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86" r:id="rId2"/>
    <p:sldMasterId id="2147483698" r:id="rId3"/>
    <p:sldMasterId id="2147483712" r:id="rId4"/>
  </p:sldMasterIdLst>
  <p:notesMasterIdLst>
    <p:notesMasterId r:id="rId34"/>
  </p:notesMasterIdLst>
  <p:sldIdLst>
    <p:sldId id="390" r:id="rId5"/>
    <p:sldId id="391" r:id="rId6"/>
    <p:sldId id="438" r:id="rId7"/>
    <p:sldId id="441" r:id="rId8"/>
    <p:sldId id="448" r:id="rId9"/>
    <p:sldId id="442" r:id="rId10"/>
    <p:sldId id="443" r:id="rId11"/>
    <p:sldId id="444" r:id="rId12"/>
    <p:sldId id="445" r:id="rId13"/>
    <p:sldId id="449" r:id="rId14"/>
    <p:sldId id="450" r:id="rId15"/>
    <p:sldId id="451" r:id="rId16"/>
    <p:sldId id="452" r:id="rId17"/>
    <p:sldId id="393" r:id="rId18"/>
    <p:sldId id="402" r:id="rId19"/>
    <p:sldId id="395" r:id="rId20"/>
    <p:sldId id="407" r:id="rId21"/>
    <p:sldId id="414" r:id="rId22"/>
    <p:sldId id="424" r:id="rId23"/>
    <p:sldId id="453" r:id="rId24"/>
    <p:sldId id="454" r:id="rId25"/>
    <p:sldId id="455" r:id="rId26"/>
    <p:sldId id="456" r:id="rId27"/>
    <p:sldId id="447" r:id="rId28"/>
    <p:sldId id="431" r:id="rId29"/>
    <p:sldId id="457" r:id="rId30"/>
    <p:sldId id="458" r:id="rId31"/>
    <p:sldId id="434" r:id="rId32"/>
    <p:sldId id="435" r:id="rId33"/>
  </p:sldIdLst>
  <p:sldSz cx="12192000" cy="6858000"/>
  <p:notesSz cx="6858000" cy="9144000"/>
  <p:defaultTextStyle>
    <a:defPPr>
      <a:defRPr lang="ar-L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0DECA-337A-47DF-A775-482ADE27D1A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rtl="1"/>
          <a:endParaRPr lang="ar-LB"/>
        </a:p>
      </dgm:t>
    </dgm:pt>
    <dgm:pt modelId="{AA848B2F-EC5B-457A-A318-443294990F9F}">
      <dgm:prSet phldrT="[Text]" phldr="1"/>
      <dgm:spPr/>
      <dgm:t>
        <a:bodyPr/>
        <a:lstStyle/>
        <a:p>
          <a:pPr rtl="1"/>
          <a:endParaRPr lang="ar-LB"/>
        </a:p>
      </dgm:t>
    </dgm:pt>
    <dgm:pt modelId="{C20AF594-F18E-4BBB-995D-8430462C20AF}" type="parTrans" cxnId="{742C885D-31DC-41C7-8369-00DB5B386033}">
      <dgm:prSet/>
      <dgm:spPr/>
      <dgm:t>
        <a:bodyPr/>
        <a:lstStyle/>
        <a:p>
          <a:pPr rtl="1"/>
          <a:endParaRPr lang="ar-LB"/>
        </a:p>
      </dgm:t>
    </dgm:pt>
    <dgm:pt modelId="{C5D8E598-F8D4-40B7-B4FD-FD6DBAC4A5AA}" type="sibTrans" cxnId="{742C885D-31DC-41C7-8369-00DB5B386033}">
      <dgm:prSet/>
      <dgm:spPr/>
      <dgm:t>
        <a:bodyPr/>
        <a:lstStyle/>
        <a:p>
          <a:pPr rtl="1"/>
          <a:endParaRPr lang="ar-LB"/>
        </a:p>
      </dgm:t>
    </dgm:pt>
    <dgm:pt modelId="{FD1B32EB-69AC-46A7-9B6E-74E202F73634}">
      <dgm:prSet phldrT="[Text]" phldr="1"/>
      <dgm:spPr/>
      <dgm:t>
        <a:bodyPr/>
        <a:lstStyle/>
        <a:p>
          <a:pPr rtl="1"/>
          <a:endParaRPr lang="ar-LB"/>
        </a:p>
      </dgm:t>
    </dgm:pt>
    <dgm:pt modelId="{E7084051-339F-4FAB-B2F1-164A3303E8F7}" type="parTrans" cxnId="{81457524-2F41-494A-98A8-697D8DC56C40}">
      <dgm:prSet/>
      <dgm:spPr/>
      <dgm:t>
        <a:bodyPr/>
        <a:lstStyle/>
        <a:p>
          <a:pPr rtl="1"/>
          <a:endParaRPr lang="ar-LB"/>
        </a:p>
      </dgm:t>
    </dgm:pt>
    <dgm:pt modelId="{F34CD3EE-6310-4351-8927-9F3939799690}" type="sibTrans" cxnId="{81457524-2F41-494A-98A8-697D8DC56C40}">
      <dgm:prSet/>
      <dgm:spPr/>
      <dgm:t>
        <a:bodyPr/>
        <a:lstStyle/>
        <a:p>
          <a:pPr rtl="1"/>
          <a:endParaRPr lang="ar-LB"/>
        </a:p>
      </dgm:t>
    </dgm:pt>
    <dgm:pt modelId="{78157703-63BC-4927-A911-0F4034B86AA0}">
      <dgm:prSet phldrT="[Text]" phldr="1"/>
      <dgm:spPr/>
      <dgm:t>
        <a:bodyPr/>
        <a:lstStyle/>
        <a:p>
          <a:pPr rtl="1"/>
          <a:endParaRPr lang="ar-LB"/>
        </a:p>
      </dgm:t>
    </dgm:pt>
    <dgm:pt modelId="{E3AA141D-F0CD-4BC1-8D49-47A0415CAFEA}" type="parTrans" cxnId="{33D79E57-D917-4369-A8A7-01DEE37C2620}">
      <dgm:prSet/>
      <dgm:spPr/>
      <dgm:t>
        <a:bodyPr/>
        <a:lstStyle/>
        <a:p>
          <a:pPr rtl="1"/>
          <a:endParaRPr lang="ar-LB"/>
        </a:p>
      </dgm:t>
    </dgm:pt>
    <dgm:pt modelId="{0AD089E9-25A5-4E2F-B26C-2CC675DAE561}" type="sibTrans" cxnId="{33D79E57-D917-4369-A8A7-01DEE37C2620}">
      <dgm:prSet/>
      <dgm:spPr/>
      <dgm:t>
        <a:bodyPr/>
        <a:lstStyle/>
        <a:p>
          <a:pPr rtl="1"/>
          <a:endParaRPr lang="ar-LB"/>
        </a:p>
      </dgm:t>
    </dgm:pt>
    <dgm:pt modelId="{FC9B67FF-A831-4929-B67F-1A7B2AA3D88D}">
      <dgm:prSet phldrT="[Text]" phldr="1"/>
      <dgm:spPr/>
      <dgm:t>
        <a:bodyPr/>
        <a:lstStyle/>
        <a:p>
          <a:pPr rtl="1"/>
          <a:endParaRPr lang="ar-LB"/>
        </a:p>
      </dgm:t>
    </dgm:pt>
    <dgm:pt modelId="{2488FCA9-6DE0-4CB8-8288-6443BA636D6A}" type="parTrans" cxnId="{38C770A5-4C94-4BB8-B364-60DD88A48822}">
      <dgm:prSet/>
      <dgm:spPr/>
      <dgm:t>
        <a:bodyPr/>
        <a:lstStyle/>
        <a:p>
          <a:pPr rtl="1"/>
          <a:endParaRPr lang="ar-LB"/>
        </a:p>
      </dgm:t>
    </dgm:pt>
    <dgm:pt modelId="{40B42F87-DB92-435F-8387-C9F27DE3A204}" type="sibTrans" cxnId="{38C770A5-4C94-4BB8-B364-60DD88A48822}">
      <dgm:prSet/>
      <dgm:spPr/>
      <dgm:t>
        <a:bodyPr/>
        <a:lstStyle/>
        <a:p>
          <a:pPr rtl="1"/>
          <a:endParaRPr lang="ar-LB"/>
        </a:p>
      </dgm:t>
    </dgm:pt>
    <dgm:pt modelId="{A8A4E63E-3DA4-484C-BF6B-0E1A80F7E41F}">
      <dgm:prSet phldrT="[Text]" phldr="1"/>
      <dgm:spPr/>
      <dgm:t>
        <a:bodyPr/>
        <a:lstStyle/>
        <a:p>
          <a:pPr rtl="1"/>
          <a:endParaRPr lang="ar-LB"/>
        </a:p>
      </dgm:t>
    </dgm:pt>
    <dgm:pt modelId="{2C3E0ED7-653D-4292-88F5-2054B624A4A1}" type="parTrans" cxnId="{BF962D43-A714-4D3D-9523-4371473B9E3F}">
      <dgm:prSet/>
      <dgm:spPr/>
      <dgm:t>
        <a:bodyPr/>
        <a:lstStyle/>
        <a:p>
          <a:pPr rtl="1"/>
          <a:endParaRPr lang="ar-LB"/>
        </a:p>
      </dgm:t>
    </dgm:pt>
    <dgm:pt modelId="{3A05FF4B-1302-4BF3-B033-D7DBF7BF0B94}" type="sibTrans" cxnId="{BF962D43-A714-4D3D-9523-4371473B9E3F}">
      <dgm:prSet/>
      <dgm:spPr/>
      <dgm:t>
        <a:bodyPr/>
        <a:lstStyle/>
        <a:p>
          <a:pPr rtl="1"/>
          <a:endParaRPr lang="ar-LB"/>
        </a:p>
      </dgm:t>
    </dgm:pt>
    <dgm:pt modelId="{4DE1B3A1-9F65-4015-891A-8361E69D7BF7}" type="pres">
      <dgm:prSet presAssocID="{FAE0DECA-337A-47DF-A775-482ADE27D1A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6CA9D6-67EC-4EE5-905D-0FDD53DAE02A}" type="pres">
      <dgm:prSet presAssocID="{AA848B2F-EC5B-457A-A318-443294990F9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9C712-72DC-4C01-961A-13742D217000}" type="pres">
      <dgm:prSet presAssocID="{C5D8E598-F8D4-40B7-B4FD-FD6DBAC4A5AA}" presName="sibTrans" presStyleLbl="sibTrans2D1" presStyleIdx="0" presStyleCnt="5"/>
      <dgm:spPr/>
      <dgm:t>
        <a:bodyPr/>
        <a:lstStyle/>
        <a:p>
          <a:endParaRPr lang="en-US"/>
        </a:p>
      </dgm:t>
    </dgm:pt>
    <dgm:pt modelId="{4590A06D-3B94-4B6A-9548-54220A66299C}" type="pres">
      <dgm:prSet presAssocID="{C5D8E598-F8D4-40B7-B4FD-FD6DBAC4A5AA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56BBA516-C810-432C-B3EE-13BBBC6C729E}" type="pres">
      <dgm:prSet presAssocID="{FD1B32EB-69AC-46A7-9B6E-74E202F7363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BD3E6D-31B8-423D-A40C-7229D2CEF302}" type="pres">
      <dgm:prSet presAssocID="{F34CD3EE-6310-4351-8927-9F3939799690}" presName="sibTrans" presStyleLbl="sibTrans2D1" presStyleIdx="1" presStyleCnt="5"/>
      <dgm:spPr/>
      <dgm:t>
        <a:bodyPr/>
        <a:lstStyle/>
        <a:p>
          <a:endParaRPr lang="en-US"/>
        </a:p>
      </dgm:t>
    </dgm:pt>
    <dgm:pt modelId="{0B22F921-4B55-4AC7-8965-BEF79FB55948}" type="pres">
      <dgm:prSet presAssocID="{F34CD3EE-6310-4351-8927-9F3939799690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A2E9B89-603B-4E90-A471-3C0BC475AEB0}" type="pres">
      <dgm:prSet presAssocID="{78157703-63BC-4927-A911-0F4034B86AA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2630D-BE17-4ABD-93E7-F5185B8867A5}" type="pres">
      <dgm:prSet presAssocID="{0AD089E9-25A5-4E2F-B26C-2CC675DAE561}" presName="sibTrans" presStyleLbl="sibTrans2D1" presStyleIdx="2" presStyleCnt="5"/>
      <dgm:spPr/>
      <dgm:t>
        <a:bodyPr/>
        <a:lstStyle/>
        <a:p>
          <a:endParaRPr lang="en-US"/>
        </a:p>
      </dgm:t>
    </dgm:pt>
    <dgm:pt modelId="{CD39A558-CADC-4E8E-85AE-A00FE4F37456}" type="pres">
      <dgm:prSet presAssocID="{0AD089E9-25A5-4E2F-B26C-2CC675DAE561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EEF2E456-3F74-43C6-8FDB-47A66C7868C8}" type="pres">
      <dgm:prSet presAssocID="{FC9B67FF-A831-4929-B67F-1A7B2AA3D88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601FBC-29A7-48DD-BC2F-AF8530DB6CF2}" type="pres">
      <dgm:prSet presAssocID="{40B42F87-DB92-435F-8387-C9F27DE3A204}" presName="sibTrans" presStyleLbl="sibTrans2D1" presStyleIdx="3" presStyleCnt="5"/>
      <dgm:spPr/>
      <dgm:t>
        <a:bodyPr/>
        <a:lstStyle/>
        <a:p>
          <a:endParaRPr lang="en-US"/>
        </a:p>
      </dgm:t>
    </dgm:pt>
    <dgm:pt modelId="{0C31B596-7C49-467A-A28C-CE2CBB639ED7}" type="pres">
      <dgm:prSet presAssocID="{40B42F87-DB92-435F-8387-C9F27DE3A20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46A69A6C-F84B-4809-9B7A-9D940D5E2829}" type="pres">
      <dgm:prSet presAssocID="{A8A4E63E-3DA4-484C-BF6B-0E1A80F7E41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9EBF1C-3A17-46DD-B592-C201F0168A2D}" type="pres">
      <dgm:prSet presAssocID="{3A05FF4B-1302-4BF3-B033-D7DBF7BF0B94}" presName="sibTrans" presStyleLbl="sibTrans2D1" presStyleIdx="4" presStyleCnt="5"/>
      <dgm:spPr/>
      <dgm:t>
        <a:bodyPr/>
        <a:lstStyle/>
        <a:p>
          <a:endParaRPr lang="en-US"/>
        </a:p>
      </dgm:t>
    </dgm:pt>
    <dgm:pt modelId="{781243AF-5E2F-4116-B8D2-C2F09B6DCF11}" type="pres">
      <dgm:prSet presAssocID="{3A05FF4B-1302-4BF3-B033-D7DBF7BF0B94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F29929CC-671E-490E-A65E-D32FB3375E61}" type="presOf" srcId="{C5D8E598-F8D4-40B7-B4FD-FD6DBAC4A5AA}" destId="{4590A06D-3B94-4B6A-9548-54220A66299C}" srcOrd="1" destOrd="0" presId="urn:microsoft.com/office/officeart/2005/8/layout/cycle2"/>
    <dgm:cxn modelId="{9CEF68CB-4735-43AC-AE26-1E2E61BD15A1}" type="presOf" srcId="{AA848B2F-EC5B-457A-A318-443294990F9F}" destId="{7D6CA9D6-67EC-4EE5-905D-0FDD53DAE02A}" srcOrd="0" destOrd="0" presId="urn:microsoft.com/office/officeart/2005/8/layout/cycle2"/>
    <dgm:cxn modelId="{C05A6EF0-7EA0-4483-BE11-3CDD5FC1838B}" type="presOf" srcId="{C5D8E598-F8D4-40B7-B4FD-FD6DBAC4A5AA}" destId="{AD49C712-72DC-4C01-961A-13742D217000}" srcOrd="0" destOrd="0" presId="urn:microsoft.com/office/officeart/2005/8/layout/cycle2"/>
    <dgm:cxn modelId="{33D79E57-D917-4369-A8A7-01DEE37C2620}" srcId="{FAE0DECA-337A-47DF-A775-482ADE27D1A0}" destId="{78157703-63BC-4927-A911-0F4034B86AA0}" srcOrd="2" destOrd="0" parTransId="{E3AA141D-F0CD-4BC1-8D49-47A0415CAFEA}" sibTransId="{0AD089E9-25A5-4E2F-B26C-2CC675DAE561}"/>
    <dgm:cxn modelId="{94338BEB-B007-4972-896F-DAB6CDBBAD4D}" type="presOf" srcId="{FC9B67FF-A831-4929-B67F-1A7B2AA3D88D}" destId="{EEF2E456-3F74-43C6-8FDB-47A66C7868C8}" srcOrd="0" destOrd="0" presId="urn:microsoft.com/office/officeart/2005/8/layout/cycle2"/>
    <dgm:cxn modelId="{9CCE82B4-5941-4F2F-AA7F-EAADA0B29841}" type="presOf" srcId="{FAE0DECA-337A-47DF-A775-482ADE27D1A0}" destId="{4DE1B3A1-9F65-4015-891A-8361E69D7BF7}" srcOrd="0" destOrd="0" presId="urn:microsoft.com/office/officeart/2005/8/layout/cycle2"/>
    <dgm:cxn modelId="{742C885D-31DC-41C7-8369-00DB5B386033}" srcId="{FAE0DECA-337A-47DF-A775-482ADE27D1A0}" destId="{AA848B2F-EC5B-457A-A318-443294990F9F}" srcOrd="0" destOrd="0" parTransId="{C20AF594-F18E-4BBB-995D-8430462C20AF}" sibTransId="{C5D8E598-F8D4-40B7-B4FD-FD6DBAC4A5AA}"/>
    <dgm:cxn modelId="{42CE3177-18A8-4BC1-B1DD-57BCE69C0CD4}" type="presOf" srcId="{F34CD3EE-6310-4351-8927-9F3939799690}" destId="{0B22F921-4B55-4AC7-8965-BEF79FB55948}" srcOrd="1" destOrd="0" presId="urn:microsoft.com/office/officeart/2005/8/layout/cycle2"/>
    <dgm:cxn modelId="{C57CC3F1-BF06-4898-B852-17C33181FE1B}" type="presOf" srcId="{78157703-63BC-4927-A911-0F4034B86AA0}" destId="{CA2E9B89-603B-4E90-A471-3C0BC475AEB0}" srcOrd="0" destOrd="0" presId="urn:microsoft.com/office/officeart/2005/8/layout/cycle2"/>
    <dgm:cxn modelId="{1731A423-5DA3-4884-A437-A0889345D38D}" type="presOf" srcId="{FD1B32EB-69AC-46A7-9B6E-74E202F73634}" destId="{56BBA516-C810-432C-B3EE-13BBBC6C729E}" srcOrd="0" destOrd="0" presId="urn:microsoft.com/office/officeart/2005/8/layout/cycle2"/>
    <dgm:cxn modelId="{257741E5-820D-4E5E-A4C7-A51F556E2C5B}" type="presOf" srcId="{40B42F87-DB92-435F-8387-C9F27DE3A204}" destId="{0C31B596-7C49-467A-A28C-CE2CBB639ED7}" srcOrd="1" destOrd="0" presId="urn:microsoft.com/office/officeart/2005/8/layout/cycle2"/>
    <dgm:cxn modelId="{72162D20-669B-47B2-8C85-D454B0E079E7}" type="presOf" srcId="{F34CD3EE-6310-4351-8927-9F3939799690}" destId="{99BD3E6D-31B8-423D-A40C-7229D2CEF302}" srcOrd="0" destOrd="0" presId="urn:microsoft.com/office/officeart/2005/8/layout/cycle2"/>
    <dgm:cxn modelId="{C0F2EB48-2FCC-4FC1-B236-3D709D5BF6B8}" type="presOf" srcId="{0AD089E9-25A5-4E2F-B26C-2CC675DAE561}" destId="{CD39A558-CADC-4E8E-85AE-A00FE4F37456}" srcOrd="1" destOrd="0" presId="urn:microsoft.com/office/officeart/2005/8/layout/cycle2"/>
    <dgm:cxn modelId="{1D4FC4CA-F7A6-47F9-9B6B-1E9EE903713F}" type="presOf" srcId="{40B42F87-DB92-435F-8387-C9F27DE3A204}" destId="{DC601FBC-29A7-48DD-BC2F-AF8530DB6CF2}" srcOrd="0" destOrd="0" presId="urn:microsoft.com/office/officeart/2005/8/layout/cycle2"/>
    <dgm:cxn modelId="{5631F7F1-72E8-428E-977A-0375B5DA6DAC}" type="presOf" srcId="{3A05FF4B-1302-4BF3-B033-D7DBF7BF0B94}" destId="{781243AF-5E2F-4116-B8D2-C2F09B6DCF11}" srcOrd="1" destOrd="0" presId="urn:microsoft.com/office/officeart/2005/8/layout/cycle2"/>
    <dgm:cxn modelId="{E4936028-0841-4719-B737-C9CA670D1554}" type="presOf" srcId="{A8A4E63E-3DA4-484C-BF6B-0E1A80F7E41F}" destId="{46A69A6C-F84B-4809-9B7A-9D940D5E2829}" srcOrd="0" destOrd="0" presId="urn:microsoft.com/office/officeart/2005/8/layout/cycle2"/>
    <dgm:cxn modelId="{38C770A5-4C94-4BB8-B364-60DD88A48822}" srcId="{FAE0DECA-337A-47DF-A775-482ADE27D1A0}" destId="{FC9B67FF-A831-4929-B67F-1A7B2AA3D88D}" srcOrd="3" destOrd="0" parTransId="{2488FCA9-6DE0-4CB8-8288-6443BA636D6A}" sibTransId="{40B42F87-DB92-435F-8387-C9F27DE3A204}"/>
    <dgm:cxn modelId="{81457524-2F41-494A-98A8-697D8DC56C40}" srcId="{FAE0DECA-337A-47DF-A775-482ADE27D1A0}" destId="{FD1B32EB-69AC-46A7-9B6E-74E202F73634}" srcOrd="1" destOrd="0" parTransId="{E7084051-339F-4FAB-B2F1-164A3303E8F7}" sibTransId="{F34CD3EE-6310-4351-8927-9F3939799690}"/>
    <dgm:cxn modelId="{42B29D51-CAA2-4119-9549-EA8F4AE27863}" type="presOf" srcId="{0AD089E9-25A5-4E2F-B26C-2CC675DAE561}" destId="{DAC2630D-BE17-4ABD-93E7-F5185B8867A5}" srcOrd="0" destOrd="0" presId="urn:microsoft.com/office/officeart/2005/8/layout/cycle2"/>
    <dgm:cxn modelId="{BF962D43-A714-4D3D-9523-4371473B9E3F}" srcId="{FAE0DECA-337A-47DF-A775-482ADE27D1A0}" destId="{A8A4E63E-3DA4-484C-BF6B-0E1A80F7E41F}" srcOrd="4" destOrd="0" parTransId="{2C3E0ED7-653D-4292-88F5-2054B624A4A1}" sibTransId="{3A05FF4B-1302-4BF3-B033-D7DBF7BF0B94}"/>
    <dgm:cxn modelId="{FC5C3199-9D2B-460B-838F-3B1514050EF4}" type="presOf" srcId="{3A05FF4B-1302-4BF3-B033-D7DBF7BF0B94}" destId="{239EBF1C-3A17-46DD-B592-C201F0168A2D}" srcOrd="0" destOrd="0" presId="urn:microsoft.com/office/officeart/2005/8/layout/cycle2"/>
    <dgm:cxn modelId="{EF7B44D0-46DB-4447-B88B-C27AA67C70AF}" type="presParOf" srcId="{4DE1B3A1-9F65-4015-891A-8361E69D7BF7}" destId="{7D6CA9D6-67EC-4EE5-905D-0FDD53DAE02A}" srcOrd="0" destOrd="0" presId="urn:microsoft.com/office/officeart/2005/8/layout/cycle2"/>
    <dgm:cxn modelId="{2104FDF6-B78D-4BA1-9A27-262CFB94DF2A}" type="presParOf" srcId="{4DE1B3A1-9F65-4015-891A-8361E69D7BF7}" destId="{AD49C712-72DC-4C01-961A-13742D217000}" srcOrd="1" destOrd="0" presId="urn:microsoft.com/office/officeart/2005/8/layout/cycle2"/>
    <dgm:cxn modelId="{58589253-B9B1-4C78-B268-79D88F0EFDBB}" type="presParOf" srcId="{AD49C712-72DC-4C01-961A-13742D217000}" destId="{4590A06D-3B94-4B6A-9548-54220A66299C}" srcOrd="0" destOrd="0" presId="urn:microsoft.com/office/officeart/2005/8/layout/cycle2"/>
    <dgm:cxn modelId="{5E4D34C2-7E32-4A1B-8ABC-B986973E6067}" type="presParOf" srcId="{4DE1B3A1-9F65-4015-891A-8361E69D7BF7}" destId="{56BBA516-C810-432C-B3EE-13BBBC6C729E}" srcOrd="2" destOrd="0" presId="urn:microsoft.com/office/officeart/2005/8/layout/cycle2"/>
    <dgm:cxn modelId="{BC33D06B-B4D7-446A-9337-88D4A6F0C145}" type="presParOf" srcId="{4DE1B3A1-9F65-4015-891A-8361E69D7BF7}" destId="{99BD3E6D-31B8-423D-A40C-7229D2CEF302}" srcOrd="3" destOrd="0" presId="urn:microsoft.com/office/officeart/2005/8/layout/cycle2"/>
    <dgm:cxn modelId="{51A5DF4E-8DD7-43E5-A839-5719B1CBA79B}" type="presParOf" srcId="{99BD3E6D-31B8-423D-A40C-7229D2CEF302}" destId="{0B22F921-4B55-4AC7-8965-BEF79FB55948}" srcOrd="0" destOrd="0" presId="urn:microsoft.com/office/officeart/2005/8/layout/cycle2"/>
    <dgm:cxn modelId="{1E7D7528-2440-4452-B5B6-6DC7622FF24D}" type="presParOf" srcId="{4DE1B3A1-9F65-4015-891A-8361E69D7BF7}" destId="{CA2E9B89-603B-4E90-A471-3C0BC475AEB0}" srcOrd="4" destOrd="0" presId="urn:microsoft.com/office/officeart/2005/8/layout/cycle2"/>
    <dgm:cxn modelId="{890C1042-56EC-4195-BCE3-B024D9B8867D}" type="presParOf" srcId="{4DE1B3A1-9F65-4015-891A-8361E69D7BF7}" destId="{DAC2630D-BE17-4ABD-93E7-F5185B8867A5}" srcOrd="5" destOrd="0" presId="urn:microsoft.com/office/officeart/2005/8/layout/cycle2"/>
    <dgm:cxn modelId="{B32135DA-C769-42CC-8497-B45782FE361C}" type="presParOf" srcId="{DAC2630D-BE17-4ABD-93E7-F5185B8867A5}" destId="{CD39A558-CADC-4E8E-85AE-A00FE4F37456}" srcOrd="0" destOrd="0" presId="urn:microsoft.com/office/officeart/2005/8/layout/cycle2"/>
    <dgm:cxn modelId="{DF73BAE5-6BF7-43E0-AF8E-9EE2CCF6A0EB}" type="presParOf" srcId="{4DE1B3A1-9F65-4015-891A-8361E69D7BF7}" destId="{EEF2E456-3F74-43C6-8FDB-47A66C7868C8}" srcOrd="6" destOrd="0" presId="urn:microsoft.com/office/officeart/2005/8/layout/cycle2"/>
    <dgm:cxn modelId="{E7A3BDAA-5288-4869-B88E-79DEEB6A1658}" type="presParOf" srcId="{4DE1B3A1-9F65-4015-891A-8361E69D7BF7}" destId="{DC601FBC-29A7-48DD-BC2F-AF8530DB6CF2}" srcOrd="7" destOrd="0" presId="urn:microsoft.com/office/officeart/2005/8/layout/cycle2"/>
    <dgm:cxn modelId="{6DDB190F-B266-47CD-91F3-27DAC4EAB814}" type="presParOf" srcId="{DC601FBC-29A7-48DD-BC2F-AF8530DB6CF2}" destId="{0C31B596-7C49-467A-A28C-CE2CBB639ED7}" srcOrd="0" destOrd="0" presId="urn:microsoft.com/office/officeart/2005/8/layout/cycle2"/>
    <dgm:cxn modelId="{A7ECC1B7-7286-44EF-90DF-B726358CAF7C}" type="presParOf" srcId="{4DE1B3A1-9F65-4015-891A-8361E69D7BF7}" destId="{46A69A6C-F84B-4809-9B7A-9D940D5E2829}" srcOrd="8" destOrd="0" presId="urn:microsoft.com/office/officeart/2005/8/layout/cycle2"/>
    <dgm:cxn modelId="{AC758BF2-09B7-46AA-8615-F61D621F07FE}" type="presParOf" srcId="{4DE1B3A1-9F65-4015-891A-8361E69D7BF7}" destId="{239EBF1C-3A17-46DD-B592-C201F0168A2D}" srcOrd="9" destOrd="0" presId="urn:microsoft.com/office/officeart/2005/8/layout/cycle2"/>
    <dgm:cxn modelId="{D372D7E2-B8FF-4242-B8C8-24872181A3A0}" type="presParOf" srcId="{239EBF1C-3A17-46DD-B592-C201F0168A2D}" destId="{781243AF-5E2F-4116-B8D2-C2F09B6DCF1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CFEA6C-6B51-4BA8-BA46-626943B30236}" type="doc">
      <dgm:prSet loTypeId="urn:microsoft.com/office/officeart/2005/8/layout/radial5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pPr rtl="1"/>
          <a:endParaRPr lang="ar-LB"/>
        </a:p>
      </dgm:t>
    </dgm:pt>
    <dgm:pt modelId="{BEF8EF09-7045-46C6-A9CA-DA10DB5DB58E}">
      <dgm:prSet phldrT="[Text]"/>
      <dgm:spPr/>
      <dgm:t>
        <a:bodyPr/>
        <a:lstStyle/>
        <a:p>
          <a:pPr rtl="1"/>
          <a:r>
            <a:rPr lang="ar-LB" dirty="0" smtClean="0"/>
            <a:t>مراحل عمليّة الكتابة</a:t>
          </a:r>
          <a:endParaRPr lang="ar-LB" dirty="0"/>
        </a:p>
      </dgm:t>
    </dgm:pt>
    <dgm:pt modelId="{EB6FB8BB-B766-443C-AF44-4BFFD7F16368}" type="parTrans" cxnId="{D7B85D2F-9628-4633-8FF6-655241F134EC}">
      <dgm:prSet/>
      <dgm:spPr/>
      <dgm:t>
        <a:bodyPr/>
        <a:lstStyle/>
        <a:p>
          <a:pPr rtl="1"/>
          <a:endParaRPr lang="ar-LB"/>
        </a:p>
      </dgm:t>
    </dgm:pt>
    <dgm:pt modelId="{EA6AA4A0-991F-409D-BC0A-C210C1A03C70}" type="sibTrans" cxnId="{D7B85D2F-9628-4633-8FF6-655241F134EC}">
      <dgm:prSet/>
      <dgm:spPr/>
      <dgm:t>
        <a:bodyPr/>
        <a:lstStyle/>
        <a:p>
          <a:pPr rtl="1"/>
          <a:endParaRPr lang="ar-LB"/>
        </a:p>
      </dgm:t>
    </dgm:pt>
    <dgm:pt modelId="{5C9B1F04-31DE-467A-AEE8-7C91967330B7}">
      <dgm:prSet phldrT="[Text]"/>
      <dgm:spPr/>
      <dgm:t>
        <a:bodyPr/>
        <a:lstStyle/>
        <a:p>
          <a:pPr rtl="1"/>
          <a:r>
            <a:rPr lang="ar-LB" dirty="0" smtClean="0"/>
            <a:t>التّخطيط</a:t>
          </a:r>
          <a:endParaRPr lang="ar-LB" dirty="0"/>
        </a:p>
      </dgm:t>
    </dgm:pt>
    <dgm:pt modelId="{0EEB2F38-3E69-4B88-ABB7-DD6988E1E5D9}" type="parTrans" cxnId="{3468836E-3C96-434C-B576-C3798FC93FC9}">
      <dgm:prSet/>
      <dgm:spPr/>
      <dgm:t>
        <a:bodyPr/>
        <a:lstStyle/>
        <a:p>
          <a:pPr rtl="1"/>
          <a:endParaRPr lang="ar-LB"/>
        </a:p>
      </dgm:t>
    </dgm:pt>
    <dgm:pt modelId="{EACEDCB2-7B22-4B3B-9BBC-CC5572135A42}" type="sibTrans" cxnId="{3468836E-3C96-434C-B576-C3798FC93FC9}">
      <dgm:prSet/>
      <dgm:spPr/>
      <dgm:t>
        <a:bodyPr/>
        <a:lstStyle/>
        <a:p>
          <a:pPr rtl="1"/>
          <a:endParaRPr lang="ar-LB"/>
        </a:p>
      </dgm:t>
    </dgm:pt>
    <dgm:pt modelId="{91A72DEB-3302-47E1-8EAA-A0B95F197060}">
      <dgm:prSet phldrT="[Text]"/>
      <dgm:spPr/>
      <dgm:t>
        <a:bodyPr/>
        <a:lstStyle/>
        <a:p>
          <a:pPr rtl="1"/>
          <a:r>
            <a:rPr lang="ar-LB" dirty="0" smtClean="0"/>
            <a:t>المسوّدة الأولى</a:t>
          </a:r>
          <a:endParaRPr lang="ar-LB" dirty="0"/>
        </a:p>
      </dgm:t>
    </dgm:pt>
    <dgm:pt modelId="{7E18716F-DAB8-4C4A-B9DC-D21C397FE262}" type="parTrans" cxnId="{676D22CD-EE0A-4F0C-8185-048257AA2A45}">
      <dgm:prSet/>
      <dgm:spPr/>
      <dgm:t>
        <a:bodyPr/>
        <a:lstStyle/>
        <a:p>
          <a:pPr rtl="1"/>
          <a:endParaRPr lang="ar-LB"/>
        </a:p>
      </dgm:t>
    </dgm:pt>
    <dgm:pt modelId="{C5F150EC-15A9-4C12-B087-AD665BC014B1}" type="sibTrans" cxnId="{676D22CD-EE0A-4F0C-8185-048257AA2A45}">
      <dgm:prSet/>
      <dgm:spPr/>
      <dgm:t>
        <a:bodyPr/>
        <a:lstStyle/>
        <a:p>
          <a:pPr rtl="1"/>
          <a:endParaRPr lang="ar-LB"/>
        </a:p>
      </dgm:t>
    </dgm:pt>
    <dgm:pt modelId="{DCAEC864-EEC4-465E-91AF-0ECF68CA8765}">
      <dgm:prSet phldrT="[Text]"/>
      <dgm:spPr/>
      <dgm:t>
        <a:bodyPr/>
        <a:lstStyle/>
        <a:p>
          <a:pPr rtl="1"/>
          <a:r>
            <a:rPr lang="ar-LB" dirty="0" smtClean="0"/>
            <a:t>التّدقيق اللّغويّ</a:t>
          </a:r>
          <a:endParaRPr lang="ar-LB" dirty="0"/>
        </a:p>
      </dgm:t>
    </dgm:pt>
    <dgm:pt modelId="{D87FA3B8-42C6-42A9-8DFE-43102CC98865}" type="parTrans" cxnId="{AD54A9ED-C85A-4DAF-9C2F-8E10F3D6B8BB}">
      <dgm:prSet/>
      <dgm:spPr/>
      <dgm:t>
        <a:bodyPr/>
        <a:lstStyle/>
        <a:p>
          <a:pPr rtl="1"/>
          <a:endParaRPr lang="ar-LB"/>
        </a:p>
      </dgm:t>
    </dgm:pt>
    <dgm:pt modelId="{C1E472B2-AD2C-4892-85D1-662F363EA2B0}" type="sibTrans" cxnId="{AD54A9ED-C85A-4DAF-9C2F-8E10F3D6B8BB}">
      <dgm:prSet/>
      <dgm:spPr/>
      <dgm:t>
        <a:bodyPr/>
        <a:lstStyle/>
        <a:p>
          <a:pPr rtl="1"/>
          <a:endParaRPr lang="ar-LB"/>
        </a:p>
      </dgm:t>
    </dgm:pt>
    <dgm:pt modelId="{A8C434AF-AB11-4620-A4BA-938812FF3FA6}">
      <dgm:prSet phldrT="[Text]"/>
      <dgm:spPr/>
      <dgm:t>
        <a:bodyPr/>
        <a:lstStyle/>
        <a:p>
          <a:pPr rtl="1"/>
          <a:r>
            <a:rPr lang="ar-LB" dirty="0" smtClean="0"/>
            <a:t>النّشر</a:t>
          </a:r>
          <a:endParaRPr lang="ar-LB" dirty="0"/>
        </a:p>
      </dgm:t>
    </dgm:pt>
    <dgm:pt modelId="{7F46D1E4-5A93-4729-BAC1-3ABB198075BB}" type="parTrans" cxnId="{E71B9270-3698-4C9A-8795-D3557A78C7B0}">
      <dgm:prSet/>
      <dgm:spPr/>
      <dgm:t>
        <a:bodyPr/>
        <a:lstStyle/>
        <a:p>
          <a:pPr rtl="1"/>
          <a:endParaRPr lang="ar-LB"/>
        </a:p>
      </dgm:t>
    </dgm:pt>
    <dgm:pt modelId="{94E5C257-5953-488D-A4DA-D5025C0C3CD4}" type="sibTrans" cxnId="{E71B9270-3698-4C9A-8795-D3557A78C7B0}">
      <dgm:prSet/>
      <dgm:spPr/>
      <dgm:t>
        <a:bodyPr/>
        <a:lstStyle/>
        <a:p>
          <a:pPr rtl="1"/>
          <a:endParaRPr lang="ar-LB"/>
        </a:p>
      </dgm:t>
    </dgm:pt>
    <dgm:pt modelId="{53B5932F-40EE-4AF9-B84B-F9984A3E4BFF}">
      <dgm:prSet/>
      <dgm:spPr/>
      <dgm:t>
        <a:bodyPr/>
        <a:lstStyle/>
        <a:p>
          <a:pPr rtl="1"/>
          <a:r>
            <a:rPr lang="ar-LB" dirty="0" smtClean="0"/>
            <a:t>المراجعة</a:t>
          </a:r>
          <a:endParaRPr lang="ar-LB" dirty="0"/>
        </a:p>
      </dgm:t>
    </dgm:pt>
    <dgm:pt modelId="{975DD29D-9804-4421-AB9E-67853BCA53EC}" type="parTrans" cxnId="{2FB2BE77-B189-4254-81A7-4D7C389951EF}">
      <dgm:prSet/>
      <dgm:spPr/>
      <dgm:t>
        <a:bodyPr/>
        <a:lstStyle/>
        <a:p>
          <a:pPr rtl="1"/>
          <a:endParaRPr lang="ar-LB"/>
        </a:p>
      </dgm:t>
    </dgm:pt>
    <dgm:pt modelId="{5A082C48-4EA9-4932-B301-BE7B1CD95A54}" type="sibTrans" cxnId="{2FB2BE77-B189-4254-81A7-4D7C389951EF}">
      <dgm:prSet/>
      <dgm:spPr/>
      <dgm:t>
        <a:bodyPr/>
        <a:lstStyle/>
        <a:p>
          <a:pPr rtl="1"/>
          <a:endParaRPr lang="ar-LB"/>
        </a:p>
      </dgm:t>
    </dgm:pt>
    <dgm:pt modelId="{EAF531C7-53F4-4707-9AE1-6893A495A6C7}" type="pres">
      <dgm:prSet presAssocID="{81CFEA6C-6B51-4BA8-BA46-626943B3023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32053A-B073-407C-A5B5-65A0C6001FD9}" type="pres">
      <dgm:prSet presAssocID="{BEF8EF09-7045-46C6-A9CA-DA10DB5DB58E}" presName="centerShape" presStyleLbl="node0" presStyleIdx="0" presStyleCnt="1"/>
      <dgm:spPr/>
      <dgm:t>
        <a:bodyPr/>
        <a:lstStyle/>
        <a:p>
          <a:endParaRPr lang="en-US"/>
        </a:p>
      </dgm:t>
    </dgm:pt>
    <dgm:pt modelId="{2AE71431-5988-4667-BF62-D801E78009B4}" type="pres">
      <dgm:prSet presAssocID="{0EEB2F38-3E69-4B88-ABB7-DD6988E1E5D9}" presName="parTrans" presStyleLbl="sibTrans2D1" presStyleIdx="0" presStyleCnt="5"/>
      <dgm:spPr/>
      <dgm:t>
        <a:bodyPr/>
        <a:lstStyle/>
        <a:p>
          <a:endParaRPr lang="en-US"/>
        </a:p>
      </dgm:t>
    </dgm:pt>
    <dgm:pt modelId="{88AEE488-34C8-4E78-84AE-FF24D6A521A5}" type="pres">
      <dgm:prSet presAssocID="{0EEB2F38-3E69-4B88-ABB7-DD6988E1E5D9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7A0E11E-69F0-4809-830E-114D9F685E4D}" type="pres">
      <dgm:prSet presAssocID="{5C9B1F04-31DE-467A-AEE8-7C91967330B7}" presName="node" presStyleLbl="node1" presStyleIdx="0" presStyleCnt="5" custRadScaleRad="99191" custRadScaleInc="-1336">
        <dgm:presLayoutVars>
          <dgm:bulletEnabled val="1"/>
        </dgm:presLayoutVars>
      </dgm:prSet>
      <dgm:spPr/>
      <dgm:t>
        <a:bodyPr/>
        <a:lstStyle/>
        <a:p>
          <a:pPr rtl="1"/>
          <a:endParaRPr lang="ar-LB"/>
        </a:p>
      </dgm:t>
    </dgm:pt>
    <dgm:pt modelId="{65431B99-4254-4790-B004-9A79337DD086}" type="pres">
      <dgm:prSet presAssocID="{7E18716F-DAB8-4C4A-B9DC-D21C397FE262}" presName="parTrans" presStyleLbl="sibTrans2D1" presStyleIdx="1" presStyleCnt="5"/>
      <dgm:spPr/>
      <dgm:t>
        <a:bodyPr/>
        <a:lstStyle/>
        <a:p>
          <a:endParaRPr lang="en-US"/>
        </a:p>
      </dgm:t>
    </dgm:pt>
    <dgm:pt modelId="{EAE0BA3F-3C7E-4272-AF54-767F01710945}" type="pres">
      <dgm:prSet presAssocID="{7E18716F-DAB8-4C4A-B9DC-D21C397FE262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4E39BEF5-1EFA-48DC-B4B0-669E43B5BDD3}" type="pres">
      <dgm:prSet presAssocID="{91A72DEB-3302-47E1-8EAA-A0B95F19706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LB"/>
        </a:p>
      </dgm:t>
    </dgm:pt>
    <dgm:pt modelId="{CE648130-29E7-4C57-B635-589F62D44834}" type="pres">
      <dgm:prSet presAssocID="{975DD29D-9804-4421-AB9E-67853BCA53EC}" presName="parTrans" presStyleLbl="sibTrans2D1" presStyleIdx="2" presStyleCnt="5"/>
      <dgm:spPr/>
      <dgm:t>
        <a:bodyPr/>
        <a:lstStyle/>
        <a:p>
          <a:endParaRPr lang="en-US"/>
        </a:p>
      </dgm:t>
    </dgm:pt>
    <dgm:pt modelId="{C9B5B302-D8FC-46CA-9A2D-655F1B0C0ECF}" type="pres">
      <dgm:prSet presAssocID="{975DD29D-9804-4421-AB9E-67853BCA53E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F5C3EF24-321E-4B9D-AA63-216645DCBC06}" type="pres">
      <dgm:prSet presAssocID="{53B5932F-40EE-4AF9-B84B-F9984A3E4B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5889AF-E590-47C1-A8CE-195C342A7F93}" type="pres">
      <dgm:prSet presAssocID="{D87FA3B8-42C6-42A9-8DFE-43102CC98865}" presName="parTrans" presStyleLbl="sibTrans2D1" presStyleIdx="3" presStyleCnt="5"/>
      <dgm:spPr/>
      <dgm:t>
        <a:bodyPr/>
        <a:lstStyle/>
        <a:p>
          <a:endParaRPr lang="en-US"/>
        </a:p>
      </dgm:t>
    </dgm:pt>
    <dgm:pt modelId="{0BEA3ADA-653F-4020-9D9A-84981E6C47A7}" type="pres">
      <dgm:prSet presAssocID="{D87FA3B8-42C6-42A9-8DFE-43102CC98865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192D43A9-2F7D-4616-A590-0A1AA008419E}" type="pres">
      <dgm:prSet presAssocID="{DCAEC864-EEC4-465E-91AF-0ECF68CA876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LB"/>
        </a:p>
      </dgm:t>
    </dgm:pt>
    <dgm:pt modelId="{F88FE87E-D69B-4509-882A-F64D56C14AC9}" type="pres">
      <dgm:prSet presAssocID="{7F46D1E4-5A93-4729-BAC1-3ABB198075BB}" presName="parTrans" presStyleLbl="sibTrans2D1" presStyleIdx="4" presStyleCnt="5"/>
      <dgm:spPr/>
      <dgm:t>
        <a:bodyPr/>
        <a:lstStyle/>
        <a:p>
          <a:endParaRPr lang="en-US"/>
        </a:p>
      </dgm:t>
    </dgm:pt>
    <dgm:pt modelId="{57DB05F4-F8F0-44DF-9073-17F2844BC6BF}" type="pres">
      <dgm:prSet presAssocID="{7F46D1E4-5A93-4729-BAC1-3ABB198075BB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4312F66C-F473-4DDE-A327-49E2CF6277AE}" type="pres">
      <dgm:prSet presAssocID="{A8C434AF-AB11-4620-A4BA-938812FF3FA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LB"/>
        </a:p>
      </dgm:t>
    </dgm:pt>
  </dgm:ptLst>
  <dgm:cxnLst>
    <dgm:cxn modelId="{1EF01BD6-49B9-4365-B1C1-8FF3D923A00F}" type="presOf" srcId="{91A72DEB-3302-47E1-8EAA-A0B95F197060}" destId="{4E39BEF5-1EFA-48DC-B4B0-669E43B5BDD3}" srcOrd="0" destOrd="0" presId="urn:microsoft.com/office/officeart/2005/8/layout/radial5"/>
    <dgm:cxn modelId="{EBD1024F-FB08-4F40-8F02-05F65304E2DF}" type="presOf" srcId="{DCAEC864-EEC4-465E-91AF-0ECF68CA8765}" destId="{192D43A9-2F7D-4616-A590-0A1AA008419E}" srcOrd="0" destOrd="0" presId="urn:microsoft.com/office/officeart/2005/8/layout/radial5"/>
    <dgm:cxn modelId="{5A38F423-51D9-404E-B993-66A5040E7912}" type="presOf" srcId="{D87FA3B8-42C6-42A9-8DFE-43102CC98865}" destId="{0BEA3ADA-653F-4020-9D9A-84981E6C47A7}" srcOrd="1" destOrd="0" presId="urn:microsoft.com/office/officeart/2005/8/layout/radial5"/>
    <dgm:cxn modelId="{676D22CD-EE0A-4F0C-8185-048257AA2A45}" srcId="{BEF8EF09-7045-46C6-A9CA-DA10DB5DB58E}" destId="{91A72DEB-3302-47E1-8EAA-A0B95F197060}" srcOrd="1" destOrd="0" parTransId="{7E18716F-DAB8-4C4A-B9DC-D21C397FE262}" sibTransId="{C5F150EC-15A9-4C12-B087-AD665BC014B1}"/>
    <dgm:cxn modelId="{FA40487B-D124-4B3B-8A16-810E0EF0328D}" type="presOf" srcId="{7E18716F-DAB8-4C4A-B9DC-D21C397FE262}" destId="{65431B99-4254-4790-B004-9A79337DD086}" srcOrd="0" destOrd="0" presId="urn:microsoft.com/office/officeart/2005/8/layout/radial5"/>
    <dgm:cxn modelId="{45FF1216-2CE4-4117-81D2-E79DA90AB89B}" type="presOf" srcId="{BEF8EF09-7045-46C6-A9CA-DA10DB5DB58E}" destId="{8132053A-B073-407C-A5B5-65A0C6001FD9}" srcOrd="0" destOrd="0" presId="urn:microsoft.com/office/officeart/2005/8/layout/radial5"/>
    <dgm:cxn modelId="{D7B85D2F-9628-4633-8FF6-655241F134EC}" srcId="{81CFEA6C-6B51-4BA8-BA46-626943B30236}" destId="{BEF8EF09-7045-46C6-A9CA-DA10DB5DB58E}" srcOrd="0" destOrd="0" parTransId="{EB6FB8BB-B766-443C-AF44-4BFFD7F16368}" sibTransId="{EA6AA4A0-991F-409D-BC0A-C210C1A03C70}"/>
    <dgm:cxn modelId="{A521A017-47EA-441F-AE89-81F71E3ED0E9}" type="presOf" srcId="{7E18716F-DAB8-4C4A-B9DC-D21C397FE262}" destId="{EAE0BA3F-3C7E-4272-AF54-767F01710945}" srcOrd="1" destOrd="0" presId="urn:microsoft.com/office/officeart/2005/8/layout/radial5"/>
    <dgm:cxn modelId="{B1173C6B-C4E6-4116-B77A-7FED87960D51}" type="presOf" srcId="{A8C434AF-AB11-4620-A4BA-938812FF3FA6}" destId="{4312F66C-F473-4DDE-A327-49E2CF6277AE}" srcOrd="0" destOrd="0" presId="urn:microsoft.com/office/officeart/2005/8/layout/radial5"/>
    <dgm:cxn modelId="{1C4E23D9-7A17-4302-AD40-D5C7A7698945}" type="presOf" srcId="{975DD29D-9804-4421-AB9E-67853BCA53EC}" destId="{CE648130-29E7-4C57-B635-589F62D44834}" srcOrd="0" destOrd="0" presId="urn:microsoft.com/office/officeart/2005/8/layout/radial5"/>
    <dgm:cxn modelId="{C30C5A4F-9EB8-4C58-8276-1145AE2B4A10}" type="presOf" srcId="{D87FA3B8-42C6-42A9-8DFE-43102CC98865}" destId="{2F5889AF-E590-47C1-A8CE-195C342A7F93}" srcOrd="0" destOrd="0" presId="urn:microsoft.com/office/officeart/2005/8/layout/radial5"/>
    <dgm:cxn modelId="{AD54A9ED-C85A-4DAF-9C2F-8E10F3D6B8BB}" srcId="{BEF8EF09-7045-46C6-A9CA-DA10DB5DB58E}" destId="{DCAEC864-EEC4-465E-91AF-0ECF68CA8765}" srcOrd="3" destOrd="0" parTransId="{D87FA3B8-42C6-42A9-8DFE-43102CC98865}" sibTransId="{C1E472B2-AD2C-4892-85D1-662F363EA2B0}"/>
    <dgm:cxn modelId="{44F6049C-93BA-48E8-A1BC-C73A21B3F6DA}" type="presOf" srcId="{7F46D1E4-5A93-4729-BAC1-3ABB198075BB}" destId="{F88FE87E-D69B-4509-882A-F64D56C14AC9}" srcOrd="0" destOrd="0" presId="urn:microsoft.com/office/officeart/2005/8/layout/radial5"/>
    <dgm:cxn modelId="{0D2E5100-5C5C-4A37-AAA9-38F85768FA67}" type="presOf" srcId="{5C9B1F04-31DE-467A-AEE8-7C91967330B7}" destId="{77A0E11E-69F0-4809-830E-114D9F685E4D}" srcOrd="0" destOrd="0" presId="urn:microsoft.com/office/officeart/2005/8/layout/radial5"/>
    <dgm:cxn modelId="{2FB2BE77-B189-4254-81A7-4D7C389951EF}" srcId="{BEF8EF09-7045-46C6-A9CA-DA10DB5DB58E}" destId="{53B5932F-40EE-4AF9-B84B-F9984A3E4BFF}" srcOrd="2" destOrd="0" parTransId="{975DD29D-9804-4421-AB9E-67853BCA53EC}" sibTransId="{5A082C48-4EA9-4932-B301-BE7B1CD95A54}"/>
    <dgm:cxn modelId="{CAE025C7-180C-4519-8987-B58B3A2DA539}" type="presOf" srcId="{975DD29D-9804-4421-AB9E-67853BCA53EC}" destId="{C9B5B302-D8FC-46CA-9A2D-655F1B0C0ECF}" srcOrd="1" destOrd="0" presId="urn:microsoft.com/office/officeart/2005/8/layout/radial5"/>
    <dgm:cxn modelId="{08C3D0D1-DB74-48CC-B8EF-3B38AE5EC2A7}" type="presOf" srcId="{0EEB2F38-3E69-4B88-ABB7-DD6988E1E5D9}" destId="{88AEE488-34C8-4E78-84AE-FF24D6A521A5}" srcOrd="1" destOrd="0" presId="urn:microsoft.com/office/officeart/2005/8/layout/radial5"/>
    <dgm:cxn modelId="{4CDE09C8-A9F6-47CB-A9FC-5F3B577B951E}" type="presOf" srcId="{7F46D1E4-5A93-4729-BAC1-3ABB198075BB}" destId="{57DB05F4-F8F0-44DF-9073-17F2844BC6BF}" srcOrd="1" destOrd="0" presId="urn:microsoft.com/office/officeart/2005/8/layout/radial5"/>
    <dgm:cxn modelId="{46B2BBC7-1FFA-4264-ACBB-602FF0662437}" type="presOf" srcId="{0EEB2F38-3E69-4B88-ABB7-DD6988E1E5D9}" destId="{2AE71431-5988-4667-BF62-D801E78009B4}" srcOrd="0" destOrd="0" presId="urn:microsoft.com/office/officeart/2005/8/layout/radial5"/>
    <dgm:cxn modelId="{3468836E-3C96-434C-B576-C3798FC93FC9}" srcId="{BEF8EF09-7045-46C6-A9CA-DA10DB5DB58E}" destId="{5C9B1F04-31DE-467A-AEE8-7C91967330B7}" srcOrd="0" destOrd="0" parTransId="{0EEB2F38-3E69-4B88-ABB7-DD6988E1E5D9}" sibTransId="{EACEDCB2-7B22-4B3B-9BBC-CC5572135A42}"/>
    <dgm:cxn modelId="{E71B9270-3698-4C9A-8795-D3557A78C7B0}" srcId="{BEF8EF09-7045-46C6-A9CA-DA10DB5DB58E}" destId="{A8C434AF-AB11-4620-A4BA-938812FF3FA6}" srcOrd="4" destOrd="0" parTransId="{7F46D1E4-5A93-4729-BAC1-3ABB198075BB}" sibTransId="{94E5C257-5953-488D-A4DA-D5025C0C3CD4}"/>
    <dgm:cxn modelId="{B6B8E38B-A799-4709-A3A2-2ED4283BE8C2}" type="presOf" srcId="{81CFEA6C-6B51-4BA8-BA46-626943B30236}" destId="{EAF531C7-53F4-4707-9AE1-6893A495A6C7}" srcOrd="0" destOrd="0" presId="urn:microsoft.com/office/officeart/2005/8/layout/radial5"/>
    <dgm:cxn modelId="{4AA07CBD-F16F-4C91-8969-C23C6CA8023C}" type="presOf" srcId="{53B5932F-40EE-4AF9-B84B-F9984A3E4BFF}" destId="{F5C3EF24-321E-4B9D-AA63-216645DCBC06}" srcOrd="0" destOrd="0" presId="urn:microsoft.com/office/officeart/2005/8/layout/radial5"/>
    <dgm:cxn modelId="{CE1E9D6A-0BA2-4F20-A7D6-FE415691E4B4}" type="presParOf" srcId="{EAF531C7-53F4-4707-9AE1-6893A495A6C7}" destId="{8132053A-B073-407C-A5B5-65A0C6001FD9}" srcOrd="0" destOrd="0" presId="urn:microsoft.com/office/officeart/2005/8/layout/radial5"/>
    <dgm:cxn modelId="{D9169ECC-5DE3-446C-9501-C97E6184F84B}" type="presParOf" srcId="{EAF531C7-53F4-4707-9AE1-6893A495A6C7}" destId="{2AE71431-5988-4667-BF62-D801E78009B4}" srcOrd="1" destOrd="0" presId="urn:microsoft.com/office/officeart/2005/8/layout/radial5"/>
    <dgm:cxn modelId="{DA0B04BA-C47B-42D4-BEE0-B785C2C2183A}" type="presParOf" srcId="{2AE71431-5988-4667-BF62-D801E78009B4}" destId="{88AEE488-34C8-4E78-84AE-FF24D6A521A5}" srcOrd="0" destOrd="0" presId="urn:microsoft.com/office/officeart/2005/8/layout/radial5"/>
    <dgm:cxn modelId="{A3D19208-6C26-4446-B1D7-1E8412DC44F0}" type="presParOf" srcId="{EAF531C7-53F4-4707-9AE1-6893A495A6C7}" destId="{77A0E11E-69F0-4809-830E-114D9F685E4D}" srcOrd="2" destOrd="0" presId="urn:microsoft.com/office/officeart/2005/8/layout/radial5"/>
    <dgm:cxn modelId="{8988AC54-D502-42BA-8D73-5D86157365B7}" type="presParOf" srcId="{EAF531C7-53F4-4707-9AE1-6893A495A6C7}" destId="{65431B99-4254-4790-B004-9A79337DD086}" srcOrd="3" destOrd="0" presId="urn:microsoft.com/office/officeart/2005/8/layout/radial5"/>
    <dgm:cxn modelId="{467E8C1C-52C3-4AAA-9D8B-AD34B3CE78B0}" type="presParOf" srcId="{65431B99-4254-4790-B004-9A79337DD086}" destId="{EAE0BA3F-3C7E-4272-AF54-767F01710945}" srcOrd="0" destOrd="0" presId="urn:microsoft.com/office/officeart/2005/8/layout/radial5"/>
    <dgm:cxn modelId="{7BCD8F1C-D854-4E2E-A681-C0116528D44B}" type="presParOf" srcId="{EAF531C7-53F4-4707-9AE1-6893A495A6C7}" destId="{4E39BEF5-1EFA-48DC-B4B0-669E43B5BDD3}" srcOrd="4" destOrd="0" presId="urn:microsoft.com/office/officeart/2005/8/layout/radial5"/>
    <dgm:cxn modelId="{B9E68A90-D38A-4423-98AE-BC2528C7E8D8}" type="presParOf" srcId="{EAF531C7-53F4-4707-9AE1-6893A495A6C7}" destId="{CE648130-29E7-4C57-B635-589F62D44834}" srcOrd="5" destOrd="0" presId="urn:microsoft.com/office/officeart/2005/8/layout/radial5"/>
    <dgm:cxn modelId="{D0F07D1D-65FA-457F-A7C2-4E4EDA5E9B24}" type="presParOf" srcId="{CE648130-29E7-4C57-B635-589F62D44834}" destId="{C9B5B302-D8FC-46CA-9A2D-655F1B0C0ECF}" srcOrd="0" destOrd="0" presId="urn:microsoft.com/office/officeart/2005/8/layout/radial5"/>
    <dgm:cxn modelId="{41C6A13A-12E7-430A-AB37-0B2B129757B0}" type="presParOf" srcId="{EAF531C7-53F4-4707-9AE1-6893A495A6C7}" destId="{F5C3EF24-321E-4B9D-AA63-216645DCBC06}" srcOrd="6" destOrd="0" presId="urn:microsoft.com/office/officeart/2005/8/layout/radial5"/>
    <dgm:cxn modelId="{8862FC6C-CD17-49E0-868A-823CB04E9652}" type="presParOf" srcId="{EAF531C7-53F4-4707-9AE1-6893A495A6C7}" destId="{2F5889AF-E590-47C1-A8CE-195C342A7F93}" srcOrd="7" destOrd="0" presId="urn:microsoft.com/office/officeart/2005/8/layout/radial5"/>
    <dgm:cxn modelId="{4A3DF79D-D687-4C0A-A9B6-2B15A186F4C9}" type="presParOf" srcId="{2F5889AF-E590-47C1-A8CE-195C342A7F93}" destId="{0BEA3ADA-653F-4020-9D9A-84981E6C47A7}" srcOrd="0" destOrd="0" presId="urn:microsoft.com/office/officeart/2005/8/layout/radial5"/>
    <dgm:cxn modelId="{7D31ADB2-2CF4-4E49-B7A4-114DEDC3B19A}" type="presParOf" srcId="{EAF531C7-53F4-4707-9AE1-6893A495A6C7}" destId="{192D43A9-2F7D-4616-A590-0A1AA008419E}" srcOrd="8" destOrd="0" presId="urn:microsoft.com/office/officeart/2005/8/layout/radial5"/>
    <dgm:cxn modelId="{3E440701-4A56-4182-AD85-F6641D1815CA}" type="presParOf" srcId="{EAF531C7-53F4-4707-9AE1-6893A495A6C7}" destId="{F88FE87E-D69B-4509-882A-F64D56C14AC9}" srcOrd="9" destOrd="0" presId="urn:microsoft.com/office/officeart/2005/8/layout/radial5"/>
    <dgm:cxn modelId="{C6244545-9DB9-41E2-B85C-396E5295B72A}" type="presParOf" srcId="{F88FE87E-D69B-4509-882A-F64D56C14AC9}" destId="{57DB05F4-F8F0-44DF-9073-17F2844BC6BF}" srcOrd="0" destOrd="0" presId="urn:microsoft.com/office/officeart/2005/8/layout/radial5"/>
    <dgm:cxn modelId="{8C95F548-0968-458B-A264-DA3D04C09613}" type="presParOf" srcId="{EAF531C7-53F4-4707-9AE1-6893A495A6C7}" destId="{4312F66C-F473-4DDE-A327-49E2CF6277AE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CA9D6-67EC-4EE5-905D-0FDD53DAE02A}">
      <dsp:nvSpPr>
        <dsp:cNvPr id="0" name=""/>
        <dsp:cNvSpPr/>
      </dsp:nvSpPr>
      <dsp:spPr>
        <a:xfrm>
          <a:off x="3542480" y="174563"/>
          <a:ext cx="2915039" cy="2915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6200" kern="1200"/>
        </a:p>
      </dsp:txBody>
      <dsp:txXfrm>
        <a:off x="3969378" y="601461"/>
        <a:ext cx="2061243" cy="2061243"/>
      </dsp:txXfrm>
    </dsp:sp>
    <dsp:sp modelId="{AD49C712-72DC-4C01-961A-13742D217000}">
      <dsp:nvSpPr>
        <dsp:cNvPr id="0" name=""/>
        <dsp:cNvSpPr/>
      </dsp:nvSpPr>
      <dsp:spPr>
        <a:xfrm rot="2160000">
          <a:off x="6365399" y="2413708"/>
          <a:ext cx="774950" cy="983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4400" kern="1200"/>
        </a:p>
      </dsp:txBody>
      <dsp:txXfrm>
        <a:off x="6387599" y="2542147"/>
        <a:ext cx="542465" cy="590295"/>
      </dsp:txXfrm>
    </dsp:sp>
    <dsp:sp modelId="{56BBA516-C810-432C-B3EE-13BBBC6C729E}">
      <dsp:nvSpPr>
        <dsp:cNvPr id="0" name=""/>
        <dsp:cNvSpPr/>
      </dsp:nvSpPr>
      <dsp:spPr>
        <a:xfrm>
          <a:off x="7083718" y="2747423"/>
          <a:ext cx="2915039" cy="2915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6200" kern="1200"/>
        </a:p>
      </dsp:txBody>
      <dsp:txXfrm>
        <a:off x="7510616" y="3174321"/>
        <a:ext cx="2061243" cy="2061243"/>
      </dsp:txXfrm>
    </dsp:sp>
    <dsp:sp modelId="{99BD3E6D-31B8-423D-A40C-7229D2CEF302}">
      <dsp:nvSpPr>
        <dsp:cNvPr id="0" name=""/>
        <dsp:cNvSpPr/>
      </dsp:nvSpPr>
      <dsp:spPr>
        <a:xfrm rot="6480000">
          <a:off x="7484223" y="5773657"/>
          <a:ext cx="774950" cy="983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4400" kern="1200"/>
        </a:p>
      </dsp:txBody>
      <dsp:txXfrm rot="10800000">
        <a:off x="7636386" y="5859869"/>
        <a:ext cx="542465" cy="590295"/>
      </dsp:txXfrm>
    </dsp:sp>
    <dsp:sp modelId="{CA2E9B89-603B-4E90-A471-3C0BC475AEB0}">
      <dsp:nvSpPr>
        <dsp:cNvPr id="0" name=""/>
        <dsp:cNvSpPr/>
      </dsp:nvSpPr>
      <dsp:spPr>
        <a:xfrm>
          <a:off x="5731085" y="6910397"/>
          <a:ext cx="2915039" cy="2915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6200" kern="1200"/>
        </a:p>
      </dsp:txBody>
      <dsp:txXfrm>
        <a:off x="6157983" y="7337295"/>
        <a:ext cx="2061243" cy="2061243"/>
      </dsp:txXfrm>
    </dsp:sp>
    <dsp:sp modelId="{DAC2630D-BE17-4ABD-93E7-F5185B8867A5}">
      <dsp:nvSpPr>
        <dsp:cNvPr id="0" name=""/>
        <dsp:cNvSpPr/>
      </dsp:nvSpPr>
      <dsp:spPr>
        <a:xfrm rot="10800000">
          <a:off x="4634457" y="7876004"/>
          <a:ext cx="774950" cy="983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4400" kern="1200"/>
        </a:p>
      </dsp:txBody>
      <dsp:txXfrm rot="10800000">
        <a:off x="4866942" y="8072769"/>
        <a:ext cx="542465" cy="590295"/>
      </dsp:txXfrm>
    </dsp:sp>
    <dsp:sp modelId="{EEF2E456-3F74-43C6-8FDB-47A66C7868C8}">
      <dsp:nvSpPr>
        <dsp:cNvPr id="0" name=""/>
        <dsp:cNvSpPr/>
      </dsp:nvSpPr>
      <dsp:spPr>
        <a:xfrm>
          <a:off x="1353875" y="6910397"/>
          <a:ext cx="2915039" cy="2915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6200" kern="1200"/>
        </a:p>
      </dsp:txBody>
      <dsp:txXfrm>
        <a:off x="1780773" y="7337295"/>
        <a:ext cx="2061243" cy="2061243"/>
      </dsp:txXfrm>
    </dsp:sp>
    <dsp:sp modelId="{DC601FBC-29A7-48DD-BC2F-AF8530DB6CF2}">
      <dsp:nvSpPr>
        <dsp:cNvPr id="0" name=""/>
        <dsp:cNvSpPr/>
      </dsp:nvSpPr>
      <dsp:spPr>
        <a:xfrm rot="15120000">
          <a:off x="1754380" y="5815376"/>
          <a:ext cx="774950" cy="983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4400" kern="1200"/>
        </a:p>
      </dsp:txBody>
      <dsp:txXfrm rot="10800000">
        <a:off x="1906543" y="6122694"/>
        <a:ext cx="542465" cy="590295"/>
      </dsp:txXfrm>
    </dsp:sp>
    <dsp:sp modelId="{46A69A6C-F84B-4809-9B7A-9D940D5E2829}">
      <dsp:nvSpPr>
        <dsp:cNvPr id="0" name=""/>
        <dsp:cNvSpPr/>
      </dsp:nvSpPr>
      <dsp:spPr>
        <a:xfrm>
          <a:off x="1242" y="2747423"/>
          <a:ext cx="2915039" cy="29150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6200" kern="1200"/>
        </a:p>
      </dsp:txBody>
      <dsp:txXfrm>
        <a:off x="428140" y="3174321"/>
        <a:ext cx="2061243" cy="2061243"/>
      </dsp:txXfrm>
    </dsp:sp>
    <dsp:sp modelId="{239EBF1C-3A17-46DD-B592-C201F0168A2D}">
      <dsp:nvSpPr>
        <dsp:cNvPr id="0" name=""/>
        <dsp:cNvSpPr/>
      </dsp:nvSpPr>
      <dsp:spPr>
        <a:xfrm rot="19440000">
          <a:off x="2824161" y="2439491"/>
          <a:ext cx="774950" cy="98382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4400" kern="1200"/>
        </a:p>
      </dsp:txBody>
      <dsp:txXfrm>
        <a:off x="2846361" y="2704582"/>
        <a:ext cx="542465" cy="5902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2053A-B073-407C-A5B5-65A0C6001FD9}">
      <dsp:nvSpPr>
        <dsp:cNvPr id="0" name=""/>
        <dsp:cNvSpPr/>
      </dsp:nvSpPr>
      <dsp:spPr>
        <a:xfrm>
          <a:off x="2643160" y="2216574"/>
          <a:ext cx="1578856" cy="15788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مراحل عمليّة الكتابة</a:t>
          </a:r>
          <a:endParaRPr lang="ar-LB" sz="2600" kern="1200" dirty="0"/>
        </a:p>
      </dsp:txBody>
      <dsp:txXfrm>
        <a:off x="2874378" y="2447792"/>
        <a:ext cx="1116420" cy="1116420"/>
      </dsp:txXfrm>
    </dsp:sp>
    <dsp:sp modelId="{2AE71431-5988-4667-BF62-D801E78009B4}">
      <dsp:nvSpPr>
        <dsp:cNvPr id="0" name=""/>
        <dsp:cNvSpPr/>
      </dsp:nvSpPr>
      <dsp:spPr>
        <a:xfrm rot="16171142">
          <a:off x="3260240" y="1649494"/>
          <a:ext cx="326428" cy="536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2100" kern="1200"/>
        </a:p>
      </dsp:txBody>
      <dsp:txXfrm rot="10800000">
        <a:off x="3309615" y="1805818"/>
        <a:ext cx="228500" cy="322087"/>
      </dsp:txXfrm>
    </dsp:sp>
    <dsp:sp modelId="{77A0E11E-69F0-4809-830E-114D9F685E4D}">
      <dsp:nvSpPr>
        <dsp:cNvPr id="0" name=""/>
        <dsp:cNvSpPr/>
      </dsp:nvSpPr>
      <dsp:spPr>
        <a:xfrm>
          <a:off x="2624737" y="21891"/>
          <a:ext cx="1578856" cy="157885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التّخطيط</a:t>
          </a:r>
          <a:endParaRPr lang="ar-LB" sz="2600" kern="1200" dirty="0"/>
        </a:p>
      </dsp:txBody>
      <dsp:txXfrm>
        <a:off x="2855955" y="253109"/>
        <a:ext cx="1116420" cy="1116420"/>
      </dsp:txXfrm>
    </dsp:sp>
    <dsp:sp modelId="{65431B99-4254-4790-B004-9A79337DD086}">
      <dsp:nvSpPr>
        <dsp:cNvPr id="0" name=""/>
        <dsp:cNvSpPr/>
      </dsp:nvSpPr>
      <dsp:spPr>
        <a:xfrm rot="20520000">
          <a:off x="4307771" y="2398660"/>
          <a:ext cx="335916" cy="536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2100" kern="1200"/>
        </a:p>
      </dsp:txBody>
      <dsp:txXfrm>
        <a:off x="4310237" y="2521593"/>
        <a:ext cx="235141" cy="322087"/>
      </dsp:txXfrm>
    </dsp:sp>
    <dsp:sp modelId="{4E39BEF5-1EFA-48DC-B4B0-669E43B5BDD3}">
      <dsp:nvSpPr>
        <dsp:cNvPr id="0" name=""/>
        <dsp:cNvSpPr/>
      </dsp:nvSpPr>
      <dsp:spPr>
        <a:xfrm>
          <a:off x="4747526" y="1532825"/>
          <a:ext cx="1578856" cy="157885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المسوّدة الأولى</a:t>
          </a:r>
          <a:endParaRPr lang="ar-LB" sz="2600" kern="1200" dirty="0"/>
        </a:p>
      </dsp:txBody>
      <dsp:txXfrm>
        <a:off x="4978744" y="1764043"/>
        <a:ext cx="1116420" cy="1116420"/>
      </dsp:txXfrm>
    </dsp:sp>
    <dsp:sp modelId="{CE648130-29E7-4C57-B635-589F62D44834}">
      <dsp:nvSpPr>
        <dsp:cNvPr id="0" name=""/>
        <dsp:cNvSpPr/>
      </dsp:nvSpPr>
      <dsp:spPr>
        <a:xfrm rot="3240000">
          <a:off x="3909327" y="3624946"/>
          <a:ext cx="335916" cy="536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2100" kern="1200"/>
        </a:p>
      </dsp:txBody>
      <dsp:txXfrm>
        <a:off x="3930097" y="3691544"/>
        <a:ext cx="235141" cy="322087"/>
      </dsp:txXfrm>
    </dsp:sp>
    <dsp:sp modelId="{F5C3EF24-321E-4B9D-AA63-216645DCBC06}">
      <dsp:nvSpPr>
        <dsp:cNvPr id="0" name=""/>
        <dsp:cNvSpPr/>
      </dsp:nvSpPr>
      <dsp:spPr>
        <a:xfrm>
          <a:off x="3943730" y="4006655"/>
          <a:ext cx="1578856" cy="157885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المراجعة</a:t>
          </a:r>
          <a:endParaRPr lang="ar-LB" sz="2600" kern="1200" dirty="0"/>
        </a:p>
      </dsp:txBody>
      <dsp:txXfrm>
        <a:off x="4174948" y="4237873"/>
        <a:ext cx="1116420" cy="1116420"/>
      </dsp:txXfrm>
    </dsp:sp>
    <dsp:sp modelId="{2F5889AF-E590-47C1-A8CE-195C342A7F93}">
      <dsp:nvSpPr>
        <dsp:cNvPr id="0" name=""/>
        <dsp:cNvSpPr/>
      </dsp:nvSpPr>
      <dsp:spPr>
        <a:xfrm rot="7560000">
          <a:off x="2619934" y="3624946"/>
          <a:ext cx="335916" cy="536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2100" kern="1200"/>
        </a:p>
      </dsp:txBody>
      <dsp:txXfrm rot="10800000">
        <a:off x="2699939" y="3691544"/>
        <a:ext cx="235141" cy="322087"/>
      </dsp:txXfrm>
    </dsp:sp>
    <dsp:sp modelId="{192D43A9-2F7D-4616-A590-0A1AA008419E}">
      <dsp:nvSpPr>
        <dsp:cNvPr id="0" name=""/>
        <dsp:cNvSpPr/>
      </dsp:nvSpPr>
      <dsp:spPr>
        <a:xfrm>
          <a:off x="1342591" y="4006655"/>
          <a:ext cx="1578856" cy="157885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التّدقيق اللّغويّ</a:t>
          </a:r>
          <a:endParaRPr lang="ar-LB" sz="2600" kern="1200" dirty="0"/>
        </a:p>
      </dsp:txBody>
      <dsp:txXfrm>
        <a:off x="1573809" y="4237873"/>
        <a:ext cx="1116420" cy="1116420"/>
      </dsp:txXfrm>
    </dsp:sp>
    <dsp:sp modelId="{F88FE87E-D69B-4509-882A-F64D56C14AC9}">
      <dsp:nvSpPr>
        <dsp:cNvPr id="0" name=""/>
        <dsp:cNvSpPr/>
      </dsp:nvSpPr>
      <dsp:spPr>
        <a:xfrm rot="11880000">
          <a:off x="2221489" y="2398660"/>
          <a:ext cx="335916" cy="5368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LB" sz="2100" kern="1200"/>
        </a:p>
      </dsp:txBody>
      <dsp:txXfrm rot="10800000">
        <a:off x="2319798" y="2521593"/>
        <a:ext cx="235141" cy="322087"/>
      </dsp:txXfrm>
    </dsp:sp>
    <dsp:sp modelId="{4312F66C-F473-4DDE-A327-49E2CF6277AE}">
      <dsp:nvSpPr>
        <dsp:cNvPr id="0" name=""/>
        <dsp:cNvSpPr/>
      </dsp:nvSpPr>
      <dsp:spPr>
        <a:xfrm>
          <a:off x="538794" y="1532825"/>
          <a:ext cx="1578856" cy="157885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LB" sz="2600" kern="1200" dirty="0" smtClean="0"/>
            <a:t>النّشر</a:t>
          </a:r>
          <a:endParaRPr lang="ar-LB" sz="2600" kern="1200" dirty="0"/>
        </a:p>
      </dsp:txBody>
      <dsp:txXfrm>
        <a:off x="770012" y="1764043"/>
        <a:ext cx="1116420" cy="1116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C16E325E-6B0A-4BCB-971C-405D369F88A1}" type="datetimeFigureOut">
              <a:rPr lang="ar-LB" smtClean="0"/>
              <a:t>19/05/1444</a:t>
            </a:fld>
            <a:endParaRPr lang="ar-L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L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EDB3B5E9-005E-4F39-BCE4-02CBB140136E}" type="slidenum">
              <a:rPr lang="ar-LB" smtClean="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68169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200"/>
                <a:buFont typeface="Calibri"/>
                <a:buNone/>
                <a:tabLst/>
                <a:defRPr/>
              </a:pPr>
              <a:t>1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4556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47093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7354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4896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37734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032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2" name="Google Shape;51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r" rtl="1"/>
            <a:r>
              <a:rPr lang="ar-L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عمل مجموعات +يتمّ توزيع المستندات الخاصّة بتخطيط</a:t>
            </a:r>
            <a:r>
              <a:rPr lang="ar-LB" sz="1200" b="0" i="0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درس</a:t>
            </a:r>
            <a:r>
              <a:rPr lang="ar-L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لكلّ مكوّن من مكوّنات القراءة وعلى المتدرّبين ضمن مجموعتهم</a:t>
            </a:r>
            <a:r>
              <a:rPr lang="ar-LB" sz="1200" b="0" i="0" u="none" strike="noStrike" cap="none" baseline="0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ملء خانة التقويم التكويني +</a:t>
            </a:r>
            <a:r>
              <a:rPr lang="ar-L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ar-SA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عرض ومناقشة</a:t>
            </a:r>
            <a:endParaRPr lang="en-US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r>
              <a:rPr lang="ar-SA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توليف عن الدّعم ومراحله وفئات القرّاء </a:t>
            </a:r>
            <a:endParaRPr lang="en-US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13" name="Google Shape;513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8059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دراسة نم</a:t>
            </a:r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و</a:t>
            </a:r>
            <a:r>
              <a:rPr lang="ar-SA" sz="1400" b="0" i="0" u="none" strike="noStrike" cap="none" dirty="0" err="1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ذج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تعبير 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كتابي</a:t>
            </a:r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ّ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للصفّ الثالث</a:t>
            </a:r>
            <a:endParaRPr lang="en-US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"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معلمة طلبت إلى تلامذتها في الصف الثالث كتابة فقرة حول أهمّيّة الصداقة"</a:t>
            </a:r>
            <a:endParaRPr lang="en-US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توزيع </a:t>
            </a:r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النموذج</a:t>
            </a:r>
            <a:endParaRPr lang="en-US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r>
              <a:rPr lang="ar-LB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* 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رصد الأخطاء وربطها بمكوّن في القراءة</a:t>
            </a:r>
            <a:endParaRPr lang="en-US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r>
              <a:rPr lang="ar-SA" sz="1400" b="1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ملحوظة</a:t>
            </a:r>
            <a:r>
              <a:rPr lang="ar-SA" sz="14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 يُشار إلى الأخطاء الكتابيّة وتُربط أسبابُها بأحد مكوّنات القراءة، من غير تقديم الحلول لمعالجة هذه العثرات، ويُكتفى بإرجاء الحلول- ولا سيّما المتعلِّقة بعثرات التعبير الكتابيّ- إلى التعافي4</a:t>
            </a:r>
            <a:endParaRPr lang="ar-LB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 rtl="1"/>
            <a:endParaRPr lang="en-US" sz="14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algn="r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25</a:t>
            </a:fld>
            <a:endParaRPr kumimoji="0" lang="ar-L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3125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Google Shape;1175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6" name="Google Shape;1176;p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77" name="Google Shape;1177;p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5230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85" name="Google Shape;1185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71513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5" name="Google Shape;25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200"/>
              <a:buFont typeface="Calibri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200"/>
                <a:buFont typeface="Calibri"/>
                <a:buNone/>
                <a:tabLst/>
                <a:defRPr/>
              </a:pPr>
              <a:t>2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6824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4" name="Google Shape;464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65" name="Google Shape;465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4097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LB" dirty="0"/>
              <a:t>يُطلب إلى المتدرّبين(فرديًا) تذكّر ما تمّت</a:t>
            </a:r>
            <a:r>
              <a:rPr lang="ar-LB" baseline="0" dirty="0"/>
              <a:t> الإضاءة عليه في اليومَيْن السّابقَيْن أي تعافي 2 (بالنّسبة إلى مجال القراءة) يلي ذلك تشارك </a:t>
            </a:r>
            <a:endParaRPr dirty="0"/>
          </a:p>
        </p:txBody>
      </p:sp>
      <p:sp>
        <p:nvSpPr>
          <p:cNvPr id="327" name="Google Shape;327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Google Shape;900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1" name="Google Shape;901;p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LB" dirty="0"/>
              <a:t>مستندات تقنيات القراءة الأربع من الدليل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LB" dirty="0"/>
              <a:t>يتم توزيع كل تقنيّة على مجموعة من المجموعات 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02" name="Google Shape;902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7441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1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ar-LB" dirty="0"/>
              <a:t>تعريفها: </a:t>
            </a:r>
            <a:r>
              <a:rPr lang="ar-SA" sz="2250" dirty="0"/>
              <a:t>القراءة الجهريّة هي القراءة الّتي يقوم بها المعلّم </a:t>
            </a:r>
            <a:r>
              <a:rPr lang="ar-LB" sz="2250" dirty="0"/>
              <a:t>ب</a:t>
            </a:r>
            <a:r>
              <a:rPr lang="ar-SA" sz="2250" dirty="0"/>
              <a:t>صوتٍ عالٍ ممّا يمكّن جميع المتعلّمين من سماعه.</a:t>
            </a:r>
            <a:r>
              <a:rPr lang="ar-SA" dirty="0"/>
              <a:t> </a:t>
            </a:r>
            <a:endParaRPr lang="en-US" dirty="0"/>
          </a:p>
          <a:p>
            <a:pPr algn="r" rtl="1"/>
            <a:r>
              <a:rPr lang="ar-LB" dirty="0"/>
              <a:t>هدفها:</a:t>
            </a:r>
          </a:p>
          <a:p>
            <a:pPr marL="0" indent="0" algn="r" rtl="1">
              <a:lnSpc>
                <a:spcPct val="150000"/>
              </a:lnSpc>
              <a:buNone/>
            </a:pPr>
            <a:r>
              <a:rPr lang="ar-LB" dirty="0"/>
              <a:t>تهدف </a:t>
            </a:r>
            <a:r>
              <a:rPr lang="ar-SA" dirty="0"/>
              <a:t>القراءة الجهريّة </a:t>
            </a:r>
            <a:r>
              <a:rPr lang="ar-LB" dirty="0"/>
              <a:t>إلى</a:t>
            </a:r>
            <a:r>
              <a:rPr lang="ar-SA" dirty="0"/>
              <a:t> بناء العديد من المهارات التّأسيسيّة الهامّة كالإصغاء وبناء مخزون </a:t>
            </a:r>
            <a:r>
              <a:rPr lang="ar-LB" dirty="0"/>
              <a:t>معجمي للمتعلِّم</a:t>
            </a:r>
            <a:r>
              <a:rPr lang="ar-SA" dirty="0"/>
              <a:t>. </a:t>
            </a:r>
            <a:r>
              <a:rPr lang="ar-LB" dirty="0"/>
              <a:t>و</a:t>
            </a:r>
            <a:r>
              <a:rPr lang="ar-SA" dirty="0"/>
              <a:t>يقدّم</a:t>
            </a:r>
            <a:r>
              <a:rPr lang="ar-LB" dirty="0"/>
              <a:t> المعلِّم</a:t>
            </a:r>
            <a:r>
              <a:rPr lang="ar-SA" dirty="0"/>
              <a:t> نموذجًا للقراءة بطلاقة، و</a:t>
            </a:r>
            <a:r>
              <a:rPr lang="ar-LB" dirty="0"/>
              <a:t>ل</a:t>
            </a:r>
            <a:r>
              <a:rPr lang="ar-SA" dirty="0"/>
              <a:t>لقراءة التّعبيريّة، </a:t>
            </a:r>
            <a:r>
              <a:rPr lang="ar-LB" dirty="0"/>
              <a:t>كما </a:t>
            </a:r>
            <a:r>
              <a:rPr lang="ar-SA" dirty="0"/>
              <a:t>يساعد المتعلّمين على التّعرّف </a:t>
            </a:r>
            <a:r>
              <a:rPr lang="ar-LB" dirty="0"/>
              <a:t>إ</a:t>
            </a:r>
            <a:r>
              <a:rPr lang="ar-SA" dirty="0"/>
              <a:t>لى أهميّة القراءة من أجل </a:t>
            </a:r>
            <a:r>
              <a:rPr lang="ar-LB" dirty="0"/>
              <a:t> </a:t>
            </a:r>
            <a:r>
              <a:rPr lang="ar-SA" dirty="0"/>
              <a:t>المتعة.</a:t>
            </a:r>
            <a:r>
              <a:rPr lang="ar-LB" dirty="0"/>
              <a:t> </a:t>
            </a:r>
          </a:p>
          <a:p>
            <a:pPr marL="0" indent="0" algn="ctr" rtl="1">
              <a:lnSpc>
                <a:spcPct val="150000"/>
              </a:lnSpc>
              <a:buNone/>
            </a:pPr>
            <a:r>
              <a:rPr lang="ar-LB" b="1" dirty="0"/>
              <a:t>«نموذج يتماهى به المتعلمون للقراءة بطلاقة»</a:t>
            </a:r>
            <a:endParaRPr lang="en-US" b="1" dirty="0"/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lang="ar-L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419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ar-LB" dirty="0"/>
              <a:t>تعريفها: </a:t>
            </a:r>
            <a:r>
              <a:rPr lang="ar-LB" sz="1200" dirty="0">
                <a:solidFill>
                  <a:schemeClr val="tx1"/>
                </a:solidFill>
              </a:rPr>
              <a:t>هي تقنِيّةٌ تساعدُ المتعلّمينَ على اكتسابِ الطلاقةِ (السُّرعة، الدِّقّة، والتنغيم)  لكي يصبحوا قرّاءً جيِّدين.  </a:t>
            </a:r>
          </a:p>
          <a:p>
            <a:pPr marL="457200" marR="0" indent="-22860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ar-LB" sz="1200" dirty="0">
                <a:solidFill>
                  <a:schemeClr val="tx1"/>
                </a:solidFill>
              </a:rPr>
              <a:t>أهدافها: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دعمُ المتعلّمين المتعثّرين في القراءةِ.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التعرُّفُ إلى الكلماتِ البصريّةِ وقراءتُها بطلاقةٍ.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إتاحةُ الفرصةِ للمتعلّمين للاستمتاعِ بقراءةِ موادَّ لا يستطيعونَ قراءتَها بمفردِهِم.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تنميةُ مهاراتِ الطلاقةِ والتعبيرِ لدى المتعلّمين كافّةً وبخاصّة لدى المتعثّرين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ar-LB" dirty="0">
                <a:solidFill>
                  <a:schemeClr val="tx1"/>
                </a:solidFill>
              </a:rPr>
              <a:t>في القراءةِ وجعلُهم يشعرون بثقةٍ أكبرَ وهم يقرأون مع المجموعةِ.</a:t>
            </a:r>
            <a:endParaRPr lang="en-US" dirty="0">
              <a:solidFill>
                <a:schemeClr val="tx1"/>
              </a:solidFill>
            </a:endParaRPr>
          </a:p>
          <a:p>
            <a:pPr marL="4572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ar-LB" sz="1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lang="ar-L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798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ar-LB" dirty="0"/>
              <a:t>تعريفها: </a:t>
            </a:r>
            <a:r>
              <a:rPr lang="ar-LB" dirty="0">
                <a:solidFill>
                  <a:schemeClr val="tx1"/>
                </a:solidFill>
              </a:rPr>
              <a:t>القِراءةُ المُوَجَّهَةُ هِيَ تِقْنِيَّةٌ لِلْقِراءةِ يُطبِّقُها المُعلِّمُ معَ مَجموعَةٍ صغيرَةٍ مِنَ المتعَلِّمينَ(3-4) لِدَعْمِهِمْ في القِراءَةِ وتَحْسينِ مهاراتِهِمْ في الطَّلاقَةِ وفَهْمِ الْمَقْروءِ</a:t>
            </a:r>
            <a:r>
              <a:rPr lang="ar-LB" dirty="0"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dirty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r>
              <a:rPr lang="ar-LB" dirty="0"/>
              <a:t>هدفها:</a:t>
            </a:r>
          </a:p>
          <a:p>
            <a:pPr algn="r" rtl="1"/>
            <a:r>
              <a:rPr lang="ar-LB" sz="2850" dirty="0">
                <a:solidFill>
                  <a:schemeClr val="tx1"/>
                </a:solidFill>
              </a:rPr>
              <a:t>تهدُفُ القِراءَةُ المُوجَّهَةُ إلى تنمِيَةِ مَهاراتِ المُتعَلِّمينَ لِلْقِراءَةِ بِطَلاقةٍ وإلى فَهْمِ المَقْروءِ، وذلكَ مِنْ خِلالِ التَّركيزِ على إستراتيجيّةٍ معيَّنةٍ في كلِّ حِصّةِ دعْمٍ. </a:t>
            </a:r>
          </a:p>
          <a:p>
            <a:pPr algn="r" rtl="1"/>
            <a:r>
              <a:rPr lang="ar-LB" sz="2850" dirty="0">
                <a:solidFill>
                  <a:schemeClr val="tx1"/>
                </a:solidFill>
              </a:rPr>
              <a:t>مِنَ الإستراتيجِيّاتِ الَّتي يُمكِنُ تعليمُها في خِلالِ القِراءَةِ الْمُوَجَّهَةِ: 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الْوَعيُ الصَّوتِيُّ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أصواتُ الحُروفِ وَأسْمائِها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التَّقطيعُ الصَّوْتِيُّ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الصَّوتِيّاتُ 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الطَّلاقةُ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قِراءَةُ المُفرداتِ وفهمُها</a:t>
            </a:r>
          </a:p>
          <a:p>
            <a:pPr marL="728663" lvl="1" indent="-385763" algn="r" rtl="1">
              <a:buFont typeface="+mj-lt"/>
              <a:buAutoNum type="arabicPeriod"/>
            </a:pPr>
            <a:r>
              <a:rPr lang="ar-LB" dirty="0">
                <a:solidFill>
                  <a:schemeClr val="tx1"/>
                </a:solidFill>
              </a:rPr>
              <a:t>الفهمُ القِرائِيُّ</a:t>
            </a:r>
            <a:r>
              <a:rPr lang="ar-LB" dirty="0">
                <a:solidFill>
                  <a:schemeClr val="tx1"/>
                </a:solidFill>
                <a:latin typeface="Simplified Arabic" pitchFamily="18" charset="-78"/>
                <a:cs typeface="Simplified Arabic" pitchFamily="18" charset="-78"/>
              </a:rPr>
              <a:t>  </a:t>
            </a: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lang="ar-L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1960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>
              <a:buFont typeface="Arial" panose="020B0604020202020204" pitchFamily="34" charset="0"/>
              <a:buChar char="•"/>
            </a:pPr>
            <a:r>
              <a:rPr lang="ar-LB" dirty="0"/>
              <a:t>تعريفها: </a:t>
            </a:r>
            <a:r>
              <a:rPr lang="ar-LB" dirty="0">
                <a:solidFill>
                  <a:schemeClr val="tx1"/>
                </a:solidFill>
              </a:rPr>
              <a:t>هي الحصيلةُ النِّهائيّةُ لبرنامجِ القراءةِ والكتابةِ المتوازنِ.</a:t>
            </a:r>
          </a:p>
          <a:p>
            <a:pPr algn="r" rtl="1">
              <a:buFont typeface="Arial" panose="020B0604020202020204" pitchFamily="34" charset="0"/>
              <a:buChar char="•"/>
            </a:pPr>
            <a:r>
              <a:rPr lang="ar-LB" dirty="0">
                <a:solidFill>
                  <a:schemeClr val="tx1"/>
                </a:solidFill>
              </a:rPr>
              <a:t>في أثناءِ القراءةِ المستقلّةِ يقومُ المتعلِّمونَ بتطبيقِ الإستراتيجيّاتِ التي تعلّموها في القراءةِ الموجَّهةِ والقراءةِ المشتركةِ والقراءةِ الجهريّةِ.</a:t>
            </a:r>
          </a:p>
          <a:p>
            <a:pPr marL="457200" marR="0" indent="-22860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 panose="020B0604020202020204" pitchFamily="34" charset="0"/>
              <a:buChar char="•"/>
              <a:tabLst/>
              <a:defRPr/>
            </a:pPr>
            <a:r>
              <a:rPr lang="ar-L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Arial" panose="020B0604020202020204" pitchFamily="34" charset="0"/>
                <a:sym typeface="Calibri"/>
              </a:rPr>
              <a:t>هي قراءةُ المتعلِّمين لموادَّ قرائيّةٍ مناسبةٍ لمستوياتِهِم، وهي متنوِّعةٌ كالكتبِ والقصصِ والمجلّات... يقومونَ باختيارِها بأنفُسِهِم، أو مع مساعدةٍ بسيطةٍ من المُعلّمِ.</a:t>
            </a:r>
            <a:endParaRPr lang="en-US" dirty="0">
              <a:solidFill>
                <a:schemeClr val="tx1"/>
              </a:solidFill>
            </a:endParaRPr>
          </a:p>
          <a:p>
            <a:pPr algn="r" rtl="1"/>
            <a:r>
              <a:rPr lang="ar-LB" dirty="0"/>
              <a:t>هدفها: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الوصولُ بالمتعلّمين إلى الاستقلاليّةِ في القراءةِ والفهمِ من خلالِ تطبيقِ إستراتجيّاتِ الفهمِ القِرائيِّ.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قيامُ المتعلّمين بالقراءةِ في المدرسةِ أو في خارِجِها.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الاستمتاعُ وإثراءُ المخزونِ الّلغويّ.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تنميةُ ثقةِ المتعلِّمينَ بأنفسِهِم.</a:t>
            </a:r>
          </a:p>
          <a:p>
            <a:pPr algn="r" rtl="1"/>
            <a:r>
              <a:rPr lang="ar-LB" dirty="0">
                <a:solidFill>
                  <a:schemeClr val="tx1"/>
                </a:solidFill>
              </a:rPr>
              <a:t>تحسينُ مستوى المتعلِّمينَ في الكتابةِ.</a:t>
            </a:r>
          </a:p>
          <a:p>
            <a:pPr algn="r" rt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ar-LB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lang="ar-LB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8044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_Chapter">
  <p:cSld name="1_Title_Chapter">
    <p:bg>
      <p:bgPr>
        <a:solidFill>
          <a:schemeClr val="lt2">
            <a:alpha val="94901"/>
          </a:schemeClr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22720" y="133309"/>
            <a:ext cx="5669280" cy="871728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7"/>
          <p:cNvSpPr txBox="1">
            <a:spLocks noGrp="1"/>
          </p:cNvSpPr>
          <p:nvPr>
            <p:ph type="ctrTitle"/>
          </p:nvPr>
        </p:nvSpPr>
        <p:spPr>
          <a:xfrm>
            <a:off x="6559827" y="224268"/>
            <a:ext cx="5415623" cy="726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sp>
        <p:nvSpPr>
          <p:cNvPr id="50" name="Google Shape;50;p67"/>
          <p:cNvSpPr txBox="1">
            <a:spLocks noGrp="1"/>
          </p:cNvSpPr>
          <p:nvPr>
            <p:ph type="subTitle" idx="1"/>
          </p:nvPr>
        </p:nvSpPr>
        <p:spPr>
          <a:xfrm>
            <a:off x="6128259" y="1096072"/>
            <a:ext cx="5847191" cy="63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87D0"/>
              </a:buClr>
              <a:buSzPts val="4000"/>
              <a:buFont typeface="Arial"/>
              <a:buNone/>
              <a:defRPr sz="3000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67"/>
          <p:cNvSpPr>
            <a:spLocks noGrp="1"/>
          </p:cNvSpPr>
          <p:nvPr>
            <p:ph type="pic" idx="2"/>
          </p:nvPr>
        </p:nvSpPr>
        <p:spPr>
          <a:xfrm>
            <a:off x="239008" y="1908890"/>
            <a:ext cx="5704592" cy="4790084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67"/>
          <p:cNvSpPr txBox="1">
            <a:spLocks noGrp="1"/>
          </p:cNvSpPr>
          <p:nvPr>
            <p:ph type="body" idx="3"/>
          </p:nvPr>
        </p:nvSpPr>
        <p:spPr>
          <a:xfrm>
            <a:off x="6128259" y="1908890"/>
            <a:ext cx="5847191" cy="479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993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068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49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04801"/>
            <a:ext cx="5384800" cy="43146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04801"/>
            <a:ext cx="5384800" cy="431465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48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75939"/>
            <a:ext cx="5386917" cy="5916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640745"/>
            <a:ext cx="5386917" cy="348541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875939"/>
            <a:ext cx="5389033" cy="59164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640745"/>
            <a:ext cx="5389033" cy="348541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942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98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99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841832"/>
            <a:ext cx="4011084" cy="74550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005811"/>
            <a:ext cx="6815667" cy="412035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2005812"/>
            <a:ext cx="4011084" cy="41203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609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09564"/>
            <a:ext cx="4726744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890370"/>
            <a:ext cx="7315200" cy="422251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809564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82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72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_Chapter">
  <p:cSld name="1_Title_Chapter">
    <p:bg>
      <p:bgPr>
        <a:solidFill>
          <a:schemeClr val="lt2">
            <a:alpha val="94901"/>
          </a:schemeClr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22720" y="133309"/>
            <a:ext cx="5669280" cy="871728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67"/>
          <p:cNvSpPr txBox="1">
            <a:spLocks noGrp="1"/>
          </p:cNvSpPr>
          <p:nvPr>
            <p:ph type="ctrTitle"/>
          </p:nvPr>
        </p:nvSpPr>
        <p:spPr>
          <a:xfrm>
            <a:off x="6559827" y="224268"/>
            <a:ext cx="5415623" cy="726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sp>
        <p:nvSpPr>
          <p:cNvPr id="50" name="Google Shape;50;p67"/>
          <p:cNvSpPr txBox="1">
            <a:spLocks noGrp="1"/>
          </p:cNvSpPr>
          <p:nvPr>
            <p:ph type="subTitle" idx="1"/>
          </p:nvPr>
        </p:nvSpPr>
        <p:spPr>
          <a:xfrm>
            <a:off x="6128259" y="1096072"/>
            <a:ext cx="5847191" cy="63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87D0"/>
              </a:buClr>
              <a:buSzPts val="4000"/>
              <a:buFont typeface="Arial"/>
              <a:buNone/>
              <a:defRPr sz="3000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Google Shape;51;p67"/>
          <p:cNvSpPr>
            <a:spLocks noGrp="1"/>
          </p:cNvSpPr>
          <p:nvPr>
            <p:ph type="pic" idx="2"/>
          </p:nvPr>
        </p:nvSpPr>
        <p:spPr>
          <a:xfrm>
            <a:off x="239008" y="1908890"/>
            <a:ext cx="5704592" cy="4790084"/>
          </a:xfrm>
          <a:prstGeom prst="rect">
            <a:avLst/>
          </a:prstGeom>
          <a:noFill/>
          <a:ln>
            <a:noFill/>
          </a:ln>
        </p:spPr>
      </p:sp>
      <p:sp>
        <p:nvSpPr>
          <p:cNvPr id="52" name="Google Shape;52;p67"/>
          <p:cNvSpPr txBox="1">
            <a:spLocks noGrp="1"/>
          </p:cNvSpPr>
          <p:nvPr>
            <p:ph type="body" idx="3"/>
          </p:nvPr>
        </p:nvSpPr>
        <p:spPr>
          <a:xfrm>
            <a:off x="6128259" y="1908890"/>
            <a:ext cx="5847191" cy="479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752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f Our Presentation">
  <p:cSld name="1_Title Of Our Presentatio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8"/>
          <p:cNvSpPr txBox="1">
            <a:spLocks noGrp="1"/>
          </p:cNvSpPr>
          <p:nvPr>
            <p:ph type="body" idx="1"/>
          </p:nvPr>
        </p:nvSpPr>
        <p:spPr>
          <a:xfrm>
            <a:off x="-9752" y="885"/>
            <a:ext cx="523363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685800" marR="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pic>
        <p:nvPicPr>
          <p:cNvPr id="55" name="Google Shape;55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359859" y="2395524"/>
            <a:ext cx="7832143" cy="242519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68"/>
          <p:cNvSpPr txBox="1">
            <a:spLocks noGrp="1"/>
          </p:cNvSpPr>
          <p:nvPr>
            <p:ph type="title"/>
          </p:nvPr>
        </p:nvSpPr>
        <p:spPr>
          <a:xfrm>
            <a:off x="5162909" y="2780242"/>
            <a:ext cx="6047835" cy="565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pic>
        <p:nvPicPr>
          <p:cNvPr id="57" name="Google Shape;57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8146791" y="389316"/>
            <a:ext cx="45719" cy="605005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68"/>
          <p:cNvSpPr txBox="1">
            <a:spLocks noGrp="1"/>
          </p:cNvSpPr>
          <p:nvPr>
            <p:ph type="body" idx="2"/>
          </p:nvPr>
        </p:nvSpPr>
        <p:spPr>
          <a:xfrm>
            <a:off x="5162909" y="3508577"/>
            <a:ext cx="6047835" cy="591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171450" algn="ct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27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9" name="Google Shape;59;p6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11763" y="4271373"/>
            <a:ext cx="1701076" cy="1368646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68"/>
          <p:cNvSpPr/>
          <p:nvPr/>
        </p:nvSpPr>
        <p:spPr>
          <a:xfrm flipH="1">
            <a:off x="12088122" y="0"/>
            <a:ext cx="126897" cy="6858000"/>
          </a:xfrm>
          <a:prstGeom prst="rect">
            <a:avLst/>
          </a:prstGeom>
          <a:solidFill>
            <a:srgbClr val="006DB7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29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_Chapter">
  <p:cSld name="1_Title_Chapter">
    <p:bg>
      <p:bgPr>
        <a:solidFill>
          <a:schemeClr val="lt2">
            <a:alpha val="94901"/>
          </a:schemeClr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7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22720" y="133309"/>
            <a:ext cx="5669280" cy="87172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70"/>
          <p:cNvSpPr txBox="1">
            <a:spLocks noGrp="1"/>
          </p:cNvSpPr>
          <p:nvPr>
            <p:ph type="ctrTitle"/>
          </p:nvPr>
        </p:nvSpPr>
        <p:spPr>
          <a:xfrm>
            <a:off x="6559827" y="224268"/>
            <a:ext cx="5415623" cy="726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0"/>
          <p:cNvSpPr txBox="1">
            <a:spLocks noGrp="1"/>
          </p:cNvSpPr>
          <p:nvPr>
            <p:ph type="subTitle" idx="1"/>
          </p:nvPr>
        </p:nvSpPr>
        <p:spPr>
          <a:xfrm>
            <a:off x="6128259" y="1096072"/>
            <a:ext cx="5847191" cy="63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 rtl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0087D0"/>
              </a:buClr>
              <a:buSzPts val="4000"/>
              <a:buNone/>
              <a:defRPr sz="3000" b="0" i="0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200"/>
            </a:lvl9pPr>
          </a:lstStyle>
          <a:p>
            <a:endParaRPr/>
          </a:p>
        </p:txBody>
      </p:sp>
      <p:sp>
        <p:nvSpPr>
          <p:cNvPr id="103" name="Google Shape;103;p70"/>
          <p:cNvSpPr>
            <a:spLocks noGrp="1"/>
          </p:cNvSpPr>
          <p:nvPr>
            <p:ph type="pic" idx="2"/>
          </p:nvPr>
        </p:nvSpPr>
        <p:spPr>
          <a:xfrm>
            <a:off x="239008" y="1908890"/>
            <a:ext cx="5704592" cy="4790084"/>
          </a:xfrm>
          <a:prstGeom prst="rect">
            <a:avLst/>
          </a:prstGeom>
          <a:noFill/>
          <a:ln>
            <a:noFill/>
          </a:ln>
        </p:spPr>
      </p:sp>
      <p:sp>
        <p:nvSpPr>
          <p:cNvPr id="104" name="Google Shape;104;p70"/>
          <p:cNvSpPr txBox="1">
            <a:spLocks noGrp="1"/>
          </p:cNvSpPr>
          <p:nvPr>
            <p:ph type="body" idx="3"/>
          </p:nvPr>
        </p:nvSpPr>
        <p:spPr>
          <a:xfrm>
            <a:off x="6128259" y="1908890"/>
            <a:ext cx="5847191" cy="479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71463" algn="r" rtl="1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1pPr>
            <a:lvl2pPr marL="685800" lvl="1" indent="-257175" algn="r" rtl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42888" algn="r" rtl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marL="1371600" lvl="3" indent="-235744" algn="r" rtl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/>
            </a:lvl4pPr>
            <a:lvl5pPr marL="1714500" lvl="4" indent="-235744" algn="r" rtl="1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7544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7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/>
            </a:lvl1pPr>
            <a:lvl2pPr lvl="1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125"/>
            </a:lvl2pPr>
            <a:lvl3pPr lvl="2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013"/>
            </a:lvl3pPr>
            <a:lvl4pPr lvl="3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4pPr>
            <a:lvl5pPr lvl="4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5pPr>
            <a:lvl6pPr lvl="5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6pPr>
            <a:lvl7pPr lvl="6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7pPr>
            <a:lvl8pPr lvl="7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8pPr>
            <a:lvl9pPr lvl="8" algn="ctr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9pPr>
          </a:lstStyle>
          <a:p>
            <a:endParaRPr/>
          </a:p>
        </p:txBody>
      </p:sp>
      <p:sp>
        <p:nvSpPr>
          <p:cNvPr id="108" name="Google Shape;108;p73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09" name="Google Shape;109;p73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10" name="Google Shape;110;p73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946163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4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7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4" name="Google Shape;114;p74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15" name="Google Shape;115;p74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16" name="Google Shape;116;p74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624316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5"/>
          <p:cNvSpPr txBox="1"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3375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75"/>
          <p:cNvSpPr txBox="1"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350">
                <a:solidFill>
                  <a:srgbClr val="888888"/>
                </a:solidFill>
              </a:defRPr>
            </a:lvl1pPr>
            <a:lvl2pPr marL="685800" lvl="1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125">
                <a:solidFill>
                  <a:srgbClr val="888888"/>
                </a:solidFill>
              </a:defRPr>
            </a:lvl2pPr>
            <a:lvl3pPr marL="1028700" lvl="2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013">
                <a:solidFill>
                  <a:srgbClr val="888888"/>
                </a:solidFill>
              </a:defRPr>
            </a:lvl3pPr>
            <a:lvl4pPr marL="1371600" lvl="3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4pPr>
            <a:lvl5pPr marL="1714500" lvl="4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5pPr>
            <a:lvl6pPr marL="2057400" lvl="5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6pPr>
            <a:lvl7pPr marL="2400300" lvl="6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7pPr>
            <a:lvl8pPr marL="2743200" lvl="7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8pPr>
            <a:lvl9pPr marL="3086100" lvl="8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9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75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21" name="Google Shape;121;p75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22" name="Google Shape;122;p75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023195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6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7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7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76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28" name="Google Shape;128;p76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29" name="Google Shape;129;p76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41831609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7"/>
          <p:cNvSpPr txBox="1"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7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1pPr>
            <a:lvl2pPr marL="685800" lvl="1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125" b="1"/>
            </a:lvl2pPr>
            <a:lvl3pPr marL="1028700" lvl="2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013" b="1"/>
            </a:lvl3pPr>
            <a:lvl4pPr marL="1371600" lvl="3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4pPr>
            <a:lvl5pPr marL="1714500" lvl="4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5pPr>
            <a:lvl6pPr marL="2057400" lvl="5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6pPr>
            <a:lvl7pPr marL="2400300" lvl="6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7pPr>
            <a:lvl8pPr marL="2743200" lvl="7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8pPr>
            <a:lvl9pPr marL="3086100" lvl="8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9pPr>
          </a:lstStyle>
          <a:p>
            <a:endParaRPr/>
          </a:p>
        </p:txBody>
      </p:sp>
      <p:sp>
        <p:nvSpPr>
          <p:cNvPr id="133" name="Google Shape;133;p77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4" name="Google Shape;134;p77"/>
          <p:cNvSpPr txBox="1">
            <a:spLocks noGrp="1"/>
          </p:cNvSpPr>
          <p:nvPr>
            <p:ph type="body" idx="3"/>
          </p:nvPr>
        </p:nvSpPr>
        <p:spPr>
          <a:xfrm>
            <a:off x="6172202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350" b="1"/>
            </a:lvl1pPr>
            <a:lvl2pPr marL="685800" lvl="1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125" b="1"/>
            </a:lvl2pPr>
            <a:lvl3pPr marL="1028700" lvl="2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013" b="1"/>
            </a:lvl3pPr>
            <a:lvl4pPr marL="1371600" lvl="3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4pPr>
            <a:lvl5pPr marL="1714500" lvl="4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5pPr>
            <a:lvl6pPr marL="2057400" lvl="5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6pPr>
            <a:lvl7pPr marL="2400300" lvl="6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7pPr>
            <a:lvl8pPr marL="2743200" lvl="7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8pPr>
            <a:lvl9pPr marL="3086100" lvl="8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 b="1"/>
            </a:lvl9pPr>
          </a:lstStyle>
          <a:p>
            <a:endParaRPr/>
          </a:p>
        </p:txBody>
      </p:sp>
      <p:sp>
        <p:nvSpPr>
          <p:cNvPr id="135" name="Google Shape;135;p77"/>
          <p:cNvSpPr txBox="1">
            <a:spLocks noGrp="1"/>
          </p:cNvSpPr>
          <p:nvPr>
            <p:ph type="body" idx="4"/>
          </p:nvPr>
        </p:nvSpPr>
        <p:spPr>
          <a:xfrm>
            <a:off x="6172202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77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37" name="Google Shape;137;p77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38" name="Google Shape;138;p77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4458791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8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8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42" name="Google Shape;142;p78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43" name="Google Shape;143;p78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310528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46" name="Google Shape;146;p7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47" name="Google Shape;147;p7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5517145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0"/>
          <p:cNvSpPr txBox="1">
            <a:spLocks noGrp="1"/>
          </p:cNvSpPr>
          <p:nvPr>
            <p:ph type="body" idx="1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857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1800"/>
            </a:lvl1pPr>
            <a:lvl2pPr marL="685800" lvl="1" indent="-271463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1575"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350"/>
            </a:lvl3pPr>
            <a:lvl4pPr marL="1371600" lvl="3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4pPr>
            <a:lvl5pPr marL="1714500" lvl="4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5pPr>
            <a:lvl6pPr marL="2057400" lvl="5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6pPr>
            <a:lvl7pPr marL="2400300" lvl="6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7pPr>
            <a:lvl8pPr marL="2743200" lvl="7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8pPr>
            <a:lvl9pPr marL="3086100" lvl="8" indent="-242888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125"/>
            </a:lvl9pPr>
          </a:lstStyle>
          <a:p>
            <a:endParaRPr/>
          </a:p>
        </p:txBody>
      </p:sp>
      <p:sp>
        <p:nvSpPr>
          <p:cNvPr id="151" name="Google Shape;151;p8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1pPr>
            <a:lvl2pPr marL="685800" lvl="1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788"/>
            </a:lvl2pPr>
            <a:lvl3pPr marL="1028700" lvl="2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3pPr>
            <a:lvl4pPr marL="1371600" lvl="3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4pPr>
            <a:lvl5pPr marL="1714500" lvl="4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5pPr>
            <a:lvl6pPr marL="2057400" lvl="5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6pPr>
            <a:lvl7pPr marL="2400300" lvl="6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7pPr>
            <a:lvl8pPr marL="2743200" lvl="7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8pPr>
            <a:lvl9pPr marL="3086100" lvl="8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9pPr>
          </a:lstStyle>
          <a:p>
            <a:endParaRPr/>
          </a:p>
        </p:txBody>
      </p:sp>
      <p:sp>
        <p:nvSpPr>
          <p:cNvPr id="152" name="Google Shape;152;p80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53" name="Google Shape;153;p80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54" name="Google Shape;154;p80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209595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1"/>
          <p:cNvSpPr>
            <a:spLocks noGrp="1"/>
          </p:cNvSpPr>
          <p:nvPr>
            <p:ph type="pic" idx="2"/>
          </p:nvPr>
        </p:nvSpPr>
        <p:spPr>
          <a:xfrm>
            <a:off x="5183188" y="987429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58" name="Google Shape;158;p8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17145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900"/>
            </a:lvl1pPr>
            <a:lvl2pPr marL="685800" lvl="1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788"/>
            </a:lvl2pPr>
            <a:lvl3pPr marL="1028700" lvl="2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675"/>
            </a:lvl3pPr>
            <a:lvl4pPr marL="1371600" lvl="3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4pPr>
            <a:lvl5pPr marL="1714500" lvl="4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5pPr>
            <a:lvl6pPr marL="2057400" lvl="5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6pPr>
            <a:lvl7pPr marL="2400300" lvl="6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7pPr>
            <a:lvl8pPr marL="2743200" lvl="7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8pPr>
            <a:lvl9pPr marL="3086100" lvl="8" indent="-1714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563"/>
            </a:lvl9pPr>
          </a:lstStyle>
          <a:p>
            <a:endParaRPr/>
          </a:p>
        </p:txBody>
      </p:sp>
      <p:sp>
        <p:nvSpPr>
          <p:cNvPr id="159" name="Google Shape;159;p81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60" name="Google Shape;160;p81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61" name="Google Shape;161;p81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47883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Chapter">
  <p:cSld name="Title_Chapter">
    <p:bg>
      <p:bgPr>
        <a:solidFill>
          <a:schemeClr val="lt2">
            <a:alpha val="94901"/>
          </a:schemeClr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22720" y="133309"/>
            <a:ext cx="5669280" cy="871728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9"/>
          <p:cNvSpPr txBox="1">
            <a:spLocks noGrp="1"/>
          </p:cNvSpPr>
          <p:nvPr>
            <p:ph type="ctrTitle"/>
          </p:nvPr>
        </p:nvSpPr>
        <p:spPr>
          <a:xfrm>
            <a:off x="6559827" y="224268"/>
            <a:ext cx="5415623" cy="726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sp>
        <p:nvSpPr>
          <p:cNvPr id="66" name="Google Shape;66;p89"/>
          <p:cNvSpPr txBox="1">
            <a:spLocks noGrp="1"/>
          </p:cNvSpPr>
          <p:nvPr>
            <p:ph type="subTitle" idx="1"/>
          </p:nvPr>
        </p:nvSpPr>
        <p:spPr>
          <a:xfrm>
            <a:off x="6128259" y="1096072"/>
            <a:ext cx="5847191" cy="63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87D0"/>
              </a:buClr>
              <a:buSzPts val="4000"/>
              <a:buFont typeface="Arial"/>
              <a:buNone/>
              <a:defRPr sz="3000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89"/>
          <p:cNvSpPr>
            <a:spLocks noGrp="1"/>
          </p:cNvSpPr>
          <p:nvPr>
            <p:ph type="pic" idx="2"/>
          </p:nvPr>
        </p:nvSpPr>
        <p:spPr>
          <a:xfrm>
            <a:off x="239008" y="1908890"/>
            <a:ext cx="5704592" cy="4790084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89"/>
          <p:cNvSpPr txBox="1">
            <a:spLocks noGrp="1"/>
          </p:cNvSpPr>
          <p:nvPr>
            <p:ph type="body" idx="3"/>
          </p:nvPr>
        </p:nvSpPr>
        <p:spPr>
          <a:xfrm>
            <a:off x="6128259" y="1908890"/>
            <a:ext cx="5847191" cy="479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910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2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8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82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66" name="Google Shape;166;p82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67" name="Google Shape;167;p82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40690085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3"/>
          <p:cNvSpPr txBox="1">
            <a:spLocks noGrp="1"/>
          </p:cNvSpPr>
          <p:nvPr>
            <p:ph type="title"/>
          </p:nvPr>
        </p:nvSpPr>
        <p:spPr>
          <a:xfrm rot="5400000">
            <a:off x="7133432" y="1956596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3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5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83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72" name="Google Shape;172;p83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73" name="Google Shape;173;p83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16529960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4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76" name="Google Shape;176;p84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defTabSz="685800"/>
            <a:endParaRPr lang="en-US" dirty="0"/>
          </a:p>
        </p:txBody>
      </p:sp>
      <p:sp>
        <p:nvSpPr>
          <p:cNvPr id="177" name="Google Shape;177;p84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7499114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for your time">
  <p:cSld name="Thank you for your tim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2"/>
          <p:cNvSpPr txBox="1"/>
          <p:nvPr/>
        </p:nvSpPr>
        <p:spPr>
          <a:xfrm>
            <a:off x="703441" y="1046074"/>
            <a:ext cx="10350771" cy="1358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1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7600"/>
              <a:buFont typeface="Arial"/>
              <a:buNone/>
              <a:tabLst/>
              <a:defRPr/>
            </a:pPr>
            <a:r>
              <a:rPr kumimoji="0" lang="ar-LB" sz="5700" b="1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 panose="020B0604020202020204" pitchFamily="34" charset="0"/>
                <a:sym typeface="Arial"/>
              </a:rPr>
              <a:t>شكرًا!</a:t>
            </a:r>
            <a:endParaRPr kumimoji="0" sz="5700" b="1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73143" y="5327912"/>
            <a:ext cx="1853184" cy="286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79429" y="4971250"/>
            <a:ext cx="1597651" cy="1046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96948" y="4990035"/>
            <a:ext cx="24384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72"/>
          <p:cNvSpPr/>
          <p:nvPr/>
        </p:nvSpPr>
        <p:spPr>
          <a:xfrm>
            <a:off x="12083326" y="0"/>
            <a:ext cx="126897" cy="6858000"/>
          </a:xfrm>
          <a:prstGeom prst="rect">
            <a:avLst/>
          </a:prstGeom>
          <a:solidFill>
            <a:srgbClr val="006DB7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87252" y="2966590"/>
            <a:ext cx="3889443" cy="9248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72"/>
          <p:cNvPicPr preferRelativeResize="0"/>
          <p:nvPr/>
        </p:nvPicPr>
        <p:blipFill rotWithShape="1">
          <a:blip r:embed="rId6">
            <a:alphaModFix/>
          </a:blip>
          <a:srcRect t="69381"/>
          <a:stretch/>
        </p:blipFill>
        <p:spPr>
          <a:xfrm>
            <a:off x="3971955" y="4074292"/>
            <a:ext cx="4211317" cy="572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426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_Chapter">
  <p:cSld name="2_Title_Chapter">
    <p:bg>
      <p:bgPr>
        <a:solidFill>
          <a:schemeClr val="lt2">
            <a:alpha val="94901"/>
          </a:schemeClr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9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6522720" y="133309"/>
            <a:ext cx="5669280" cy="87172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90"/>
          <p:cNvSpPr txBox="1">
            <a:spLocks noGrp="1"/>
          </p:cNvSpPr>
          <p:nvPr>
            <p:ph type="ctrTitle"/>
          </p:nvPr>
        </p:nvSpPr>
        <p:spPr>
          <a:xfrm>
            <a:off x="6559827" y="224268"/>
            <a:ext cx="5415623" cy="726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Font typeface="Arial"/>
              <a:buNone/>
              <a:defRPr sz="3075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sp>
        <p:nvSpPr>
          <p:cNvPr id="72" name="Google Shape;72;p90"/>
          <p:cNvSpPr txBox="1">
            <a:spLocks noGrp="1"/>
          </p:cNvSpPr>
          <p:nvPr>
            <p:ph type="subTitle" idx="1"/>
          </p:nvPr>
        </p:nvSpPr>
        <p:spPr>
          <a:xfrm>
            <a:off x="6128259" y="1096072"/>
            <a:ext cx="5847191" cy="630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87D0"/>
              </a:buClr>
              <a:buSzPts val="4000"/>
              <a:buFont typeface="Arial"/>
              <a:buNone/>
              <a:defRPr sz="3000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90"/>
          <p:cNvSpPr>
            <a:spLocks noGrp="1"/>
          </p:cNvSpPr>
          <p:nvPr>
            <p:ph type="pic" idx="2"/>
          </p:nvPr>
        </p:nvSpPr>
        <p:spPr>
          <a:xfrm>
            <a:off x="239008" y="1908890"/>
            <a:ext cx="5704592" cy="4790084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90"/>
          <p:cNvSpPr txBox="1">
            <a:spLocks noGrp="1"/>
          </p:cNvSpPr>
          <p:nvPr>
            <p:ph type="body" idx="3"/>
          </p:nvPr>
        </p:nvSpPr>
        <p:spPr>
          <a:xfrm>
            <a:off x="6128259" y="1908890"/>
            <a:ext cx="5847191" cy="4790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892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_All Media">
  <p:cSld name="2 Columns_All Media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9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1224" y="807843"/>
            <a:ext cx="6858000" cy="54864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2"/>
          <p:cNvSpPr txBox="1">
            <a:spLocks noGrp="1"/>
          </p:cNvSpPr>
          <p:nvPr>
            <p:ph type="body" idx="1"/>
          </p:nvPr>
        </p:nvSpPr>
        <p:spPr>
          <a:xfrm>
            <a:off x="242048" y="1253376"/>
            <a:ext cx="5398016" cy="538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93C39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714500" marR="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92"/>
          <p:cNvSpPr txBox="1">
            <a:spLocks noGrp="1"/>
          </p:cNvSpPr>
          <p:nvPr>
            <p:ph type="body" idx="2"/>
          </p:nvPr>
        </p:nvSpPr>
        <p:spPr>
          <a:xfrm>
            <a:off x="5905502" y="1253376"/>
            <a:ext cx="5894167" cy="538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93C39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685800" marR="0" lvl="1" indent="-2857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028700" marR="0" lvl="2" indent="-2667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371600" marR="0" lvl="3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1714500" marR="0" lvl="4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393C39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92"/>
          <p:cNvSpPr txBox="1">
            <a:spLocks noGrp="1"/>
          </p:cNvSpPr>
          <p:nvPr>
            <p:ph type="subTitle" idx="3"/>
          </p:nvPr>
        </p:nvSpPr>
        <p:spPr>
          <a:xfrm>
            <a:off x="2316482" y="156489"/>
            <a:ext cx="9079359" cy="5881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565657"/>
              </a:buClr>
              <a:buSzPts val="4000"/>
              <a:buFont typeface="Arial"/>
              <a:buNone/>
              <a:defRPr sz="3000" b="0" i="0" u="none" strike="noStrike" cap="none">
                <a:solidFill>
                  <a:srgbClr val="56565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47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">
  <p:cSld name="Tabl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93"/>
          <p:cNvSpPr txBox="1">
            <a:spLocks noGrp="1"/>
          </p:cNvSpPr>
          <p:nvPr>
            <p:ph type="title"/>
          </p:nvPr>
        </p:nvSpPr>
        <p:spPr>
          <a:xfrm>
            <a:off x="3982721" y="164800"/>
            <a:ext cx="7816947" cy="70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87D0"/>
              </a:buClr>
              <a:buSzPts val="4100"/>
              <a:buFont typeface="Arial"/>
              <a:buNone/>
              <a:defRPr sz="3075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  <p:sp>
        <p:nvSpPr>
          <p:cNvPr id="85" name="Google Shape;85;p93"/>
          <p:cNvSpPr>
            <a:spLocks noGrp="1"/>
          </p:cNvSpPr>
          <p:nvPr>
            <p:ph type="tbl" idx="2"/>
          </p:nvPr>
        </p:nvSpPr>
        <p:spPr>
          <a:xfrm>
            <a:off x="264161" y="1087617"/>
            <a:ext cx="11535507" cy="5630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685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+Chart">
  <p:cSld name="Text+Char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4"/>
          <p:cNvSpPr>
            <a:spLocks noGrp="1"/>
          </p:cNvSpPr>
          <p:nvPr>
            <p:ph type="chart" idx="2"/>
          </p:nvPr>
        </p:nvSpPr>
        <p:spPr>
          <a:xfrm>
            <a:off x="222452" y="1097746"/>
            <a:ext cx="6593304" cy="562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93C39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rgbClr val="393C3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8" name="Google Shape;88;p94"/>
          <p:cNvSpPr txBox="1">
            <a:spLocks noGrp="1"/>
          </p:cNvSpPr>
          <p:nvPr>
            <p:ph type="body" idx="1"/>
          </p:nvPr>
        </p:nvSpPr>
        <p:spPr>
          <a:xfrm>
            <a:off x="6969760" y="1097746"/>
            <a:ext cx="5059680" cy="5622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342900" marR="0" lvl="0" indent="-304800" algn="r" rtl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85800" marR="0" lvl="1" indent="-28575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028700" marR="0" lvl="2" indent="-266700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714500" marR="0" lvl="4" indent="-257175" algn="r" rtl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057400" marR="0" lvl="5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400300" marR="0" lvl="6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743200" marR="0" lvl="7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086100" marR="0" lvl="8" indent="-25717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94"/>
          <p:cNvSpPr txBox="1">
            <a:spLocks noGrp="1"/>
          </p:cNvSpPr>
          <p:nvPr>
            <p:ph type="title"/>
          </p:nvPr>
        </p:nvSpPr>
        <p:spPr>
          <a:xfrm>
            <a:off x="4206241" y="164800"/>
            <a:ext cx="7816947" cy="708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87D0"/>
              </a:buClr>
              <a:buSzPts val="4100"/>
              <a:buFont typeface="Arial"/>
              <a:buNone/>
              <a:defRPr sz="3075" b="0" i="0" u="none" strike="noStrike" cap="none">
                <a:solidFill>
                  <a:srgbClr val="0087D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35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731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944B9-691B-4163-BBC7-23DDDA532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88D0C-D7E5-4C03-8502-61F599105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4B5D2-EC57-4BA9-A34A-A1635F5E4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/>
            <a:fld id="{0D19CA3A-9C84-4C85-9037-9A49DC1D7F3F}" type="datetimeFigureOut">
              <a:rPr lang="en-US" sz="1050" smtClean="0"/>
              <a:pPr defTabSz="685800"/>
              <a:t>12/12/2022</a:t>
            </a:fld>
            <a:endParaRPr lang="en-US" sz="105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E0CF3-21FA-4C46-BD0F-357BAD91E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endParaRPr lang="en-US" sz="105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B4F28-AA7F-42C0-B699-0A191AB1B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A35F6090-EF12-4673-B6ED-D93AECC8F431}" type="slidenum">
              <a:rPr lang="en-US" sz="1050" smtClean="0"/>
              <a:pPr defTabSz="685800"/>
              <a:t>‹#›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7477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599" y="6356355"/>
            <a:ext cx="3354184" cy="365125"/>
          </a:xfrm>
        </p:spPr>
        <p:txBody>
          <a:bodyPr/>
          <a:lstStyle/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7224" y="6356355"/>
            <a:ext cx="3280953" cy="365125"/>
          </a:xfrm>
        </p:spPr>
        <p:txBody>
          <a:bodyPr/>
          <a:lstStyle/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46809" y="6356355"/>
            <a:ext cx="3386499" cy="365125"/>
          </a:xfrm>
        </p:spPr>
        <p:txBody>
          <a:bodyPr/>
          <a:lstStyle/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02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8.jp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9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87843"/>
          </a:schemeClr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66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-39706" y="-19878"/>
            <a:ext cx="79412" cy="6877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66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92937" y="423842"/>
            <a:ext cx="1602479" cy="3810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713004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812803"/>
            <a:ext cx="10972800" cy="803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919235"/>
            <a:ext cx="10972800" cy="4206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2" y="6356355"/>
            <a:ext cx="24305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356EABA7-2A63-4312-81B7-81724CA57EE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12/12/2022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7296" y="6356355"/>
            <a:ext cx="24535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18565" y="6356355"/>
            <a:ext cx="244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6D459E51-0BA3-4D44-B39D-6B9C9C400D0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2"/>
            <a:ext cx="12192000" cy="688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50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rgbClr val="25406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p6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69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685800"/>
            <a:endParaRPr lang="en-US" dirty="0"/>
          </a:p>
        </p:txBody>
      </p:sp>
      <p:sp>
        <p:nvSpPr>
          <p:cNvPr id="97" name="Google Shape;97;p69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685800"/>
            <a:endParaRPr lang="en-US" dirty="0"/>
          </a:p>
        </p:txBody>
      </p:sp>
      <p:sp>
        <p:nvSpPr>
          <p:cNvPr id="98" name="Google Shape;98;p69"/>
          <p:cNvSpPr txBox="1">
            <a:spLocks noGrp="1"/>
          </p:cNvSpPr>
          <p:nvPr>
            <p:ph type="sldNum" idx="12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67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defTabSz="685800"/>
            <a:fld id="{00000000-1234-1234-1234-123412341234}" type="slidenum">
              <a:rPr lang="ar-LB" smtClean="0"/>
              <a:pPr defTabSz="685800"/>
              <a:t>‹#›</a:t>
            </a:fld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48331085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47843"/>
          </a:schemeClr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566528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5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2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docs.google.com/forms/d/1XpzolzU0XZuw-GE39vhwaTfQcGAgMHf3_57m_8V0unw/edit?ts=62a34b9e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jp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"/>
          <p:cNvSpPr txBox="1">
            <a:spLocks noGrp="1"/>
          </p:cNvSpPr>
          <p:nvPr>
            <p:ph type="title"/>
          </p:nvPr>
        </p:nvSpPr>
        <p:spPr>
          <a:xfrm>
            <a:off x="5102736" y="2803192"/>
            <a:ext cx="4392038" cy="563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r">
              <a:lnSpc>
                <a:spcPct val="107000"/>
              </a:lnSpc>
              <a:buSzPts val="3600"/>
            </a:pPr>
            <a:r>
              <a:rPr lang="ar-LB" sz="2700" dirty="0">
                <a:latin typeface="Calibri"/>
                <a:ea typeface="Calibri"/>
                <a:cs typeface="Calibri"/>
                <a:sym typeface="Calibri"/>
              </a:rPr>
              <a:t>برنامج التّعافي-المرحلة </a:t>
            </a:r>
            <a:r>
              <a:rPr lang="ar-LB" sz="2700" dirty="0" smtClean="0">
                <a:latin typeface="Calibri"/>
                <a:ea typeface="Calibri"/>
                <a:cs typeface="Calibri"/>
                <a:sym typeface="Calibri"/>
              </a:rPr>
              <a:t>الر</a:t>
            </a:r>
            <a:r>
              <a:rPr lang="ar-LB" sz="2700" dirty="0">
                <a:latin typeface="Calibri"/>
                <a:ea typeface="Calibri"/>
                <a:cs typeface="Calibri"/>
                <a:sym typeface="Calibri"/>
              </a:rPr>
              <a:t>ّ</a:t>
            </a:r>
            <a:r>
              <a:rPr lang="ar-LB" sz="2700" dirty="0" smtClean="0">
                <a:latin typeface="Calibri"/>
                <a:ea typeface="Calibri"/>
                <a:cs typeface="Calibri"/>
                <a:sym typeface="Calibri"/>
              </a:rPr>
              <a:t>ابعة</a:t>
            </a:r>
            <a:endParaRPr sz="27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7" name="Google Shape;23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30716" y="4859321"/>
            <a:ext cx="1057661" cy="327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94530" y="2264872"/>
            <a:ext cx="1983020" cy="115976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39" name="Google Shape;23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39360" y="3801928"/>
            <a:ext cx="1249016" cy="1238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43731" y="4257497"/>
            <a:ext cx="4037708" cy="17391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41" name="Google Shape;241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363274" y="2151640"/>
            <a:ext cx="453740" cy="23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180011" y="2032471"/>
            <a:ext cx="453740" cy="23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1" descr="Icon&#10;&#10;Description automatically generated with medium confidenc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988376" y="4738234"/>
            <a:ext cx="1778350" cy="888152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pic>
        <p:nvPicPr>
          <p:cNvPr id="244" name="Google Shape;244;p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145394" y="3673907"/>
            <a:ext cx="498111" cy="641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99565" y="5151905"/>
            <a:ext cx="1057661" cy="327726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"/>
          <p:cNvSpPr txBox="1"/>
          <p:nvPr/>
        </p:nvSpPr>
        <p:spPr>
          <a:xfrm>
            <a:off x="6480416" y="4579735"/>
            <a:ext cx="4293658" cy="443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pPr algn="r" defTabSz="685800" rtl="1">
              <a:lnSpc>
                <a:spcPct val="90000"/>
              </a:lnSpc>
              <a:buClr>
                <a:srgbClr val="FFFFFF"/>
              </a:buClr>
              <a:buSzPts val="3600"/>
            </a:pPr>
            <a:r>
              <a:rPr lang="ar-LB" sz="2100" b="1" kern="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اسم المدرّب: </a:t>
            </a:r>
            <a:r>
              <a:rPr lang="ar-LB" sz="2100" b="1" kern="0" dirty="0">
                <a:solidFill>
                  <a:srgbClr val="D56008">
                    <a:lumMod val="75000"/>
                  </a:srgbClr>
                </a:solidFill>
                <a:latin typeface="Calibri"/>
                <a:ea typeface="Calibri"/>
                <a:cs typeface="Calibri"/>
                <a:sym typeface="Calibri"/>
              </a:rPr>
              <a:t>.....................</a:t>
            </a:r>
            <a:endParaRPr sz="1050" kern="0" dirty="0">
              <a:solidFill>
                <a:srgbClr val="D56008">
                  <a:lumMod val="75000"/>
                </a:srgbClr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49" name="Google Shape;249;p1"/>
          <p:cNvSpPr txBox="1"/>
          <p:nvPr/>
        </p:nvSpPr>
        <p:spPr>
          <a:xfrm>
            <a:off x="8449589" y="4988584"/>
            <a:ext cx="2197359" cy="276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r" defTabSz="685800" rtl="1">
              <a:buClr>
                <a:srgbClr val="60B346"/>
              </a:buClr>
              <a:buSzPts val="1800"/>
            </a:pPr>
            <a:r>
              <a:rPr lang="ar-LB" sz="1350" b="1" kern="0" dirty="0">
                <a:solidFill>
                  <a:srgbClr val="60B346"/>
                </a:solidFill>
                <a:latin typeface="Calibri"/>
                <a:ea typeface="Calibri"/>
                <a:cs typeface="Calibri"/>
                <a:sym typeface="Calibri"/>
              </a:rPr>
              <a:t>2022</a:t>
            </a:r>
            <a:endParaRPr sz="105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50" name="Google Shape;250;p1"/>
          <p:cNvSpPr/>
          <p:nvPr/>
        </p:nvSpPr>
        <p:spPr>
          <a:xfrm>
            <a:off x="5579233" y="3556774"/>
            <a:ext cx="1685167" cy="392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algn="ctr" defTabSz="685800" rtl="1">
              <a:buClr>
                <a:srgbClr val="FFFFFF"/>
              </a:buClr>
              <a:buSzPts val="3200"/>
            </a:pPr>
            <a:r>
              <a:rPr lang="ar-LB" sz="2100" b="1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الكتابة</a:t>
            </a:r>
            <a:endParaRPr sz="2100"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1"/>
          <p:cNvSpPr/>
          <p:nvPr/>
        </p:nvSpPr>
        <p:spPr>
          <a:xfrm>
            <a:off x="7593330" y="1912417"/>
            <a:ext cx="1680210" cy="325988"/>
          </a:xfrm>
          <a:prstGeom prst="rect">
            <a:avLst/>
          </a:prstGeom>
          <a:solidFill>
            <a:srgbClr val="EAEBEA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>
              <a:buClr>
                <a:srgbClr val="000000"/>
              </a:buClr>
            </a:pPr>
            <a:endParaRPr sz="13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picture containing shape&#10;&#10;Description automatically generated">
            <a:extLst>
              <a:ext uri="{FF2B5EF4-FFF2-40B4-BE49-F238E27FC236}">
                <a16:creationId xmlns:a16="http://schemas.microsoft.com/office/drawing/2014/main" id="{ED22652E-4535-4F80-9D30-8B48535A8B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08" y="119397"/>
            <a:ext cx="1988992" cy="1044030"/>
          </a:xfrm>
          <a:prstGeom prst="rect">
            <a:avLst/>
          </a:prstGeom>
        </p:spPr>
      </p:pic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E92C1AF-7E04-4EE3-8840-E515BA518AA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762" y="116249"/>
            <a:ext cx="5231023" cy="844565"/>
          </a:xfrm>
          <a:prstGeom prst="rect">
            <a:avLst/>
          </a:prstGeom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544A3875-21CB-462A-B5E0-AF0F54FD4362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rcRect t="-27287" b="4636"/>
          <a:stretch/>
        </p:blipFill>
        <p:spPr>
          <a:xfrm>
            <a:off x="7171878" y="5468697"/>
            <a:ext cx="688120" cy="549137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A8A5820-2C82-4C79-9E16-D7B84D12C422}"/>
              </a:ext>
            </a:extLst>
          </p:cNvPr>
          <p:cNvCxnSpPr>
            <a:cxnSpLocks/>
          </p:cNvCxnSpPr>
          <p:nvPr/>
        </p:nvCxnSpPr>
        <p:spPr>
          <a:xfrm flipH="1">
            <a:off x="8010691" y="5890109"/>
            <a:ext cx="3574668" cy="0"/>
          </a:xfrm>
          <a:prstGeom prst="line">
            <a:avLst/>
          </a:prstGeom>
          <a:ln w="19050">
            <a:solidFill>
              <a:srgbClr val="5B8DC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9F0A2BE-59C1-44A4-976F-7AABAEFEE0E9}"/>
              </a:ext>
            </a:extLst>
          </p:cNvPr>
          <p:cNvSpPr txBox="1"/>
          <p:nvPr/>
        </p:nvSpPr>
        <p:spPr>
          <a:xfrm>
            <a:off x="7160669" y="6000857"/>
            <a:ext cx="4583948" cy="508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971800" algn="ctr"/>
                <a:tab pos="5943600" algn="r"/>
              </a:tabLst>
            </a:pPr>
            <a:r>
              <a:rPr lang="en-US" sz="800" dirty="0">
                <a:solidFill>
                  <a:srgbClr val="575756"/>
                </a:solidFill>
                <a:effectLst/>
                <a:latin typeface="Neo Sans Arabic"/>
                <a:ea typeface="Calibri" panose="020F0502020204030204" pitchFamily="34" charset="0"/>
              </a:rPr>
              <a:t> This material is made possible by the generous support of the American people through the United States Agency for International Development (USAID). The contents are the responsibility of QITABI 2 and do not necessarily reflect the views of USAID or the United States Government.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27585" y="228972"/>
            <a:ext cx="1085182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0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7" name="Rectangle 6"/>
          <p:cNvSpPr/>
          <p:nvPr/>
        </p:nvSpPr>
        <p:spPr>
          <a:xfrm>
            <a:off x="573742" y="927186"/>
            <a:ext cx="11453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LB" sz="3200" dirty="0" smtClean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في 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يومٍ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ربيعيّ جميل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ذهبتْ دانا إلى المتجر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الكبير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القريب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مع أبيها وأمّها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الحنونين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لتشتري بعض الأغراض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المدرسيّة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ثمّ عادت إلى بيتها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الدّافئ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ولعبت مع جدّها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العجوز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. </a:t>
            </a:r>
            <a:endParaRPr lang="en-US" sz="3200" dirty="0">
              <a:effectLst/>
              <a:latin typeface="Calibri" pitchFamily="34" charset="0"/>
              <a:ea typeface="Times New Roman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44471" y="3157854"/>
            <a:ext cx="8083087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الخطوة الثّانية: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على كلّ مجموعةٍ توسيعُ ما سبق من خلال: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ar-LB" sz="2800" dirty="0" smtClean="0">
              <a:latin typeface="Calibri" pitchFamily="34" charset="0"/>
              <a:ea typeface="Times New Roman"/>
              <a:cs typeface="Calibri" pitchFamily="34" charset="0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إضافة كلمات مرتبطة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بالزّمان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والمكان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وبعض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التفاصيل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المناسبة.</a:t>
            </a:r>
            <a:endParaRPr lang="en-US" sz="2000" dirty="0">
              <a:latin typeface="Calibri" pitchFamily="34" charset="0"/>
              <a:ea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08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5" name="Rectangle 4"/>
          <p:cNvSpPr/>
          <p:nvPr/>
        </p:nvSpPr>
        <p:spPr>
          <a:xfrm>
            <a:off x="197224" y="837238"/>
            <a:ext cx="11994776" cy="3757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ar-LB" sz="3200" b="1" dirty="0" smtClean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في 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يوم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ربيعيّ جميل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b="1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حين كانت الشّمس تشرف على الغروب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ذهبتْ دانا </a:t>
            </a:r>
            <a:r>
              <a:rPr lang="ar-LB" sz="3200" b="1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ابنة التّاسعة من العمر 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إلى المتجر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الكبير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القريب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مع أبيها وأمّها الحنونين لتشتري بعض الأغراض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المدرسيّة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b="1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التي تحتاجها في حصّة الرّسم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. </a:t>
            </a:r>
            <a:r>
              <a:rPr lang="ar-LB" sz="3200" b="1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اشترت دفترًا صغيرًا ملوّنًا لترسم عليها رسوماتها، وأقلام تلوين طويلة خشبيّة تحتاجها في تلوين ما رسمت. بعد الانتهاء من التسوّق الشيّق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عادت إلى بيتها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الدّافئ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b="1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وضعت الأغراض الّتي اشترتها في حقيبة المدرسة حتّى لا تنساها في البيت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b="1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ثمّ توجّهت مباشرة إلى الغرفة المجاورة لغرفتها</a:t>
            </a:r>
            <a:r>
              <a:rPr lang="ar-LB" sz="3200" b="1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ولعبت مع جدّها </a:t>
            </a:r>
            <a:r>
              <a:rPr lang="ar-LB" sz="3200" b="1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العجوز </a:t>
            </a:r>
            <a:r>
              <a:rPr lang="ar-LB" sz="3200" b="1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الّذي كان ينتظرعودتها بفارغ الصّبر.</a:t>
            </a:r>
            <a:endParaRPr lang="en-US" sz="3200" b="1" dirty="0">
              <a:effectLst/>
              <a:latin typeface="Calibri" pitchFamily="34" charset="0"/>
              <a:ea typeface="Calibri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10318" y="4630741"/>
            <a:ext cx="8083087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الخطوة الثالثة: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على كلّ مجموعةٍ توسيعُ ما سبق من خلال: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ar-LB" sz="2800" dirty="0" smtClean="0">
              <a:latin typeface="Calibri" pitchFamily="34" charset="0"/>
              <a:ea typeface="Times New Roman"/>
              <a:cs typeface="Calibri" pitchFamily="34" charset="0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إضافة بعض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الحوار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الصّور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البيانيّة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الجمل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الإنشائيّة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...</a:t>
            </a:r>
            <a:endParaRPr lang="en-US" sz="2000" dirty="0">
              <a:latin typeface="Calibri" pitchFamily="34" charset="0"/>
              <a:ea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64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4" name="Rectangle 3"/>
          <p:cNvSpPr/>
          <p:nvPr/>
        </p:nvSpPr>
        <p:spPr>
          <a:xfrm>
            <a:off x="0" y="999801"/>
            <a:ext cx="12048565" cy="5361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lnSpc>
                <a:spcPct val="107000"/>
              </a:lnSpc>
              <a:spcAft>
                <a:spcPts val="800"/>
              </a:spcAft>
            </a:pP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في يوم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ربيعيّ جميل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حين كانت الشّمس تشرف على الغروب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ذهبتْ دانا </a:t>
            </a:r>
            <a:r>
              <a:rPr lang="ar-LB" sz="3200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ابنة التّاسعة من العمر 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إلى المتجر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الكبير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القريب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مع أبيها وأمّها الحنونين لتشتري بعض الأغراض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المدرسيّة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التي تحتاجها في حصّة الرّسم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. </a:t>
            </a:r>
            <a:r>
              <a:rPr lang="ar-LB" sz="3200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اشترت دفترًا صغيرًا ملوّنًا لترسم عليها رسوماتها، وأقلام تلوين طويلة خشبيّة تحتاجها في تلوين ما رسمت. </a:t>
            </a:r>
            <a:r>
              <a:rPr lang="ar-LB" sz="3200" dirty="0">
                <a:solidFill>
                  <a:srgbClr val="BF8F00"/>
                </a:solidFill>
                <a:latin typeface="Calibri" pitchFamily="34" charset="0"/>
                <a:ea typeface="Times New Roman"/>
                <a:cs typeface="Calibri" pitchFamily="34" charset="0"/>
              </a:rPr>
              <a:t>شكرت دانا والديها قائلة:" أشكركما لأنّكما أحضرتما لي ما كنت بحاجة إليه" فأجابها والدها:" لا شكر على واجب يا عزيزتي. من واجبنا تأمين كلّ ما يلزمك". </a:t>
            </a:r>
            <a:r>
              <a:rPr lang="ar-LB" sz="3200" dirty="0">
                <a:solidFill>
                  <a:srgbClr val="70AD47"/>
                </a:solidFill>
                <a:latin typeface="Calibri" pitchFamily="34" charset="0"/>
                <a:ea typeface="Times New Roman"/>
                <a:cs typeface="Calibri" pitchFamily="34" charset="0"/>
              </a:rPr>
              <a:t>بعد الانتهاء من التسوّق الشيّق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عادت إلى بيتها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الدّافئ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 </a:t>
            </a:r>
            <a:r>
              <a:rPr lang="ar-LB" sz="3200" dirty="0">
                <a:solidFill>
                  <a:srgbClr val="BF8F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الّذي يحضنها بين جنباته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وضعت الأغراض الّتي اشترتها في حقيبة المدرسة حتّى لا تنساها في البيت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</a:t>
            </a:r>
            <a:r>
              <a:rPr lang="ar-LB" sz="3200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ثمّ توجّهت مباشرة إلى الغرفة المجاورة لغرفتها</a:t>
            </a:r>
            <a:r>
              <a:rPr lang="ar-LB" sz="3200" dirty="0">
                <a:solidFill>
                  <a:srgbClr val="00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، ولعبت مع جدّها </a:t>
            </a:r>
            <a:r>
              <a:rPr lang="ar-LB" sz="3200" dirty="0">
                <a:solidFill>
                  <a:srgbClr val="FF000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العجوز </a:t>
            </a:r>
            <a:r>
              <a:rPr lang="ar-LB" sz="3200" dirty="0">
                <a:solidFill>
                  <a:srgbClr val="00B050"/>
                </a:solidFill>
                <a:latin typeface="Calibri" pitchFamily="34" charset="0"/>
                <a:ea typeface="Times New Roman"/>
                <a:cs typeface="Calibri" pitchFamily="34" charset="0"/>
              </a:rPr>
              <a:t>الّذي كان ينتظرعودتها بفارغ الصّبر. </a:t>
            </a:r>
            <a:r>
              <a:rPr lang="ar-LB" sz="3200" dirty="0">
                <a:solidFill>
                  <a:srgbClr val="BF8F00"/>
                </a:solidFill>
                <a:latin typeface="Calibri" pitchFamily="34" charset="0"/>
                <a:ea typeface="Times New Roman"/>
                <a:cs typeface="Calibri" pitchFamily="34" charset="0"/>
              </a:rPr>
              <a:t>وقبل أن تغفو في سريرها شكرت ربّها وقالت" ما أهنأ العيش في كنف عائلة محبّة"</a:t>
            </a:r>
            <a:endParaRPr lang="en-US" sz="2400" dirty="0">
              <a:effectLst/>
              <a:latin typeface="Calibri" pitchFamily="34" charset="0"/>
              <a:ea typeface="Calibri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75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5" name="Rectangle 4"/>
          <p:cNvSpPr/>
          <p:nvPr/>
        </p:nvSpPr>
        <p:spPr>
          <a:xfrm>
            <a:off x="645455" y="3474294"/>
            <a:ext cx="111341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1- يركّب </a:t>
            </a:r>
            <a:r>
              <a:rPr lang="ar-LB" sz="3200" b="1" dirty="0">
                <a:latin typeface="Calibri" pitchFamily="34" charset="0"/>
                <a:cs typeface="Calibri" pitchFamily="34" charset="0"/>
              </a:rPr>
              <a:t>جملًا 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موسّعة ومركّبة </a:t>
            </a:r>
            <a:r>
              <a:rPr lang="ar-LB" sz="3200" b="1" dirty="0">
                <a:latin typeface="Calibri" pitchFamily="34" charset="0"/>
                <a:cs typeface="Calibri" pitchFamily="34" charset="0"/>
              </a:rPr>
              <a:t>، مترابطة معنويًّا ومتسلسلة فكريًّأ لتصل إلى فقرة 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قصيرة.</a:t>
            </a:r>
          </a:p>
          <a:p>
            <a:pPr algn="just" rtl="1"/>
            <a:endParaRPr lang="en-US" sz="3200" b="1" dirty="0">
              <a:latin typeface="Calibri" pitchFamily="34" charset="0"/>
              <a:cs typeface="Calibri" pitchFamily="34" charset="0"/>
            </a:endParaRPr>
          </a:p>
          <a:p>
            <a:pPr algn="just" rtl="1"/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2- 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يستخدم </a:t>
            </a:r>
            <a:r>
              <a:rPr lang="ar-SA" sz="3200" b="1" dirty="0">
                <a:latin typeface="Calibri" pitchFamily="34" charset="0"/>
                <a:cs typeface="Calibri" pitchFamily="34" charset="0"/>
              </a:rPr>
              <a:t>مفردات وتراكيب 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لغوي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ّ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ة </a:t>
            </a:r>
            <a:r>
              <a:rPr lang="ar-SA" sz="3200" b="1" dirty="0">
                <a:latin typeface="Calibri" pitchFamily="34" charset="0"/>
                <a:cs typeface="Calibri" pitchFamily="34" charset="0"/>
              </a:rPr>
              <a:t>مختزنة وجديدة في 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الس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ّ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ياق </a:t>
            </a:r>
            <a:r>
              <a:rPr lang="ar-SA" sz="3200" b="1" dirty="0">
                <a:latin typeface="Calibri" pitchFamily="34" charset="0"/>
                <a:cs typeface="Calibri" pitchFamily="34" charset="0"/>
              </a:rPr>
              <a:t>الملائم للمواقف الجديدة، وإغنائها ببعض 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الز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ّ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يادات الذ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ّ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اتي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ّ</a:t>
            </a:r>
            <a:r>
              <a:rPr lang="ar-SA" sz="3200" b="1" dirty="0" smtClean="0">
                <a:latin typeface="Calibri" pitchFamily="34" charset="0"/>
                <a:cs typeface="Calibri" pitchFamily="34" charset="0"/>
              </a:rPr>
              <a:t>ة</a:t>
            </a:r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ar-LB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36374" y="1108555"/>
            <a:ext cx="9197787" cy="1077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rtl="1"/>
            <a:r>
              <a:rPr lang="ar-LB" sz="3200" b="1" dirty="0" smtClean="0">
                <a:latin typeface="Calibri" pitchFamily="34" charset="0"/>
                <a:cs typeface="Calibri" pitchFamily="34" charset="0"/>
              </a:rPr>
              <a:t>ما الهدف التّعليميّ (بحسب المنهج) الّذي تسعى هذه الاستراتيجيّة إلى إرسائه عند متعلّمي الصّفّ الثّالث؟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4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Google Shape;904;p44"/>
          <p:cNvSpPr/>
          <p:nvPr/>
        </p:nvSpPr>
        <p:spPr>
          <a:xfrm>
            <a:off x="6004561" y="852658"/>
            <a:ext cx="3520440" cy="1280160"/>
          </a:xfrm>
          <a:prstGeom prst="rect">
            <a:avLst/>
          </a:prstGeom>
          <a:solidFill>
            <a:srgbClr val="EBECEB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>
              <a:buClr>
                <a:srgbClr val="000000"/>
              </a:buClr>
            </a:pPr>
            <a:endParaRPr sz="13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5" name="Google Shape;905;p44"/>
          <p:cNvSpPr txBox="1"/>
          <p:nvPr/>
        </p:nvSpPr>
        <p:spPr>
          <a:xfrm>
            <a:off x="6545818" y="282766"/>
            <a:ext cx="595836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ct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النّشاط 2.4:  تقنيّات الكتابة الأربع</a:t>
            </a:r>
            <a:endParaRPr sz="1200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906" name="Google Shape;906;p44"/>
          <p:cNvCxnSpPr/>
          <p:nvPr/>
        </p:nvCxnSpPr>
        <p:spPr>
          <a:xfrm flipH="1">
            <a:off x="4190230" y="1581638"/>
            <a:ext cx="4809016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07" name="Google Shape;907;p44"/>
          <p:cNvSpPr/>
          <p:nvPr/>
        </p:nvSpPr>
        <p:spPr>
          <a:xfrm>
            <a:off x="4992278" y="1450184"/>
            <a:ext cx="3107083" cy="904925"/>
          </a:xfrm>
          <a:custGeom>
            <a:avLst/>
            <a:gdLst/>
            <a:ahLst/>
            <a:cxnLst/>
            <a:rect l="l" t="t" r="r" b="b"/>
            <a:pathLst>
              <a:path w="7517768" h="1146914" extrusionOk="0">
                <a:moveTo>
                  <a:pt x="0" y="0"/>
                </a:moveTo>
                <a:lnTo>
                  <a:pt x="7517768" y="0"/>
                </a:lnTo>
                <a:lnTo>
                  <a:pt x="7517768" y="1146914"/>
                </a:lnTo>
                <a:lnTo>
                  <a:pt x="0" y="11469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45713" tIns="30469" rIns="45713" bIns="30469" anchor="ctr" anchorCtr="0">
            <a:noAutofit/>
          </a:bodyPr>
          <a:lstStyle/>
          <a:p>
            <a:pPr algn="r" defTabSz="685800" rtl="1">
              <a:buClr>
                <a:srgbClr val="000000"/>
              </a:buClr>
            </a:pPr>
            <a:endParaRPr sz="2400"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5280" y="1834857"/>
            <a:ext cx="5433122" cy="43627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يُحَلِّل كُلُّ فريق واحدةً من تِقنيات  </a:t>
            </a:r>
            <a:r>
              <a:rPr lang="ar-LB" sz="3200" kern="0" dirty="0" smtClean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الكتابة الأربع</a:t>
            </a: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، مُعتمدًا الطريقة التي يختارها بالقرعة، لِيُحدِّد: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1-تَعريفَها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2-دواعي استخدامها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3-دَور المعلّم في تطبيقها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4-دَور المتعلّم في تطبيقها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3200" kern="0" dirty="0">
                <a:solidFill>
                  <a:schemeClr val="accent5">
                    <a:lumMod val="50000"/>
                  </a:schemeClr>
                </a:solidFill>
                <a:latin typeface="Sakkal Majalla" panose="02000000000000000000" pitchFamily="2" charset="-78"/>
                <a:cs typeface="Sakkal Majalla" panose="02000000000000000000" pitchFamily="2" charset="-78"/>
                <a:sym typeface="Arial"/>
              </a:rPr>
              <a:t>5-المَهارات الّتي تنمّيها لدى المتعلِّم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561" y="2243903"/>
            <a:ext cx="5852160" cy="3544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056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3963" y="3206222"/>
            <a:ext cx="5143500" cy="607457"/>
          </a:xfrm>
        </p:spPr>
        <p:txBody>
          <a:bodyPr>
            <a:noAutofit/>
          </a:bodyPr>
          <a:lstStyle/>
          <a:p>
            <a:pPr rtl="1"/>
            <a:r>
              <a:rPr lang="ar-LB" sz="4000" dirty="0" smtClean="0"/>
              <a:t>الكتابة النّموذجيّة الجهريّة</a:t>
            </a:r>
            <a:endParaRPr lang="en-US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9"/>
          <a:stretch/>
        </p:blipFill>
        <p:spPr>
          <a:xfrm>
            <a:off x="313899" y="1844765"/>
            <a:ext cx="6570064" cy="50132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88106" y="2320120"/>
            <a:ext cx="382137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 rtl="1"/>
            <a:r>
              <a:rPr lang="ar-LB" dirty="0">
                <a:solidFill>
                  <a:schemeClr val="bg2"/>
                </a:solidFill>
                <a:latin typeface="Calibri" pitchFamily="34" charset="0"/>
                <a:ea typeface="Times New Roman"/>
                <a:cs typeface="Calibri" pitchFamily="34" charset="0"/>
              </a:rPr>
              <a:t>في يومٍ ربيعيّ جميل، ذهبتْ دانا إلى المتجر الكبير القريب مع أبيها وأمّها الحنونين لتشتري بعض الأغراض المدرسيّة، ثمّ عادت إلى بيتها الدّافئ، ولعبت مع جدّها العجوز. </a:t>
            </a:r>
            <a:endParaRPr lang="en-US" dirty="0">
              <a:solidFill>
                <a:schemeClr val="bg2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algn="just" rtl="1"/>
            <a:endParaRPr lang="ar-L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1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0166" y="3332975"/>
            <a:ext cx="4371833" cy="897831"/>
          </a:xfrm>
        </p:spPr>
        <p:txBody>
          <a:bodyPr/>
          <a:lstStyle/>
          <a:p>
            <a:r>
              <a:rPr lang="ar-LB" b="1" dirty="0" smtClean="0"/>
              <a:t>الكتابة المشتركةُ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2" y="2347415"/>
            <a:ext cx="6200203" cy="413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72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97337" y="3590741"/>
            <a:ext cx="4126172" cy="967612"/>
          </a:xfrm>
        </p:spPr>
        <p:txBody>
          <a:bodyPr/>
          <a:lstStyle/>
          <a:p>
            <a:pPr rtl="1"/>
            <a:r>
              <a:rPr lang="ar-LB" b="1" dirty="0" smtClean="0">
                <a:latin typeface="Simplified Arabic" pitchFamily="18" charset="-78"/>
              </a:rPr>
              <a:t>الكتابة المُوجَّهَةُ</a:t>
            </a:r>
            <a:endParaRPr lang="en-US" b="1" dirty="0">
              <a:latin typeface="Simplified Arabic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70" y="2060812"/>
            <a:ext cx="6816835" cy="454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9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6392" y="3466531"/>
            <a:ext cx="3872569" cy="782380"/>
          </a:xfrm>
        </p:spPr>
        <p:txBody>
          <a:bodyPr/>
          <a:lstStyle/>
          <a:p>
            <a:pPr rtl="1"/>
            <a:r>
              <a:rPr lang="ar-LB" b="1" dirty="0" smtClean="0">
                <a:latin typeface="Simplified Arabic" pitchFamily="18" charset="-78"/>
                <a:cs typeface="Simplified Arabic" pitchFamily="18" charset="-78"/>
              </a:rPr>
              <a:t>الكتابة المستقلِّةُ</a:t>
            </a:r>
            <a:endParaRPr lang="en-US" b="1" dirty="0">
              <a:latin typeface="Simplified Arabic" pitchFamily="18" charset="-78"/>
              <a:cs typeface="Simplified Arabic" pitchFamily="18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932" y="2011266"/>
            <a:ext cx="4239407" cy="42394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1069" y="2382568"/>
            <a:ext cx="3488396" cy="349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44"/>
          <p:cNvSpPr txBox="1"/>
          <p:nvPr/>
        </p:nvSpPr>
        <p:spPr>
          <a:xfrm>
            <a:off x="6071503" y="141399"/>
            <a:ext cx="595836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ct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النشاط 2.4: تقنيّات الكتابة </a:t>
            </a:r>
            <a:endParaRPr sz="12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906" name="Google Shape;906;p44"/>
          <p:cNvCxnSpPr/>
          <p:nvPr/>
        </p:nvCxnSpPr>
        <p:spPr>
          <a:xfrm flipH="1" flipV="1">
            <a:off x="7204136" y="621988"/>
            <a:ext cx="3632740" cy="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826207"/>
              </p:ext>
            </p:extLst>
          </p:nvPr>
        </p:nvGraphicFramePr>
        <p:xfrm>
          <a:off x="1703614" y="2024745"/>
          <a:ext cx="8850084" cy="4718957"/>
        </p:xfrm>
        <a:graphic>
          <a:graphicData uri="http://schemas.openxmlformats.org/drawingml/2006/table">
            <a:tbl>
              <a:tblPr firstRow="1" bandRow="1"/>
              <a:tblGrid>
                <a:gridCol w="1475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5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5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50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50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50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37697">
                <a:tc>
                  <a:txBody>
                    <a:bodyPr/>
                    <a:lstStyle/>
                    <a:p>
                      <a:pPr algn="ctr" rtl="1"/>
                      <a:r>
                        <a:rPr lang="ar-LB" sz="2000" dirty="0"/>
                        <a:t>المهارات </a:t>
                      </a:r>
                      <a:r>
                        <a:rPr lang="ar-LB" sz="2000" dirty="0" smtClean="0"/>
                        <a:t>الّتي </a:t>
                      </a:r>
                      <a:r>
                        <a:rPr lang="ar-LB" sz="2000" dirty="0"/>
                        <a:t>تنمّيها لدى المتعلّم</a:t>
                      </a:r>
                      <a:endParaRPr lang="en-US" sz="2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400" dirty="0"/>
                        <a:t>دور المتعلّم</a:t>
                      </a:r>
                      <a:endParaRPr lang="en-US" sz="2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400" dirty="0"/>
                        <a:t>دور المعلّم</a:t>
                      </a:r>
                      <a:endParaRPr lang="en-US" sz="2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دواعي استخدامها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400" dirty="0"/>
                        <a:t>تَعريفها</a:t>
                      </a:r>
                      <a:endParaRPr lang="en-US" sz="2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/>
                        <a:t>تقنيّة </a:t>
                      </a:r>
                      <a:r>
                        <a:rPr lang="ar-LB" sz="2000" b="1" dirty="0" smtClean="0"/>
                        <a:t>الكتابة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315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 smtClean="0">
                          <a:solidFill>
                            <a:srgbClr val="FF0000"/>
                          </a:solidFill>
                        </a:rPr>
                        <a:t>النّموذجيّة الجهريّة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315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3429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 smtClean="0">
                          <a:solidFill>
                            <a:srgbClr val="FF0000"/>
                          </a:solidFill>
                        </a:rPr>
                        <a:t>المشتركة</a:t>
                      </a:r>
                      <a:endParaRPr lang="en-US" sz="2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0315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rgbClr val="FF0000"/>
                          </a:solidFill>
                        </a:rPr>
                        <a:t>الموجَّهة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0315"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1000" dirty="0"/>
                        <a:t>............................................................</a:t>
                      </a:r>
                      <a:endParaRPr lang="en-US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rgbClr val="FF0000"/>
                          </a:solidFill>
                        </a:rPr>
                        <a:t>المستقلّة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62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"/>
          <p:cNvSpPr/>
          <p:nvPr/>
        </p:nvSpPr>
        <p:spPr>
          <a:xfrm>
            <a:off x="7593330" y="1912417"/>
            <a:ext cx="1680210" cy="325988"/>
          </a:xfrm>
          <a:prstGeom prst="rect">
            <a:avLst/>
          </a:prstGeom>
          <a:solidFill>
            <a:srgbClr val="EAEBEA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>
              <a:buClr>
                <a:srgbClr val="000000"/>
              </a:buClr>
            </a:pPr>
            <a:endParaRPr sz="13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"/>
          <p:cNvSpPr txBox="1">
            <a:spLocks noGrp="1"/>
          </p:cNvSpPr>
          <p:nvPr>
            <p:ph type="title"/>
          </p:nvPr>
        </p:nvSpPr>
        <p:spPr>
          <a:xfrm>
            <a:off x="5555064" y="2908140"/>
            <a:ext cx="3401907" cy="42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/>
          <a:p>
            <a:r>
              <a:rPr lang="ar-LB" dirty="0">
                <a:latin typeface="Calibri"/>
                <a:ea typeface="Calibri"/>
                <a:cs typeface="Calibri"/>
                <a:sym typeface="Calibri"/>
              </a:rPr>
              <a:t>اليوم الثّاني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61" name="Google Shape;261;p2"/>
          <p:cNvGrpSpPr/>
          <p:nvPr/>
        </p:nvGrpSpPr>
        <p:grpSpPr>
          <a:xfrm>
            <a:off x="5644517" y="3928484"/>
            <a:ext cx="1371600" cy="1375037"/>
            <a:chOff x="3970022" y="4079738"/>
            <a:chExt cx="1828800" cy="1833382"/>
          </a:xfrm>
        </p:grpSpPr>
        <p:sp>
          <p:nvSpPr>
            <p:cNvPr id="262" name="Google Shape;262;p2"/>
            <p:cNvSpPr/>
            <p:nvPr/>
          </p:nvSpPr>
          <p:spPr>
            <a:xfrm>
              <a:off x="3970022" y="4079738"/>
              <a:ext cx="1828800" cy="389045"/>
            </a:xfrm>
            <a:prstGeom prst="rect">
              <a:avLst/>
            </a:prstGeom>
            <a:solidFill>
              <a:srgbClr val="036DB7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>
                  <a:srgbClr val="000000"/>
                </a:buClr>
              </a:pPr>
              <a:endParaRPr sz="13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3970022" y="4468783"/>
              <a:ext cx="1668951" cy="1444337"/>
            </a:xfrm>
            <a:prstGeom prst="rect">
              <a:avLst/>
            </a:prstGeom>
            <a:solidFill>
              <a:srgbClr val="EAEBEA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>
                  <a:srgbClr val="000000"/>
                </a:buClr>
              </a:pPr>
              <a:endParaRPr sz="13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4" name="Google Shape;264;p2"/>
          <p:cNvGrpSpPr/>
          <p:nvPr/>
        </p:nvGrpSpPr>
        <p:grpSpPr>
          <a:xfrm>
            <a:off x="3010743" y="2309581"/>
            <a:ext cx="2943225" cy="2853980"/>
            <a:chOff x="3676823" y="3017429"/>
            <a:chExt cx="3924300" cy="3805306"/>
          </a:xfrm>
        </p:grpSpPr>
        <p:sp>
          <p:nvSpPr>
            <p:cNvPr id="265" name="Google Shape;265;p2"/>
            <p:cNvSpPr/>
            <p:nvPr/>
          </p:nvSpPr>
          <p:spPr>
            <a:xfrm>
              <a:off x="3676823" y="3017429"/>
              <a:ext cx="3924300" cy="3805306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69" tIns="34275" rIns="68569" bIns="34275" anchor="ctr" anchorCtr="0">
              <a:noAutofit/>
            </a:bodyPr>
            <a:lstStyle/>
            <a:p>
              <a:pPr algn="ctr" defTabSz="685800">
                <a:buClr>
                  <a:srgbClr val="000000"/>
                </a:buClr>
              </a:pPr>
              <a:endParaRPr sz="135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66" name="Google Shape;266;p2" descr="Smart, idea, light, bulb, book 3d-illustration - Download on Iconfinder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82776" y="3590310"/>
              <a:ext cx="2439589" cy="243958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290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36690"/>
              </p:ext>
            </p:extLst>
          </p:nvPr>
        </p:nvGraphicFramePr>
        <p:xfrm>
          <a:off x="1056640" y="1919110"/>
          <a:ext cx="9475525" cy="4786490"/>
        </p:xfrm>
        <a:graphic>
          <a:graphicData uri="http://schemas.openxmlformats.org/drawingml/2006/table">
            <a:tbl>
              <a:tblPr firstRow="1" bandRow="1"/>
              <a:tblGrid>
                <a:gridCol w="2377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1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57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00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5510"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latin typeface="+mn-lt"/>
                          <a:cs typeface="+mj-cs"/>
                        </a:rPr>
                        <a:t>المهارات التي تنمّيها لدى المتعلّم</a:t>
                      </a:r>
                      <a:endParaRPr lang="en-US" sz="2000" b="1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latin typeface="+mn-lt"/>
                          <a:cs typeface="+mj-cs"/>
                        </a:rPr>
                        <a:t>دور المتعلّم</a:t>
                      </a:r>
                      <a:endParaRPr lang="en-US" sz="2000" b="1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latin typeface="+mn-lt"/>
                          <a:cs typeface="+mj-cs"/>
                        </a:rPr>
                        <a:t>دور المعلّم</a:t>
                      </a:r>
                      <a:endParaRPr lang="en-US" sz="2000" b="1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latin typeface="+mn-lt"/>
                          <a:cs typeface="+mj-cs"/>
                        </a:rPr>
                        <a:t>تَعريفها</a:t>
                      </a:r>
                      <a:endParaRPr lang="en-US" sz="2000" b="1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latin typeface="+mn-lt"/>
                          <a:cs typeface="+mj-cs"/>
                        </a:rPr>
                        <a:t>تقنيّة الكتابة</a:t>
                      </a:r>
                      <a:endParaRPr lang="en-US" sz="2000" b="1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841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نقل المعرفة والمهارات من المعلّم إلى المعلّمين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.</a:t>
                      </a: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حثّ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المتعلّمين 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على اعتماد خطوات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الكتابة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بشكل مستقل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عند قيامهم بأي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ّة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عملي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 كتابي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ة. </a:t>
                      </a:r>
                      <a:endParaRPr lang="ar-LB" sz="2000" dirty="0"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الإصغاء </a:t>
                      </a: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الدّقّة والتّركيز</a:t>
                      </a: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LB" sz="2000" dirty="0"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dirty="0">
                          <a:latin typeface="+mn-lt"/>
                          <a:cs typeface="+mj-cs"/>
                        </a:rPr>
                        <a:t>يتابع المتعلّمونَ كتابة المُعلِّم النّموذَجِيّةِ.</a:t>
                      </a: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dirty="0"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LB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-</a:t>
                      </a:r>
                      <a:r>
                        <a:rPr lang="ar-LB" sz="2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يُنمذج</a:t>
                      </a:r>
                      <a:r>
                        <a:rPr lang="ar-LB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المعلّم الكتابة  أمام المتعلّمين 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مستخدم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ً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 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موضوعات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مختلفة ومفردات وتراكيب لغوي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 جديدة تكون أعلى وأبعد من قدرات </a:t>
                      </a:r>
                      <a:r>
                        <a:rPr lang="ar-SA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المتعل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مين. </a:t>
                      </a:r>
                      <a:endParaRPr lang="ar-LB" sz="2000" dirty="0"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marL="0" marR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-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يعرض المعل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 أمام </a:t>
                      </a:r>
                      <a:r>
                        <a:rPr lang="ar-SA" sz="2000" dirty="0" err="1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المتعل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مين أنواع الن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صوص المختلفة وميزات كل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منها توافقًا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مع ما يتم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تدريسه في القراءة 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و</a:t>
                      </a:r>
                      <a:r>
                        <a:rPr lang="ar-SA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القواعد</a:t>
                      </a:r>
                      <a:r>
                        <a:rPr lang="ar-LB" sz="2000" dirty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.</a:t>
                      </a:r>
                      <a:endParaRPr lang="en-US" sz="2000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r>
                        <a:rPr lang="ar-SA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هي التّقنية الّتي </a:t>
                      </a:r>
                      <a:r>
                        <a:rPr lang="ar-SA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يطبقها المعلم بصوت عالٍ ليشارك المتعل</a:t>
                      </a:r>
                      <a:r>
                        <a:rPr lang="ar-LB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مين كيفي</a:t>
                      </a:r>
                      <a:r>
                        <a:rPr lang="ar-LB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 الت</a:t>
                      </a:r>
                      <a:r>
                        <a:rPr lang="ar-LB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فكير حين يؤل</a:t>
                      </a:r>
                      <a:r>
                        <a:rPr lang="ar-LB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dirty="0" smtClean="0"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ف نصًّا ما.</a:t>
                      </a:r>
                      <a:endParaRPr lang="ar-LB" sz="2000" dirty="0" smtClean="0">
                        <a:effectLst/>
                        <a:latin typeface="+mn-lt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dirty="0">
                        <a:effectLst/>
                        <a:latin typeface="+mn-lt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dirty="0">
                        <a:effectLst/>
                        <a:latin typeface="+mn-lt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ar-LB" sz="2000" dirty="0">
                        <a:effectLst/>
                        <a:latin typeface="+mn-lt"/>
                        <a:cs typeface="+mj-cs"/>
                      </a:endParaRPr>
                    </a:p>
                    <a:p>
                      <a:pPr algn="justLow" rtl="1">
                        <a:lnSpc>
                          <a:spcPct val="100000"/>
                        </a:lnSpc>
                      </a:pPr>
                      <a:endParaRPr lang="en-US" sz="2000" dirty="0"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0000"/>
                        </a:lnSpc>
                      </a:pPr>
                      <a:r>
                        <a:rPr lang="ar-LB" sz="1800" b="1" dirty="0">
                          <a:solidFill>
                            <a:srgbClr val="FF0000"/>
                          </a:solidFill>
                          <a:latin typeface="+mn-lt"/>
                          <a:cs typeface="+mj-cs"/>
                        </a:rPr>
                        <a:t>الجهريّة\ النّموذجّة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127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872606"/>
              </p:ext>
            </p:extLst>
          </p:nvPr>
        </p:nvGraphicFramePr>
        <p:xfrm>
          <a:off x="264160" y="1844203"/>
          <a:ext cx="11374120" cy="4861560"/>
        </p:xfrm>
        <a:graphic>
          <a:graphicData uri="http://schemas.openxmlformats.org/drawingml/2006/table">
            <a:tbl>
              <a:tblPr firstRow="1" bandRow="1"/>
              <a:tblGrid>
                <a:gridCol w="1949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9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08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14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5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55157"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cs typeface="+mj-cs"/>
                        </a:rPr>
                        <a:t>المهارات التي تنمّيها لدى المتعلّم</a:t>
                      </a:r>
                      <a:endParaRPr lang="en-US" sz="20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cs typeface="+mj-cs"/>
                        </a:rPr>
                        <a:t>دور المتعلّم</a:t>
                      </a:r>
                      <a:endParaRPr lang="en-US" sz="20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cs typeface="+mj-cs"/>
                        </a:rPr>
                        <a:t>دور المعلّم</a:t>
                      </a:r>
                      <a:endParaRPr lang="en-US" sz="20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cs typeface="+mj-cs"/>
                        </a:rPr>
                        <a:t>تَعريفها</a:t>
                      </a:r>
                      <a:endParaRPr lang="en-US" sz="20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cs typeface="+mj-cs"/>
                        </a:rPr>
                        <a:t>تقنيّة الكتابة</a:t>
                      </a:r>
                      <a:endParaRPr lang="en-US" sz="20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56703">
                <a:tc>
                  <a:txBody>
                    <a:bodyPr/>
                    <a:lstStyle/>
                    <a:p>
                      <a:pPr marL="0" marR="0" lvl="0" indent="0" algn="justLow" defTabSz="3429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1" dirty="0">
                          <a:effectLst/>
                          <a:ea typeface="Calibri" panose="020F0502020204030204" pitchFamily="34" charset="0"/>
                          <a:cs typeface="+mj-cs"/>
                        </a:rPr>
                        <a:t>بناء قدرات المتعلّم </a:t>
                      </a:r>
                      <a:r>
                        <a:rPr lang="ar-LB" sz="1800" b="1" dirty="0">
                          <a:effectLst/>
                          <a:ea typeface="Calibri" panose="020F0502020204030204" pitchFamily="34" charset="0"/>
                          <a:cs typeface="+mj-cs"/>
                        </a:rPr>
                        <a:t>وتطوير أدائه في الكتابة</a:t>
                      </a:r>
                      <a:r>
                        <a:rPr lang="ar-SA" sz="1800" b="1" dirty="0">
                          <a:effectLst/>
                          <a:ea typeface="Calibri" panose="020F0502020204030204" pitchFamily="34" charset="0"/>
                          <a:cs typeface="+mj-cs"/>
                        </a:rPr>
                        <a:t>.</a:t>
                      </a:r>
                      <a:endParaRPr lang="en-US" sz="1800" b="1" dirty="0">
                        <a:solidFill>
                          <a:schemeClr val="tx1"/>
                        </a:solidFill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vl="0" algn="justLow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يشارك المعلّم في اختيار الموضوع </a:t>
                      </a:r>
                    </a:p>
                    <a:p>
                      <a:pPr lvl="0" algn="justLow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يشارك في عمليّة العصف الذّهنيّ للأفكار </a:t>
                      </a:r>
                      <a:endParaRPr lang="ar-LB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justLow" rtl="1"/>
                      <a:endParaRPr lang="ar-L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justLow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يشارك مع المعلّم في كتابة الأفكار وتوسيع الجمل وكتابة الكلمات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.</a:t>
                      </a:r>
                      <a:endParaRPr lang="en-US" sz="1800" b="1" dirty="0">
                        <a:cs typeface="+mj-cs"/>
                      </a:endParaRPr>
                    </a:p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-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يقدّم المعلّم للمتعلمين ماهية الكتابة المشتركة، أهميتها وكيفية تطبيقها.</a:t>
                      </a:r>
                      <a:endParaRPr lang="ar-L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-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يختار المعلّم موضوعًا مرتبطًا بالمحور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ثمّ يبدأ بمراحل الكتابة:</a:t>
                      </a: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أ-مرحلة التّخطيط </a:t>
                      </a: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يقوم بالعصف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الذهني مع المتعلمين لتوليد الافكار، </a:t>
                      </a:r>
                      <a:endParaRPr lang="ar-L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ضع الأفكار المتفق عليها في مخطط أوّلي للموضوع (بداية، جسم الموضع، خاتمة) وغيرها من المخططات بحسب نوع النص أو نمطه.</a:t>
                      </a:r>
                      <a:endParaRPr lang="ar-L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ب-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مرحلة كتابة المسوّدة الأولى:</a:t>
                      </a:r>
                      <a:endParaRPr lang="ar-LB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يكتب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المعلّم الأفكار التي تشاركها المتعلمون ويطلب من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هم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مساعدته 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في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كتابة 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الجملة أو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 تهجئة الكلمات كتابتها كتابة 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إ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ملائي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ة ونحوي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ة سليمة. 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ج-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مرحلة المراجعة: يتوقف ويقرأ ما كتبه مع </a:t>
                      </a:r>
                      <a:r>
                        <a:rPr lang="ar-SA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المتعل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مين بهدف المراجعة و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إ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ضافة التفاصيل أو حذف الأفكار المكررة، تحسين الجمل من حيث تسلسلها وترابطها لمزيد من الوضوح والتّعبير الس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ليم.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j-cs"/>
                      </a:endParaRPr>
                    </a:p>
                    <a:p>
                      <a:pPr lvl="0" algn="r" rtl="1"/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د-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مرحلة الت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دقيق اللّغويّ: يتوقف ويقرأ ما كتبه مع </a:t>
                      </a:r>
                      <a:r>
                        <a:rPr lang="ar-SA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المتعل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مين بهدف مراجعة الأخطاء الاملائي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ة والن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حوي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ة المطلوبة في صف</a:t>
                      </a:r>
                      <a:r>
                        <a:rPr lang="ar-LB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ّ</a:t>
                      </a:r>
                      <a:r>
                        <a:rPr lang="ar-SA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j-cs"/>
                        </a:rPr>
                        <a:t>هم.</a:t>
                      </a:r>
                      <a:endParaRPr lang="en-US" sz="18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1800" b="1" dirty="0">
                          <a:solidFill>
                            <a:schemeClr val="tx1"/>
                          </a:solidFill>
                          <a:cs typeface="+mj-cs"/>
                        </a:rPr>
                        <a:t>تقنِيّةٌ يقوم من خلالها </a:t>
                      </a: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j-cs"/>
                        </a:rPr>
                        <a:t>المعلّم والمتعلّمون بتوليد محتوى الكتابة معًا بطريقة بن</a:t>
                      </a:r>
                      <a:r>
                        <a:rPr lang="ar-L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1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j-cs"/>
                        </a:rPr>
                        <a:t>اءة</a:t>
                      </a:r>
                      <a:r>
                        <a:rPr lang="ar-S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+mj-cs"/>
                        </a:rPr>
                        <a:t>. 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lvl="0" algn="ctr" rtl="1"/>
                      <a:endParaRPr lang="en-US" sz="1800" b="1" dirty="0"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400" b="1" dirty="0">
                          <a:solidFill>
                            <a:srgbClr val="FF0000"/>
                          </a:solidFill>
                          <a:cs typeface="+mj-cs"/>
                        </a:rPr>
                        <a:t>المشتركة</a:t>
                      </a:r>
                      <a:endParaRPr lang="en-US" sz="2000" b="1" dirty="0">
                        <a:solidFill>
                          <a:srgbClr val="FF0000"/>
                        </a:solidFill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992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6" name="Google Shape;906;p44"/>
          <p:cNvCxnSpPr/>
          <p:nvPr/>
        </p:nvCxnSpPr>
        <p:spPr>
          <a:xfrm rot="10800000">
            <a:off x="4952399" y="888566"/>
            <a:ext cx="310896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98374"/>
              </p:ext>
            </p:extLst>
          </p:nvPr>
        </p:nvGraphicFramePr>
        <p:xfrm>
          <a:off x="1019790" y="1869449"/>
          <a:ext cx="10454639" cy="4983480"/>
        </p:xfrm>
        <a:graphic>
          <a:graphicData uri="http://schemas.openxmlformats.org/drawingml/2006/table">
            <a:tbl>
              <a:tblPr firstRow="1" bandRow="1"/>
              <a:tblGrid>
                <a:gridCol w="2253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57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63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97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90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8739"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المهارات التي تنمّيها لدى المتعلّم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دور المتعلّم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دور المعلّم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تَعريفها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تقنيّة</a:t>
                      </a:r>
                      <a:r>
                        <a:rPr lang="ar-LB" sz="2000" b="1" baseline="0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 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الكتابة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783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إ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عادة تعليم مكتسبات سابقة أو تعزيز المهارات المطلوبة في صفّه.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يُصغي المتعلّمون إلى</a:t>
                      </a:r>
                      <a:r>
                        <a:rPr lang="ar-LB" sz="2000" b="1" baseline="0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 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توجيهات المعلّم</a:t>
                      </a: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يُطبِّقُ المتعلّمون الإستراتيجيّة</a:t>
                      </a:r>
                      <a:r>
                        <a:rPr lang="ar-LB" sz="2000" b="1" baseline="0" dirty="0">
                          <a:solidFill>
                            <a:schemeClr val="tx1"/>
                          </a:solidFill>
                          <a:latin typeface="+mn-lt"/>
                          <a:cs typeface="+mj-cs"/>
                        </a:rPr>
                        <a:t> الصّحيحة في أثناء الكتابة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-إ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عداد جدول بأسماء المتع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لمين </a:t>
                      </a:r>
                      <a:r>
                        <a:rPr lang="ar-SA" sz="20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المتعث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رين الذين سينضم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ون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إ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ليه في مجموعة الكتابة الموج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هة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.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marL="0" marR="0" lvl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-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تحديد الأهداف ال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تي سيعمل عليها مع هذه المجموعة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.</a:t>
                      </a:r>
                    </a:p>
                    <a:p>
                      <a:pPr marL="0" marR="0" lvl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-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تحضير الموارد الملا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ئ</a:t>
                      </a:r>
                      <a:r>
                        <a:rPr lang="ar-SA" sz="2000" b="1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مة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للتعلّم النّشط.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  <a:p>
                      <a:pPr marL="0" marR="0" lvl="0" indent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-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تحديد المد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 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(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لا تتجاوز 20 دقيقة ثلاث مرات في الأسبوع 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للمتعلّمين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الأكثر تعسرًا ومرتين ل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ل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أقل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تعث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ر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ً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  أي ال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ذين يحتاجون إلى دعم خفي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ف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 من أجل تثبيت المفاهيم.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الكتابة الموجّهة هي 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تقني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</a:t>
                      </a:r>
                      <a:r>
                        <a:rPr lang="ar-SA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ة يقدّمها المعلّم لتقديم الدّعم في الصّفّ في مجموعة صغيرة أو بشكل انفرادي</a:t>
                      </a:r>
                      <a:r>
                        <a:rPr lang="ar-LB" sz="20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j-cs"/>
                        </a:rPr>
                        <a:t>ّ.</a:t>
                      </a:r>
                      <a:endParaRPr lang="ar-LB" sz="2000" b="1" dirty="0">
                        <a:solidFill>
                          <a:schemeClr val="tx1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>
                          <a:solidFill>
                            <a:srgbClr val="FF0000"/>
                          </a:solidFill>
                          <a:latin typeface="+mn-lt"/>
                          <a:cs typeface="+mj-cs"/>
                        </a:rPr>
                        <a:t>الموجَّهة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+mn-lt"/>
                        <a:cs typeface="+mj-cs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951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371735"/>
              </p:ext>
            </p:extLst>
          </p:nvPr>
        </p:nvGraphicFramePr>
        <p:xfrm>
          <a:off x="1561383" y="1859018"/>
          <a:ext cx="9420969" cy="4967519"/>
        </p:xfrm>
        <a:graphic>
          <a:graphicData uri="http://schemas.openxmlformats.org/drawingml/2006/table">
            <a:tbl>
              <a:tblPr firstRow="1" bandRow="1"/>
              <a:tblGrid>
                <a:gridCol w="1831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1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5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22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57017"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/>
                        <a:t>المهارات الّتي تنمّيها لدى المتعلّم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/>
                        <a:t>دور المتعلّم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دور المعلّم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/>
                        <a:t>تَعريفها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000" b="1" dirty="0"/>
                        <a:t>تقنيّة الكتابة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0502">
                <a:tc>
                  <a:txBody>
                    <a:bodyPr/>
                    <a:lstStyle/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- تطبيق الاستراتيجيات المُقدَّمة في الدّرس المُصغَّر بشكل مستقلّ</a:t>
                      </a: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b="1" dirty="0"/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-تعزيز الثّقة</a:t>
                      </a:r>
                      <a:r>
                        <a:rPr lang="ar-LB" sz="2000" b="1" baseline="0" dirty="0"/>
                        <a:t>  بالنّفس والاستقلالِيّة</a:t>
                      </a:r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LB" sz="2000" b="1" dirty="0"/>
                    </a:p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- تَوظيف </a:t>
                      </a:r>
                      <a:r>
                        <a:rPr lang="ar-LB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المعرفة والمهارات الكتابيّة في مواقف جديدة.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justLow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LB" sz="2000" b="1" dirty="0"/>
                        <a:t>الكتابة مُنفرِدًا مع تطبيق المهارات</a:t>
                      </a:r>
                      <a:r>
                        <a:rPr lang="ar-LB" sz="2000" b="1" baseline="0" dirty="0"/>
                        <a:t> المكتسبة.</a:t>
                      </a:r>
                      <a:endParaRPr lang="en-US" sz="20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-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يتابع عمل </a:t>
                      </a:r>
                      <a:r>
                        <a:rPr lang="ar-SA" sz="20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المتعل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مين خلال تطبيق تقني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ة الكتابة المستقل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ة من خلال الت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نقّل بينهم، و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إ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جراء المحادثات الس</a:t>
                      </a: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ريعة معهم للتأكّد من فهمهم ومدى اكتسابهم للمهارة المستهدفة. </a:t>
                      </a:r>
                      <a:endParaRPr lang="ar-LB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Simplified Arabic" panose="02020603050405020304" pitchFamily="18" charset="-78"/>
                      </a:endParaRPr>
                    </a:p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LB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-</a:t>
                      </a:r>
                      <a:r>
                        <a:rPr kumimoji="0" lang="ar-L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يحضّر </a:t>
                      </a:r>
                      <a:r>
                        <a:rPr kumimoji="0" lang="ar-SA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موارد تتلاءم مع مستوى المتعلّمين المتقد</a:t>
                      </a:r>
                      <a:r>
                        <a:rPr kumimoji="0" lang="ar-LB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kumimoji="0" lang="ar-SA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مين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justLow" rtl="1"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تقنية يفسح فيها المعلّم </a:t>
                      </a:r>
                      <a:r>
                        <a:rPr lang="ar-SA" sz="2000" b="1" dirty="0" err="1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للمتعل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مين العمل باستقلالي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ة </a:t>
                      </a:r>
                      <a:r>
                        <a:rPr lang="ar-SA" sz="2000" b="1" dirty="0" err="1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موظ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فين الاستراتيجي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ة ال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تي قدّمها في 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د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ّ</a:t>
                      </a:r>
                      <a:r>
                        <a:rPr lang="ar-SA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ر</a:t>
                      </a:r>
                      <a:r>
                        <a:rPr lang="ar-LB" sz="2000" b="1" dirty="0">
                          <a:effectLst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س.</a:t>
                      </a:r>
                      <a:endParaRPr lang="ar-LB" sz="2000" b="1" kern="0" dirty="0">
                        <a:solidFill>
                          <a:srgbClr val="000000"/>
                        </a:solidFill>
                        <a:latin typeface="Arial"/>
                        <a:sym typeface="Arial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LB" sz="2400" b="1" dirty="0">
                          <a:solidFill>
                            <a:srgbClr val="FF0000"/>
                          </a:solidFill>
                        </a:rPr>
                        <a:t>المستقلّة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02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82045" y="2329499"/>
            <a:ext cx="5388976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r" rtl="1">
              <a:lnSpc>
                <a:spcPct val="150000"/>
              </a:lnSpc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200" kern="0" dirty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المطلوب</a:t>
            </a:r>
            <a:r>
              <a:rPr lang="ar-LB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algn="r" rtl="1">
              <a:lnSpc>
                <a:spcPct val="150000"/>
              </a:lnSpc>
              <a:buClr>
                <a:srgbClr val="000000"/>
              </a:buClr>
            </a:pPr>
            <a:r>
              <a:rPr lang="ar-LB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 </a:t>
            </a:r>
            <a:r>
              <a:rPr lang="ar-LB" sz="3200" kern="0" dirty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من خلال </a:t>
            </a:r>
            <a:r>
              <a:rPr lang="ar-LB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نموذجي الدّرس المعروضين، املأوا </a:t>
            </a:r>
            <a:r>
              <a:rPr lang="ar-SA" sz="3200" kern="0" dirty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خانة التّقويم </a:t>
            </a:r>
            <a:r>
              <a:rPr lang="ar-SA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التّكوينيّ</a:t>
            </a:r>
            <a:r>
              <a:rPr lang="ar-LB" sz="3200" kern="0" dirty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 </a:t>
            </a:r>
            <a:r>
              <a:rPr lang="ar-LB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cs typeface="Arial" panose="020B0604020202020204" pitchFamily="34" charset="0"/>
                <a:sym typeface="Arial"/>
              </a:rPr>
              <a:t>المُراعي للمعايير</a:t>
            </a:r>
            <a:r>
              <a:rPr lang="ar-LB" sz="3200" kern="0" dirty="0" smtClean="0">
                <a:solidFill>
                  <a:srgbClr val="EBECEB">
                    <a:lumMod val="25000"/>
                  </a:srgbClr>
                </a:solidFill>
                <a:latin typeface="Arial"/>
                <a:sym typeface="Arial"/>
              </a:rPr>
              <a:t>الخاصّة به.</a:t>
            </a:r>
            <a:endParaRPr lang="en-US" sz="3200" kern="0" dirty="0">
              <a:solidFill>
                <a:srgbClr val="EBECEB">
                  <a:lumMod val="25000"/>
                </a:srgbClr>
              </a:solidFill>
              <a:latin typeface="Arial"/>
              <a:sym typeface="Arial"/>
            </a:endParaRPr>
          </a:p>
        </p:txBody>
      </p:sp>
      <p:sp>
        <p:nvSpPr>
          <p:cNvPr id="6" name="Google Shape;905;p44"/>
          <p:cNvSpPr txBox="1"/>
          <p:nvPr/>
        </p:nvSpPr>
        <p:spPr>
          <a:xfrm>
            <a:off x="6375023" y="321289"/>
            <a:ext cx="595836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ct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2400" b="1" kern="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النّشاط 2.5: التّقويم التّكوينيّ </a:t>
            </a:r>
            <a:endParaRPr sz="1050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0" y="3894974"/>
            <a:ext cx="5185296" cy="2963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0" y="1605318"/>
            <a:ext cx="5036024" cy="2733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510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95897" y="1117738"/>
            <a:ext cx="8822875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2800" b="1" kern="0" dirty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t>ارصد الأخطاء الواردة في </a:t>
            </a:r>
            <a:r>
              <a:rPr lang="ar-LB" sz="2800" b="1" kern="0" dirty="0" smtClean="0">
                <a:solidFill>
                  <a:prstClr val="black"/>
                </a:solidFill>
                <a:latin typeface="Calibri"/>
                <a:ea typeface="Calibri"/>
                <a:cs typeface="Calibri"/>
                <a:sym typeface="Calibri"/>
              </a:rPr>
              <a:t>إجابة المتعلّم، واقترح أنشطة دعم مناسبة لها.</a:t>
            </a:r>
            <a:endParaRPr lang="ar-LB" sz="2800" b="1" kern="0" dirty="0">
              <a:solidFill>
                <a:prstClr val="blac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05;p44"/>
          <p:cNvSpPr txBox="1"/>
          <p:nvPr/>
        </p:nvSpPr>
        <p:spPr>
          <a:xfrm>
            <a:off x="6112331" y="321289"/>
            <a:ext cx="595836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ct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النّشاط 2.6: الدّعم</a:t>
            </a:r>
            <a:endParaRPr sz="1200" kern="0" dirty="0">
              <a:solidFill>
                <a:schemeClr val="accent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5" name="Picture Placeholder 4" descr="C:\Users\relnouaime\Pictures\Screenshots\Screenshot (118).png"/>
          <p:cNvPicPr>
            <a:picLocks noGrp="1"/>
          </p:cNvPicPr>
          <p:nvPr>
            <p:ph type="pic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8" t="19205" r="26672" b="19789"/>
          <a:stretch/>
        </p:blipFill>
        <p:spPr bwMode="auto">
          <a:xfrm>
            <a:off x="225084" y="2142309"/>
            <a:ext cx="6149590" cy="47156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lh6.googleusercontent.com/iAqegWH8VhUeh_lJ4rFXye210Sqqk5BbUjLYpc9j-MDyMj59tdbITDwmQYyzDbL_Cq0fB-OXoIcnE2ZfNNWh3oYtRXGJzf7h0w03O7zy1OgXQv2lUaqu2jPs9t7M3WUbTjLmJc8wELvR4545M-c4G_u9lqPa11O7w-TTNKtSqDknOYCNbkm1fZ2EGc3TD4nEruHTT9gX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941"/>
          <a:stretch/>
        </p:blipFill>
        <p:spPr bwMode="auto">
          <a:xfrm>
            <a:off x="6660878" y="1879968"/>
            <a:ext cx="5705475" cy="498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05;p44"/>
          <p:cNvSpPr txBox="1"/>
          <p:nvPr/>
        </p:nvSpPr>
        <p:spPr>
          <a:xfrm>
            <a:off x="6385880" y="519349"/>
            <a:ext cx="595836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ct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النّشاط 2.6: الدّعم</a:t>
            </a:r>
            <a:endParaRPr sz="1200" kern="0" dirty="0">
              <a:solidFill>
                <a:schemeClr val="accent1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420577"/>
              </p:ext>
            </p:extLst>
          </p:nvPr>
        </p:nvGraphicFramePr>
        <p:xfrm>
          <a:off x="561705" y="1033699"/>
          <a:ext cx="11116491" cy="5919886"/>
        </p:xfrm>
        <a:graphic>
          <a:graphicData uri="http://schemas.openxmlformats.org/drawingml/2006/table">
            <a:tbl>
              <a:tblPr firstRow="1" firstCol="1" bandRow="1"/>
              <a:tblGrid>
                <a:gridCol w="1058089">
                  <a:extLst>
                    <a:ext uri="{9D8B030D-6E8A-4147-A177-3AD203B41FA5}">
                      <a16:colId xmlns:a16="http://schemas.microsoft.com/office/drawing/2014/main" val="3129798708"/>
                    </a:ext>
                  </a:extLst>
                </a:gridCol>
                <a:gridCol w="3388511">
                  <a:extLst>
                    <a:ext uri="{9D8B030D-6E8A-4147-A177-3AD203B41FA5}">
                      <a16:colId xmlns:a16="http://schemas.microsoft.com/office/drawing/2014/main" val="2722945972"/>
                    </a:ext>
                  </a:extLst>
                </a:gridCol>
                <a:gridCol w="740670">
                  <a:extLst>
                    <a:ext uri="{9D8B030D-6E8A-4147-A177-3AD203B41FA5}">
                      <a16:colId xmlns:a16="http://schemas.microsoft.com/office/drawing/2014/main" val="4069174148"/>
                    </a:ext>
                  </a:extLst>
                </a:gridCol>
                <a:gridCol w="740670">
                  <a:extLst>
                    <a:ext uri="{9D8B030D-6E8A-4147-A177-3AD203B41FA5}">
                      <a16:colId xmlns:a16="http://schemas.microsoft.com/office/drawing/2014/main" val="537098174"/>
                    </a:ext>
                  </a:extLst>
                </a:gridCol>
                <a:gridCol w="741959">
                  <a:extLst>
                    <a:ext uri="{9D8B030D-6E8A-4147-A177-3AD203B41FA5}">
                      <a16:colId xmlns:a16="http://schemas.microsoft.com/office/drawing/2014/main" val="3880186253"/>
                    </a:ext>
                  </a:extLst>
                </a:gridCol>
                <a:gridCol w="3558316">
                  <a:extLst>
                    <a:ext uri="{9D8B030D-6E8A-4147-A177-3AD203B41FA5}">
                      <a16:colId xmlns:a16="http://schemas.microsoft.com/office/drawing/2014/main" val="2161236374"/>
                    </a:ext>
                  </a:extLst>
                </a:gridCol>
                <a:gridCol w="888276">
                  <a:extLst>
                    <a:ext uri="{9D8B030D-6E8A-4147-A177-3AD203B41FA5}">
                      <a16:colId xmlns:a16="http://schemas.microsoft.com/office/drawing/2014/main" val="729368709"/>
                    </a:ext>
                  </a:extLst>
                </a:gridCol>
              </a:tblGrid>
              <a:tr h="233903">
                <a:tc gridSpan="7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تحديد </a:t>
                      </a:r>
                      <a:r>
                        <a:rPr lang="ar-L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الخطأ </a:t>
                      </a: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وفقًا لمعايير الكتابة الصحيحة </a:t>
                      </a:r>
                      <a:r>
                        <a:rPr lang="ar-L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أو </a:t>
                      </a: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شبكة التقويم الملائمة لصفه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174771"/>
                  </a:ext>
                </a:extLst>
              </a:tr>
              <a:tr h="3287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ملاحظات المعلّم/ ة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مقترحات الدّعم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غَيْرُ مُحَقّقٍ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مُحَقِّقٌ جُزْئِيًّا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مُحَقِّقٌ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معايير الكتابة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386890"/>
                  </a:ext>
                </a:extLst>
              </a:tr>
              <a:tr h="23390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كتب </a:t>
                      </a: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 فقرة مناسبة للصورة.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المحتوى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622165"/>
                  </a:ext>
                </a:extLst>
              </a:tr>
              <a:tr h="35085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كتابة جمل موسّعة.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ألّف الفقرة من جمل تامة </a:t>
                      </a: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ولها معنى واضح. 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209050"/>
                  </a:ext>
                </a:extLst>
              </a:tr>
              <a:tr h="350855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كتب</a:t>
                      </a: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 فقرة </a:t>
                      </a: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تحتوي تسلسل منطقي في الأفكار.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510519"/>
                  </a:ext>
                </a:extLst>
              </a:tr>
              <a:tr h="15385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توظيف المفردات في مرحلة المراجعة</a:t>
                      </a:r>
                      <a:r>
                        <a:rPr lang="ar-SA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استخدم مفردات ملائمة</a:t>
                      </a:r>
                      <a:r>
                        <a:rPr lang="ar-LB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30452"/>
                  </a:ext>
                </a:extLst>
              </a:tr>
              <a:tr h="233903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استخدم أداتي الرّبط (و – ثم) أو </a:t>
                      </a:r>
                      <a:r>
                        <a:rPr lang="ar-LB" sz="200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غيرهما.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79940"/>
                  </a:ext>
                </a:extLst>
              </a:tr>
              <a:tr h="47149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لحظ الشدّة في الكلمات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ربط الأحرف في الكلمة.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كتابة أصوات المدّ.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اتّبع القواعد الإملائية المناسبة لصفه.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سلامة اللغة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7237705"/>
                  </a:ext>
                </a:extLst>
              </a:tr>
              <a:tr h="23390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كتب مراعيًا قواعد اللغة المناسبة لصفه.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462279"/>
                  </a:ext>
                </a:extLst>
              </a:tr>
              <a:tr h="26248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لحظ علامات الوقف في كتابة الجمل الموسّعة.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وضع </a:t>
                      </a: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علامات الوقف المناسبة في مواقعها المناسبة.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083050"/>
                  </a:ext>
                </a:extLst>
              </a:tr>
              <a:tr h="30044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رسم الحرف غ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رسم الحروف في الكلمة رسمًا صحيحًا (النّقطة عددًا وموقعًا، السّنّ، العنق).  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المقروئية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471572"/>
                  </a:ext>
                </a:extLst>
              </a:tr>
              <a:tr h="46780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تناسق المسافات في أحرف الكلمات.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Simplified Arabic" panose="02020603050405020304" pitchFamily="18" charset="-78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LB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كتب الجملة</a:t>
                      </a:r>
                      <a:r>
                        <a:rPr lang="ar-SA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 على خط مستقيم بتناسق وتناسب بين الأحجام والمسافات. 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23976" marR="239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128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17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48445" t="28240" r="19727" b="6794"/>
          <a:stretch/>
        </p:blipFill>
        <p:spPr>
          <a:xfrm>
            <a:off x="7567748" y="1460042"/>
            <a:ext cx="4624252" cy="5306518"/>
          </a:xfrm>
          <a:prstGeom prst="rect">
            <a:avLst/>
          </a:prstGeom>
        </p:spPr>
      </p:pic>
      <p:sp>
        <p:nvSpPr>
          <p:cNvPr id="5" name="Google Shape;905;p44"/>
          <p:cNvSpPr txBox="1">
            <a:spLocks noGrp="1"/>
          </p:cNvSpPr>
          <p:nvPr>
            <p:ph type="body" sz="half" idx="2"/>
          </p:nvPr>
        </p:nvSpPr>
        <p:spPr>
          <a:xfrm>
            <a:off x="7158446" y="407133"/>
            <a:ext cx="4441371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r" defTabSz="685800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النّشاط 2.6: أنشطة الدّعم</a:t>
            </a:r>
            <a:endParaRPr sz="1200" kern="0" dirty="0">
              <a:solidFill>
                <a:schemeClr val="accent1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6139" t="27411" r="26674" b="14371"/>
          <a:stretch/>
        </p:blipFill>
        <p:spPr>
          <a:xfrm>
            <a:off x="3448594" y="2507735"/>
            <a:ext cx="4911635" cy="4258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417" t="31161" r="69078" b="12232"/>
          <a:stretch/>
        </p:blipFill>
        <p:spPr>
          <a:xfrm>
            <a:off x="0" y="2717074"/>
            <a:ext cx="3448594" cy="414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05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9" name="Google Shape;1179;p62"/>
          <p:cNvSpPr/>
          <p:nvPr/>
        </p:nvSpPr>
        <p:spPr>
          <a:xfrm>
            <a:off x="6004560" y="814070"/>
            <a:ext cx="3520440" cy="128016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txBody>
          <a:bodyPr spcFirstLastPara="1" wrap="square" lIns="68569" tIns="34275" rIns="68569" bIns="34275" anchor="ctr" anchorCtr="0">
            <a:noAutofit/>
          </a:bodyPr>
          <a:lstStyle/>
          <a:p>
            <a:pPr algn="ctr" defTabSz="685800">
              <a:buClr>
                <a:srgbClr val="000000"/>
              </a:buClr>
            </a:pPr>
            <a:endParaRPr sz="135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0" name="Google Shape;1180;p62"/>
          <p:cNvSpPr txBox="1"/>
          <p:nvPr/>
        </p:nvSpPr>
        <p:spPr>
          <a:xfrm>
            <a:off x="7473529" y="253700"/>
            <a:ext cx="4478985" cy="51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0" rIns="68569" bIns="68569" anchor="t" anchorCtr="0">
            <a:noAutofit/>
          </a:bodyPr>
          <a:lstStyle/>
          <a:p>
            <a:pPr algn="r" defTabSz="685800" rtl="1">
              <a:lnSpc>
                <a:spcPct val="90000"/>
              </a:lnSpc>
              <a:buClr>
                <a:srgbClr val="0087D0"/>
              </a:buClr>
              <a:buSzPts val="3600"/>
            </a:pPr>
            <a:r>
              <a:rPr lang="ar-LB" sz="3200" b="1" kern="0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نشاط </a:t>
            </a:r>
            <a:r>
              <a:rPr lang="ar-LB" sz="3200" b="1" kern="0" dirty="0" smtClean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الختام:2.7  </a:t>
            </a:r>
            <a:endParaRPr sz="1200" kern="0" dirty="0">
              <a:solidFill>
                <a:schemeClr val="bg1"/>
              </a:solidFill>
              <a:latin typeface="Arial"/>
              <a:cs typeface="Arial"/>
              <a:sym typeface="Arial"/>
            </a:endParaRPr>
          </a:p>
        </p:txBody>
      </p:sp>
      <p:cxnSp>
        <p:nvCxnSpPr>
          <p:cNvPr id="1181" name="Google Shape;1181;p62"/>
          <p:cNvCxnSpPr/>
          <p:nvPr/>
        </p:nvCxnSpPr>
        <p:spPr>
          <a:xfrm rot="10800000">
            <a:off x="8723190" y="722030"/>
            <a:ext cx="310896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182" name="Google Shape;1182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5692" y="103109"/>
            <a:ext cx="3060944" cy="1202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Rectangle 1"/>
          <p:cNvSpPr/>
          <p:nvPr/>
        </p:nvSpPr>
        <p:spPr>
          <a:xfrm>
            <a:off x="4290566" y="2476939"/>
            <a:ext cx="4432624" cy="70788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Clr>
                <a:srgbClr val="000000"/>
              </a:buClr>
            </a:pPr>
            <a:r>
              <a:rPr lang="en-US" sz="4000" b="1" kern="0" dirty="0">
                <a:solidFill>
                  <a:srgbClr val="5B9BD5">
                    <a:lumMod val="50000"/>
                  </a:srgbClr>
                </a:solidFill>
                <a:latin typeface="Arial"/>
                <a:sym typeface="Arial"/>
              </a:rPr>
              <a:t>Progress check </a:t>
            </a:r>
            <a:r>
              <a:rPr lang="en-US" sz="4000" b="1" kern="0" dirty="0" smtClean="0">
                <a:solidFill>
                  <a:srgbClr val="5B9BD5">
                    <a:lumMod val="50000"/>
                  </a:srgbClr>
                </a:solidFill>
                <a:latin typeface="Arial"/>
                <a:sym typeface="Arial"/>
              </a:rPr>
              <a:t>2</a:t>
            </a:r>
            <a:endParaRPr lang="en-US" sz="4000" b="1" kern="0" dirty="0">
              <a:solidFill>
                <a:srgbClr val="5B9BD5">
                  <a:lumMod val="50000"/>
                </a:srgbClr>
              </a:solidFill>
              <a:latin typeface="Arial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24655" y="3572743"/>
            <a:ext cx="8886541" cy="25545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en-US" sz="3200" b="1" kern="0" dirty="0">
                <a:solidFill>
                  <a:srgbClr val="5B9BD5">
                    <a:lumMod val="50000"/>
                  </a:srgbClr>
                </a:solidFill>
                <a:latin typeface="Arial"/>
                <a:sym typeface="Arial"/>
                <a:hlinkClick r:id="rId4"/>
              </a:rPr>
              <a:t>https://docs.google.com/forms/d/1XpzolzU0XZuw-GE39vhwaTfQcGAgMHf3_57m_8V0unw/edit?ts=62a34b9e</a:t>
            </a:r>
            <a:endParaRPr lang="ar-LB" sz="3200" b="1" kern="0" dirty="0">
              <a:solidFill>
                <a:srgbClr val="5B9BD5">
                  <a:lumMod val="50000"/>
                </a:srgbClr>
              </a:solidFill>
              <a:latin typeface="Arial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endParaRPr lang="ar-LB" sz="3200" b="1" kern="0" dirty="0">
              <a:solidFill>
                <a:srgbClr val="5B9BD5">
                  <a:lumMod val="50000"/>
                </a:srgbClr>
              </a:solidFill>
              <a:latin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35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../../../../Noel/LOGO%20UNICEF%20_%20%20CERD/LOGO%20UNICEF%20no%20bg.png">
            <a:extLst>
              <a:ext uri="{FF2B5EF4-FFF2-40B4-BE49-F238E27FC236}">
                <a16:creationId xmlns:a16="http://schemas.microsoft.com/office/drawing/2014/main" id="{474DD623-DF49-442A-BF44-0B7A2E2828F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72" t="19521" r="33551" b="25930"/>
          <a:stretch/>
        </p:blipFill>
        <p:spPr bwMode="auto">
          <a:xfrm rot="16200000">
            <a:off x="8268177" y="2931865"/>
            <a:ext cx="563528" cy="1081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F85C74-EC72-4678-84A2-5359CED2A4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863" t="5176" r="32500" b="68903"/>
          <a:stretch/>
        </p:blipFill>
        <p:spPr>
          <a:xfrm>
            <a:off x="3101123" y="3103435"/>
            <a:ext cx="1330430" cy="56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9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4CCB5-4B53-A8B2-7854-DC7E1816F0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76377" y="252746"/>
            <a:ext cx="5415623" cy="726970"/>
          </a:xfrm>
        </p:spPr>
        <p:txBody>
          <a:bodyPr/>
          <a:lstStyle/>
          <a:p>
            <a:r>
              <a:rPr lang="ar-LB" dirty="0" smtClean="0"/>
              <a:t>الن</a:t>
            </a:r>
            <a:r>
              <a:rPr lang="ar-LB" dirty="0"/>
              <a:t>ّ</a:t>
            </a:r>
            <a:r>
              <a:rPr lang="ar-LB" dirty="0" smtClean="0"/>
              <a:t>شاط 1.1: مراجعة مفاهيم اليوم الأوّل. </a:t>
            </a:r>
            <a:endParaRPr lang="ar-L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5CFBF5-FA7F-A201-8D89-F335DEB5DFCC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540431" y="3006677"/>
            <a:ext cx="5847191" cy="3586034"/>
          </a:xfrm>
        </p:spPr>
        <p:txBody>
          <a:bodyPr/>
          <a:lstStyle/>
          <a:p>
            <a:pPr marL="38100" indent="0">
              <a:buNone/>
            </a:pPr>
            <a:r>
              <a:rPr lang="ar-LB" sz="3200" dirty="0" smtClean="0"/>
              <a:t>1- لِتختَرْ كلُّ مجموعة عنوانًا من العناوين الخاصّة باليوم الأوّل، ولتكتبْ </a:t>
            </a:r>
            <a:r>
              <a:rPr lang="ar-LB" sz="3200" dirty="0"/>
              <a:t>ما علق في ذهنها </a:t>
            </a:r>
            <a:r>
              <a:rPr lang="ar-LB" sz="3200" dirty="0" smtClean="0"/>
              <a:t>حوله </a:t>
            </a:r>
            <a:r>
              <a:rPr lang="ar-LB" sz="3200" dirty="0"/>
              <a:t>بلون </a:t>
            </a:r>
            <a:r>
              <a:rPr lang="ar-LB" sz="3200" dirty="0" smtClean="0"/>
              <a:t>خاصّ تختارُه لِيُمثِّلَها.</a:t>
            </a:r>
          </a:p>
          <a:p>
            <a:pPr marL="38100" indent="0">
              <a:buNone/>
            </a:pPr>
            <a:endParaRPr lang="ar-LB" sz="3200" dirty="0"/>
          </a:p>
          <a:p>
            <a:pPr marL="38100" indent="0">
              <a:buNone/>
            </a:pPr>
            <a:r>
              <a:rPr lang="ar-LB" sz="3200" dirty="0" smtClean="0"/>
              <a:t> 2- لتكتبْ </a:t>
            </a:r>
            <a:r>
              <a:rPr lang="ar-LB" sz="3200" dirty="0"/>
              <a:t>باقي المجموعات </a:t>
            </a:r>
            <a:r>
              <a:rPr lang="ar-LB" sz="3200" dirty="0" smtClean="0"/>
              <a:t>ملاحظاتِها</a:t>
            </a:r>
            <a:r>
              <a:rPr lang="ar-LB" sz="3200" dirty="0"/>
              <a:t>، </a:t>
            </a:r>
            <a:r>
              <a:rPr lang="ar-LB" sz="3200" dirty="0" smtClean="0"/>
              <a:t>ولتُضفْ </a:t>
            </a:r>
            <a:r>
              <a:rPr lang="ar-LB" sz="3200" dirty="0"/>
              <a:t>أو </a:t>
            </a:r>
            <a:r>
              <a:rPr lang="ar-LB" sz="3200" dirty="0" smtClean="0"/>
              <a:t>تحذفْ </a:t>
            </a:r>
            <a:r>
              <a:rPr lang="ar-LB" sz="3200" dirty="0"/>
              <a:t>معلّلة ما تراه مناسبًا</a:t>
            </a:r>
            <a:r>
              <a:rPr lang="ar-LB" sz="3200" dirty="0" smtClean="0"/>
              <a:t>.</a:t>
            </a:r>
            <a:endParaRPr lang="ar-L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85" y="1361851"/>
            <a:ext cx="4605513" cy="328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2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8" name="Google Shape;468;p20"/>
          <p:cNvCxnSpPr/>
          <p:nvPr/>
        </p:nvCxnSpPr>
        <p:spPr>
          <a:xfrm flipH="1">
            <a:off x="4282441" y="842004"/>
            <a:ext cx="3560717" cy="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0" name="Google Shape;470;p20"/>
          <p:cNvSpPr/>
          <p:nvPr/>
        </p:nvSpPr>
        <p:spPr>
          <a:xfrm>
            <a:off x="7134621" y="1729511"/>
            <a:ext cx="4795158" cy="589632"/>
          </a:xfrm>
          <a:custGeom>
            <a:avLst/>
            <a:gdLst/>
            <a:ahLst/>
            <a:cxnLst/>
            <a:rect l="l" t="t" r="r" b="b"/>
            <a:pathLst>
              <a:path w="6096000" h="936000" extrusionOk="0">
                <a:moveTo>
                  <a:pt x="0" y="156003"/>
                </a:moveTo>
                <a:cubicBezTo>
                  <a:pt x="0" y="69845"/>
                  <a:pt x="69845" y="0"/>
                  <a:pt x="156003" y="0"/>
                </a:cubicBezTo>
                <a:lnTo>
                  <a:pt x="5939997" y="0"/>
                </a:lnTo>
                <a:cubicBezTo>
                  <a:pt x="6026155" y="0"/>
                  <a:pt x="6096000" y="69845"/>
                  <a:pt x="6096000" y="156003"/>
                </a:cubicBezTo>
                <a:lnTo>
                  <a:pt x="6096000" y="779997"/>
                </a:lnTo>
                <a:cubicBezTo>
                  <a:pt x="6096000" y="866155"/>
                  <a:pt x="6026155" y="936000"/>
                  <a:pt x="5939997" y="936000"/>
                </a:cubicBezTo>
                <a:lnTo>
                  <a:pt x="156003" y="936000"/>
                </a:lnTo>
                <a:cubicBezTo>
                  <a:pt x="69845" y="936000"/>
                  <a:pt x="0" y="866155"/>
                  <a:pt x="0" y="779997"/>
                </a:cubicBezTo>
                <a:lnTo>
                  <a:pt x="0" y="156003"/>
                </a:lnTo>
                <a:close/>
              </a:path>
            </a:pathLst>
          </a:custGeom>
          <a:ln>
            <a:headEnd type="none" w="sm" len="sm"/>
            <a:tailEnd type="none" w="sm" len="sm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spcFirstLastPara="1" wrap="square" lIns="194275" tIns="194275" rIns="194275" bIns="194275" anchor="ctr" anchorCtr="0">
            <a:noAutofit/>
          </a:bodyPr>
          <a:lstStyle/>
          <a:p>
            <a:pPr algn="r" rtl="1">
              <a:lnSpc>
                <a:spcPct val="90000"/>
              </a:lnSpc>
              <a:buClr>
                <a:srgbClr val="FFFFFF"/>
              </a:buClr>
              <a:buSzPts val="3900"/>
            </a:pPr>
            <a:r>
              <a:rPr lang="ar-LB" sz="3600" kern="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اليوم </a:t>
            </a:r>
            <a:r>
              <a:rPr lang="ar-LB" sz="3600" kern="0" dirty="0" smtClean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الثّاني</a:t>
            </a:r>
            <a:endParaRPr sz="3600"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20"/>
          <p:cNvSpPr/>
          <p:nvPr/>
        </p:nvSpPr>
        <p:spPr>
          <a:xfrm>
            <a:off x="3750128" y="2414309"/>
            <a:ext cx="6096000" cy="828000"/>
          </a:xfrm>
          <a:custGeom>
            <a:avLst/>
            <a:gdLst/>
            <a:ahLst/>
            <a:cxnLst/>
            <a:rect l="l" t="t" r="r" b="b"/>
            <a:pathLst>
              <a:path w="6096000" h="828000" extrusionOk="0">
                <a:moveTo>
                  <a:pt x="0" y="0"/>
                </a:moveTo>
                <a:lnTo>
                  <a:pt x="6096000" y="0"/>
                </a:lnTo>
                <a:lnTo>
                  <a:pt x="6096000" y="828000"/>
                </a:lnTo>
                <a:lnTo>
                  <a:pt x="0" y="828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93525" tIns="49525" rIns="277350" bIns="49525" anchor="t" anchorCtr="0">
            <a:noAutofit/>
          </a:bodyPr>
          <a:lstStyle/>
          <a:p>
            <a:pPr marL="285750" lvl="1" indent="-95250">
              <a:lnSpc>
                <a:spcPct val="90000"/>
              </a:lnSpc>
              <a:buClr>
                <a:srgbClr val="000000"/>
              </a:buClr>
              <a:buSzPts val="3000"/>
            </a:pPr>
            <a:endParaRPr sz="30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3" name="Google Shape;473;p20"/>
          <p:cNvSpPr/>
          <p:nvPr/>
        </p:nvSpPr>
        <p:spPr>
          <a:xfrm>
            <a:off x="3750128" y="4178309"/>
            <a:ext cx="6096000" cy="828000"/>
          </a:xfrm>
          <a:custGeom>
            <a:avLst/>
            <a:gdLst/>
            <a:ahLst/>
            <a:cxnLst/>
            <a:rect l="l" t="t" r="r" b="b"/>
            <a:pathLst>
              <a:path w="6096000" h="828000" extrusionOk="0">
                <a:moveTo>
                  <a:pt x="0" y="0"/>
                </a:moveTo>
                <a:lnTo>
                  <a:pt x="6096000" y="0"/>
                </a:lnTo>
                <a:lnTo>
                  <a:pt x="6096000" y="828000"/>
                </a:lnTo>
                <a:lnTo>
                  <a:pt x="0" y="8280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193525" tIns="49525" rIns="277350" bIns="49525" anchor="t" anchorCtr="0">
            <a:noAutofit/>
          </a:bodyPr>
          <a:lstStyle/>
          <a:p>
            <a:pPr marL="285750" lvl="1" indent="-95250">
              <a:lnSpc>
                <a:spcPct val="90000"/>
              </a:lnSpc>
              <a:buClr>
                <a:srgbClr val="000000"/>
              </a:buClr>
              <a:buSzPts val="3000"/>
            </a:pPr>
            <a:endParaRPr sz="30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591" y="2330151"/>
            <a:ext cx="119902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التّعرّف إلى </a:t>
            </a: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مراحل عمليّة الكتابة.</a:t>
            </a:r>
          </a:p>
          <a:p>
            <a:pPr marL="285750" indent="-28575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وضع أنشطة تطبيقيّة لتعليم كلّ مرحلة من مراحل عمليّة الكتابة.</a:t>
            </a:r>
            <a:endParaRPr lang="ar-LB" sz="3600" kern="0" dirty="0">
              <a:solidFill>
                <a:srgbClr val="737375">
                  <a:lumMod val="75000"/>
                </a:srgbClr>
              </a:solidFill>
              <a:latin typeface="Simplified Arabic" panose="02020603050405020304" pitchFamily="18" charset="-78"/>
              <a:cs typeface="Simplified Arabic" panose="02020603050405020304" pitchFamily="18" charset="-78"/>
              <a:sym typeface="Arial"/>
            </a:endParaRPr>
          </a:p>
          <a:p>
            <a:pPr marL="285750" indent="-28575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الت</a:t>
            </a: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ّ</a:t>
            </a: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عرّف إلى بعض استراتيجيّات الكتابة، والتّمرّس في تطبيقِها.</a:t>
            </a:r>
          </a:p>
          <a:p>
            <a:pPr marL="457200" indent="-45720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تحليل تقنيّات تعليم </a:t>
            </a: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الكتابة، والتّعرّف </a:t>
            </a: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إلى دواعي استخدامها، والمهارات الّتي تنمّيها لدى المتعلّمين.</a:t>
            </a:r>
          </a:p>
          <a:p>
            <a:pPr marL="457200" indent="-45720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تسليط الضّوء على دور كلّ من المعلّم والمتعلّم في تِقنيّات تعلّم </a:t>
            </a: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الكتابة وتعليمها</a:t>
            </a: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.</a:t>
            </a:r>
          </a:p>
          <a:p>
            <a:pPr marL="285750" indent="-28575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وضع </a:t>
            </a:r>
            <a:r>
              <a:rPr lang="ar-LB" sz="3600" kern="0" dirty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تقويم تكوينيّ </a:t>
            </a: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مراعٍ للمعايير مع التّغذية الرّاجعة المناسبة لتجاوز الأخطاء.</a:t>
            </a:r>
            <a:endParaRPr lang="ar-LB" sz="3600" kern="0" dirty="0">
              <a:solidFill>
                <a:srgbClr val="737375">
                  <a:lumMod val="75000"/>
                </a:srgbClr>
              </a:solidFill>
              <a:latin typeface="Simplified Arabic" panose="02020603050405020304" pitchFamily="18" charset="-78"/>
              <a:cs typeface="Simplified Arabic" panose="02020603050405020304" pitchFamily="18" charset="-78"/>
              <a:sym typeface="Arial"/>
            </a:endParaRPr>
          </a:p>
          <a:p>
            <a:pPr marL="285750" indent="-285750" algn="r" rtl="1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ar-LB" sz="3600" kern="0" dirty="0" smtClean="0">
                <a:solidFill>
                  <a:srgbClr val="737375">
                    <a:lumMod val="75000"/>
                  </a:srgbClr>
                </a:solidFill>
                <a:latin typeface="Simplified Arabic" panose="02020603050405020304" pitchFamily="18" charset="-78"/>
                <a:cs typeface="Simplified Arabic" panose="02020603050405020304" pitchFamily="18" charset="-78"/>
                <a:sym typeface="Arial"/>
              </a:rPr>
              <a:t>تحديد أسباب الأخطاء الكتابيّة وتقديم الدّعم المناسب لها.</a:t>
            </a:r>
            <a:endParaRPr lang="en-US" sz="3600" kern="0" dirty="0">
              <a:solidFill>
                <a:srgbClr val="737375">
                  <a:lumMod val="75000"/>
                </a:srgbClr>
              </a:solidFill>
              <a:latin typeface="Simplified Arabic" panose="02020603050405020304" pitchFamily="18" charset="-78"/>
              <a:cs typeface="Simplified Arabic" panose="02020603050405020304" pitchFamily="18" charset="-78"/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2964"/>
          <a:stretch/>
        </p:blipFill>
        <p:spPr>
          <a:xfrm>
            <a:off x="2544010" y="481994"/>
            <a:ext cx="1548047" cy="155552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040880" y="224267"/>
            <a:ext cx="4934570" cy="859949"/>
          </a:xfrm>
        </p:spPr>
        <p:txBody>
          <a:bodyPr/>
          <a:lstStyle/>
          <a:p>
            <a:r>
              <a:rPr lang="ar-LB" dirty="0"/>
              <a:t>النّشاط 1.1: </a:t>
            </a:r>
            <a:r>
              <a:rPr lang="ar-LB" dirty="0" smtClean="0"/>
              <a:t>أهداف التّدريب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64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7"/>
          <p:cNvSpPr/>
          <p:nvPr/>
        </p:nvSpPr>
        <p:spPr>
          <a:xfrm>
            <a:off x="5974080" y="0"/>
            <a:ext cx="4693920" cy="1706880"/>
          </a:xfrm>
          <a:prstGeom prst="rect">
            <a:avLst/>
          </a:prstGeom>
          <a:solidFill>
            <a:srgbClr val="EBEC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kern="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7"/>
          <p:cNvSpPr txBox="1"/>
          <p:nvPr/>
        </p:nvSpPr>
        <p:spPr>
          <a:xfrm>
            <a:off x="3743569" y="182880"/>
            <a:ext cx="528401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algn="ctr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النّشاط 2.2 </a:t>
            </a:r>
            <a:r>
              <a:rPr lang="ar-LB" sz="3200" b="1" kern="0" dirty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مراحل الكتابة</a:t>
            </a:r>
            <a:endParaRPr sz="3200" b="1" kern="0" dirty="0">
              <a:solidFill>
                <a:srgbClr val="0087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1" name="Google Shape;331;p7"/>
          <p:cNvCxnSpPr/>
          <p:nvPr/>
        </p:nvCxnSpPr>
        <p:spPr>
          <a:xfrm rot="10800000">
            <a:off x="4587240" y="795867"/>
            <a:ext cx="414528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" name="Rectangle 7"/>
          <p:cNvSpPr/>
          <p:nvPr/>
        </p:nvSpPr>
        <p:spPr>
          <a:xfrm>
            <a:off x="7728857" y="1432073"/>
            <a:ext cx="4163261" cy="255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defTabSz="685800" rtl="1">
              <a:buClr>
                <a:srgbClr val="000000"/>
              </a:buClr>
            </a:pPr>
            <a:r>
              <a:rPr lang="ar-LB" sz="4000" kern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1-ما المراحل الّتي مرّت بها عمليّة كتابة الفقرة الّتي أنتجتموها في اليوم الأوّل؟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26" y="1532238"/>
            <a:ext cx="6478472" cy="45349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38597" y="2805669"/>
            <a:ext cx="450764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B" dirty="0" smtClean="0"/>
              <a:t>فكّر</a:t>
            </a:r>
            <a:endParaRPr lang="ar-LB" dirty="0"/>
          </a:p>
        </p:txBody>
      </p:sp>
      <p:sp>
        <p:nvSpPr>
          <p:cNvPr id="6" name="TextBox 5"/>
          <p:cNvSpPr txBox="1"/>
          <p:nvPr/>
        </p:nvSpPr>
        <p:spPr>
          <a:xfrm>
            <a:off x="4559567" y="3819802"/>
            <a:ext cx="611065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B" dirty="0" smtClean="0"/>
              <a:t>شارك</a:t>
            </a:r>
            <a:endParaRPr lang="ar-L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3699687" y="5595403"/>
            <a:ext cx="574196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LB" dirty="0" smtClean="0"/>
              <a:t>زاوج</a:t>
            </a:r>
            <a:endParaRPr lang="ar-LB" dirty="0"/>
          </a:p>
        </p:txBody>
      </p:sp>
    </p:spTree>
    <p:extLst>
      <p:ext uri="{BB962C8B-B14F-4D97-AF65-F5344CB8AC3E}">
        <p14:creationId xmlns:p14="http://schemas.microsoft.com/office/powerpoint/2010/main" val="296772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92723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506269" y="607070"/>
            <a:ext cx="4449879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defTabSz="685800" rtl="1">
              <a:buClr>
                <a:srgbClr val="000000"/>
              </a:buClr>
            </a:pPr>
            <a:r>
              <a:rPr lang="ar-LB" sz="28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2- المراحل </a:t>
            </a:r>
            <a:r>
              <a:rPr lang="ar-LB" sz="2800" kern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الّتي تمرّ بها </a:t>
            </a:r>
            <a:r>
              <a:rPr lang="ar-LB" sz="28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عمليّة </a:t>
            </a:r>
            <a:r>
              <a:rPr lang="ar-LB" sz="2800" kern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الكتابة </a:t>
            </a:r>
          </a:p>
        </p:txBody>
      </p:sp>
      <p:sp>
        <p:nvSpPr>
          <p:cNvPr id="7" name="Google Shape;330;p7"/>
          <p:cNvSpPr txBox="1"/>
          <p:nvPr/>
        </p:nvSpPr>
        <p:spPr>
          <a:xfrm>
            <a:off x="3743569" y="182880"/>
            <a:ext cx="528401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algn="ctr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النّشاط 2.2 </a:t>
            </a:r>
            <a:r>
              <a:rPr lang="ar-LB" sz="3200" b="1" kern="0" dirty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مراحل عمليّة الكتابة</a:t>
            </a:r>
            <a:endParaRPr sz="3200" b="1" kern="0" dirty="0">
              <a:solidFill>
                <a:srgbClr val="0087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269602860"/>
              </p:ext>
            </p:extLst>
          </p:nvPr>
        </p:nvGraphicFramePr>
        <p:xfrm>
          <a:off x="2634020" y="1084329"/>
          <a:ext cx="6865178" cy="5589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03031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1" y="-1"/>
            <a:ext cx="45719" cy="45719"/>
          </a:xfrm>
        </p:spPr>
      </p:pic>
      <p:sp>
        <p:nvSpPr>
          <p:cNvPr id="4" name="Rectangle 3"/>
          <p:cNvSpPr/>
          <p:nvPr/>
        </p:nvSpPr>
        <p:spPr>
          <a:xfrm>
            <a:off x="3056709" y="630884"/>
            <a:ext cx="8825781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 defTabSz="685800" rtl="1">
              <a:buClr>
                <a:srgbClr val="000000"/>
              </a:buClr>
            </a:pPr>
            <a:r>
              <a:rPr lang="ar-LB" sz="32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3- اقترح </a:t>
            </a:r>
            <a:r>
              <a:rPr lang="ar-LB" sz="3200" kern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نشاطًا تطبيقيًّا لتعليم كلّ مرحلة من مراحل </a:t>
            </a:r>
            <a:r>
              <a:rPr lang="ar-LB" sz="32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عمليّة الكتابة.</a:t>
            </a:r>
            <a:endParaRPr lang="ar-LB" sz="3200" kern="0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6" name="Google Shape;330;p7"/>
          <p:cNvSpPr txBox="1"/>
          <p:nvPr/>
        </p:nvSpPr>
        <p:spPr>
          <a:xfrm>
            <a:off x="3743569" y="182880"/>
            <a:ext cx="528401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algn="ctr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النّشاط 2.2 </a:t>
            </a:r>
            <a:r>
              <a:rPr lang="ar-LB" sz="3200" b="1" kern="0" dirty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مراحل عمليّة الكتابة</a:t>
            </a:r>
            <a:endParaRPr sz="3200" b="1" kern="0" dirty="0">
              <a:solidFill>
                <a:srgbClr val="0087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27" t="-13581" r="7227" b="13581"/>
          <a:stretch/>
        </p:blipFill>
        <p:spPr>
          <a:xfrm>
            <a:off x="3743569" y="3988373"/>
            <a:ext cx="4424659" cy="2466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72" y="1965278"/>
            <a:ext cx="4042363" cy="30317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562" y="4156342"/>
            <a:ext cx="3288826" cy="24666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373" y="1453624"/>
            <a:ext cx="3016550" cy="22624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064" y="1500523"/>
            <a:ext cx="2957825" cy="2215514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1857136" y="4905846"/>
            <a:ext cx="1555845" cy="33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B" sz="2000" b="1" dirty="0" smtClean="0">
                <a:solidFill>
                  <a:schemeClr val="tx1"/>
                </a:solidFill>
                <a:cs typeface="+mj-cs"/>
              </a:rPr>
              <a:t>5- النّشر</a:t>
            </a:r>
            <a:endParaRPr lang="ar-LB" sz="20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895833" y="3572225"/>
            <a:ext cx="2007277" cy="33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B" sz="2000" b="1" dirty="0" smtClean="0">
                <a:solidFill>
                  <a:schemeClr val="tx1"/>
                </a:solidFill>
                <a:cs typeface="+mj-cs"/>
              </a:rPr>
              <a:t>2-المسوّدة الأولى</a:t>
            </a:r>
            <a:endParaRPr lang="ar-LB" sz="20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195047" y="6454993"/>
            <a:ext cx="1555845" cy="33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B" sz="2000" b="1" dirty="0" smtClean="0">
                <a:solidFill>
                  <a:schemeClr val="tx1"/>
                </a:solidFill>
                <a:cs typeface="+mj-cs"/>
              </a:rPr>
              <a:t>3- المراجعة</a:t>
            </a:r>
            <a:endParaRPr lang="ar-LB" sz="20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195068" y="6471710"/>
            <a:ext cx="1931159" cy="33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B" sz="2000" b="1" dirty="0" smtClean="0">
                <a:solidFill>
                  <a:schemeClr val="tx1"/>
                </a:solidFill>
                <a:cs typeface="+mj-cs"/>
              </a:rPr>
              <a:t>4- التّدقيق اللّغويّ</a:t>
            </a:r>
            <a:endParaRPr lang="ar-LB" sz="2000" b="1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9405053" y="3740194"/>
            <a:ext cx="1555845" cy="335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LB" sz="2000" b="1" dirty="0" smtClean="0">
                <a:solidFill>
                  <a:schemeClr val="tx1"/>
                </a:solidFill>
                <a:cs typeface="+mj-cs"/>
              </a:rPr>
              <a:t>1- التّخطيط</a:t>
            </a:r>
            <a:endParaRPr lang="ar-LB" sz="2000" b="1" dirty="0">
              <a:solidFill>
                <a:schemeClr val="tx1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2378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4" name="Rectangle 3"/>
          <p:cNvSpPr/>
          <p:nvPr/>
        </p:nvSpPr>
        <p:spPr>
          <a:xfrm>
            <a:off x="2305737" y="2150576"/>
            <a:ext cx="9668096" cy="31700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 defTabSz="685800" rtl="1">
              <a:buClr>
                <a:srgbClr val="000000"/>
              </a:buClr>
            </a:pPr>
            <a:r>
              <a:rPr lang="ar-LB" sz="40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1- اقرأ  تفاصيل كلّ مرحلة.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40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2- قارنها بإجاباتك.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40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 3- أضف على إجاباتكَ ما يلزم.</a:t>
            </a:r>
          </a:p>
          <a:p>
            <a:pPr algn="just" defTabSz="685800" rtl="1">
              <a:buClr>
                <a:srgbClr val="000000"/>
              </a:buClr>
            </a:pPr>
            <a:r>
              <a:rPr lang="ar-LB" sz="40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4-ثمّ اعرض </a:t>
            </a:r>
            <a:r>
              <a:rPr lang="ar-LB" sz="4000" kern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النّتاج </a:t>
            </a:r>
            <a:r>
              <a:rPr lang="ar-LB" sz="4000" kern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/>
              </a:rPr>
              <a:t>مع مجموعتك بالطّريقة الّتي تفضّلونها.</a:t>
            </a:r>
            <a:endParaRPr lang="ar-LB" sz="4000" kern="0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Arial"/>
            </a:endParaRPr>
          </a:p>
          <a:p>
            <a:pPr algn="just" defTabSz="685800" rtl="1">
              <a:buClr>
                <a:srgbClr val="000000"/>
              </a:buClr>
            </a:pPr>
            <a:endParaRPr lang="ar-LB" sz="4000" kern="0" dirty="0">
              <a:solidFill>
                <a:schemeClr val="bg1"/>
              </a:solidFill>
              <a:latin typeface="Calibri" pitchFamily="34" charset="0"/>
              <a:cs typeface="Calibri" pitchFamily="34" charset="0"/>
              <a:sym typeface="Arial"/>
            </a:endParaRPr>
          </a:p>
        </p:txBody>
      </p:sp>
      <p:sp>
        <p:nvSpPr>
          <p:cNvPr id="6" name="Google Shape;330;p7"/>
          <p:cNvSpPr txBox="1"/>
          <p:nvPr/>
        </p:nvSpPr>
        <p:spPr>
          <a:xfrm>
            <a:off x="3743569" y="182880"/>
            <a:ext cx="528401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algn="ctr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النّشاط 2.2 </a:t>
            </a:r>
            <a:r>
              <a:rPr lang="ar-LB" sz="3200" b="1" kern="0" dirty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مراحل الكتابة</a:t>
            </a:r>
            <a:endParaRPr sz="3200" b="1" kern="0" dirty="0">
              <a:solidFill>
                <a:srgbClr val="0087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1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LB"/>
          </a:p>
        </p:txBody>
      </p:sp>
      <p:sp>
        <p:nvSpPr>
          <p:cNvPr id="5" name="Rectangle 4"/>
          <p:cNvSpPr/>
          <p:nvPr/>
        </p:nvSpPr>
        <p:spPr>
          <a:xfrm>
            <a:off x="758922" y="925407"/>
            <a:ext cx="111252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LB" sz="3200" b="1" dirty="0" smtClean="0"/>
              <a:t>«</a:t>
            </a:r>
            <a:r>
              <a:rPr lang="ar-SA" sz="3200" b="1" dirty="0" smtClean="0"/>
              <a:t>ذهبتْ </a:t>
            </a:r>
            <a:r>
              <a:rPr lang="ar-SA" sz="3200" b="1" dirty="0"/>
              <a:t>دانا إلى المتجر مع أبيها وأمّها. اشترت بعض </a:t>
            </a:r>
            <a:r>
              <a:rPr lang="ar-SA" sz="3200" b="1" dirty="0" smtClean="0"/>
              <a:t>الأغراض،</a:t>
            </a:r>
            <a:r>
              <a:rPr lang="ar-LB" sz="3200" b="1" dirty="0"/>
              <a:t> </a:t>
            </a:r>
            <a:r>
              <a:rPr lang="ar-SA" sz="3200" b="1" dirty="0" smtClean="0"/>
              <a:t>ثمّ </a:t>
            </a:r>
            <a:r>
              <a:rPr lang="ar-SA" sz="3200" b="1" dirty="0"/>
              <a:t>عادت إلى البيت ولعبت مع جدّها</a:t>
            </a:r>
            <a:r>
              <a:rPr lang="ar-SA" sz="3200" b="1" dirty="0" smtClean="0"/>
              <a:t>.</a:t>
            </a:r>
            <a:r>
              <a:rPr lang="ar-LB" sz="3200" b="1" dirty="0" smtClean="0"/>
              <a:t>»</a:t>
            </a:r>
            <a:endParaRPr lang="ar-LB" sz="3200" b="1" dirty="0"/>
          </a:p>
        </p:txBody>
      </p:sp>
      <p:sp>
        <p:nvSpPr>
          <p:cNvPr id="6" name="Rectangle 5"/>
          <p:cNvSpPr/>
          <p:nvPr/>
        </p:nvSpPr>
        <p:spPr>
          <a:xfrm>
            <a:off x="4643718" y="2315171"/>
            <a:ext cx="7240405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الخطوة الأولى: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على كلّ مجموعةٍ توسيعُ هذه الجملة من خلال:</a:t>
            </a: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ar-LB" sz="2800" dirty="0" smtClean="0">
              <a:latin typeface="Calibri" pitchFamily="34" charset="0"/>
              <a:ea typeface="Times New Roman"/>
              <a:cs typeface="Calibri" pitchFamily="34" charset="0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إضافة </a:t>
            </a:r>
            <a:r>
              <a:rPr lang="ar-LB" sz="2800" b="1" dirty="0" smtClean="0">
                <a:latin typeface="Calibri" pitchFamily="34" charset="0"/>
                <a:ea typeface="Times New Roman"/>
                <a:cs typeface="Calibri" pitchFamily="34" charset="0"/>
              </a:rPr>
              <a:t>النّعوت</a:t>
            </a:r>
            <a:r>
              <a:rPr lang="ar-LB" sz="2800" dirty="0" smtClean="0">
                <a:latin typeface="Calibri" pitchFamily="34" charset="0"/>
                <a:ea typeface="Times New Roman"/>
                <a:cs typeface="Calibri" pitchFamily="34" charset="0"/>
              </a:rPr>
              <a:t> المناسبة.</a:t>
            </a:r>
            <a:endParaRPr lang="en-US" sz="2000" dirty="0">
              <a:latin typeface="Calibri" pitchFamily="34" charset="0"/>
              <a:ea typeface="Arial"/>
              <a:cs typeface="Calibri" pitchFamily="34" charset="0"/>
            </a:endParaRPr>
          </a:p>
        </p:txBody>
      </p:sp>
      <p:sp>
        <p:nvSpPr>
          <p:cNvPr id="9" name="Google Shape;330;p7"/>
          <p:cNvSpPr txBox="1"/>
          <p:nvPr/>
        </p:nvSpPr>
        <p:spPr>
          <a:xfrm>
            <a:off x="3679515" y="182880"/>
            <a:ext cx="5284016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91425" anchor="t" anchorCtr="0">
            <a:noAutofit/>
          </a:bodyPr>
          <a:lstStyle/>
          <a:p>
            <a:pPr algn="ctr" rtl="1">
              <a:lnSpc>
                <a:spcPct val="90000"/>
              </a:lnSpc>
              <a:buClr>
                <a:srgbClr val="0087D0"/>
              </a:buClr>
              <a:buSzPts val="3200"/>
            </a:pPr>
            <a:r>
              <a:rPr lang="ar-LB" sz="3200" b="1" kern="0" dirty="0" smtClean="0">
                <a:solidFill>
                  <a:srgbClr val="0087D0"/>
                </a:solidFill>
                <a:latin typeface="Calibri"/>
                <a:ea typeface="Calibri"/>
                <a:cs typeface="Calibri"/>
                <a:sym typeface="Calibri"/>
              </a:rPr>
              <a:t>النّشاط 2.3: استراتيجيّات الكتابة</a:t>
            </a:r>
            <a:endParaRPr sz="3200" b="1" kern="0" dirty="0">
              <a:solidFill>
                <a:srgbClr val="0087D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712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2_DARK CHAPTER">
  <a:themeElements>
    <a:clrScheme name="CERD_Secondary_Colors">
      <a:dk1>
        <a:srgbClr val="000000"/>
      </a:dk1>
      <a:lt1>
        <a:srgbClr val="FFFFFF"/>
      </a:lt1>
      <a:dk2>
        <a:srgbClr val="737375"/>
      </a:dk2>
      <a:lt2>
        <a:srgbClr val="EBECEB"/>
      </a:lt2>
      <a:accent1>
        <a:srgbClr val="198ECA"/>
      </a:accent1>
      <a:accent2>
        <a:srgbClr val="FFD005"/>
      </a:accent2>
      <a:accent3>
        <a:srgbClr val="D56008"/>
      </a:accent3>
      <a:accent4>
        <a:srgbClr val="30BA6A"/>
      </a:accent4>
      <a:accent5>
        <a:srgbClr val="1551C1"/>
      </a:accent5>
      <a:accent6>
        <a:srgbClr val="B0CA16"/>
      </a:accent6>
      <a:hlink>
        <a:srgbClr val="BB0E97"/>
      </a:hlink>
      <a:folHlink>
        <a:srgbClr val="D312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BES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F264B21-15F8-41DC-AC7F-4DBA82568F59}" vid="{A906A275-7042-4FE5-8144-C746FE3D1F65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NDING SLID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2166</Words>
  <Application>Microsoft Office PowerPoint</Application>
  <PresentationFormat>Widescreen</PresentationFormat>
  <Paragraphs>326</Paragraphs>
  <Slides>29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40" baseType="lpstr">
      <vt:lpstr>Arial</vt:lpstr>
      <vt:lpstr>Calibri</vt:lpstr>
      <vt:lpstr>Neo Sans Arabic</vt:lpstr>
      <vt:lpstr>Open Sans</vt:lpstr>
      <vt:lpstr>Sakkal Majalla</vt:lpstr>
      <vt:lpstr>Simplified Arabic</vt:lpstr>
      <vt:lpstr>Times New Roman</vt:lpstr>
      <vt:lpstr>2_DARK CHAPTER</vt:lpstr>
      <vt:lpstr>IBESP</vt:lpstr>
      <vt:lpstr>1_Office Theme</vt:lpstr>
      <vt:lpstr>1_ENDING SLIDE</vt:lpstr>
      <vt:lpstr>برنامج التّعافي-المرحلة الرّابعة</vt:lpstr>
      <vt:lpstr>اليوم الثّاني</vt:lpstr>
      <vt:lpstr>النّشاط 1.1: مراجعة مفاهيم اليوم الأوّل. </vt:lpstr>
      <vt:lpstr>النّشاط 1.1: أهداف التّدريب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الكتابة النّموذجيّة الجهريّة</vt:lpstr>
      <vt:lpstr>الكتابة المشتركةُ</vt:lpstr>
      <vt:lpstr>الكتابة المُوجَّهَةُ</vt:lpstr>
      <vt:lpstr>الكتابة المستقلِّةُ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Rim Zaytoun</dc:creator>
  <cp:lastModifiedBy>Rim Zaytoun</cp:lastModifiedBy>
  <cp:revision>58</cp:revision>
  <dcterms:created xsi:type="dcterms:W3CDTF">2022-08-16T10:28:32Z</dcterms:created>
  <dcterms:modified xsi:type="dcterms:W3CDTF">2022-12-12T17:42:21Z</dcterms:modified>
</cp:coreProperties>
</file>