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41"/>
  </p:notesMasterIdLst>
  <p:sldIdLst>
    <p:sldId id="257" r:id="rId3"/>
    <p:sldId id="258" r:id="rId4"/>
    <p:sldId id="259" r:id="rId5"/>
    <p:sldId id="438" r:id="rId6"/>
    <p:sldId id="264" r:id="rId7"/>
    <p:sldId id="261" r:id="rId8"/>
    <p:sldId id="321" r:id="rId9"/>
    <p:sldId id="450" r:id="rId10"/>
    <p:sldId id="262" r:id="rId11"/>
    <p:sldId id="471" r:id="rId12"/>
    <p:sldId id="472" r:id="rId13"/>
    <p:sldId id="462" r:id="rId14"/>
    <p:sldId id="326" r:id="rId15"/>
    <p:sldId id="327" r:id="rId16"/>
    <p:sldId id="460" r:id="rId17"/>
    <p:sldId id="456" r:id="rId18"/>
    <p:sldId id="457" r:id="rId19"/>
    <p:sldId id="329" r:id="rId20"/>
    <p:sldId id="473" r:id="rId21"/>
    <p:sldId id="446" r:id="rId22"/>
    <p:sldId id="463" r:id="rId23"/>
    <p:sldId id="464" r:id="rId24"/>
    <p:sldId id="465" r:id="rId25"/>
    <p:sldId id="466" r:id="rId26"/>
    <p:sldId id="467" r:id="rId27"/>
    <p:sldId id="468" r:id="rId28"/>
    <p:sldId id="469" r:id="rId29"/>
    <p:sldId id="268" r:id="rId30"/>
    <p:sldId id="458" r:id="rId31"/>
    <p:sldId id="474" r:id="rId32"/>
    <p:sldId id="459" r:id="rId33"/>
    <p:sldId id="475" r:id="rId34"/>
    <p:sldId id="470" r:id="rId35"/>
    <p:sldId id="452" r:id="rId36"/>
    <p:sldId id="454" r:id="rId37"/>
    <p:sldId id="339" r:id="rId38"/>
    <p:sldId id="343" r:id="rId39"/>
    <p:sldId id="318" r:id="rId40"/>
  </p:sldIdLst>
  <p:sldSz cx="12192000" cy="6858000"/>
  <p:notesSz cx="6858000" cy="9144000"/>
  <p:defaultTextStyle>
    <a:defPPr>
      <a:defRPr lang="ar-L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660"/>
  </p:normalViewPr>
  <p:slideViewPr>
    <p:cSldViewPr snapToGrid="0">
      <p:cViewPr varScale="1">
        <p:scale>
          <a:sx n="73" d="100"/>
          <a:sy n="73" d="100"/>
        </p:scale>
        <p:origin x="63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D08212-A7F8-4C0F-BBFF-376F22421396}"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pPr rtl="1"/>
          <a:endParaRPr lang="ar-LB"/>
        </a:p>
      </dgm:t>
    </dgm:pt>
    <dgm:pt modelId="{BDB112DD-6BA1-40D5-B340-DCC6DB727413}">
      <dgm:prSet phldrT="[Text]" custT="1"/>
      <dgm:spPr/>
      <dgm:t>
        <a:bodyPr/>
        <a:lstStyle/>
        <a:p>
          <a:pPr rtl="1"/>
          <a:r>
            <a:rPr lang="ar-LB" sz="2800" smtClean="0">
              <a:solidFill>
                <a:schemeClr val="tx1"/>
              </a:solidFill>
            </a:rPr>
            <a:t>المرحلة الخامسة</a:t>
          </a:r>
          <a:endParaRPr lang="ar-LB" sz="2800" dirty="0">
            <a:solidFill>
              <a:schemeClr val="tx1"/>
            </a:solidFill>
          </a:endParaRPr>
        </a:p>
      </dgm:t>
    </dgm:pt>
    <dgm:pt modelId="{E3A3609F-2782-46F8-9625-08DDAF206CC0}" type="parTrans" cxnId="{6AC6016E-00C3-45C1-A6F9-3C8DEA0D7D30}">
      <dgm:prSet/>
      <dgm:spPr/>
      <dgm:t>
        <a:bodyPr/>
        <a:lstStyle/>
        <a:p>
          <a:pPr rtl="1"/>
          <a:endParaRPr lang="ar-LB"/>
        </a:p>
      </dgm:t>
    </dgm:pt>
    <dgm:pt modelId="{75C4A62E-5A04-458E-BC65-E503150F6CB3}" type="sibTrans" cxnId="{6AC6016E-00C3-45C1-A6F9-3C8DEA0D7D30}">
      <dgm:prSet/>
      <dgm:spPr/>
      <dgm:t>
        <a:bodyPr/>
        <a:lstStyle/>
        <a:p>
          <a:pPr rtl="1"/>
          <a:endParaRPr lang="ar-LB"/>
        </a:p>
      </dgm:t>
    </dgm:pt>
    <dgm:pt modelId="{CDCA431A-3A86-4EAC-B1C9-048A40869BDE}">
      <dgm:prSet phldrT="[Text]" custT="1"/>
      <dgm:spPr/>
      <dgm:t>
        <a:bodyPr/>
        <a:lstStyle/>
        <a:p>
          <a:pPr rtl="1"/>
          <a:r>
            <a:rPr lang="ar-LB" sz="2800" dirty="0"/>
            <a:t>نيسان</a:t>
          </a:r>
        </a:p>
      </dgm:t>
    </dgm:pt>
    <dgm:pt modelId="{68390264-B8E6-4E50-8799-0DC037EA9B41}" type="parTrans" cxnId="{7FF440C6-446B-469C-A1B4-0C937F56606A}">
      <dgm:prSet/>
      <dgm:spPr/>
      <dgm:t>
        <a:bodyPr/>
        <a:lstStyle/>
        <a:p>
          <a:pPr rtl="1"/>
          <a:endParaRPr lang="ar-LB"/>
        </a:p>
      </dgm:t>
    </dgm:pt>
    <dgm:pt modelId="{93F66091-3B1E-4241-AC27-233273C497DC}" type="sibTrans" cxnId="{7FF440C6-446B-469C-A1B4-0C937F56606A}">
      <dgm:prSet/>
      <dgm:spPr/>
      <dgm:t>
        <a:bodyPr/>
        <a:lstStyle/>
        <a:p>
          <a:pPr rtl="1"/>
          <a:endParaRPr lang="ar-LB"/>
        </a:p>
      </dgm:t>
    </dgm:pt>
    <dgm:pt modelId="{80E451B3-5E80-42C9-A814-39E112D0C72E}">
      <dgm:prSet phldrT="[Text]" custT="1"/>
      <dgm:spPr>
        <a:solidFill>
          <a:schemeClr val="accent2"/>
        </a:solidFill>
        <a:ln>
          <a:solidFill>
            <a:schemeClr val="accent1"/>
          </a:solidFill>
        </a:ln>
      </dgm:spPr>
      <dgm:t>
        <a:bodyPr/>
        <a:lstStyle/>
        <a:p>
          <a:pPr rtl="1"/>
          <a:r>
            <a:rPr lang="ar-LB" sz="2800" dirty="0" smtClean="0">
              <a:solidFill>
                <a:srgbClr val="FF0000"/>
              </a:solidFill>
            </a:rPr>
            <a:t>المرحلة الرّابعة</a:t>
          </a:r>
          <a:endParaRPr lang="ar-LB" sz="2800" dirty="0">
            <a:solidFill>
              <a:srgbClr val="FF0000"/>
            </a:solidFill>
          </a:endParaRPr>
        </a:p>
      </dgm:t>
      <dgm:extLst>
        <a:ext uri="{E40237B7-FDA0-4F09-8148-C483321AD2D9}">
          <dgm14:cNvPr xmlns:dgm14="http://schemas.microsoft.com/office/drawing/2010/diagram" id="0" name="">
            <a:hlinkClick xmlns:r="http://schemas.openxmlformats.org/officeDocument/2006/relationships" r:id="" action="ppaction://noaction" highlightClick="1"/>
          </dgm14:cNvPr>
        </a:ext>
      </dgm:extLst>
    </dgm:pt>
    <dgm:pt modelId="{697A59EB-6FCD-474D-A5F5-C001CC3EA990}" type="parTrans" cxnId="{64F4EDD6-2364-4A41-A7F0-AFF5125407A9}">
      <dgm:prSet/>
      <dgm:spPr/>
      <dgm:t>
        <a:bodyPr/>
        <a:lstStyle/>
        <a:p>
          <a:pPr rtl="1"/>
          <a:endParaRPr lang="ar-LB"/>
        </a:p>
      </dgm:t>
    </dgm:pt>
    <dgm:pt modelId="{B1DB55F8-7F6C-40B2-B32C-D347AC2755AD}" type="sibTrans" cxnId="{64F4EDD6-2364-4A41-A7F0-AFF5125407A9}">
      <dgm:prSet/>
      <dgm:spPr/>
      <dgm:t>
        <a:bodyPr/>
        <a:lstStyle/>
        <a:p>
          <a:pPr rtl="1"/>
          <a:endParaRPr lang="ar-LB"/>
        </a:p>
      </dgm:t>
    </dgm:pt>
    <dgm:pt modelId="{8A42768F-F453-4BFD-84CB-1FF27BE166C6}">
      <dgm:prSet phldrT="[Text]"/>
      <dgm:spPr>
        <a:solidFill>
          <a:schemeClr val="accent2">
            <a:alpha val="90000"/>
          </a:schemeClr>
        </a:solidFill>
      </dgm:spPr>
      <dgm:t>
        <a:bodyPr/>
        <a:lstStyle/>
        <a:p>
          <a:pPr rtl="1"/>
          <a:r>
            <a:rPr lang="ar-LB" smtClean="0">
              <a:solidFill>
                <a:srgbClr val="FF0000"/>
              </a:solidFill>
            </a:rPr>
            <a:t>كانون الثّاني</a:t>
          </a:r>
          <a:endParaRPr lang="ar-LB" dirty="0">
            <a:solidFill>
              <a:srgbClr val="FF0000"/>
            </a:solidFill>
          </a:endParaRPr>
        </a:p>
      </dgm:t>
    </dgm:pt>
    <dgm:pt modelId="{C038FEBB-9859-45B3-94EF-3D597EF7967D}" type="parTrans" cxnId="{9ADBD21C-0C49-408A-AAF6-22796E71B9CA}">
      <dgm:prSet/>
      <dgm:spPr/>
      <dgm:t>
        <a:bodyPr/>
        <a:lstStyle/>
        <a:p>
          <a:pPr rtl="1"/>
          <a:endParaRPr lang="ar-LB"/>
        </a:p>
      </dgm:t>
    </dgm:pt>
    <dgm:pt modelId="{CC392FB3-7CF5-4141-A295-397F291E264F}" type="sibTrans" cxnId="{9ADBD21C-0C49-408A-AAF6-22796E71B9CA}">
      <dgm:prSet/>
      <dgm:spPr/>
      <dgm:t>
        <a:bodyPr/>
        <a:lstStyle/>
        <a:p>
          <a:pPr rtl="1"/>
          <a:endParaRPr lang="ar-LB"/>
        </a:p>
      </dgm:t>
    </dgm:pt>
    <dgm:pt modelId="{A3CF4180-EF48-48DE-A9D6-265262E59953}">
      <dgm:prSet phldrT="[Text]"/>
      <dgm:spPr>
        <a:solidFill>
          <a:schemeClr val="accent2">
            <a:alpha val="90000"/>
          </a:schemeClr>
        </a:solidFill>
      </dgm:spPr>
      <dgm:t>
        <a:bodyPr/>
        <a:lstStyle/>
        <a:p>
          <a:pPr rtl="1"/>
          <a:r>
            <a:rPr lang="ar-LB" smtClean="0">
              <a:solidFill>
                <a:srgbClr val="FF0000"/>
              </a:solidFill>
            </a:rPr>
            <a:t>شباط </a:t>
          </a:r>
          <a:endParaRPr lang="ar-LB" dirty="0">
            <a:solidFill>
              <a:srgbClr val="FF0000"/>
            </a:solidFill>
          </a:endParaRPr>
        </a:p>
      </dgm:t>
    </dgm:pt>
    <dgm:pt modelId="{D330D8E5-3642-4322-BBB9-162870B7CD29}" type="parTrans" cxnId="{0669AC4B-F9B7-4E5C-B943-40D761222158}">
      <dgm:prSet/>
      <dgm:spPr/>
      <dgm:t>
        <a:bodyPr/>
        <a:lstStyle/>
        <a:p>
          <a:pPr rtl="1"/>
          <a:endParaRPr lang="ar-LB"/>
        </a:p>
      </dgm:t>
    </dgm:pt>
    <dgm:pt modelId="{C9756394-4504-493B-8170-A3EAD879BF5E}" type="sibTrans" cxnId="{0669AC4B-F9B7-4E5C-B943-40D761222158}">
      <dgm:prSet/>
      <dgm:spPr/>
      <dgm:t>
        <a:bodyPr/>
        <a:lstStyle/>
        <a:p>
          <a:pPr rtl="1"/>
          <a:endParaRPr lang="ar-LB"/>
        </a:p>
      </dgm:t>
    </dgm:pt>
    <dgm:pt modelId="{A7243050-CCFB-4732-8339-3528C1D79B50}">
      <dgm:prSet phldrT="[Text]" custT="1"/>
      <dgm:spPr/>
      <dgm:t>
        <a:bodyPr/>
        <a:lstStyle/>
        <a:p>
          <a:pPr rtl="1"/>
          <a:r>
            <a:rPr lang="ar-LB" sz="2800" smtClean="0">
              <a:solidFill>
                <a:schemeClr val="tx1"/>
              </a:solidFill>
            </a:rPr>
            <a:t>المرحلة الأولى</a:t>
          </a:r>
          <a:endParaRPr lang="ar-LB" sz="2800" dirty="0">
            <a:solidFill>
              <a:schemeClr val="tx1"/>
            </a:solidFill>
          </a:endParaRPr>
        </a:p>
      </dgm:t>
    </dgm:pt>
    <dgm:pt modelId="{5231440D-3B6E-4858-AD2A-D0EF7B8E7944}" type="parTrans" cxnId="{825D72D0-6A62-42B0-9533-57C7C7B5B82D}">
      <dgm:prSet/>
      <dgm:spPr/>
      <dgm:t>
        <a:bodyPr/>
        <a:lstStyle/>
        <a:p>
          <a:pPr rtl="1"/>
          <a:endParaRPr lang="ar-LB"/>
        </a:p>
      </dgm:t>
    </dgm:pt>
    <dgm:pt modelId="{6FEAD26C-4A56-4E50-9B79-9E9747F5B22B}" type="sibTrans" cxnId="{825D72D0-6A62-42B0-9533-57C7C7B5B82D}">
      <dgm:prSet/>
      <dgm:spPr/>
      <dgm:t>
        <a:bodyPr/>
        <a:lstStyle/>
        <a:p>
          <a:pPr rtl="1"/>
          <a:endParaRPr lang="ar-LB"/>
        </a:p>
      </dgm:t>
    </dgm:pt>
    <dgm:pt modelId="{DCE7D9A0-8DB9-4CF8-8D2F-CDCF2D3385DF}">
      <dgm:prSet phldrT="[Text]" custT="1"/>
      <dgm:spPr/>
      <dgm:t>
        <a:bodyPr/>
        <a:lstStyle/>
        <a:p>
          <a:pPr rtl="1"/>
          <a:r>
            <a:rPr lang="ar-LB" sz="2800" dirty="0"/>
            <a:t>تشرين الثّاني</a:t>
          </a:r>
        </a:p>
      </dgm:t>
    </dgm:pt>
    <dgm:pt modelId="{95A60DF7-3398-429A-9E33-91DA5329D2F2}" type="parTrans" cxnId="{11B8C819-94CC-4552-9C00-F036C9032DEE}">
      <dgm:prSet/>
      <dgm:spPr/>
      <dgm:t>
        <a:bodyPr/>
        <a:lstStyle/>
        <a:p>
          <a:pPr rtl="1"/>
          <a:endParaRPr lang="ar-LB"/>
        </a:p>
      </dgm:t>
    </dgm:pt>
    <dgm:pt modelId="{A4820E85-874C-4944-8A4F-9C7FC1918DA7}" type="sibTrans" cxnId="{11B8C819-94CC-4552-9C00-F036C9032DEE}">
      <dgm:prSet/>
      <dgm:spPr/>
      <dgm:t>
        <a:bodyPr/>
        <a:lstStyle/>
        <a:p>
          <a:pPr rtl="1"/>
          <a:endParaRPr lang="ar-LB"/>
        </a:p>
      </dgm:t>
    </dgm:pt>
    <dgm:pt modelId="{B7FD8C5C-BA99-4F5B-9E18-00AC7C194FBF}">
      <dgm:prSet custT="1"/>
      <dgm:spPr/>
      <dgm:t>
        <a:bodyPr/>
        <a:lstStyle/>
        <a:p>
          <a:pPr rtl="1"/>
          <a:r>
            <a:rPr lang="ar-LB" sz="2800" smtClean="0">
              <a:solidFill>
                <a:schemeClr val="tx1"/>
              </a:solidFill>
            </a:rPr>
            <a:t>المرحلة الثّانية</a:t>
          </a:r>
          <a:endParaRPr lang="ar-LB" sz="2800" dirty="0">
            <a:solidFill>
              <a:schemeClr val="tx1"/>
            </a:solidFill>
          </a:endParaRPr>
        </a:p>
      </dgm:t>
    </dgm:pt>
    <dgm:pt modelId="{17BFED9C-7102-41B3-A99E-AF7144ED65E3}" type="parTrans" cxnId="{7F7FCD0B-9038-4073-977F-F58667014B69}">
      <dgm:prSet/>
      <dgm:spPr/>
      <dgm:t>
        <a:bodyPr/>
        <a:lstStyle/>
        <a:p>
          <a:pPr rtl="1"/>
          <a:endParaRPr lang="ar-LB"/>
        </a:p>
      </dgm:t>
    </dgm:pt>
    <dgm:pt modelId="{6D276A4F-960E-4DF7-92A6-6623FED73A2E}" type="sibTrans" cxnId="{7F7FCD0B-9038-4073-977F-F58667014B69}">
      <dgm:prSet/>
      <dgm:spPr/>
      <dgm:t>
        <a:bodyPr/>
        <a:lstStyle/>
        <a:p>
          <a:pPr rtl="1"/>
          <a:endParaRPr lang="ar-LB"/>
        </a:p>
      </dgm:t>
    </dgm:pt>
    <dgm:pt modelId="{F0AED85B-C6E3-40A0-B375-D794CDF5A0CE}">
      <dgm:prSet custT="1"/>
      <dgm:spPr/>
      <dgm:t>
        <a:bodyPr/>
        <a:lstStyle/>
        <a:p>
          <a:pPr rtl="1"/>
          <a:r>
            <a:rPr lang="ar-LB" sz="2800" smtClean="0">
              <a:solidFill>
                <a:schemeClr val="tx1"/>
              </a:solidFill>
            </a:rPr>
            <a:t>المرحلة الثّالثة</a:t>
          </a:r>
          <a:endParaRPr lang="ar-LB" sz="2800" dirty="0">
            <a:solidFill>
              <a:schemeClr val="tx1"/>
            </a:solidFill>
          </a:endParaRPr>
        </a:p>
      </dgm:t>
    </dgm:pt>
    <dgm:pt modelId="{21C40C8D-18BA-49A9-A08D-8A09B7D6F70A}" type="parTrans" cxnId="{AC0F9CCA-E265-4B1D-837E-D9BB8000D3B7}">
      <dgm:prSet/>
      <dgm:spPr/>
      <dgm:t>
        <a:bodyPr/>
        <a:lstStyle/>
        <a:p>
          <a:pPr rtl="1"/>
          <a:endParaRPr lang="ar-LB"/>
        </a:p>
      </dgm:t>
    </dgm:pt>
    <dgm:pt modelId="{08B04ED2-4D86-4F5B-B0A5-753BB03E8233}" type="sibTrans" cxnId="{AC0F9CCA-E265-4B1D-837E-D9BB8000D3B7}">
      <dgm:prSet/>
      <dgm:spPr/>
      <dgm:t>
        <a:bodyPr/>
        <a:lstStyle/>
        <a:p>
          <a:pPr rtl="1"/>
          <a:endParaRPr lang="ar-LB"/>
        </a:p>
      </dgm:t>
    </dgm:pt>
    <dgm:pt modelId="{DE1BCABB-0B62-46C6-A7A0-9BADF05048F8}">
      <dgm:prSet phldrT="[Text]" custT="1"/>
      <dgm:spPr/>
      <dgm:t>
        <a:bodyPr/>
        <a:lstStyle/>
        <a:p>
          <a:pPr rtl="1"/>
          <a:r>
            <a:rPr lang="ar-LB" sz="2800" dirty="0"/>
            <a:t>أيار</a:t>
          </a:r>
        </a:p>
      </dgm:t>
    </dgm:pt>
    <dgm:pt modelId="{2D021DD2-0929-409A-A239-14B3F6729D26}" type="parTrans" cxnId="{E09F1B32-82A2-4091-A802-D5831C43CC71}">
      <dgm:prSet/>
      <dgm:spPr/>
      <dgm:t>
        <a:bodyPr/>
        <a:lstStyle/>
        <a:p>
          <a:pPr rtl="1"/>
          <a:endParaRPr lang="ar-LB"/>
        </a:p>
      </dgm:t>
    </dgm:pt>
    <dgm:pt modelId="{98329286-23F2-40BB-BB65-747CB7B0EAB1}" type="sibTrans" cxnId="{E09F1B32-82A2-4091-A802-D5831C43CC71}">
      <dgm:prSet/>
      <dgm:spPr/>
      <dgm:t>
        <a:bodyPr/>
        <a:lstStyle/>
        <a:p>
          <a:pPr rtl="1"/>
          <a:endParaRPr lang="ar-LB"/>
        </a:p>
      </dgm:t>
    </dgm:pt>
    <dgm:pt modelId="{D703394D-A5CF-41F6-BFB1-DFB1973DC4C3}">
      <dgm:prSet phldrT="[Text]" custT="1"/>
      <dgm:spPr/>
      <dgm:t>
        <a:bodyPr/>
        <a:lstStyle/>
        <a:p>
          <a:pPr rtl="1"/>
          <a:r>
            <a:rPr lang="ar-LB" sz="2800" dirty="0"/>
            <a:t> حزيران </a:t>
          </a:r>
        </a:p>
      </dgm:t>
    </dgm:pt>
    <dgm:pt modelId="{843F3988-B76C-4886-99B2-DA51449A427E}" type="parTrans" cxnId="{45842492-E40B-430A-9CD8-C7E7F9BA0399}">
      <dgm:prSet/>
      <dgm:spPr/>
      <dgm:t>
        <a:bodyPr/>
        <a:lstStyle/>
        <a:p>
          <a:pPr rtl="1"/>
          <a:endParaRPr lang="ar-LB"/>
        </a:p>
      </dgm:t>
    </dgm:pt>
    <dgm:pt modelId="{641EB637-0DC6-4488-B69A-D3F423427AD5}" type="sibTrans" cxnId="{45842492-E40B-430A-9CD8-C7E7F9BA0399}">
      <dgm:prSet/>
      <dgm:spPr/>
      <dgm:t>
        <a:bodyPr/>
        <a:lstStyle/>
        <a:p>
          <a:pPr rtl="1"/>
          <a:endParaRPr lang="ar-LB"/>
        </a:p>
      </dgm:t>
    </dgm:pt>
    <dgm:pt modelId="{276D4EDD-19AA-480C-ADFC-5E89107E3616}">
      <dgm:prSet custT="1"/>
      <dgm:spPr/>
      <dgm:t>
        <a:bodyPr/>
        <a:lstStyle/>
        <a:p>
          <a:pPr rtl="1"/>
          <a:r>
            <a:rPr lang="ar-LB" sz="2800" dirty="0"/>
            <a:t>آذار ( قبل الظّهر)</a:t>
          </a:r>
        </a:p>
      </dgm:t>
    </dgm:pt>
    <dgm:pt modelId="{4C218EE3-C8FB-47FA-BAC0-0B0C2FFF48CD}" type="parTrans" cxnId="{D81B8BF2-B90D-436E-B83D-40F5474197C6}">
      <dgm:prSet/>
      <dgm:spPr/>
      <dgm:t>
        <a:bodyPr/>
        <a:lstStyle/>
        <a:p>
          <a:pPr rtl="1"/>
          <a:endParaRPr lang="ar-LB"/>
        </a:p>
      </dgm:t>
    </dgm:pt>
    <dgm:pt modelId="{CA407EBE-1480-491D-9C6A-BEC30263FFF8}" type="sibTrans" cxnId="{D81B8BF2-B90D-436E-B83D-40F5474197C6}">
      <dgm:prSet/>
      <dgm:spPr/>
      <dgm:t>
        <a:bodyPr/>
        <a:lstStyle/>
        <a:p>
          <a:pPr rtl="1"/>
          <a:endParaRPr lang="ar-LB"/>
        </a:p>
      </dgm:t>
    </dgm:pt>
    <dgm:pt modelId="{6A388419-60AF-494F-9C81-826434EB763E}">
      <dgm:prSet custT="1"/>
      <dgm:spPr/>
      <dgm:t>
        <a:bodyPr/>
        <a:lstStyle/>
        <a:p>
          <a:pPr rtl="1"/>
          <a:r>
            <a:rPr lang="ar-LB" sz="2800" dirty="0"/>
            <a:t>أيلول (قبل الظّهر)</a:t>
          </a:r>
        </a:p>
      </dgm:t>
    </dgm:pt>
    <dgm:pt modelId="{AE8F2B3C-F82A-4A2F-B8D9-C8BA5EC5090A}" type="parTrans" cxnId="{9F3490E4-D896-4D94-BB32-98FC8B0ADC1C}">
      <dgm:prSet/>
      <dgm:spPr/>
      <dgm:t>
        <a:bodyPr/>
        <a:lstStyle/>
        <a:p>
          <a:pPr rtl="1"/>
          <a:endParaRPr lang="ar-LB"/>
        </a:p>
      </dgm:t>
    </dgm:pt>
    <dgm:pt modelId="{BE22EE10-47E5-4AF3-A1F9-9C83532C0265}" type="sibTrans" cxnId="{9F3490E4-D896-4D94-BB32-98FC8B0ADC1C}">
      <dgm:prSet/>
      <dgm:spPr/>
      <dgm:t>
        <a:bodyPr/>
        <a:lstStyle/>
        <a:p>
          <a:pPr rtl="1"/>
          <a:endParaRPr lang="ar-LB"/>
        </a:p>
      </dgm:t>
    </dgm:pt>
    <dgm:pt modelId="{B6BCF569-EFA9-47E5-8CA0-0F679F455AE2}">
      <dgm:prSet custT="1"/>
      <dgm:spPr/>
      <dgm:t>
        <a:bodyPr/>
        <a:lstStyle/>
        <a:p>
          <a:pPr rtl="1"/>
          <a:r>
            <a:rPr lang="ar-LB" sz="2800" dirty="0"/>
            <a:t>حزيران (بعد الظّهر)</a:t>
          </a:r>
        </a:p>
      </dgm:t>
    </dgm:pt>
    <dgm:pt modelId="{35655B92-C685-4066-8702-7F2095458E5A}" type="parTrans" cxnId="{95D156CD-1349-4A6A-9C1D-9987945624F2}">
      <dgm:prSet/>
      <dgm:spPr/>
      <dgm:t>
        <a:bodyPr/>
        <a:lstStyle/>
        <a:p>
          <a:pPr rtl="1"/>
          <a:endParaRPr lang="ar-LB"/>
        </a:p>
      </dgm:t>
    </dgm:pt>
    <dgm:pt modelId="{85740618-1E64-4082-9023-00A1C01A0D57}" type="sibTrans" cxnId="{95D156CD-1349-4A6A-9C1D-9987945624F2}">
      <dgm:prSet/>
      <dgm:spPr/>
      <dgm:t>
        <a:bodyPr/>
        <a:lstStyle/>
        <a:p>
          <a:pPr rtl="1"/>
          <a:endParaRPr lang="ar-LB"/>
        </a:p>
      </dgm:t>
    </dgm:pt>
    <dgm:pt modelId="{D3413916-D3E7-435F-9015-F1CF40340DB9}">
      <dgm:prSet custT="1"/>
      <dgm:spPr/>
      <dgm:t>
        <a:bodyPr/>
        <a:lstStyle/>
        <a:p>
          <a:pPr rtl="1"/>
          <a:r>
            <a:rPr lang="ar-LB" sz="2800" dirty="0"/>
            <a:t>كانون الأوّل( بعد الظّهر)                            </a:t>
          </a:r>
        </a:p>
      </dgm:t>
    </dgm:pt>
    <dgm:pt modelId="{4C738994-E1A7-4FB1-AFE9-AFDBAA5E8010}" type="parTrans" cxnId="{5F45444C-DEB9-4AAB-8D45-6F481CD42091}">
      <dgm:prSet/>
      <dgm:spPr/>
      <dgm:t>
        <a:bodyPr/>
        <a:lstStyle/>
        <a:p>
          <a:pPr rtl="1"/>
          <a:endParaRPr lang="ar-LB"/>
        </a:p>
      </dgm:t>
    </dgm:pt>
    <dgm:pt modelId="{3D2F7182-F63E-41D9-8F9E-3CF3EC54C517}" type="sibTrans" cxnId="{5F45444C-DEB9-4AAB-8D45-6F481CD42091}">
      <dgm:prSet/>
      <dgm:spPr/>
      <dgm:t>
        <a:bodyPr/>
        <a:lstStyle/>
        <a:p>
          <a:pPr rtl="1"/>
          <a:endParaRPr lang="ar-LB"/>
        </a:p>
      </dgm:t>
    </dgm:pt>
    <dgm:pt modelId="{60311237-E2D4-4451-BCFC-A9B628827F4B}" type="pres">
      <dgm:prSet presAssocID="{17D08212-A7F8-4C0F-BBFF-376F22421396}" presName="Name0" presStyleCnt="0">
        <dgm:presLayoutVars>
          <dgm:dir/>
          <dgm:animLvl val="lvl"/>
          <dgm:resizeHandles val="exact"/>
        </dgm:presLayoutVars>
      </dgm:prSet>
      <dgm:spPr/>
      <dgm:t>
        <a:bodyPr/>
        <a:lstStyle/>
        <a:p>
          <a:endParaRPr lang="en-US"/>
        </a:p>
      </dgm:t>
    </dgm:pt>
    <dgm:pt modelId="{47BB5192-26D4-4BFE-84D0-3E7E002B38AE}" type="pres">
      <dgm:prSet presAssocID="{17D08212-A7F8-4C0F-BBFF-376F22421396}" presName="tSp" presStyleCnt="0"/>
      <dgm:spPr/>
      <dgm:t>
        <a:bodyPr/>
        <a:lstStyle/>
        <a:p>
          <a:endParaRPr lang="en-US"/>
        </a:p>
      </dgm:t>
    </dgm:pt>
    <dgm:pt modelId="{2A54C9A1-B96E-4946-853F-7FAA430D5524}" type="pres">
      <dgm:prSet presAssocID="{17D08212-A7F8-4C0F-BBFF-376F22421396}" presName="bSp" presStyleCnt="0"/>
      <dgm:spPr/>
      <dgm:t>
        <a:bodyPr/>
        <a:lstStyle/>
        <a:p>
          <a:endParaRPr lang="en-US"/>
        </a:p>
      </dgm:t>
    </dgm:pt>
    <dgm:pt modelId="{D4916C04-592A-4B58-97D9-7DAC30DC0B5B}" type="pres">
      <dgm:prSet presAssocID="{17D08212-A7F8-4C0F-BBFF-376F22421396}" presName="process" presStyleCnt="0"/>
      <dgm:spPr/>
      <dgm:t>
        <a:bodyPr/>
        <a:lstStyle/>
        <a:p>
          <a:endParaRPr lang="en-US"/>
        </a:p>
      </dgm:t>
    </dgm:pt>
    <dgm:pt modelId="{74C69572-05AB-4066-A652-4DF5FE8158D6}" type="pres">
      <dgm:prSet presAssocID="{BDB112DD-6BA1-40D5-B340-DCC6DB727413}" presName="composite1" presStyleCnt="0"/>
      <dgm:spPr/>
      <dgm:t>
        <a:bodyPr/>
        <a:lstStyle/>
        <a:p>
          <a:endParaRPr lang="en-US"/>
        </a:p>
      </dgm:t>
    </dgm:pt>
    <dgm:pt modelId="{3443FAB0-3A34-4C19-99C9-CF101A30E4E2}" type="pres">
      <dgm:prSet presAssocID="{BDB112DD-6BA1-40D5-B340-DCC6DB727413}" presName="dummyNode1" presStyleLbl="node1" presStyleIdx="0" presStyleCnt="5"/>
      <dgm:spPr/>
      <dgm:t>
        <a:bodyPr/>
        <a:lstStyle/>
        <a:p>
          <a:endParaRPr lang="en-US"/>
        </a:p>
      </dgm:t>
    </dgm:pt>
    <dgm:pt modelId="{7A104E33-F9B5-4089-880B-BD83AED6083D}" type="pres">
      <dgm:prSet presAssocID="{BDB112DD-6BA1-40D5-B340-DCC6DB727413}" presName="childNode1" presStyleLbl="bgAcc1" presStyleIdx="0" presStyleCnt="5" custScaleX="141983" custScaleY="170061">
        <dgm:presLayoutVars>
          <dgm:bulletEnabled val="1"/>
        </dgm:presLayoutVars>
      </dgm:prSet>
      <dgm:spPr/>
      <dgm:t>
        <a:bodyPr/>
        <a:lstStyle/>
        <a:p>
          <a:endParaRPr lang="en-US"/>
        </a:p>
      </dgm:t>
    </dgm:pt>
    <dgm:pt modelId="{9A39730E-8487-41BF-9B30-A364A6087CEC}" type="pres">
      <dgm:prSet presAssocID="{BDB112DD-6BA1-40D5-B340-DCC6DB727413}" presName="childNode1tx" presStyleLbl="bgAcc1" presStyleIdx="0" presStyleCnt="5">
        <dgm:presLayoutVars>
          <dgm:bulletEnabled val="1"/>
        </dgm:presLayoutVars>
      </dgm:prSet>
      <dgm:spPr/>
      <dgm:t>
        <a:bodyPr/>
        <a:lstStyle/>
        <a:p>
          <a:endParaRPr lang="en-US"/>
        </a:p>
      </dgm:t>
    </dgm:pt>
    <dgm:pt modelId="{A825D73E-AEC2-4AC5-9722-278B293C34A6}" type="pres">
      <dgm:prSet presAssocID="{BDB112DD-6BA1-40D5-B340-DCC6DB727413}" presName="parentNode1" presStyleLbl="node1" presStyleIdx="0" presStyleCnt="5" custScaleY="204286">
        <dgm:presLayoutVars>
          <dgm:chMax val="1"/>
          <dgm:bulletEnabled val="1"/>
        </dgm:presLayoutVars>
      </dgm:prSet>
      <dgm:spPr/>
      <dgm:t>
        <a:bodyPr/>
        <a:lstStyle/>
        <a:p>
          <a:endParaRPr lang="en-US"/>
        </a:p>
      </dgm:t>
    </dgm:pt>
    <dgm:pt modelId="{2425569E-AB96-41C0-9040-2E72C0E1AD57}" type="pres">
      <dgm:prSet presAssocID="{BDB112DD-6BA1-40D5-B340-DCC6DB727413}" presName="connSite1" presStyleCnt="0"/>
      <dgm:spPr/>
      <dgm:t>
        <a:bodyPr/>
        <a:lstStyle/>
        <a:p>
          <a:endParaRPr lang="en-US"/>
        </a:p>
      </dgm:t>
    </dgm:pt>
    <dgm:pt modelId="{CD327780-953A-4420-B7E9-E70B26AF8359}" type="pres">
      <dgm:prSet presAssocID="{75C4A62E-5A04-458E-BC65-E503150F6CB3}" presName="Name9" presStyleLbl="sibTrans2D1" presStyleIdx="0" presStyleCnt="4"/>
      <dgm:spPr/>
      <dgm:t>
        <a:bodyPr/>
        <a:lstStyle/>
        <a:p>
          <a:endParaRPr lang="en-US"/>
        </a:p>
      </dgm:t>
    </dgm:pt>
    <dgm:pt modelId="{20BD58B1-C5BE-4BA4-8728-218DD145599A}" type="pres">
      <dgm:prSet presAssocID="{80E451B3-5E80-42C9-A814-39E112D0C72E}" presName="composite2" presStyleCnt="0"/>
      <dgm:spPr/>
      <dgm:t>
        <a:bodyPr/>
        <a:lstStyle/>
        <a:p>
          <a:endParaRPr lang="en-US"/>
        </a:p>
      </dgm:t>
    </dgm:pt>
    <dgm:pt modelId="{4D8D13A9-95F0-4947-BD39-EBABCABBD7EA}" type="pres">
      <dgm:prSet presAssocID="{80E451B3-5E80-42C9-A814-39E112D0C72E}" presName="dummyNode2" presStyleLbl="node1" presStyleIdx="0" presStyleCnt="5"/>
      <dgm:spPr/>
      <dgm:t>
        <a:bodyPr/>
        <a:lstStyle/>
        <a:p>
          <a:endParaRPr lang="en-US"/>
        </a:p>
      </dgm:t>
    </dgm:pt>
    <dgm:pt modelId="{735C4F7F-2B49-4C2D-A167-9F1167A9D74E}" type="pres">
      <dgm:prSet presAssocID="{80E451B3-5E80-42C9-A814-39E112D0C72E}" presName="childNode2" presStyleLbl="bgAcc1" presStyleIdx="1" presStyleCnt="5" custLinFactNeighborX="2924" custLinFactNeighborY="49626">
        <dgm:presLayoutVars>
          <dgm:bulletEnabled val="1"/>
        </dgm:presLayoutVars>
      </dgm:prSet>
      <dgm:spPr/>
      <dgm:t>
        <a:bodyPr/>
        <a:lstStyle/>
        <a:p>
          <a:endParaRPr lang="en-US"/>
        </a:p>
      </dgm:t>
    </dgm:pt>
    <dgm:pt modelId="{E9EF283A-F50D-46BE-8C25-BC95E5F96B1D}" type="pres">
      <dgm:prSet presAssocID="{80E451B3-5E80-42C9-A814-39E112D0C72E}" presName="childNode2tx" presStyleLbl="bgAcc1" presStyleIdx="1" presStyleCnt="5">
        <dgm:presLayoutVars>
          <dgm:bulletEnabled val="1"/>
        </dgm:presLayoutVars>
      </dgm:prSet>
      <dgm:spPr/>
      <dgm:t>
        <a:bodyPr/>
        <a:lstStyle/>
        <a:p>
          <a:endParaRPr lang="en-US"/>
        </a:p>
      </dgm:t>
    </dgm:pt>
    <dgm:pt modelId="{9A3B3A48-E5BB-48BF-923F-7B0C2B6634BF}" type="pres">
      <dgm:prSet presAssocID="{80E451B3-5E80-42C9-A814-39E112D0C72E}" presName="parentNode2" presStyleLbl="node1" presStyleIdx="1" presStyleCnt="5" custScaleY="179604">
        <dgm:presLayoutVars>
          <dgm:chMax val="0"/>
          <dgm:bulletEnabled val="1"/>
        </dgm:presLayoutVars>
      </dgm:prSet>
      <dgm:spPr/>
      <dgm:t>
        <a:bodyPr/>
        <a:lstStyle/>
        <a:p>
          <a:endParaRPr lang="en-US"/>
        </a:p>
      </dgm:t>
    </dgm:pt>
    <dgm:pt modelId="{6DB6F434-D76C-430F-B7BC-5EABAE90FF31}" type="pres">
      <dgm:prSet presAssocID="{80E451B3-5E80-42C9-A814-39E112D0C72E}" presName="connSite2" presStyleCnt="0"/>
      <dgm:spPr/>
      <dgm:t>
        <a:bodyPr/>
        <a:lstStyle/>
        <a:p>
          <a:endParaRPr lang="en-US"/>
        </a:p>
      </dgm:t>
    </dgm:pt>
    <dgm:pt modelId="{2E618728-E207-4BFC-82D8-7B846ED5F5F4}" type="pres">
      <dgm:prSet presAssocID="{B1DB55F8-7F6C-40B2-B32C-D347AC2755AD}" presName="Name18" presStyleLbl="sibTrans2D1" presStyleIdx="1" presStyleCnt="4"/>
      <dgm:spPr/>
      <dgm:t>
        <a:bodyPr/>
        <a:lstStyle/>
        <a:p>
          <a:endParaRPr lang="en-US"/>
        </a:p>
      </dgm:t>
    </dgm:pt>
    <dgm:pt modelId="{929119BC-6AD3-4B67-A8B3-6E6AB4AF4528}" type="pres">
      <dgm:prSet presAssocID="{F0AED85B-C6E3-40A0-B375-D794CDF5A0CE}" presName="composite1" presStyleCnt="0"/>
      <dgm:spPr/>
      <dgm:t>
        <a:bodyPr/>
        <a:lstStyle/>
        <a:p>
          <a:endParaRPr lang="en-US"/>
        </a:p>
      </dgm:t>
    </dgm:pt>
    <dgm:pt modelId="{9D140D0A-F149-4527-95F8-78D50D235790}" type="pres">
      <dgm:prSet presAssocID="{F0AED85B-C6E3-40A0-B375-D794CDF5A0CE}" presName="dummyNode1" presStyleLbl="node1" presStyleIdx="1" presStyleCnt="5"/>
      <dgm:spPr/>
      <dgm:t>
        <a:bodyPr/>
        <a:lstStyle/>
        <a:p>
          <a:endParaRPr lang="en-US"/>
        </a:p>
      </dgm:t>
    </dgm:pt>
    <dgm:pt modelId="{EFDF7607-1919-4EC9-AD9C-930F573DF86C}" type="pres">
      <dgm:prSet presAssocID="{F0AED85B-C6E3-40A0-B375-D794CDF5A0CE}" presName="childNode1" presStyleLbl="bgAcc1" presStyleIdx="2" presStyleCnt="5" custScaleY="238575" custLinFactNeighborX="-980" custLinFactNeighborY="-41580">
        <dgm:presLayoutVars>
          <dgm:bulletEnabled val="1"/>
        </dgm:presLayoutVars>
      </dgm:prSet>
      <dgm:spPr/>
      <dgm:t>
        <a:bodyPr/>
        <a:lstStyle/>
        <a:p>
          <a:endParaRPr lang="en-US"/>
        </a:p>
      </dgm:t>
    </dgm:pt>
    <dgm:pt modelId="{FBD31236-5DF1-4154-A507-FE5963740AF0}" type="pres">
      <dgm:prSet presAssocID="{F0AED85B-C6E3-40A0-B375-D794CDF5A0CE}" presName="childNode1tx" presStyleLbl="bgAcc1" presStyleIdx="2" presStyleCnt="5">
        <dgm:presLayoutVars>
          <dgm:bulletEnabled val="1"/>
        </dgm:presLayoutVars>
      </dgm:prSet>
      <dgm:spPr/>
      <dgm:t>
        <a:bodyPr/>
        <a:lstStyle/>
        <a:p>
          <a:endParaRPr lang="en-US"/>
        </a:p>
      </dgm:t>
    </dgm:pt>
    <dgm:pt modelId="{4CF0A651-295C-4624-8D58-87CB7FA7C8D7}" type="pres">
      <dgm:prSet presAssocID="{F0AED85B-C6E3-40A0-B375-D794CDF5A0CE}" presName="parentNode1" presStyleLbl="node1" presStyleIdx="2" presStyleCnt="5" custScaleY="146256" custLinFactY="11394" custLinFactNeighborX="-26102" custLinFactNeighborY="100000">
        <dgm:presLayoutVars>
          <dgm:chMax val="1"/>
          <dgm:bulletEnabled val="1"/>
        </dgm:presLayoutVars>
      </dgm:prSet>
      <dgm:spPr/>
      <dgm:t>
        <a:bodyPr/>
        <a:lstStyle/>
        <a:p>
          <a:endParaRPr lang="en-US"/>
        </a:p>
      </dgm:t>
    </dgm:pt>
    <dgm:pt modelId="{31D67087-E08C-412A-B5CF-28495CA61EBD}" type="pres">
      <dgm:prSet presAssocID="{F0AED85B-C6E3-40A0-B375-D794CDF5A0CE}" presName="connSite1" presStyleCnt="0"/>
      <dgm:spPr/>
      <dgm:t>
        <a:bodyPr/>
        <a:lstStyle/>
        <a:p>
          <a:endParaRPr lang="en-US"/>
        </a:p>
      </dgm:t>
    </dgm:pt>
    <dgm:pt modelId="{7236EFBF-5756-4F39-AA64-B2E10DE71294}" type="pres">
      <dgm:prSet presAssocID="{08B04ED2-4D86-4F5B-B0A5-753BB03E8233}" presName="Name9" presStyleLbl="sibTrans2D1" presStyleIdx="2" presStyleCnt="4"/>
      <dgm:spPr/>
      <dgm:t>
        <a:bodyPr/>
        <a:lstStyle/>
        <a:p>
          <a:endParaRPr lang="en-US"/>
        </a:p>
      </dgm:t>
    </dgm:pt>
    <dgm:pt modelId="{7561E0CA-428A-4FBC-B194-D34532B049A7}" type="pres">
      <dgm:prSet presAssocID="{B7FD8C5C-BA99-4F5B-9E18-00AC7C194FBF}" presName="composite2" presStyleCnt="0"/>
      <dgm:spPr/>
      <dgm:t>
        <a:bodyPr/>
        <a:lstStyle/>
        <a:p>
          <a:endParaRPr lang="en-US"/>
        </a:p>
      </dgm:t>
    </dgm:pt>
    <dgm:pt modelId="{50E78413-35A8-435B-8475-DF7F2746BBBC}" type="pres">
      <dgm:prSet presAssocID="{B7FD8C5C-BA99-4F5B-9E18-00AC7C194FBF}" presName="dummyNode2" presStyleLbl="node1" presStyleIdx="2" presStyleCnt="5"/>
      <dgm:spPr/>
      <dgm:t>
        <a:bodyPr/>
        <a:lstStyle/>
        <a:p>
          <a:endParaRPr lang="en-US"/>
        </a:p>
      </dgm:t>
    </dgm:pt>
    <dgm:pt modelId="{B854DACE-817C-4EBA-A910-2C983F2476D0}" type="pres">
      <dgm:prSet presAssocID="{B7FD8C5C-BA99-4F5B-9E18-00AC7C194FBF}" presName="childNode2" presStyleLbl="bgAcc1" presStyleIdx="3" presStyleCnt="5" custScaleY="254250" custLinFactY="1575" custLinFactNeighborX="6351" custLinFactNeighborY="100000">
        <dgm:presLayoutVars>
          <dgm:bulletEnabled val="1"/>
        </dgm:presLayoutVars>
      </dgm:prSet>
      <dgm:spPr/>
      <dgm:t>
        <a:bodyPr/>
        <a:lstStyle/>
        <a:p>
          <a:endParaRPr lang="en-US"/>
        </a:p>
      </dgm:t>
    </dgm:pt>
    <dgm:pt modelId="{789C7285-9406-4ED3-A299-715E2D35DF97}" type="pres">
      <dgm:prSet presAssocID="{B7FD8C5C-BA99-4F5B-9E18-00AC7C194FBF}" presName="childNode2tx" presStyleLbl="bgAcc1" presStyleIdx="3" presStyleCnt="5">
        <dgm:presLayoutVars>
          <dgm:bulletEnabled val="1"/>
        </dgm:presLayoutVars>
      </dgm:prSet>
      <dgm:spPr/>
      <dgm:t>
        <a:bodyPr/>
        <a:lstStyle/>
        <a:p>
          <a:endParaRPr lang="en-US"/>
        </a:p>
      </dgm:t>
    </dgm:pt>
    <dgm:pt modelId="{72429C38-BD53-47B2-97B5-B810DD574671}" type="pres">
      <dgm:prSet presAssocID="{B7FD8C5C-BA99-4F5B-9E18-00AC7C194FBF}" presName="parentNode2" presStyleLbl="node1" presStyleIdx="3" presStyleCnt="5" custScaleY="150857">
        <dgm:presLayoutVars>
          <dgm:chMax val="0"/>
          <dgm:bulletEnabled val="1"/>
        </dgm:presLayoutVars>
      </dgm:prSet>
      <dgm:spPr/>
      <dgm:t>
        <a:bodyPr/>
        <a:lstStyle/>
        <a:p>
          <a:endParaRPr lang="en-US"/>
        </a:p>
      </dgm:t>
    </dgm:pt>
    <dgm:pt modelId="{8653357F-59DC-438F-885D-52222D24192E}" type="pres">
      <dgm:prSet presAssocID="{B7FD8C5C-BA99-4F5B-9E18-00AC7C194FBF}" presName="connSite2" presStyleCnt="0"/>
      <dgm:spPr/>
      <dgm:t>
        <a:bodyPr/>
        <a:lstStyle/>
        <a:p>
          <a:endParaRPr lang="en-US"/>
        </a:p>
      </dgm:t>
    </dgm:pt>
    <dgm:pt modelId="{A21DC4CC-4F3B-4E1A-AFC0-4D343528D8D6}" type="pres">
      <dgm:prSet presAssocID="{6D276A4F-960E-4DF7-92A6-6623FED73A2E}" presName="Name18" presStyleLbl="sibTrans2D1" presStyleIdx="3" presStyleCnt="4"/>
      <dgm:spPr/>
      <dgm:t>
        <a:bodyPr/>
        <a:lstStyle/>
        <a:p>
          <a:endParaRPr lang="en-US"/>
        </a:p>
      </dgm:t>
    </dgm:pt>
    <dgm:pt modelId="{0945283F-445D-46A2-930F-FB2C4EEC03CC}" type="pres">
      <dgm:prSet presAssocID="{A7243050-CCFB-4732-8339-3528C1D79B50}" presName="composite1" presStyleCnt="0"/>
      <dgm:spPr/>
      <dgm:t>
        <a:bodyPr/>
        <a:lstStyle/>
        <a:p>
          <a:endParaRPr lang="en-US"/>
        </a:p>
      </dgm:t>
    </dgm:pt>
    <dgm:pt modelId="{A1C89D27-5F1E-4208-990B-464D15B8964F}" type="pres">
      <dgm:prSet presAssocID="{A7243050-CCFB-4732-8339-3528C1D79B50}" presName="dummyNode1" presStyleLbl="node1" presStyleIdx="3" presStyleCnt="5"/>
      <dgm:spPr/>
      <dgm:t>
        <a:bodyPr/>
        <a:lstStyle/>
        <a:p>
          <a:endParaRPr lang="en-US"/>
        </a:p>
      </dgm:t>
    </dgm:pt>
    <dgm:pt modelId="{8310A68F-9C4D-40DE-9408-72499B3EAFAC}" type="pres">
      <dgm:prSet presAssocID="{A7243050-CCFB-4732-8339-3528C1D79B50}" presName="childNode1" presStyleLbl="bgAcc1" presStyleIdx="4" presStyleCnt="5">
        <dgm:presLayoutVars>
          <dgm:bulletEnabled val="1"/>
        </dgm:presLayoutVars>
      </dgm:prSet>
      <dgm:spPr/>
      <dgm:t>
        <a:bodyPr/>
        <a:lstStyle/>
        <a:p>
          <a:endParaRPr lang="en-US"/>
        </a:p>
      </dgm:t>
    </dgm:pt>
    <dgm:pt modelId="{67629CF5-533F-4C7B-9895-FF463F2B5E20}" type="pres">
      <dgm:prSet presAssocID="{A7243050-CCFB-4732-8339-3528C1D79B50}" presName="childNode1tx" presStyleLbl="bgAcc1" presStyleIdx="4" presStyleCnt="5">
        <dgm:presLayoutVars>
          <dgm:bulletEnabled val="1"/>
        </dgm:presLayoutVars>
      </dgm:prSet>
      <dgm:spPr/>
      <dgm:t>
        <a:bodyPr/>
        <a:lstStyle/>
        <a:p>
          <a:endParaRPr lang="en-US"/>
        </a:p>
      </dgm:t>
    </dgm:pt>
    <dgm:pt modelId="{D55285CC-9C9D-4096-80FB-2E0532F6BD8D}" type="pres">
      <dgm:prSet presAssocID="{A7243050-CCFB-4732-8339-3528C1D79B50}" presName="parentNode1" presStyleLbl="node1" presStyleIdx="4" presStyleCnt="5" custScaleY="184373">
        <dgm:presLayoutVars>
          <dgm:chMax val="1"/>
          <dgm:bulletEnabled val="1"/>
        </dgm:presLayoutVars>
      </dgm:prSet>
      <dgm:spPr/>
      <dgm:t>
        <a:bodyPr/>
        <a:lstStyle/>
        <a:p>
          <a:endParaRPr lang="en-US"/>
        </a:p>
      </dgm:t>
    </dgm:pt>
    <dgm:pt modelId="{4C23B735-11BC-40EB-8720-1B45D3C8EB67}" type="pres">
      <dgm:prSet presAssocID="{A7243050-CCFB-4732-8339-3528C1D79B50}" presName="connSite1" presStyleCnt="0"/>
      <dgm:spPr/>
      <dgm:t>
        <a:bodyPr/>
        <a:lstStyle/>
        <a:p>
          <a:endParaRPr lang="en-US"/>
        </a:p>
      </dgm:t>
    </dgm:pt>
  </dgm:ptLst>
  <dgm:cxnLst>
    <dgm:cxn modelId="{F6790E3A-3A39-4C18-AB51-3AE441CB4492}" type="presOf" srcId="{75C4A62E-5A04-458E-BC65-E503150F6CB3}" destId="{CD327780-953A-4420-B7E9-E70B26AF8359}" srcOrd="0" destOrd="0" presId="urn:microsoft.com/office/officeart/2005/8/layout/hProcess4"/>
    <dgm:cxn modelId="{5F45444C-DEB9-4AAB-8D45-6F481CD42091}" srcId="{F0AED85B-C6E3-40A0-B375-D794CDF5A0CE}" destId="{D3413916-D3E7-435F-9015-F1CF40340DB9}" srcOrd="1" destOrd="0" parTransId="{4C738994-E1A7-4FB1-AFE9-AFDBAA5E8010}" sibTransId="{3D2F7182-F63E-41D9-8F9E-3CF3EC54C517}"/>
    <dgm:cxn modelId="{45842492-E40B-430A-9CD8-C7E7F9BA0399}" srcId="{BDB112DD-6BA1-40D5-B340-DCC6DB727413}" destId="{D703394D-A5CF-41F6-BFB1-DFB1973DC4C3}" srcOrd="2" destOrd="0" parTransId="{843F3988-B76C-4886-99B2-DA51449A427E}" sibTransId="{641EB637-0DC6-4488-B69A-D3F423427AD5}"/>
    <dgm:cxn modelId="{8DE3CB70-6C33-414C-8CFE-630B86581D2B}" type="presOf" srcId="{08B04ED2-4D86-4F5B-B0A5-753BB03E8233}" destId="{7236EFBF-5756-4F39-AA64-B2E10DE71294}" srcOrd="0" destOrd="0" presId="urn:microsoft.com/office/officeart/2005/8/layout/hProcess4"/>
    <dgm:cxn modelId="{C33B4C2A-CC74-4838-8256-790660FE677A}" type="presOf" srcId="{D703394D-A5CF-41F6-BFB1-DFB1973DC4C3}" destId="{7A104E33-F9B5-4089-880B-BD83AED6083D}" srcOrd="0" destOrd="2" presId="urn:microsoft.com/office/officeart/2005/8/layout/hProcess4"/>
    <dgm:cxn modelId="{75E1278E-DBC6-4016-8F9B-8D4229834CD1}" type="presOf" srcId="{276D4EDD-19AA-480C-ADFC-5E89107E3616}" destId="{789C7285-9406-4ED3-A299-715E2D35DF97}" srcOrd="1" destOrd="0" presId="urn:microsoft.com/office/officeart/2005/8/layout/hProcess4"/>
    <dgm:cxn modelId="{6DA66FDC-AC0A-4F84-825D-8C635F56FC5D}" type="presOf" srcId="{B1DB55F8-7F6C-40B2-B32C-D347AC2755AD}" destId="{2E618728-E207-4BFC-82D8-7B846ED5F5F4}" srcOrd="0" destOrd="0" presId="urn:microsoft.com/office/officeart/2005/8/layout/hProcess4"/>
    <dgm:cxn modelId="{AC0F9CCA-E265-4B1D-837E-D9BB8000D3B7}" srcId="{17D08212-A7F8-4C0F-BBFF-376F22421396}" destId="{F0AED85B-C6E3-40A0-B375-D794CDF5A0CE}" srcOrd="2" destOrd="0" parTransId="{21C40C8D-18BA-49A9-A08D-8A09B7D6F70A}" sibTransId="{08B04ED2-4D86-4F5B-B0A5-753BB03E8233}"/>
    <dgm:cxn modelId="{11B8C819-94CC-4552-9C00-F036C9032DEE}" srcId="{A7243050-CCFB-4732-8339-3528C1D79B50}" destId="{DCE7D9A0-8DB9-4CF8-8D2F-CDCF2D3385DF}" srcOrd="0" destOrd="0" parTransId="{95A60DF7-3398-429A-9E33-91DA5329D2F2}" sibTransId="{A4820E85-874C-4944-8A4F-9C7FC1918DA7}"/>
    <dgm:cxn modelId="{7BB395E0-6134-4F7B-B978-A1F21F50BE0E}" type="presOf" srcId="{BDB112DD-6BA1-40D5-B340-DCC6DB727413}" destId="{A825D73E-AEC2-4AC5-9722-278B293C34A6}" srcOrd="0" destOrd="0" presId="urn:microsoft.com/office/officeart/2005/8/layout/hProcess4"/>
    <dgm:cxn modelId="{F1DEEA92-A9DF-42FD-B18F-3A178A4E62AC}" type="presOf" srcId="{A7243050-CCFB-4732-8339-3528C1D79B50}" destId="{D55285CC-9C9D-4096-80FB-2E0532F6BD8D}" srcOrd="0" destOrd="0" presId="urn:microsoft.com/office/officeart/2005/8/layout/hProcess4"/>
    <dgm:cxn modelId="{AFDDA78B-99EC-4E93-991D-2072F319C344}" type="presOf" srcId="{B6BCF569-EFA9-47E5-8CA0-0F679F455AE2}" destId="{789C7285-9406-4ED3-A299-715E2D35DF97}" srcOrd="1" destOrd="1" presId="urn:microsoft.com/office/officeart/2005/8/layout/hProcess4"/>
    <dgm:cxn modelId="{6AC6016E-00C3-45C1-A6F9-3C8DEA0D7D30}" srcId="{17D08212-A7F8-4C0F-BBFF-376F22421396}" destId="{BDB112DD-6BA1-40D5-B340-DCC6DB727413}" srcOrd="0" destOrd="0" parTransId="{E3A3609F-2782-46F8-9625-08DDAF206CC0}" sibTransId="{75C4A62E-5A04-458E-BC65-E503150F6CB3}"/>
    <dgm:cxn modelId="{29C7FF42-DC6E-4922-9B67-28A63A84E232}" type="presOf" srcId="{6D276A4F-960E-4DF7-92A6-6623FED73A2E}" destId="{A21DC4CC-4F3B-4E1A-AFC0-4D343528D8D6}" srcOrd="0" destOrd="0" presId="urn:microsoft.com/office/officeart/2005/8/layout/hProcess4"/>
    <dgm:cxn modelId="{9F3490E4-D896-4D94-BB32-98FC8B0ADC1C}" srcId="{F0AED85B-C6E3-40A0-B375-D794CDF5A0CE}" destId="{6A388419-60AF-494F-9C81-826434EB763E}" srcOrd="0" destOrd="0" parTransId="{AE8F2B3C-F82A-4A2F-B8D9-C8BA5EC5090A}" sibTransId="{BE22EE10-47E5-4AF3-A1F9-9C83532C0265}"/>
    <dgm:cxn modelId="{94783A93-9F9C-48D4-8F38-69EB19D03AA7}" type="presOf" srcId="{A3CF4180-EF48-48DE-A9D6-265262E59953}" destId="{E9EF283A-F50D-46BE-8C25-BC95E5F96B1D}" srcOrd="1" destOrd="1" presId="urn:microsoft.com/office/officeart/2005/8/layout/hProcess4"/>
    <dgm:cxn modelId="{825D72D0-6A62-42B0-9533-57C7C7B5B82D}" srcId="{17D08212-A7F8-4C0F-BBFF-376F22421396}" destId="{A7243050-CCFB-4732-8339-3528C1D79B50}" srcOrd="4" destOrd="0" parTransId="{5231440D-3B6E-4858-AD2A-D0EF7B8E7944}" sibTransId="{6FEAD26C-4A56-4E50-9B79-9E9747F5B22B}"/>
    <dgm:cxn modelId="{699CAF48-6507-44D5-A814-59B4E204F0C7}" type="presOf" srcId="{D703394D-A5CF-41F6-BFB1-DFB1973DC4C3}" destId="{9A39730E-8487-41BF-9B30-A364A6087CEC}" srcOrd="1" destOrd="2" presId="urn:microsoft.com/office/officeart/2005/8/layout/hProcess4"/>
    <dgm:cxn modelId="{9ADBD21C-0C49-408A-AAF6-22796E71B9CA}" srcId="{80E451B3-5E80-42C9-A814-39E112D0C72E}" destId="{8A42768F-F453-4BFD-84CB-1FF27BE166C6}" srcOrd="0" destOrd="0" parTransId="{C038FEBB-9859-45B3-94EF-3D597EF7967D}" sibTransId="{CC392FB3-7CF5-4141-A295-397F291E264F}"/>
    <dgm:cxn modelId="{E09F1B32-82A2-4091-A802-D5831C43CC71}" srcId="{BDB112DD-6BA1-40D5-B340-DCC6DB727413}" destId="{DE1BCABB-0B62-46C6-A7A0-9BADF05048F8}" srcOrd="1" destOrd="0" parTransId="{2D021DD2-0929-409A-A239-14B3F6729D26}" sibTransId="{98329286-23F2-40BB-BB65-747CB7B0EAB1}"/>
    <dgm:cxn modelId="{ECB82C4E-083F-443C-A8DF-762362B31C3E}" type="presOf" srcId="{17D08212-A7F8-4C0F-BBFF-376F22421396}" destId="{60311237-E2D4-4451-BCFC-A9B628827F4B}" srcOrd="0" destOrd="0" presId="urn:microsoft.com/office/officeart/2005/8/layout/hProcess4"/>
    <dgm:cxn modelId="{6CB017A0-F5A6-471D-BA18-2D18DD9CA1D6}" type="presOf" srcId="{DE1BCABB-0B62-46C6-A7A0-9BADF05048F8}" destId="{7A104E33-F9B5-4089-880B-BD83AED6083D}" srcOrd="0" destOrd="1" presId="urn:microsoft.com/office/officeart/2005/8/layout/hProcess4"/>
    <dgm:cxn modelId="{16D6EED7-DB79-4201-B72E-8DEA8AA4D756}" type="presOf" srcId="{CDCA431A-3A86-4EAC-B1C9-048A40869BDE}" destId="{9A39730E-8487-41BF-9B30-A364A6087CEC}" srcOrd="1" destOrd="0" presId="urn:microsoft.com/office/officeart/2005/8/layout/hProcess4"/>
    <dgm:cxn modelId="{A2D06726-3E1F-424F-B123-BC6AF526AC38}" type="presOf" srcId="{6A388419-60AF-494F-9C81-826434EB763E}" destId="{EFDF7607-1919-4EC9-AD9C-930F573DF86C}" srcOrd="0" destOrd="0" presId="urn:microsoft.com/office/officeart/2005/8/layout/hProcess4"/>
    <dgm:cxn modelId="{FCC7B008-2A33-4C5C-A0E5-8B029F4A1884}" type="presOf" srcId="{8A42768F-F453-4BFD-84CB-1FF27BE166C6}" destId="{E9EF283A-F50D-46BE-8C25-BC95E5F96B1D}" srcOrd="1" destOrd="0" presId="urn:microsoft.com/office/officeart/2005/8/layout/hProcess4"/>
    <dgm:cxn modelId="{11799583-C796-49F8-B33A-9C39184E8004}" type="presOf" srcId="{DCE7D9A0-8DB9-4CF8-8D2F-CDCF2D3385DF}" destId="{67629CF5-533F-4C7B-9895-FF463F2B5E20}" srcOrd="1" destOrd="0" presId="urn:microsoft.com/office/officeart/2005/8/layout/hProcess4"/>
    <dgm:cxn modelId="{7F7FCD0B-9038-4073-977F-F58667014B69}" srcId="{17D08212-A7F8-4C0F-BBFF-376F22421396}" destId="{B7FD8C5C-BA99-4F5B-9E18-00AC7C194FBF}" srcOrd="3" destOrd="0" parTransId="{17BFED9C-7102-41B3-A99E-AF7144ED65E3}" sibTransId="{6D276A4F-960E-4DF7-92A6-6623FED73A2E}"/>
    <dgm:cxn modelId="{95D156CD-1349-4A6A-9C1D-9987945624F2}" srcId="{B7FD8C5C-BA99-4F5B-9E18-00AC7C194FBF}" destId="{B6BCF569-EFA9-47E5-8CA0-0F679F455AE2}" srcOrd="1" destOrd="0" parTransId="{35655B92-C685-4066-8702-7F2095458E5A}" sibTransId="{85740618-1E64-4082-9023-00A1C01A0D57}"/>
    <dgm:cxn modelId="{4A6DF3BB-BB24-4BCB-AD74-E0C1ED31E015}" type="presOf" srcId="{D3413916-D3E7-435F-9015-F1CF40340DB9}" destId="{EFDF7607-1919-4EC9-AD9C-930F573DF86C}" srcOrd="0" destOrd="1" presId="urn:microsoft.com/office/officeart/2005/8/layout/hProcess4"/>
    <dgm:cxn modelId="{511FC487-5868-4180-85DB-EB75E206BC3B}" type="presOf" srcId="{D3413916-D3E7-435F-9015-F1CF40340DB9}" destId="{FBD31236-5DF1-4154-A507-FE5963740AF0}" srcOrd="1" destOrd="1" presId="urn:microsoft.com/office/officeart/2005/8/layout/hProcess4"/>
    <dgm:cxn modelId="{0DAA9A83-4AAC-4632-B250-138CE77A4960}" type="presOf" srcId="{B6BCF569-EFA9-47E5-8CA0-0F679F455AE2}" destId="{B854DACE-817C-4EBA-A910-2C983F2476D0}" srcOrd="0" destOrd="1" presId="urn:microsoft.com/office/officeart/2005/8/layout/hProcess4"/>
    <dgm:cxn modelId="{7A24F559-BA0E-41EB-8D75-F93645003798}" type="presOf" srcId="{6A388419-60AF-494F-9C81-826434EB763E}" destId="{FBD31236-5DF1-4154-A507-FE5963740AF0}" srcOrd="1" destOrd="0" presId="urn:microsoft.com/office/officeart/2005/8/layout/hProcess4"/>
    <dgm:cxn modelId="{571551CC-644E-46C6-B2DC-80B0C5302D7C}" type="presOf" srcId="{CDCA431A-3A86-4EAC-B1C9-048A40869BDE}" destId="{7A104E33-F9B5-4089-880B-BD83AED6083D}" srcOrd="0" destOrd="0" presId="urn:microsoft.com/office/officeart/2005/8/layout/hProcess4"/>
    <dgm:cxn modelId="{0669AC4B-F9B7-4E5C-B943-40D761222158}" srcId="{80E451B3-5E80-42C9-A814-39E112D0C72E}" destId="{A3CF4180-EF48-48DE-A9D6-265262E59953}" srcOrd="1" destOrd="0" parTransId="{D330D8E5-3642-4322-BBB9-162870B7CD29}" sibTransId="{C9756394-4504-493B-8170-A3EAD879BF5E}"/>
    <dgm:cxn modelId="{9B968A62-8E9E-48CC-887C-9516B2F723CF}" type="presOf" srcId="{DCE7D9A0-8DB9-4CF8-8D2F-CDCF2D3385DF}" destId="{8310A68F-9C4D-40DE-9408-72499B3EAFAC}" srcOrd="0" destOrd="0" presId="urn:microsoft.com/office/officeart/2005/8/layout/hProcess4"/>
    <dgm:cxn modelId="{64F4EDD6-2364-4A41-A7F0-AFF5125407A9}" srcId="{17D08212-A7F8-4C0F-BBFF-376F22421396}" destId="{80E451B3-5E80-42C9-A814-39E112D0C72E}" srcOrd="1" destOrd="0" parTransId="{697A59EB-6FCD-474D-A5F5-C001CC3EA990}" sibTransId="{B1DB55F8-7F6C-40B2-B32C-D347AC2755AD}"/>
    <dgm:cxn modelId="{B4046868-735F-49B7-8F4E-647800E04F8C}" type="presOf" srcId="{F0AED85B-C6E3-40A0-B375-D794CDF5A0CE}" destId="{4CF0A651-295C-4624-8D58-87CB7FA7C8D7}" srcOrd="0" destOrd="0" presId="urn:microsoft.com/office/officeart/2005/8/layout/hProcess4"/>
    <dgm:cxn modelId="{B18E0BB0-719D-41AC-A46F-616EE5AF93D6}" type="presOf" srcId="{A3CF4180-EF48-48DE-A9D6-265262E59953}" destId="{735C4F7F-2B49-4C2D-A167-9F1167A9D74E}" srcOrd="0" destOrd="1" presId="urn:microsoft.com/office/officeart/2005/8/layout/hProcess4"/>
    <dgm:cxn modelId="{D81B8BF2-B90D-436E-B83D-40F5474197C6}" srcId="{B7FD8C5C-BA99-4F5B-9E18-00AC7C194FBF}" destId="{276D4EDD-19AA-480C-ADFC-5E89107E3616}" srcOrd="0" destOrd="0" parTransId="{4C218EE3-C8FB-47FA-BAC0-0B0C2FFF48CD}" sibTransId="{CA407EBE-1480-491D-9C6A-BEC30263FFF8}"/>
    <dgm:cxn modelId="{7FF440C6-446B-469C-A1B4-0C937F56606A}" srcId="{BDB112DD-6BA1-40D5-B340-DCC6DB727413}" destId="{CDCA431A-3A86-4EAC-B1C9-048A40869BDE}" srcOrd="0" destOrd="0" parTransId="{68390264-B8E6-4E50-8799-0DC037EA9B41}" sibTransId="{93F66091-3B1E-4241-AC27-233273C497DC}"/>
    <dgm:cxn modelId="{15354D17-5CA8-426C-8380-AC3421E95237}" type="presOf" srcId="{8A42768F-F453-4BFD-84CB-1FF27BE166C6}" destId="{735C4F7F-2B49-4C2D-A167-9F1167A9D74E}" srcOrd="0" destOrd="0" presId="urn:microsoft.com/office/officeart/2005/8/layout/hProcess4"/>
    <dgm:cxn modelId="{DD3E1FB4-945B-4CC4-8EF0-1B65616286B9}" type="presOf" srcId="{B7FD8C5C-BA99-4F5B-9E18-00AC7C194FBF}" destId="{72429C38-BD53-47B2-97B5-B810DD574671}" srcOrd="0" destOrd="0" presId="urn:microsoft.com/office/officeart/2005/8/layout/hProcess4"/>
    <dgm:cxn modelId="{75E7999A-9CB1-4D29-B74C-5C7A84539FDC}" type="presOf" srcId="{DE1BCABB-0B62-46C6-A7A0-9BADF05048F8}" destId="{9A39730E-8487-41BF-9B30-A364A6087CEC}" srcOrd="1" destOrd="1" presId="urn:microsoft.com/office/officeart/2005/8/layout/hProcess4"/>
    <dgm:cxn modelId="{C8B84801-3A1C-4A66-9F73-8DB02135FDD9}" type="presOf" srcId="{80E451B3-5E80-42C9-A814-39E112D0C72E}" destId="{9A3B3A48-E5BB-48BF-923F-7B0C2B6634BF}" srcOrd="0" destOrd="0" presId="urn:microsoft.com/office/officeart/2005/8/layout/hProcess4"/>
    <dgm:cxn modelId="{A8EACA5C-2CD1-46CD-B4FC-CF1A76D95C6D}" type="presOf" srcId="{276D4EDD-19AA-480C-ADFC-5E89107E3616}" destId="{B854DACE-817C-4EBA-A910-2C983F2476D0}" srcOrd="0" destOrd="0" presId="urn:microsoft.com/office/officeart/2005/8/layout/hProcess4"/>
    <dgm:cxn modelId="{D2BBCB4D-F6D9-4BC2-B88E-5429BCDED1B7}" type="presParOf" srcId="{60311237-E2D4-4451-BCFC-A9B628827F4B}" destId="{47BB5192-26D4-4BFE-84D0-3E7E002B38AE}" srcOrd="0" destOrd="0" presId="urn:microsoft.com/office/officeart/2005/8/layout/hProcess4"/>
    <dgm:cxn modelId="{D46C7621-35B3-48D1-9721-28B1CC241A8A}" type="presParOf" srcId="{60311237-E2D4-4451-BCFC-A9B628827F4B}" destId="{2A54C9A1-B96E-4946-853F-7FAA430D5524}" srcOrd="1" destOrd="0" presId="urn:microsoft.com/office/officeart/2005/8/layout/hProcess4"/>
    <dgm:cxn modelId="{91B3E1CB-3B67-4E1F-A0F5-D827C5237776}" type="presParOf" srcId="{60311237-E2D4-4451-BCFC-A9B628827F4B}" destId="{D4916C04-592A-4B58-97D9-7DAC30DC0B5B}" srcOrd="2" destOrd="0" presId="urn:microsoft.com/office/officeart/2005/8/layout/hProcess4"/>
    <dgm:cxn modelId="{2E82F6ED-B7A9-40AE-9046-47C96FD4A269}" type="presParOf" srcId="{D4916C04-592A-4B58-97D9-7DAC30DC0B5B}" destId="{74C69572-05AB-4066-A652-4DF5FE8158D6}" srcOrd="0" destOrd="0" presId="urn:microsoft.com/office/officeart/2005/8/layout/hProcess4"/>
    <dgm:cxn modelId="{BDFA94D5-153A-40CF-BB9C-61CA713713A1}" type="presParOf" srcId="{74C69572-05AB-4066-A652-4DF5FE8158D6}" destId="{3443FAB0-3A34-4C19-99C9-CF101A30E4E2}" srcOrd="0" destOrd="0" presId="urn:microsoft.com/office/officeart/2005/8/layout/hProcess4"/>
    <dgm:cxn modelId="{9FB32DDA-1CEC-4F04-B845-F9289FAA77B3}" type="presParOf" srcId="{74C69572-05AB-4066-A652-4DF5FE8158D6}" destId="{7A104E33-F9B5-4089-880B-BD83AED6083D}" srcOrd="1" destOrd="0" presId="urn:microsoft.com/office/officeart/2005/8/layout/hProcess4"/>
    <dgm:cxn modelId="{648B6990-3DB6-49CA-A36A-4F7207F556B3}" type="presParOf" srcId="{74C69572-05AB-4066-A652-4DF5FE8158D6}" destId="{9A39730E-8487-41BF-9B30-A364A6087CEC}" srcOrd="2" destOrd="0" presId="urn:microsoft.com/office/officeart/2005/8/layout/hProcess4"/>
    <dgm:cxn modelId="{CB315F6F-6A75-40CD-AF6F-F13D820614AF}" type="presParOf" srcId="{74C69572-05AB-4066-A652-4DF5FE8158D6}" destId="{A825D73E-AEC2-4AC5-9722-278B293C34A6}" srcOrd="3" destOrd="0" presId="urn:microsoft.com/office/officeart/2005/8/layout/hProcess4"/>
    <dgm:cxn modelId="{4B8AC58D-876F-4F49-9C6C-15B749731D35}" type="presParOf" srcId="{74C69572-05AB-4066-A652-4DF5FE8158D6}" destId="{2425569E-AB96-41C0-9040-2E72C0E1AD57}" srcOrd="4" destOrd="0" presId="urn:microsoft.com/office/officeart/2005/8/layout/hProcess4"/>
    <dgm:cxn modelId="{CCBE7BB2-F6C3-4939-9A9A-023D44D8C46F}" type="presParOf" srcId="{D4916C04-592A-4B58-97D9-7DAC30DC0B5B}" destId="{CD327780-953A-4420-B7E9-E70B26AF8359}" srcOrd="1" destOrd="0" presId="urn:microsoft.com/office/officeart/2005/8/layout/hProcess4"/>
    <dgm:cxn modelId="{A7F2BFA8-72DA-448E-94A9-3DDDC6946D74}" type="presParOf" srcId="{D4916C04-592A-4B58-97D9-7DAC30DC0B5B}" destId="{20BD58B1-C5BE-4BA4-8728-218DD145599A}" srcOrd="2" destOrd="0" presId="urn:microsoft.com/office/officeart/2005/8/layout/hProcess4"/>
    <dgm:cxn modelId="{EC20C14E-D1BC-4E0F-A318-23A221E6572F}" type="presParOf" srcId="{20BD58B1-C5BE-4BA4-8728-218DD145599A}" destId="{4D8D13A9-95F0-4947-BD39-EBABCABBD7EA}" srcOrd="0" destOrd="0" presId="urn:microsoft.com/office/officeart/2005/8/layout/hProcess4"/>
    <dgm:cxn modelId="{43036110-965E-4B40-9098-3588682F91B6}" type="presParOf" srcId="{20BD58B1-C5BE-4BA4-8728-218DD145599A}" destId="{735C4F7F-2B49-4C2D-A167-9F1167A9D74E}" srcOrd="1" destOrd="0" presId="urn:microsoft.com/office/officeart/2005/8/layout/hProcess4"/>
    <dgm:cxn modelId="{5F5B1492-3E2D-49BC-BFBE-3B1A66460F66}" type="presParOf" srcId="{20BD58B1-C5BE-4BA4-8728-218DD145599A}" destId="{E9EF283A-F50D-46BE-8C25-BC95E5F96B1D}" srcOrd="2" destOrd="0" presId="urn:microsoft.com/office/officeart/2005/8/layout/hProcess4"/>
    <dgm:cxn modelId="{D6089627-E813-4249-827D-C9764ABF4CC0}" type="presParOf" srcId="{20BD58B1-C5BE-4BA4-8728-218DD145599A}" destId="{9A3B3A48-E5BB-48BF-923F-7B0C2B6634BF}" srcOrd="3" destOrd="0" presId="urn:microsoft.com/office/officeart/2005/8/layout/hProcess4"/>
    <dgm:cxn modelId="{2213339A-CB23-4A4A-B5CB-3D941F05DA7E}" type="presParOf" srcId="{20BD58B1-C5BE-4BA4-8728-218DD145599A}" destId="{6DB6F434-D76C-430F-B7BC-5EABAE90FF31}" srcOrd="4" destOrd="0" presId="urn:microsoft.com/office/officeart/2005/8/layout/hProcess4"/>
    <dgm:cxn modelId="{27B08C9C-92DE-416E-BF9F-C2126760E745}" type="presParOf" srcId="{D4916C04-592A-4B58-97D9-7DAC30DC0B5B}" destId="{2E618728-E207-4BFC-82D8-7B846ED5F5F4}" srcOrd="3" destOrd="0" presId="urn:microsoft.com/office/officeart/2005/8/layout/hProcess4"/>
    <dgm:cxn modelId="{B4E6E8CD-87E2-4590-A62F-FECD713A5976}" type="presParOf" srcId="{D4916C04-592A-4B58-97D9-7DAC30DC0B5B}" destId="{929119BC-6AD3-4B67-A8B3-6E6AB4AF4528}" srcOrd="4" destOrd="0" presId="urn:microsoft.com/office/officeart/2005/8/layout/hProcess4"/>
    <dgm:cxn modelId="{2CD67069-1ECE-4A3D-91AA-A40327D5BB69}" type="presParOf" srcId="{929119BC-6AD3-4B67-A8B3-6E6AB4AF4528}" destId="{9D140D0A-F149-4527-95F8-78D50D235790}" srcOrd="0" destOrd="0" presId="urn:microsoft.com/office/officeart/2005/8/layout/hProcess4"/>
    <dgm:cxn modelId="{13CAA3F2-B432-4AA4-AF33-10FE400F8A99}" type="presParOf" srcId="{929119BC-6AD3-4B67-A8B3-6E6AB4AF4528}" destId="{EFDF7607-1919-4EC9-AD9C-930F573DF86C}" srcOrd="1" destOrd="0" presId="urn:microsoft.com/office/officeart/2005/8/layout/hProcess4"/>
    <dgm:cxn modelId="{A30541D4-A1F0-4655-B4AC-4BF7C782E1C4}" type="presParOf" srcId="{929119BC-6AD3-4B67-A8B3-6E6AB4AF4528}" destId="{FBD31236-5DF1-4154-A507-FE5963740AF0}" srcOrd="2" destOrd="0" presId="urn:microsoft.com/office/officeart/2005/8/layout/hProcess4"/>
    <dgm:cxn modelId="{694C6E36-9D3A-4449-B514-98FA2F988A82}" type="presParOf" srcId="{929119BC-6AD3-4B67-A8B3-6E6AB4AF4528}" destId="{4CF0A651-295C-4624-8D58-87CB7FA7C8D7}" srcOrd="3" destOrd="0" presId="urn:microsoft.com/office/officeart/2005/8/layout/hProcess4"/>
    <dgm:cxn modelId="{11303547-E386-432B-B007-C0A2929A892E}" type="presParOf" srcId="{929119BC-6AD3-4B67-A8B3-6E6AB4AF4528}" destId="{31D67087-E08C-412A-B5CF-28495CA61EBD}" srcOrd="4" destOrd="0" presId="urn:microsoft.com/office/officeart/2005/8/layout/hProcess4"/>
    <dgm:cxn modelId="{F595A6B1-8B58-4601-BA47-20D282AD4B81}" type="presParOf" srcId="{D4916C04-592A-4B58-97D9-7DAC30DC0B5B}" destId="{7236EFBF-5756-4F39-AA64-B2E10DE71294}" srcOrd="5" destOrd="0" presId="urn:microsoft.com/office/officeart/2005/8/layout/hProcess4"/>
    <dgm:cxn modelId="{9D4B809F-CDB5-4710-9464-BFB772F39045}" type="presParOf" srcId="{D4916C04-592A-4B58-97D9-7DAC30DC0B5B}" destId="{7561E0CA-428A-4FBC-B194-D34532B049A7}" srcOrd="6" destOrd="0" presId="urn:microsoft.com/office/officeart/2005/8/layout/hProcess4"/>
    <dgm:cxn modelId="{26FCFC1F-3F88-4C5C-B602-5BB1D5BBC7AA}" type="presParOf" srcId="{7561E0CA-428A-4FBC-B194-D34532B049A7}" destId="{50E78413-35A8-435B-8475-DF7F2746BBBC}" srcOrd="0" destOrd="0" presId="urn:microsoft.com/office/officeart/2005/8/layout/hProcess4"/>
    <dgm:cxn modelId="{9172F155-0292-484E-8762-CD913A68B768}" type="presParOf" srcId="{7561E0CA-428A-4FBC-B194-D34532B049A7}" destId="{B854DACE-817C-4EBA-A910-2C983F2476D0}" srcOrd="1" destOrd="0" presId="urn:microsoft.com/office/officeart/2005/8/layout/hProcess4"/>
    <dgm:cxn modelId="{4DD440DC-040F-4240-A9C3-469E70E9B52D}" type="presParOf" srcId="{7561E0CA-428A-4FBC-B194-D34532B049A7}" destId="{789C7285-9406-4ED3-A299-715E2D35DF97}" srcOrd="2" destOrd="0" presId="urn:microsoft.com/office/officeart/2005/8/layout/hProcess4"/>
    <dgm:cxn modelId="{48594E09-8A4F-41B3-936A-3BF35DE7FB37}" type="presParOf" srcId="{7561E0CA-428A-4FBC-B194-D34532B049A7}" destId="{72429C38-BD53-47B2-97B5-B810DD574671}" srcOrd="3" destOrd="0" presId="urn:microsoft.com/office/officeart/2005/8/layout/hProcess4"/>
    <dgm:cxn modelId="{090E5541-6731-480D-A3C1-7EC5DD73EF17}" type="presParOf" srcId="{7561E0CA-428A-4FBC-B194-D34532B049A7}" destId="{8653357F-59DC-438F-885D-52222D24192E}" srcOrd="4" destOrd="0" presId="urn:microsoft.com/office/officeart/2005/8/layout/hProcess4"/>
    <dgm:cxn modelId="{B2556691-FBD9-49F9-ADF6-B8A3C230437E}" type="presParOf" srcId="{D4916C04-592A-4B58-97D9-7DAC30DC0B5B}" destId="{A21DC4CC-4F3B-4E1A-AFC0-4D343528D8D6}" srcOrd="7" destOrd="0" presId="urn:microsoft.com/office/officeart/2005/8/layout/hProcess4"/>
    <dgm:cxn modelId="{30DA2798-92E3-463B-B5B7-B45370F49743}" type="presParOf" srcId="{D4916C04-592A-4B58-97D9-7DAC30DC0B5B}" destId="{0945283F-445D-46A2-930F-FB2C4EEC03CC}" srcOrd="8" destOrd="0" presId="urn:microsoft.com/office/officeart/2005/8/layout/hProcess4"/>
    <dgm:cxn modelId="{FAF0075B-BE65-430B-9ED6-975083D4D29F}" type="presParOf" srcId="{0945283F-445D-46A2-930F-FB2C4EEC03CC}" destId="{A1C89D27-5F1E-4208-990B-464D15B8964F}" srcOrd="0" destOrd="0" presId="urn:microsoft.com/office/officeart/2005/8/layout/hProcess4"/>
    <dgm:cxn modelId="{5B174C81-5066-454F-A324-AAB2EC9408C4}" type="presParOf" srcId="{0945283F-445D-46A2-930F-FB2C4EEC03CC}" destId="{8310A68F-9C4D-40DE-9408-72499B3EAFAC}" srcOrd="1" destOrd="0" presId="urn:microsoft.com/office/officeart/2005/8/layout/hProcess4"/>
    <dgm:cxn modelId="{C5C6FC3D-3789-4F82-BC39-40FE42CBA554}" type="presParOf" srcId="{0945283F-445D-46A2-930F-FB2C4EEC03CC}" destId="{67629CF5-533F-4C7B-9895-FF463F2B5E20}" srcOrd="2" destOrd="0" presId="urn:microsoft.com/office/officeart/2005/8/layout/hProcess4"/>
    <dgm:cxn modelId="{783BCC88-264E-4A3B-9C73-62CC385892E7}" type="presParOf" srcId="{0945283F-445D-46A2-930F-FB2C4EEC03CC}" destId="{D55285CC-9C9D-4096-80FB-2E0532F6BD8D}" srcOrd="3" destOrd="0" presId="urn:microsoft.com/office/officeart/2005/8/layout/hProcess4"/>
    <dgm:cxn modelId="{23DC2C53-BA8F-4AE6-9D39-1DB56F705FF0}" type="presParOf" srcId="{0945283F-445D-46A2-930F-FB2C4EEC03CC}" destId="{4C23B735-11BC-40EB-8720-1B45D3C8EB67}"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956D574-5424-4EB1-AC49-090C50EFCBB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CC713860-CDE3-4FE9-A24D-364E750F7645}" type="pres">
      <dgm:prSet presAssocID="{5956D574-5424-4EB1-AC49-090C50EFCBB7}" presName="diagram" presStyleCnt="0">
        <dgm:presLayoutVars>
          <dgm:dir/>
          <dgm:resizeHandles val="exact"/>
        </dgm:presLayoutVars>
      </dgm:prSet>
      <dgm:spPr/>
      <dgm:t>
        <a:bodyPr/>
        <a:lstStyle/>
        <a:p>
          <a:endParaRPr lang="en-US"/>
        </a:p>
      </dgm:t>
    </dgm:pt>
  </dgm:ptLst>
  <dgm:cxnLst>
    <dgm:cxn modelId="{5A21BBE2-7287-4963-9F23-5F28C4BB4005}" type="presOf" srcId="{5956D574-5424-4EB1-AC49-090C50EFCBB7}" destId="{CC713860-CDE3-4FE9-A24D-364E750F7645}"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2D1B68-C88D-47F5-B5AA-3E0E86318B6B}" type="doc">
      <dgm:prSet loTypeId="urn:microsoft.com/office/officeart/2008/layout/VerticalAccentList" loCatId="list" qsTypeId="urn:microsoft.com/office/officeart/2005/8/quickstyle/simple1" qsCatId="simple" csTypeId="urn:microsoft.com/office/officeart/2005/8/colors/colorful4" csCatId="colorful" phldr="1"/>
      <dgm:spPr/>
      <dgm:t>
        <a:bodyPr/>
        <a:lstStyle/>
        <a:p>
          <a:endParaRPr lang="en-US"/>
        </a:p>
      </dgm:t>
    </dgm:pt>
    <dgm:pt modelId="{30B683F3-C21B-4FE0-877C-6B674F1E5201}">
      <dgm:prSet phldrT="[Text]" custT="1"/>
      <dgm:spPr/>
      <dgm:t>
        <a:bodyPr/>
        <a:lstStyle/>
        <a:p>
          <a:r>
            <a:rPr lang="ar-LB" sz="2800" dirty="0"/>
            <a:t>برنامج التّعافي –المرحلة الثّالثة-</a:t>
          </a:r>
          <a:endParaRPr lang="en-US" sz="2800" dirty="0"/>
        </a:p>
      </dgm:t>
    </dgm:pt>
    <dgm:pt modelId="{AAB45EE0-E68B-4BEC-82FE-123EF11CF0D1}" type="parTrans" cxnId="{040D3A69-7EAF-400C-92F8-FCE834292850}">
      <dgm:prSet/>
      <dgm:spPr/>
      <dgm:t>
        <a:bodyPr/>
        <a:lstStyle/>
        <a:p>
          <a:endParaRPr lang="en-US"/>
        </a:p>
      </dgm:t>
    </dgm:pt>
    <dgm:pt modelId="{3ADEC806-8A91-4D73-8AD4-7EEBFCD04FCC}" type="sibTrans" cxnId="{040D3A69-7EAF-400C-92F8-FCE834292850}">
      <dgm:prSet/>
      <dgm:spPr/>
      <dgm:t>
        <a:bodyPr/>
        <a:lstStyle/>
        <a:p>
          <a:endParaRPr lang="en-US"/>
        </a:p>
      </dgm:t>
    </dgm:pt>
    <dgm:pt modelId="{FE05BFC9-7AE7-4B59-999E-52FC2740B1D3}">
      <dgm:prSet phldrT="[Text]" custT="1"/>
      <dgm:spPr/>
      <dgm:t>
        <a:bodyPr/>
        <a:lstStyle/>
        <a:p>
          <a:endParaRPr lang="ar-LB" sz="2400" b="1" dirty="0">
            <a:solidFill>
              <a:schemeClr val="accent5">
                <a:lumMod val="50000"/>
              </a:schemeClr>
            </a:solidFill>
          </a:endParaRPr>
        </a:p>
        <a:p>
          <a:r>
            <a:rPr lang="ar-LB" sz="2800" b="1" dirty="0" smtClean="0">
              <a:solidFill>
                <a:schemeClr val="accent5">
                  <a:lumMod val="50000"/>
                </a:schemeClr>
              </a:solidFill>
            </a:rPr>
            <a:t>/ نتائج محطّة التّحقّق</a:t>
          </a:r>
          <a:r>
            <a:rPr lang="en-US" sz="2800" b="1" dirty="0" smtClean="0">
              <a:solidFill>
                <a:schemeClr val="accent5">
                  <a:lumMod val="50000"/>
                </a:schemeClr>
              </a:solidFill>
            </a:rPr>
            <a:t>Progress </a:t>
          </a:r>
          <a:r>
            <a:rPr lang="en-US" sz="2800" b="1" dirty="0">
              <a:solidFill>
                <a:schemeClr val="accent5">
                  <a:lumMod val="50000"/>
                </a:schemeClr>
              </a:solidFill>
            </a:rPr>
            <a:t>check </a:t>
          </a:r>
          <a:r>
            <a:rPr lang="en-US" sz="2800" b="1" dirty="0" smtClean="0">
              <a:solidFill>
                <a:schemeClr val="accent5">
                  <a:lumMod val="50000"/>
                </a:schemeClr>
              </a:solidFill>
            </a:rPr>
            <a:t>1</a:t>
          </a:r>
          <a:endParaRPr lang="en-US" sz="2800" b="1" dirty="0">
            <a:solidFill>
              <a:schemeClr val="accent5">
                <a:lumMod val="50000"/>
              </a:schemeClr>
            </a:solidFill>
          </a:endParaRPr>
        </a:p>
      </dgm:t>
    </dgm:pt>
    <dgm:pt modelId="{3D993DFF-103D-4737-A0B9-A4152D6457C4}" type="parTrans" cxnId="{022C038D-E937-4092-B661-7A641C9AF4FB}">
      <dgm:prSet/>
      <dgm:spPr/>
      <dgm:t>
        <a:bodyPr/>
        <a:lstStyle/>
        <a:p>
          <a:endParaRPr lang="en-US"/>
        </a:p>
      </dgm:t>
    </dgm:pt>
    <dgm:pt modelId="{682AA1CB-FEBB-4E4B-BA2D-B65FDED853AF}" type="sibTrans" cxnId="{022C038D-E937-4092-B661-7A641C9AF4FB}">
      <dgm:prSet/>
      <dgm:spPr/>
      <dgm:t>
        <a:bodyPr/>
        <a:lstStyle/>
        <a:p>
          <a:endParaRPr lang="en-US"/>
        </a:p>
      </dgm:t>
    </dgm:pt>
    <dgm:pt modelId="{E3F68C89-3647-4EC1-9334-D5E900BC2D27}">
      <dgm:prSet phldrT="[Text]" custT="1"/>
      <dgm:spPr/>
      <dgm:t>
        <a:bodyPr/>
        <a:lstStyle/>
        <a:p>
          <a:r>
            <a:rPr lang="ar-LB" sz="2800" dirty="0"/>
            <a:t>برنامج التّعافي – المرحلة الرّابعة-</a:t>
          </a:r>
          <a:endParaRPr lang="en-US" sz="2800" dirty="0"/>
        </a:p>
      </dgm:t>
    </dgm:pt>
    <dgm:pt modelId="{9871BECC-DA2F-47C2-969C-B378C4CD4721}" type="parTrans" cxnId="{AA9A361E-BEB6-4829-9DB4-B529B2BEF9EC}">
      <dgm:prSet/>
      <dgm:spPr/>
      <dgm:t>
        <a:bodyPr/>
        <a:lstStyle/>
        <a:p>
          <a:endParaRPr lang="en-US"/>
        </a:p>
      </dgm:t>
    </dgm:pt>
    <dgm:pt modelId="{9D78F3CE-9EC6-4DBF-9E58-0CDAA86C172C}" type="sibTrans" cxnId="{AA9A361E-BEB6-4829-9DB4-B529B2BEF9EC}">
      <dgm:prSet/>
      <dgm:spPr/>
      <dgm:t>
        <a:bodyPr/>
        <a:lstStyle/>
        <a:p>
          <a:endParaRPr lang="en-US"/>
        </a:p>
      </dgm:t>
    </dgm:pt>
    <dgm:pt modelId="{0D7AEA05-A22A-419C-988F-377DE35C0CF7}">
      <dgm:prSet phldrT="[Text]" custT="1"/>
      <dgm:spPr/>
      <dgm:t>
        <a:bodyPr/>
        <a:lstStyle/>
        <a:p>
          <a:r>
            <a:rPr lang="ar-LB" sz="2400" b="1" dirty="0" smtClean="0">
              <a:solidFill>
                <a:schemeClr val="accent5">
                  <a:lumMod val="50000"/>
                </a:schemeClr>
              </a:solidFill>
            </a:rPr>
            <a:t>/ محطّة التّحقّق</a:t>
          </a:r>
          <a:r>
            <a:rPr lang="en-US" sz="2400" b="1" dirty="0" smtClean="0">
              <a:solidFill>
                <a:schemeClr val="accent5">
                  <a:lumMod val="50000"/>
                </a:schemeClr>
              </a:solidFill>
            </a:rPr>
            <a:t>Progress </a:t>
          </a:r>
          <a:r>
            <a:rPr lang="en-US" sz="2400" b="1" dirty="0">
              <a:solidFill>
                <a:schemeClr val="accent5">
                  <a:lumMod val="50000"/>
                </a:schemeClr>
              </a:solidFill>
            </a:rPr>
            <a:t>check </a:t>
          </a:r>
          <a:r>
            <a:rPr lang="en-US" sz="2400" b="1" dirty="0" smtClean="0">
              <a:solidFill>
                <a:schemeClr val="accent5">
                  <a:lumMod val="50000"/>
                </a:schemeClr>
              </a:solidFill>
            </a:rPr>
            <a:t>2</a:t>
          </a:r>
          <a:endParaRPr lang="ar-LB" sz="2400" b="1" dirty="0" smtClean="0">
            <a:solidFill>
              <a:schemeClr val="accent5">
                <a:lumMod val="50000"/>
              </a:schemeClr>
            </a:solidFill>
          </a:endParaRPr>
        </a:p>
      </dgm:t>
    </dgm:pt>
    <dgm:pt modelId="{087EBD16-3B20-4DD4-9F7C-E3E7CCCEBDF7}" type="parTrans" cxnId="{1F1C9E4B-3F73-4102-8594-9C2C12F25A2A}">
      <dgm:prSet/>
      <dgm:spPr/>
      <dgm:t>
        <a:bodyPr/>
        <a:lstStyle/>
        <a:p>
          <a:endParaRPr lang="en-US"/>
        </a:p>
      </dgm:t>
    </dgm:pt>
    <dgm:pt modelId="{6ABEE11C-2505-4950-AFD4-BD3CE70956B5}" type="sibTrans" cxnId="{1F1C9E4B-3F73-4102-8594-9C2C12F25A2A}">
      <dgm:prSet/>
      <dgm:spPr/>
      <dgm:t>
        <a:bodyPr/>
        <a:lstStyle/>
        <a:p>
          <a:endParaRPr lang="en-US"/>
        </a:p>
      </dgm:t>
    </dgm:pt>
    <dgm:pt modelId="{9DD8101F-1AC1-47A4-9FFA-E457C0FC7826}">
      <dgm:prSet phldrT="[Text]" custT="1"/>
      <dgm:spPr/>
      <dgm:t>
        <a:bodyPr/>
        <a:lstStyle/>
        <a:p>
          <a:r>
            <a:rPr lang="ar-LB" sz="2800" dirty="0"/>
            <a:t>برنامج التّعافي –المرحلة الخامسة-</a:t>
          </a:r>
          <a:endParaRPr lang="en-US" sz="2800" dirty="0"/>
        </a:p>
      </dgm:t>
    </dgm:pt>
    <dgm:pt modelId="{35786035-35A8-4482-BB25-5EBB54274A04}" type="parTrans" cxnId="{D1375ECE-6145-4690-8B5C-EBD12243B654}">
      <dgm:prSet/>
      <dgm:spPr/>
      <dgm:t>
        <a:bodyPr/>
        <a:lstStyle/>
        <a:p>
          <a:endParaRPr lang="en-US"/>
        </a:p>
      </dgm:t>
    </dgm:pt>
    <dgm:pt modelId="{DC9C978E-2C45-4335-8F80-5D6AB8D1193F}" type="sibTrans" cxnId="{D1375ECE-6145-4690-8B5C-EBD12243B654}">
      <dgm:prSet/>
      <dgm:spPr/>
      <dgm:t>
        <a:bodyPr/>
        <a:lstStyle/>
        <a:p>
          <a:endParaRPr lang="en-US"/>
        </a:p>
      </dgm:t>
    </dgm:pt>
    <dgm:pt modelId="{075C8BDB-AC1F-4CA9-8E3C-0CC51E16A9EC}">
      <dgm:prSet phldrT="[Text]" custT="1"/>
      <dgm:spPr/>
      <dgm:t>
        <a:bodyPr/>
        <a:lstStyle/>
        <a:p>
          <a:endParaRPr lang="ar-LB" sz="1600" b="1" dirty="0">
            <a:solidFill>
              <a:schemeClr val="accent5">
                <a:lumMod val="50000"/>
              </a:schemeClr>
            </a:solidFill>
            <a:cs typeface="+mn-cs"/>
          </a:endParaRPr>
        </a:p>
        <a:p>
          <a:r>
            <a:rPr lang="ar-LB" sz="3600" b="1" dirty="0">
              <a:solidFill>
                <a:schemeClr val="accent5">
                  <a:lumMod val="50000"/>
                </a:schemeClr>
              </a:solidFill>
              <a:cs typeface="+mn-cs"/>
            </a:rPr>
            <a:t>المهمّة النّهائيّة</a:t>
          </a:r>
          <a:endParaRPr lang="en-US" sz="3600" b="1" dirty="0">
            <a:solidFill>
              <a:schemeClr val="accent5">
                <a:lumMod val="50000"/>
              </a:schemeClr>
            </a:solidFill>
            <a:cs typeface="+mn-cs"/>
          </a:endParaRPr>
        </a:p>
      </dgm:t>
    </dgm:pt>
    <dgm:pt modelId="{B250F285-CABD-4805-A5C0-908DABD6E4A0}" type="parTrans" cxnId="{786B9D58-7A7B-41D8-B958-C6B604903AF8}">
      <dgm:prSet/>
      <dgm:spPr/>
      <dgm:t>
        <a:bodyPr/>
        <a:lstStyle/>
        <a:p>
          <a:endParaRPr lang="en-US"/>
        </a:p>
      </dgm:t>
    </dgm:pt>
    <dgm:pt modelId="{009D846A-57E6-4EF0-9DFC-01711AC94850}" type="sibTrans" cxnId="{786B9D58-7A7B-41D8-B958-C6B604903AF8}">
      <dgm:prSet/>
      <dgm:spPr/>
      <dgm:t>
        <a:bodyPr/>
        <a:lstStyle/>
        <a:p>
          <a:endParaRPr lang="en-US"/>
        </a:p>
      </dgm:t>
    </dgm:pt>
    <dgm:pt modelId="{D557249D-159D-4887-B6F1-78C7CF907A1A}" type="pres">
      <dgm:prSet presAssocID="{B82D1B68-C88D-47F5-B5AA-3E0E86318B6B}" presName="Name0" presStyleCnt="0">
        <dgm:presLayoutVars>
          <dgm:chMax/>
          <dgm:chPref/>
          <dgm:dir val="rev"/>
        </dgm:presLayoutVars>
      </dgm:prSet>
      <dgm:spPr/>
      <dgm:t>
        <a:bodyPr/>
        <a:lstStyle/>
        <a:p>
          <a:endParaRPr lang="en-US"/>
        </a:p>
      </dgm:t>
    </dgm:pt>
    <dgm:pt modelId="{1C2BFF32-F693-4330-9230-066BBEE105F2}" type="pres">
      <dgm:prSet presAssocID="{30B683F3-C21B-4FE0-877C-6B674F1E5201}" presName="parenttextcomposite" presStyleCnt="0"/>
      <dgm:spPr/>
    </dgm:pt>
    <dgm:pt modelId="{E9E007EC-F7A7-48DC-96C9-0AAD7897F563}" type="pres">
      <dgm:prSet presAssocID="{30B683F3-C21B-4FE0-877C-6B674F1E5201}" presName="parenttext" presStyleLbl="revTx" presStyleIdx="0" presStyleCnt="3">
        <dgm:presLayoutVars>
          <dgm:chMax/>
          <dgm:chPref val="2"/>
          <dgm:bulletEnabled val="1"/>
        </dgm:presLayoutVars>
      </dgm:prSet>
      <dgm:spPr/>
      <dgm:t>
        <a:bodyPr/>
        <a:lstStyle/>
        <a:p>
          <a:endParaRPr lang="en-US"/>
        </a:p>
      </dgm:t>
    </dgm:pt>
    <dgm:pt modelId="{3756B977-6DFA-4103-9D27-A5D3ECF0A51F}" type="pres">
      <dgm:prSet presAssocID="{30B683F3-C21B-4FE0-877C-6B674F1E5201}" presName="composite" presStyleCnt="0"/>
      <dgm:spPr/>
    </dgm:pt>
    <dgm:pt modelId="{0621AF58-C07B-4888-9D62-6C62D597375B}" type="pres">
      <dgm:prSet presAssocID="{30B683F3-C21B-4FE0-877C-6B674F1E5201}" presName="chevron1" presStyleLbl="alignNode1" presStyleIdx="0" presStyleCnt="21"/>
      <dgm:spPr/>
    </dgm:pt>
    <dgm:pt modelId="{D4F6F309-8B2B-4D7F-BBFC-973C8AFFB339}" type="pres">
      <dgm:prSet presAssocID="{30B683F3-C21B-4FE0-877C-6B674F1E5201}" presName="chevron2" presStyleLbl="alignNode1" presStyleIdx="1" presStyleCnt="21"/>
      <dgm:spPr/>
    </dgm:pt>
    <dgm:pt modelId="{4EBC3739-413A-46DC-A8D8-F5FBB00D0B56}" type="pres">
      <dgm:prSet presAssocID="{30B683F3-C21B-4FE0-877C-6B674F1E5201}" presName="chevron3" presStyleLbl="alignNode1" presStyleIdx="2" presStyleCnt="21"/>
      <dgm:spPr/>
    </dgm:pt>
    <dgm:pt modelId="{E886F191-27CA-409E-A41A-9E8441412BD1}" type="pres">
      <dgm:prSet presAssocID="{30B683F3-C21B-4FE0-877C-6B674F1E5201}" presName="chevron4" presStyleLbl="alignNode1" presStyleIdx="3" presStyleCnt="21"/>
      <dgm:spPr/>
    </dgm:pt>
    <dgm:pt modelId="{1EA4C708-FAB6-487B-BC6B-BAB467BBAED6}" type="pres">
      <dgm:prSet presAssocID="{30B683F3-C21B-4FE0-877C-6B674F1E5201}" presName="chevron5" presStyleLbl="alignNode1" presStyleIdx="4" presStyleCnt="21"/>
      <dgm:spPr/>
    </dgm:pt>
    <dgm:pt modelId="{F93571A6-F138-41DF-BAF3-14F4E854CB4B}" type="pres">
      <dgm:prSet presAssocID="{30B683F3-C21B-4FE0-877C-6B674F1E5201}" presName="chevron6" presStyleLbl="alignNode1" presStyleIdx="5" presStyleCnt="21"/>
      <dgm:spPr/>
    </dgm:pt>
    <dgm:pt modelId="{14616F03-633D-46E8-9B72-8AE92350324E}" type="pres">
      <dgm:prSet presAssocID="{30B683F3-C21B-4FE0-877C-6B674F1E5201}" presName="chevron7" presStyleLbl="alignNode1" presStyleIdx="6" presStyleCnt="21"/>
      <dgm:spPr/>
    </dgm:pt>
    <dgm:pt modelId="{8A5481ED-552F-48C6-94D0-8E750F88A61A}" type="pres">
      <dgm:prSet presAssocID="{30B683F3-C21B-4FE0-877C-6B674F1E5201}" presName="childtext" presStyleLbl="solidFgAcc1" presStyleIdx="0" presStyleCnt="3" custScaleY="81753">
        <dgm:presLayoutVars>
          <dgm:chMax/>
          <dgm:chPref val="0"/>
          <dgm:bulletEnabled val="1"/>
        </dgm:presLayoutVars>
      </dgm:prSet>
      <dgm:spPr/>
      <dgm:t>
        <a:bodyPr/>
        <a:lstStyle/>
        <a:p>
          <a:endParaRPr lang="en-US"/>
        </a:p>
      </dgm:t>
    </dgm:pt>
    <dgm:pt modelId="{066999A0-B68A-4676-99D3-A86AAF0F9045}" type="pres">
      <dgm:prSet presAssocID="{3ADEC806-8A91-4D73-8AD4-7EEBFCD04FCC}" presName="sibTrans" presStyleCnt="0"/>
      <dgm:spPr/>
    </dgm:pt>
    <dgm:pt modelId="{997B87B9-02D0-4993-AEBA-E8D264E47586}" type="pres">
      <dgm:prSet presAssocID="{E3F68C89-3647-4EC1-9334-D5E900BC2D27}" presName="parenttextcomposite" presStyleCnt="0"/>
      <dgm:spPr/>
    </dgm:pt>
    <dgm:pt modelId="{CCCF262C-5EFD-427F-BF32-C71A26A64B7A}" type="pres">
      <dgm:prSet presAssocID="{E3F68C89-3647-4EC1-9334-D5E900BC2D27}" presName="parenttext" presStyleLbl="revTx" presStyleIdx="1" presStyleCnt="3">
        <dgm:presLayoutVars>
          <dgm:chMax/>
          <dgm:chPref val="2"/>
          <dgm:bulletEnabled val="1"/>
        </dgm:presLayoutVars>
      </dgm:prSet>
      <dgm:spPr/>
      <dgm:t>
        <a:bodyPr/>
        <a:lstStyle/>
        <a:p>
          <a:endParaRPr lang="en-US"/>
        </a:p>
      </dgm:t>
    </dgm:pt>
    <dgm:pt modelId="{2ADFC16E-A73F-48A9-9E06-16F99721B553}" type="pres">
      <dgm:prSet presAssocID="{E3F68C89-3647-4EC1-9334-D5E900BC2D27}" presName="composite" presStyleCnt="0"/>
      <dgm:spPr/>
    </dgm:pt>
    <dgm:pt modelId="{F79EBA81-AE65-48C0-9D65-B21EF0D8BE38}" type="pres">
      <dgm:prSet presAssocID="{E3F68C89-3647-4EC1-9334-D5E900BC2D27}" presName="chevron1" presStyleLbl="alignNode1" presStyleIdx="7" presStyleCnt="21"/>
      <dgm:spPr/>
    </dgm:pt>
    <dgm:pt modelId="{3B191F0D-D238-4DFE-86BC-3D0DBC969F1D}" type="pres">
      <dgm:prSet presAssocID="{E3F68C89-3647-4EC1-9334-D5E900BC2D27}" presName="chevron2" presStyleLbl="alignNode1" presStyleIdx="8" presStyleCnt="21"/>
      <dgm:spPr/>
    </dgm:pt>
    <dgm:pt modelId="{7384BE97-B4AD-4D15-9028-E1791F5DC414}" type="pres">
      <dgm:prSet presAssocID="{E3F68C89-3647-4EC1-9334-D5E900BC2D27}" presName="chevron3" presStyleLbl="alignNode1" presStyleIdx="9" presStyleCnt="21"/>
      <dgm:spPr/>
    </dgm:pt>
    <dgm:pt modelId="{673B8DDC-6E02-46CD-A9EA-C7AA6049A453}" type="pres">
      <dgm:prSet presAssocID="{E3F68C89-3647-4EC1-9334-D5E900BC2D27}" presName="chevron4" presStyleLbl="alignNode1" presStyleIdx="10" presStyleCnt="21"/>
      <dgm:spPr/>
    </dgm:pt>
    <dgm:pt modelId="{6F2F5E6C-4797-4C04-A725-CA1FB4003E0A}" type="pres">
      <dgm:prSet presAssocID="{E3F68C89-3647-4EC1-9334-D5E900BC2D27}" presName="chevron5" presStyleLbl="alignNode1" presStyleIdx="11" presStyleCnt="21"/>
      <dgm:spPr/>
    </dgm:pt>
    <dgm:pt modelId="{D9C76F44-E776-43DE-ADCC-9417591AAB22}" type="pres">
      <dgm:prSet presAssocID="{E3F68C89-3647-4EC1-9334-D5E900BC2D27}" presName="chevron6" presStyleLbl="alignNode1" presStyleIdx="12" presStyleCnt="21"/>
      <dgm:spPr/>
    </dgm:pt>
    <dgm:pt modelId="{381CFE34-6E95-4D56-9493-B5005C9DECCA}" type="pres">
      <dgm:prSet presAssocID="{E3F68C89-3647-4EC1-9334-D5E900BC2D27}" presName="chevron7" presStyleLbl="alignNode1" presStyleIdx="13" presStyleCnt="21"/>
      <dgm:spPr/>
    </dgm:pt>
    <dgm:pt modelId="{AFCCBF66-910A-4B4D-94B0-DAAA03A6E873}" type="pres">
      <dgm:prSet presAssocID="{E3F68C89-3647-4EC1-9334-D5E900BC2D27}" presName="childtext" presStyleLbl="solidFgAcc1" presStyleIdx="1" presStyleCnt="3">
        <dgm:presLayoutVars>
          <dgm:chMax/>
          <dgm:chPref val="0"/>
          <dgm:bulletEnabled val="1"/>
        </dgm:presLayoutVars>
      </dgm:prSet>
      <dgm:spPr/>
      <dgm:t>
        <a:bodyPr/>
        <a:lstStyle/>
        <a:p>
          <a:endParaRPr lang="en-US"/>
        </a:p>
      </dgm:t>
    </dgm:pt>
    <dgm:pt modelId="{F617BA7E-2FD0-41AF-970F-20C0729DB736}" type="pres">
      <dgm:prSet presAssocID="{9D78F3CE-9EC6-4DBF-9E58-0CDAA86C172C}" presName="sibTrans" presStyleCnt="0"/>
      <dgm:spPr/>
    </dgm:pt>
    <dgm:pt modelId="{5B75C11D-27D8-4F89-8F33-B9A8920F98A6}" type="pres">
      <dgm:prSet presAssocID="{9DD8101F-1AC1-47A4-9FFA-E457C0FC7826}" presName="parenttextcomposite" presStyleCnt="0"/>
      <dgm:spPr/>
    </dgm:pt>
    <dgm:pt modelId="{2BF775E9-3676-4DF8-924D-8B4E46951B3F}" type="pres">
      <dgm:prSet presAssocID="{9DD8101F-1AC1-47A4-9FFA-E457C0FC7826}" presName="parenttext" presStyleLbl="revTx" presStyleIdx="2" presStyleCnt="3">
        <dgm:presLayoutVars>
          <dgm:chMax/>
          <dgm:chPref val="2"/>
          <dgm:bulletEnabled val="1"/>
        </dgm:presLayoutVars>
      </dgm:prSet>
      <dgm:spPr/>
      <dgm:t>
        <a:bodyPr/>
        <a:lstStyle/>
        <a:p>
          <a:endParaRPr lang="en-US"/>
        </a:p>
      </dgm:t>
    </dgm:pt>
    <dgm:pt modelId="{5F79D2ED-0915-4472-910E-9D989CBA541E}" type="pres">
      <dgm:prSet presAssocID="{9DD8101F-1AC1-47A4-9FFA-E457C0FC7826}" presName="composite" presStyleCnt="0"/>
      <dgm:spPr/>
    </dgm:pt>
    <dgm:pt modelId="{54A64F95-884B-411B-B3C3-19951C765371}" type="pres">
      <dgm:prSet presAssocID="{9DD8101F-1AC1-47A4-9FFA-E457C0FC7826}" presName="chevron1" presStyleLbl="alignNode1" presStyleIdx="14" presStyleCnt="21"/>
      <dgm:spPr/>
    </dgm:pt>
    <dgm:pt modelId="{7708C800-BCFA-4912-82AE-7D0B78838E98}" type="pres">
      <dgm:prSet presAssocID="{9DD8101F-1AC1-47A4-9FFA-E457C0FC7826}" presName="chevron2" presStyleLbl="alignNode1" presStyleIdx="15" presStyleCnt="21"/>
      <dgm:spPr/>
    </dgm:pt>
    <dgm:pt modelId="{8945B5B7-9D2E-4F96-AFBF-743E038ECF31}" type="pres">
      <dgm:prSet presAssocID="{9DD8101F-1AC1-47A4-9FFA-E457C0FC7826}" presName="chevron3" presStyleLbl="alignNode1" presStyleIdx="16" presStyleCnt="21"/>
      <dgm:spPr/>
    </dgm:pt>
    <dgm:pt modelId="{CE7C69AA-54FD-43C8-BF38-FD49BFC5AFF9}" type="pres">
      <dgm:prSet presAssocID="{9DD8101F-1AC1-47A4-9FFA-E457C0FC7826}" presName="chevron4" presStyleLbl="alignNode1" presStyleIdx="17" presStyleCnt="21"/>
      <dgm:spPr/>
    </dgm:pt>
    <dgm:pt modelId="{9FE442BB-699D-4EAC-B920-365B6667E055}" type="pres">
      <dgm:prSet presAssocID="{9DD8101F-1AC1-47A4-9FFA-E457C0FC7826}" presName="chevron5" presStyleLbl="alignNode1" presStyleIdx="18" presStyleCnt="21"/>
      <dgm:spPr/>
    </dgm:pt>
    <dgm:pt modelId="{814627EF-C295-45AB-9E64-90772E24471C}" type="pres">
      <dgm:prSet presAssocID="{9DD8101F-1AC1-47A4-9FFA-E457C0FC7826}" presName="chevron6" presStyleLbl="alignNode1" presStyleIdx="19" presStyleCnt="21"/>
      <dgm:spPr/>
    </dgm:pt>
    <dgm:pt modelId="{B981A2DB-08DD-4500-87E8-C12FE9EA1263}" type="pres">
      <dgm:prSet presAssocID="{9DD8101F-1AC1-47A4-9FFA-E457C0FC7826}" presName="chevron7" presStyleLbl="alignNode1" presStyleIdx="20" presStyleCnt="21"/>
      <dgm:spPr/>
    </dgm:pt>
    <dgm:pt modelId="{4C24D5FF-E729-4C0A-872F-6EDD152CC988}" type="pres">
      <dgm:prSet presAssocID="{9DD8101F-1AC1-47A4-9FFA-E457C0FC7826}" presName="childtext" presStyleLbl="solidFgAcc1" presStyleIdx="2" presStyleCnt="3" custScaleX="104603">
        <dgm:presLayoutVars>
          <dgm:chMax/>
          <dgm:chPref val="0"/>
          <dgm:bulletEnabled val="1"/>
        </dgm:presLayoutVars>
      </dgm:prSet>
      <dgm:spPr/>
      <dgm:t>
        <a:bodyPr/>
        <a:lstStyle/>
        <a:p>
          <a:endParaRPr lang="en-US"/>
        </a:p>
      </dgm:t>
    </dgm:pt>
  </dgm:ptLst>
  <dgm:cxnLst>
    <dgm:cxn modelId="{1F1C9E4B-3F73-4102-8594-9C2C12F25A2A}" srcId="{E3F68C89-3647-4EC1-9334-D5E900BC2D27}" destId="{0D7AEA05-A22A-419C-988F-377DE35C0CF7}" srcOrd="0" destOrd="0" parTransId="{087EBD16-3B20-4DD4-9F7C-E3E7CCCEBDF7}" sibTransId="{6ABEE11C-2505-4950-AFD4-BD3CE70956B5}"/>
    <dgm:cxn modelId="{022C038D-E937-4092-B661-7A641C9AF4FB}" srcId="{30B683F3-C21B-4FE0-877C-6B674F1E5201}" destId="{FE05BFC9-7AE7-4B59-999E-52FC2740B1D3}" srcOrd="0" destOrd="0" parTransId="{3D993DFF-103D-4737-A0B9-A4152D6457C4}" sibTransId="{682AA1CB-FEBB-4E4B-BA2D-B65FDED853AF}"/>
    <dgm:cxn modelId="{DD7983A5-F5D5-4E9F-B721-F10354BD7B6B}" type="presOf" srcId="{FE05BFC9-7AE7-4B59-999E-52FC2740B1D3}" destId="{8A5481ED-552F-48C6-94D0-8E750F88A61A}" srcOrd="0" destOrd="0" presId="urn:microsoft.com/office/officeart/2008/layout/VerticalAccentList"/>
    <dgm:cxn modelId="{C7E06C89-0365-4740-B949-227893F614D5}" type="presOf" srcId="{30B683F3-C21B-4FE0-877C-6B674F1E5201}" destId="{E9E007EC-F7A7-48DC-96C9-0AAD7897F563}" srcOrd="0" destOrd="0" presId="urn:microsoft.com/office/officeart/2008/layout/VerticalAccentList"/>
    <dgm:cxn modelId="{040D3A69-7EAF-400C-92F8-FCE834292850}" srcId="{B82D1B68-C88D-47F5-B5AA-3E0E86318B6B}" destId="{30B683F3-C21B-4FE0-877C-6B674F1E5201}" srcOrd="0" destOrd="0" parTransId="{AAB45EE0-E68B-4BEC-82FE-123EF11CF0D1}" sibTransId="{3ADEC806-8A91-4D73-8AD4-7EEBFCD04FCC}"/>
    <dgm:cxn modelId="{AA9A361E-BEB6-4829-9DB4-B529B2BEF9EC}" srcId="{B82D1B68-C88D-47F5-B5AA-3E0E86318B6B}" destId="{E3F68C89-3647-4EC1-9334-D5E900BC2D27}" srcOrd="1" destOrd="0" parTransId="{9871BECC-DA2F-47C2-969C-B378C4CD4721}" sibTransId="{9D78F3CE-9EC6-4DBF-9E58-0CDAA86C172C}"/>
    <dgm:cxn modelId="{ADB0E095-200B-4414-972A-97AED0F7CE13}" type="presOf" srcId="{E3F68C89-3647-4EC1-9334-D5E900BC2D27}" destId="{CCCF262C-5EFD-427F-BF32-C71A26A64B7A}" srcOrd="0" destOrd="0" presId="urn:microsoft.com/office/officeart/2008/layout/VerticalAccentList"/>
    <dgm:cxn modelId="{96EAECA7-32CD-4A36-9229-2456525B7CF9}" type="presOf" srcId="{B82D1B68-C88D-47F5-B5AA-3E0E86318B6B}" destId="{D557249D-159D-4887-B6F1-78C7CF907A1A}" srcOrd="0" destOrd="0" presId="urn:microsoft.com/office/officeart/2008/layout/VerticalAccentList"/>
    <dgm:cxn modelId="{B7B52CCF-279B-42E2-A1BC-A2600653C59A}" type="presOf" srcId="{075C8BDB-AC1F-4CA9-8E3C-0CC51E16A9EC}" destId="{4C24D5FF-E729-4C0A-872F-6EDD152CC988}" srcOrd="0" destOrd="0" presId="urn:microsoft.com/office/officeart/2008/layout/VerticalAccentList"/>
    <dgm:cxn modelId="{786B9D58-7A7B-41D8-B958-C6B604903AF8}" srcId="{9DD8101F-1AC1-47A4-9FFA-E457C0FC7826}" destId="{075C8BDB-AC1F-4CA9-8E3C-0CC51E16A9EC}" srcOrd="0" destOrd="0" parTransId="{B250F285-CABD-4805-A5C0-908DABD6E4A0}" sibTransId="{009D846A-57E6-4EF0-9DFC-01711AC94850}"/>
    <dgm:cxn modelId="{D1375ECE-6145-4690-8B5C-EBD12243B654}" srcId="{B82D1B68-C88D-47F5-B5AA-3E0E86318B6B}" destId="{9DD8101F-1AC1-47A4-9FFA-E457C0FC7826}" srcOrd="2" destOrd="0" parTransId="{35786035-35A8-4482-BB25-5EBB54274A04}" sibTransId="{DC9C978E-2C45-4335-8F80-5D6AB8D1193F}"/>
    <dgm:cxn modelId="{6F2EECAA-C352-43FA-BE0E-25A805B4B8D1}" type="presOf" srcId="{9DD8101F-1AC1-47A4-9FFA-E457C0FC7826}" destId="{2BF775E9-3676-4DF8-924D-8B4E46951B3F}" srcOrd="0" destOrd="0" presId="urn:microsoft.com/office/officeart/2008/layout/VerticalAccentList"/>
    <dgm:cxn modelId="{9FC95509-23A5-4FB3-8F8F-6ED0CCA91BEA}" type="presOf" srcId="{0D7AEA05-A22A-419C-988F-377DE35C0CF7}" destId="{AFCCBF66-910A-4B4D-94B0-DAAA03A6E873}" srcOrd="0" destOrd="0" presId="urn:microsoft.com/office/officeart/2008/layout/VerticalAccentList"/>
    <dgm:cxn modelId="{E18053FC-B091-40C8-ADF9-1347D6FCAFFF}" type="presParOf" srcId="{D557249D-159D-4887-B6F1-78C7CF907A1A}" destId="{1C2BFF32-F693-4330-9230-066BBEE105F2}" srcOrd="0" destOrd="0" presId="urn:microsoft.com/office/officeart/2008/layout/VerticalAccentList"/>
    <dgm:cxn modelId="{C2D2B4D7-6A63-47E0-A26D-F45B0C0F6634}" type="presParOf" srcId="{1C2BFF32-F693-4330-9230-066BBEE105F2}" destId="{E9E007EC-F7A7-48DC-96C9-0AAD7897F563}" srcOrd="0" destOrd="0" presId="urn:microsoft.com/office/officeart/2008/layout/VerticalAccentList"/>
    <dgm:cxn modelId="{3FF0B083-0068-44B2-A3F0-4FA360F1F493}" type="presParOf" srcId="{D557249D-159D-4887-B6F1-78C7CF907A1A}" destId="{3756B977-6DFA-4103-9D27-A5D3ECF0A51F}" srcOrd="1" destOrd="0" presId="urn:microsoft.com/office/officeart/2008/layout/VerticalAccentList"/>
    <dgm:cxn modelId="{8C6568AC-2657-449A-92F5-6B3712186234}" type="presParOf" srcId="{3756B977-6DFA-4103-9D27-A5D3ECF0A51F}" destId="{0621AF58-C07B-4888-9D62-6C62D597375B}" srcOrd="0" destOrd="0" presId="urn:microsoft.com/office/officeart/2008/layout/VerticalAccentList"/>
    <dgm:cxn modelId="{4B1C1BBF-E116-4746-BB4C-0B90E066E5AF}" type="presParOf" srcId="{3756B977-6DFA-4103-9D27-A5D3ECF0A51F}" destId="{D4F6F309-8B2B-4D7F-BBFC-973C8AFFB339}" srcOrd="1" destOrd="0" presId="urn:microsoft.com/office/officeart/2008/layout/VerticalAccentList"/>
    <dgm:cxn modelId="{2718F5FF-5269-40D6-88D0-6BD20E57C641}" type="presParOf" srcId="{3756B977-6DFA-4103-9D27-A5D3ECF0A51F}" destId="{4EBC3739-413A-46DC-A8D8-F5FBB00D0B56}" srcOrd="2" destOrd="0" presId="urn:microsoft.com/office/officeart/2008/layout/VerticalAccentList"/>
    <dgm:cxn modelId="{7ECA6C6D-5207-4DF5-ACAA-0372A6445D84}" type="presParOf" srcId="{3756B977-6DFA-4103-9D27-A5D3ECF0A51F}" destId="{E886F191-27CA-409E-A41A-9E8441412BD1}" srcOrd="3" destOrd="0" presId="urn:microsoft.com/office/officeart/2008/layout/VerticalAccentList"/>
    <dgm:cxn modelId="{4AB170D9-0648-4712-A057-CC0B2D8FB2EF}" type="presParOf" srcId="{3756B977-6DFA-4103-9D27-A5D3ECF0A51F}" destId="{1EA4C708-FAB6-487B-BC6B-BAB467BBAED6}" srcOrd="4" destOrd="0" presId="urn:microsoft.com/office/officeart/2008/layout/VerticalAccentList"/>
    <dgm:cxn modelId="{19ED81E6-1DBC-4E46-933D-D54A4B2CC656}" type="presParOf" srcId="{3756B977-6DFA-4103-9D27-A5D3ECF0A51F}" destId="{F93571A6-F138-41DF-BAF3-14F4E854CB4B}" srcOrd="5" destOrd="0" presId="urn:microsoft.com/office/officeart/2008/layout/VerticalAccentList"/>
    <dgm:cxn modelId="{71DB85EA-D18F-450F-A867-51210945D0D4}" type="presParOf" srcId="{3756B977-6DFA-4103-9D27-A5D3ECF0A51F}" destId="{14616F03-633D-46E8-9B72-8AE92350324E}" srcOrd="6" destOrd="0" presId="urn:microsoft.com/office/officeart/2008/layout/VerticalAccentList"/>
    <dgm:cxn modelId="{D39AD4CD-4CA9-4BB5-A6D3-9666951EF088}" type="presParOf" srcId="{3756B977-6DFA-4103-9D27-A5D3ECF0A51F}" destId="{8A5481ED-552F-48C6-94D0-8E750F88A61A}" srcOrd="7" destOrd="0" presId="urn:microsoft.com/office/officeart/2008/layout/VerticalAccentList"/>
    <dgm:cxn modelId="{95189D42-9A60-408E-B3E3-7697E6519A37}" type="presParOf" srcId="{D557249D-159D-4887-B6F1-78C7CF907A1A}" destId="{066999A0-B68A-4676-99D3-A86AAF0F9045}" srcOrd="2" destOrd="0" presId="urn:microsoft.com/office/officeart/2008/layout/VerticalAccentList"/>
    <dgm:cxn modelId="{1BF7F660-9CA0-440A-85A8-6B4117DA3676}" type="presParOf" srcId="{D557249D-159D-4887-B6F1-78C7CF907A1A}" destId="{997B87B9-02D0-4993-AEBA-E8D264E47586}" srcOrd="3" destOrd="0" presId="urn:microsoft.com/office/officeart/2008/layout/VerticalAccentList"/>
    <dgm:cxn modelId="{C6349448-5D70-4BDD-8C61-BBBB5BC76730}" type="presParOf" srcId="{997B87B9-02D0-4993-AEBA-E8D264E47586}" destId="{CCCF262C-5EFD-427F-BF32-C71A26A64B7A}" srcOrd="0" destOrd="0" presId="urn:microsoft.com/office/officeart/2008/layout/VerticalAccentList"/>
    <dgm:cxn modelId="{99BE25C5-AA8D-4721-AD18-773C703112DD}" type="presParOf" srcId="{D557249D-159D-4887-B6F1-78C7CF907A1A}" destId="{2ADFC16E-A73F-48A9-9E06-16F99721B553}" srcOrd="4" destOrd="0" presId="urn:microsoft.com/office/officeart/2008/layout/VerticalAccentList"/>
    <dgm:cxn modelId="{0B0EF10C-FB64-44E2-B625-5A4872B49EBC}" type="presParOf" srcId="{2ADFC16E-A73F-48A9-9E06-16F99721B553}" destId="{F79EBA81-AE65-48C0-9D65-B21EF0D8BE38}" srcOrd="0" destOrd="0" presId="urn:microsoft.com/office/officeart/2008/layout/VerticalAccentList"/>
    <dgm:cxn modelId="{A51ADE80-ACE0-4153-9A89-279CBE089C74}" type="presParOf" srcId="{2ADFC16E-A73F-48A9-9E06-16F99721B553}" destId="{3B191F0D-D238-4DFE-86BC-3D0DBC969F1D}" srcOrd="1" destOrd="0" presId="urn:microsoft.com/office/officeart/2008/layout/VerticalAccentList"/>
    <dgm:cxn modelId="{9783FE84-8860-418C-BBC1-E71D71CA076D}" type="presParOf" srcId="{2ADFC16E-A73F-48A9-9E06-16F99721B553}" destId="{7384BE97-B4AD-4D15-9028-E1791F5DC414}" srcOrd="2" destOrd="0" presId="urn:microsoft.com/office/officeart/2008/layout/VerticalAccentList"/>
    <dgm:cxn modelId="{49BBD9CA-16BE-49C8-A322-4E2E7263644D}" type="presParOf" srcId="{2ADFC16E-A73F-48A9-9E06-16F99721B553}" destId="{673B8DDC-6E02-46CD-A9EA-C7AA6049A453}" srcOrd="3" destOrd="0" presId="urn:microsoft.com/office/officeart/2008/layout/VerticalAccentList"/>
    <dgm:cxn modelId="{2B158D39-754D-4E3D-A290-4B36BC9E8143}" type="presParOf" srcId="{2ADFC16E-A73F-48A9-9E06-16F99721B553}" destId="{6F2F5E6C-4797-4C04-A725-CA1FB4003E0A}" srcOrd="4" destOrd="0" presId="urn:microsoft.com/office/officeart/2008/layout/VerticalAccentList"/>
    <dgm:cxn modelId="{23FF28EF-1463-486A-8B60-9E48488EB92F}" type="presParOf" srcId="{2ADFC16E-A73F-48A9-9E06-16F99721B553}" destId="{D9C76F44-E776-43DE-ADCC-9417591AAB22}" srcOrd="5" destOrd="0" presId="urn:microsoft.com/office/officeart/2008/layout/VerticalAccentList"/>
    <dgm:cxn modelId="{6131A824-4AED-420B-9B96-E236BF7B7AA1}" type="presParOf" srcId="{2ADFC16E-A73F-48A9-9E06-16F99721B553}" destId="{381CFE34-6E95-4D56-9493-B5005C9DECCA}" srcOrd="6" destOrd="0" presId="urn:microsoft.com/office/officeart/2008/layout/VerticalAccentList"/>
    <dgm:cxn modelId="{9E4CECF0-76A4-4D2D-B91D-C251B7DCC5F4}" type="presParOf" srcId="{2ADFC16E-A73F-48A9-9E06-16F99721B553}" destId="{AFCCBF66-910A-4B4D-94B0-DAAA03A6E873}" srcOrd="7" destOrd="0" presId="urn:microsoft.com/office/officeart/2008/layout/VerticalAccentList"/>
    <dgm:cxn modelId="{0516AE76-9386-4F31-8F50-6F76C647E9A0}" type="presParOf" srcId="{D557249D-159D-4887-B6F1-78C7CF907A1A}" destId="{F617BA7E-2FD0-41AF-970F-20C0729DB736}" srcOrd="5" destOrd="0" presId="urn:microsoft.com/office/officeart/2008/layout/VerticalAccentList"/>
    <dgm:cxn modelId="{86F8BB36-0977-4696-ACF4-FC2D1F344FE4}" type="presParOf" srcId="{D557249D-159D-4887-B6F1-78C7CF907A1A}" destId="{5B75C11D-27D8-4F89-8F33-B9A8920F98A6}" srcOrd="6" destOrd="0" presId="urn:microsoft.com/office/officeart/2008/layout/VerticalAccentList"/>
    <dgm:cxn modelId="{1ECDB7C0-E47C-4726-BF99-25E5DB7737F2}" type="presParOf" srcId="{5B75C11D-27D8-4F89-8F33-B9A8920F98A6}" destId="{2BF775E9-3676-4DF8-924D-8B4E46951B3F}" srcOrd="0" destOrd="0" presId="urn:microsoft.com/office/officeart/2008/layout/VerticalAccentList"/>
    <dgm:cxn modelId="{ADFE6D8F-4EBB-4027-BEB4-D545913859EC}" type="presParOf" srcId="{D557249D-159D-4887-B6F1-78C7CF907A1A}" destId="{5F79D2ED-0915-4472-910E-9D989CBA541E}" srcOrd="7" destOrd="0" presId="urn:microsoft.com/office/officeart/2008/layout/VerticalAccentList"/>
    <dgm:cxn modelId="{7885F9A7-E711-41F2-8B41-BD8BF9E21B97}" type="presParOf" srcId="{5F79D2ED-0915-4472-910E-9D989CBA541E}" destId="{54A64F95-884B-411B-B3C3-19951C765371}" srcOrd="0" destOrd="0" presId="urn:microsoft.com/office/officeart/2008/layout/VerticalAccentList"/>
    <dgm:cxn modelId="{B558DFA5-B82D-432A-94D1-1AAA528E46D7}" type="presParOf" srcId="{5F79D2ED-0915-4472-910E-9D989CBA541E}" destId="{7708C800-BCFA-4912-82AE-7D0B78838E98}" srcOrd="1" destOrd="0" presId="urn:microsoft.com/office/officeart/2008/layout/VerticalAccentList"/>
    <dgm:cxn modelId="{EF3F098B-22A6-43AE-BF0A-90A2854C77FF}" type="presParOf" srcId="{5F79D2ED-0915-4472-910E-9D989CBA541E}" destId="{8945B5B7-9D2E-4F96-AFBF-743E038ECF31}" srcOrd="2" destOrd="0" presId="urn:microsoft.com/office/officeart/2008/layout/VerticalAccentList"/>
    <dgm:cxn modelId="{9C981C97-8DA5-431E-AA4F-52C773EBBD9D}" type="presParOf" srcId="{5F79D2ED-0915-4472-910E-9D989CBA541E}" destId="{CE7C69AA-54FD-43C8-BF38-FD49BFC5AFF9}" srcOrd="3" destOrd="0" presId="urn:microsoft.com/office/officeart/2008/layout/VerticalAccentList"/>
    <dgm:cxn modelId="{FDCC77E2-C7E0-47A8-B3E0-76CF8FA6F75A}" type="presParOf" srcId="{5F79D2ED-0915-4472-910E-9D989CBA541E}" destId="{9FE442BB-699D-4EAC-B920-365B6667E055}" srcOrd="4" destOrd="0" presId="urn:microsoft.com/office/officeart/2008/layout/VerticalAccentList"/>
    <dgm:cxn modelId="{682AB366-0DBB-4711-AA7B-55887F33BE45}" type="presParOf" srcId="{5F79D2ED-0915-4472-910E-9D989CBA541E}" destId="{814627EF-C295-45AB-9E64-90772E24471C}" srcOrd="5" destOrd="0" presId="urn:microsoft.com/office/officeart/2008/layout/VerticalAccentList"/>
    <dgm:cxn modelId="{23207380-998C-48F9-8B79-A527638C2D2C}" type="presParOf" srcId="{5F79D2ED-0915-4472-910E-9D989CBA541E}" destId="{B981A2DB-08DD-4500-87E8-C12FE9EA1263}" srcOrd="6" destOrd="0" presId="urn:microsoft.com/office/officeart/2008/layout/VerticalAccentList"/>
    <dgm:cxn modelId="{C6BC3E74-80CE-4D23-9FE0-1E3CC37708F6}" type="presParOf" srcId="{5F79D2ED-0915-4472-910E-9D989CBA541E}" destId="{4C24D5FF-E729-4C0A-872F-6EDD152CC988}"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DE6845-C0CE-4E5D-A7AA-92AE2CD3C56E}" type="doc">
      <dgm:prSet loTypeId="urn:microsoft.com/office/officeart/2005/8/layout/radial1" loCatId="cycle" qsTypeId="urn:microsoft.com/office/officeart/2005/8/quickstyle/simple1" qsCatId="simple" csTypeId="urn:microsoft.com/office/officeart/2005/8/colors/accent1_1" csCatId="accent1" phldr="1"/>
      <dgm:spPr/>
      <dgm:t>
        <a:bodyPr/>
        <a:lstStyle/>
        <a:p>
          <a:endParaRPr lang="en-US"/>
        </a:p>
      </dgm:t>
    </dgm:pt>
    <dgm:pt modelId="{2452FA26-F967-41ED-BB67-1F646BB979E2}">
      <dgm:prSet phldrT="[Text]"/>
      <dgm:spPr/>
      <dgm:t>
        <a:bodyPr/>
        <a:lstStyle/>
        <a:p>
          <a:r>
            <a:rPr lang="ar-LB" dirty="0"/>
            <a:t>مكوّنات القراءة </a:t>
          </a:r>
          <a:endParaRPr lang="en-US" dirty="0"/>
        </a:p>
      </dgm:t>
    </dgm:pt>
    <dgm:pt modelId="{B0A7C807-869B-4771-BD31-440F2ED0A2CB}" type="parTrans" cxnId="{1D984EDC-B478-4722-86B6-3E9035614E4E}">
      <dgm:prSet/>
      <dgm:spPr/>
      <dgm:t>
        <a:bodyPr/>
        <a:lstStyle/>
        <a:p>
          <a:endParaRPr lang="en-US"/>
        </a:p>
      </dgm:t>
    </dgm:pt>
    <dgm:pt modelId="{78970A26-785E-4DDC-9FFD-13807AC7B4FE}" type="sibTrans" cxnId="{1D984EDC-B478-4722-86B6-3E9035614E4E}">
      <dgm:prSet/>
      <dgm:spPr/>
      <dgm:t>
        <a:bodyPr/>
        <a:lstStyle/>
        <a:p>
          <a:endParaRPr lang="en-US"/>
        </a:p>
      </dgm:t>
    </dgm:pt>
    <dgm:pt modelId="{D088CE39-4E66-4447-8296-E3E254236CBB}">
      <dgm:prSet phldrT="[Text]"/>
      <dgm:spPr/>
      <dgm:t>
        <a:bodyPr/>
        <a:lstStyle/>
        <a:p>
          <a:r>
            <a:rPr lang="ar-LB" dirty="0" smtClean="0"/>
            <a:t>الوعي الفونولوجيّ</a:t>
          </a:r>
          <a:endParaRPr lang="en-US" dirty="0"/>
        </a:p>
      </dgm:t>
    </dgm:pt>
    <dgm:pt modelId="{76DED5C7-318E-4C70-9D7F-200E6EE7096E}" type="parTrans" cxnId="{41DC215E-8B54-4C83-8BCB-21EA09E52EDB}">
      <dgm:prSet/>
      <dgm:spPr/>
      <dgm:t>
        <a:bodyPr/>
        <a:lstStyle/>
        <a:p>
          <a:endParaRPr lang="en-US"/>
        </a:p>
      </dgm:t>
    </dgm:pt>
    <dgm:pt modelId="{22A5D6D0-978A-4455-8A4E-EBE04D4B1650}" type="sibTrans" cxnId="{41DC215E-8B54-4C83-8BCB-21EA09E52EDB}">
      <dgm:prSet/>
      <dgm:spPr/>
      <dgm:t>
        <a:bodyPr/>
        <a:lstStyle/>
        <a:p>
          <a:endParaRPr lang="en-US"/>
        </a:p>
      </dgm:t>
    </dgm:pt>
    <dgm:pt modelId="{BA4F591F-D8A2-4265-BADC-83B9B7CB5772}">
      <dgm:prSet phldrT="[Text]"/>
      <dgm:spPr/>
      <dgm:t>
        <a:bodyPr/>
        <a:lstStyle/>
        <a:p>
          <a:endParaRPr lang="en-US" dirty="0"/>
        </a:p>
      </dgm:t>
    </dgm:pt>
    <dgm:pt modelId="{68BD2AE6-C01A-4001-9744-57179C2182A0}" type="parTrans" cxnId="{3E5C960C-6A86-4821-A28A-49897FB02C11}">
      <dgm:prSet/>
      <dgm:spPr/>
      <dgm:t>
        <a:bodyPr/>
        <a:lstStyle/>
        <a:p>
          <a:endParaRPr lang="en-US"/>
        </a:p>
      </dgm:t>
    </dgm:pt>
    <dgm:pt modelId="{65C55D18-588B-40A6-AB88-BA041EF3948D}" type="sibTrans" cxnId="{3E5C960C-6A86-4821-A28A-49897FB02C11}">
      <dgm:prSet/>
      <dgm:spPr/>
      <dgm:t>
        <a:bodyPr/>
        <a:lstStyle/>
        <a:p>
          <a:endParaRPr lang="en-US"/>
        </a:p>
      </dgm:t>
    </dgm:pt>
    <dgm:pt modelId="{909C0771-D576-4CD3-BDF9-AC7EA86FD1F0}">
      <dgm:prSet phldrT="[Text]"/>
      <dgm:spPr/>
      <dgm:t>
        <a:bodyPr/>
        <a:lstStyle/>
        <a:p>
          <a:r>
            <a:rPr lang="ar-LB" dirty="0"/>
            <a:t>المعجم اللّغويّ</a:t>
          </a:r>
          <a:endParaRPr lang="en-US" dirty="0"/>
        </a:p>
      </dgm:t>
    </dgm:pt>
    <dgm:pt modelId="{4D78B77A-F3C1-4763-9134-A08333E32FF6}" type="parTrans" cxnId="{DE0215C5-C2FD-47C0-A52E-4B5753D73101}">
      <dgm:prSet/>
      <dgm:spPr/>
      <dgm:t>
        <a:bodyPr/>
        <a:lstStyle/>
        <a:p>
          <a:endParaRPr lang="en-US"/>
        </a:p>
      </dgm:t>
    </dgm:pt>
    <dgm:pt modelId="{BA83DAD0-C28D-4646-A7E7-343F25E273E5}" type="sibTrans" cxnId="{DE0215C5-C2FD-47C0-A52E-4B5753D73101}">
      <dgm:prSet/>
      <dgm:spPr/>
      <dgm:t>
        <a:bodyPr/>
        <a:lstStyle/>
        <a:p>
          <a:endParaRPr lang="en-US"/>
        </a:p>
      </dgm:t>
    </dgm:pt>
    <dgm:pt modelId="{1100B2DA-9260-40F6-93BA-AC4718839F29}">
      <dgm:prSet phldrT="[Text]"/>
      <dgm:spPr/>
      <dgm:t>
        <a:bodyPr/>
        <a:lstStyle/>
        <a:p>
          <a:endParaRPr lang="en-US" dirty="0"/>
        </a:p>
      </dgm:t>
    </dgm:pt>
    <dgm:pt modelId="{1231140B-238D-40C5-AB7B-D62FFF33CD70}" type="parTrans" cxnId="{ABB29934-D152-4A47-B3FA-61BB24342E45}">
      <dgm:prSet/>
      <dgm:spPr/>
      <dgm:t>
        <a:bodyPr/>
        <a:lstStyle/>
        <a:p>
          <a:endParaRPr lang="en-US"/>
        </a:p>
      </dgm:t>
    </dgm:pt>
    <dgm:pt modelId="{9914FBBE-A5D2-4F77-A23B-E7E44657A8AD}" type="sibTrans" cxnId="{ABB29934-D152-4A47-B3FA-61BB24342E45}">
      <dgm:prSet/>
      <dgm:spPr/>
      <dgm:t>
        <a:bodyPr/>
        <a:lstStyle/>
        <a:p>
          <a:endParaRPr lang="en-US"/>
        </a:p>
      </dgm:t>
    </dgm:pt>
    <dgm:pt modelId="{03C713DB-E5BE-412E-B99B-796157C85D0C}">
      <dgm:prSet/>
      <dgm:spPr/>
      <dgm:t>
        <a:bodyPr/>
        <a:lstStyle/>
        <a:p>
          <a:r>
            <a:rPr lang="ar-LB" dirty="0" smtClean="0"/>
            <a:t>الفهم القرائي</a:t>
          </a:r>
          <a:endParaRPr lang="en-US" dirty="0"/>
        </a:p>
      </dgm:t>
    </dgm:pt>
    <dgm:pt modelId="{1AD343A3-112C-4FC0-BB70-FDC0C4FF3340}" type="parTrans" cxnId="{C832BA37-063D-4A36-8FA5-CA080DC5ADAE}">
      <dgm:prSet/>
      <dgm:spPr/>
      <dgm:t>
        <a:bodyPr/>
        <a:lstStyle/>
        <a:p>
          <a:endParaRPr lang="en-US"/>
        </a:p>
      </dgm:t>
    </dgm:pt>
    <dgm:pt modelId="{0B398EEA-51F3-4468-BD25-660D95791C2F}" type="sibTrans" cxnId="{C832BA37-063D-4A36-8FA5-CA080DC5ADAE}">
      <dgm:prSet/>
      <dgm:spPr/>
      <dgm:t>
        <a:bodyPr/>
        <a:lstStyle/>
        <a:p>
          <a:endParaRPr lang="en-US"/>
        </a:p>
      </dgm:t>
    </dgm:pt>
    <dgm:pt modelId="{C3FEA653-FDB8-4A0D-A914-84190B270C6B}" type="pres">
      <dgm:prSet presAssocID="{8CDE6845-C0CE-4E5D-A7AA-92AE2CD3C56E}" presName="cycle" presStyleCnt="0">
        <dgm:presLayoutVars>
          <dgm:chMax val="1"/>
          <dgm:dir/>
          <dgm:animLvl val="ctr"/>
          <dgm:resizeHandles val="exact"/>
        </dgm:presLayoutVars>
      </dgm:prSet>
      <dgm:spPr/>
      <dgm:t>
        <a:bodyPr/>
        <a:lstStyle/>
        <a:p>
          <a:endParaRPr lang="en-US"/>
        </a:p>
      </dgm:t>
    </dgm:pt>
    <dgm:pt modelId="{E200392E-F170-4C52-9F05-90D519CAF9AD}" type="pres">
      <dgm:prSet presAssocID="{2452FA26-F967-41ED-BB67-1F646BB979E2}" presName="centerShape" presStyleLbl="node0" presStyleIdx="0" presStyleCnt="1"/>
      <dgm:spPr/>
      <dgm:t>
        <a:bodyPr/>
        <a:lstStyle/>
        <a:p>
          <a:endParaRPr lang="en-US"/>
        </a:p>
      </dgm:t>
    </dgm:pt>
    <dgm:pt modelId="{358192B6-AAD9-4981-B939-E29EF62A524F}" type="pres">
      <dgm:prSet presAssocID="{76DED5C7-318E-4C70-9D7F-200E6EE7096E}" presName="Name9" presStyleLbl="parChTrans1D2" presStyleIdx="0" presStyleCnt="5"/>
      <dgm:spPr/>
      <dgm:t>
        <a:bodyPr/>
        <a:lstStyle/>
        <a:p>
          <a:endParaRPr lang="en-US"/>
        </a:p>
      </dgm:t>
    </dgm:pt>
    <dgm:pt modelId="{BE507E3E-FEAD-45A1-B672-35B4AD97DA91}" type="pres">
      <dgm:prSet presAssocID="{76DED5C7-318E-4C70-9D7F-200E6EE7096E}" presName="connTx" presStyleLbl="parChTrans1D2" presStyleIdx="0" presStyleCnt="5"/>
      <dgm:spPr/>
      <dgm:t>
        <a:bodyPr/>
        <a:lstStyle/>
        <a:p>
          <a:endParaRPr lang="en-US"/>
        </a:p>
      </dgm:t>
    </dgm:pt>
    <dgm:pt modelId="{98250024-EF26-4418-8A4E-338AA4C92A40}" type="pres">
      <dgm:prSet presAssocID="{D088CE39-4E66-4447-8296-E3E254236CBB}" presName="node" presStyleLbl="node1" presStyleIdx="0" presStyleCnt="5">
        <dgm:presLayoutVars>
          <dgm:bulletEnabled val="1"/>
        </dgm:presLayoutVars>
      </dgm:prSet>
      <dgm:spPr/>
      <dgm:t>
        <a:bodyPr/>
        <a:lstStyle/>
        <a:p>
          <a:endParaRPr lang="en-US"/>
        </a:p>
      </dgm:t>
    </dgm:pt>
    <dgm:pt modelId="{6E4E19C8-FD7F-4857-884C-C69413B95016}" type="pres">
      <dgm:prSet presAssocID="{68BD2AE6-C01A-4001-9744-57179C2182A0}" presName="Name9" presStyleLbl="parChTrans1D2" presStyleIdx="1" presStyleCnt="5"/>
      <dgm:spPr/>
      <dgm:t>
        <a:bodyPr/>
        <a:lstStyle/>
        <a:p>
          <a:endParaRPr lang="en-US"/>
        </a:p>
      </dgm:t>
    </dgm:pt>
    <dgm:pt modelId="{8E8EAD2F-CAA5-4E1C-8715-41F8581F2DF3}" type="pres">
      <dgm:prSet presAssocID="{68BD2AE6-C01A-4001-9744-57179C2182A0}" presName="connTx" presStyleLbl="parChTrans1D2" presStyleIdx="1" presStyleCnt="5"/>
      <dgm:spPr/>
      <dgm:t>
        <a:bodyPr/>
        <a:lstStyle/>
        <a:p>
          <a:endParaRPr lang="en-US"/>
        </a:p>
      </dgm:t>
    </dgm:pt>
    <dgm:pt modelId="{F43D1500-93F4-48FC-9F52-CFAA83D77AD8}" type="pres">
      <dgm:prSet presAssocID="{BA4F591F-D8A2-4265-BADC-83B9B7CB5772}" presName="node" presStyleLbl="node1" presStyleIdx="1" presStyleCnt="5">
        <dgm:presLayoutVars>
          <dgm:bulletEnabled val="1"/>
        </dgm:presLayoutVars>
      </dgm:prSet>
      <dgm:spPr/>
      <dgm:t>
        <a:bodyPr/>
        <a:lstStyle/>
        <a:p>
          <a:endParaRPr lang="en-US"/>
        </a:p>
      </dgm:t>
    </dgm:pt>
    <dgm:pt modelId="{8AAB6EAC-52D1-4144-A3A1-081AC55DD19F}" type="pres">
      <dgm:prSet presAssocID="{4D78B77A-F3C1-4763-9134-A08333E32FF6}" presName="Name9" presStyleLbl="parChTrans1D2" presStyleIdx="2" presStyleCnt="5"/>
      <dgm:spPr/>
      <dgm:t>
        <a:bodyPr/>
        <a:lstStyle/>
        <a:p>
          <a:endParaRPr lang="en-US"/>
        </a:p>
      </dgm:t>
    </dgm:pt>
    <dgm:pt modelId="{6DE726F7-31D5-4FDB-9CEE-A3CD5008691F}" type="pres">
      <dgm:prSet presAssocID="{4D78B77A-F3C1-4763-9134-A08333E32FF6}" presName="connTx" presStyleLbl="parChTrans1D2" presStyleIdx="2" presStyleCnt="5"/>
      <dgm:spPr/>
      <dgm:t>
        <a:bodyPr/>
        <a:lstStyle/>
        <a:p>
          <a:endParaRPr lang="en-US"/>
        </a:p>
      </dgm:t>
    </dgm:pt>
    <dgm:pt modelId="{0C1A84E6-7C03-45C5-8B55-3FCDE12AB2D6}" type="pres">
      <dgm:prSet presAssocID="{909C0771-D576-4CD3-BDF9-AC7EA86FD1F0}" presName="node" presStyleLbl="node1" presStyleIdx="2" presStyleCnt="5">
        <dgm:presLayoutVars>
          <dgm:bulletEnabled val="1"/>
        </dgm:presLayoutVars>
      </dgm:prSet>
      <dgm:spPr/>
      <dgm:t>
        <a:bodyPr/>
        <a:lstStyle/>
        <a:p>
          <a:endParaRPr lang="en-US"/>
        </a:p>
      </dgm:t>
    </dgm:pt>
    <dgm:pt modelId="{14208126-D705-44FB-936A-B8E44F90CCF4}" type="pres">
      <dgm:prSet presAssocID="{1231140B-238D-40C5-AB7B-D62FFF33CD70}" presName="Name9" presStyleLbl="parChTrans1D2" presStyleIdx="3" presStyleCnt="5"/>
      <dgm:spPr/>
      <dgm:t>
        <a:bodyPr/>
        <a:lstStyle/>
        <a:p>
          <a:endParaRPr lang="en-US"/>
        </a:p>
      </dgm:t>
    </dgm:pt>
    <dgm:pt modelId="{95120375-45F2-4F3E-8B84-4A029CAA6647}" type="pres">
      <dgm:prSet presAssocID="{1231140B-238D-40C5-AB7B-D62FFF33CD70}" presName="connTx" presStyleLbl="parChTrans1D2" presStyleIdx="3" presStyleCnt="5"/>
      <dgm:spPr/>
      <dgm:t>
        <a:bodyPr/>
        <a:lstStyle/>
        <a:p>
          <a:endParaRPr lang="en-US"/>
        </a:p>
      </dgm:t>
    </dgm:pt>
    <dgm:pt modelId="{4C323A97-342B-4675-B8CB-EF76DEE3D342}" type="pres">
      <dgm:prSet presAssocID="{1100B2DA-9260-40F6-93BA-AC4718839F29}" presName="node" presStyleLbl="node1" presStyleIdx="3" presStyleCnt="5">
        <dgm:presLayoutVars>
          <dgm:bulletEnabled val="1"/>
        </dgm:presLayoutVars>
      </dgm:prSet>
      <dgm:spPr/>
      <dgm:t>
        <a:bodyPr/>
        <a:lstStyle/>
        <a:p>
          <a:endParaRPr lang="en-US"/>
        </a:p>
      </dgm:t>
    </dgm:pt>
    <dgm:pt modelId="{08B8C9ED-6EF1-469A-B475-FFA41DB67D91}" type="pres">
      <dgm:prSet presAssocID="{1AD343A3-112C-4FC0-BB70-FDC0C4FF3340}" presName="Name9" presStyleLbl="parChTrans1D2" presStyleIdx="4" presStyleCnt="5"/>
      <dgm:spPr/>
      <dgm:t>
        <a:bodyPr/>
        <a:lstStyle/>
        <a:p>
          <a:endParaRPr lang="en-US"/>
        </a:p>
      </dgm:t>
    </dgm:pt>
    <dgm:pt modelId="{BACDE17F-E2DC-4584-B9A8-7DA19663EBBF}" type="pres">
      <dgm:prSet presAssocID="{1AD343A3-112C-4FC0-BB70-FDC0C4FF3340}" presName="connTx" presStyleLbl="parChTrans1D2" presStyleIdx="4" presStyleCnt="5"/>
      <dgm:spPr/>
      <dgm:t>
        <a:bodyPr/>
        <a:lstStyle/>
        <a:p>
          <a:endParaRPr lang="en-US"/>
        </a:p>
      </dgm:t>
    </dgm:pt>
    <dgm:pt modelId="{17F56615-D9D3-4B64-95E4-B38E75695D16}" type="pres">
      <dgm:prSet presAssocID="{03C713DB-E5BE-412E-B99B-796157C85D0C}" presName="node" presStyleLbl="node1" presStyleIdx="4" presStyleCnt="5">
        <dgm:presLayoutVars>
          <dgm:bulletEnabled val="1"/>
        </dgm:presLayoutVars>
      </dgm:prSet>
      <dgm:spPr/>
      <dgm:t>
        <a:bodyPr/>
        <a:lstStyle/>
        <a:p>
          <a:endParaRPr lang="en-US"/>
        </a:p>
      </dgm:t>
    </dgm:pt>
  </dgm:ptLst>
  <dgm:cxnLst>
    <dgm:cxn modelId="{41DC215E-8B54-4C83-8BCB-21EA09E52EDB}" srcId="{2452FA26-F967-41ED-BB67-1F646BB979E2}" destId="{D088CE39-4E66-4447-8296-E3E254236CBB}" srcOrd="0" destOrd="0" parTransId="{76DED5C7-318E-4C70-9D7F-200E6EE7096E}" sibTransId="{22A5D6D0-978A-4455-8A4E-EBE04D4B1650}"/>
    <dgm:cxn modelId="{3513E017-641F-4C43-BA00-7840C73FE93F}" type="presOf" srcId="{1231140B-238D-40C5-AB7B-D62FFF33CD70}" destId="{95120375-45F2-4F3E-8B84-4A029CAA6647}" srcOrd="1" destOrd="0" presId="urn:microsoft.com/office/officeart/2005/8/layout/radial1"/>
    <dgm:cxn modelId="{84FAB7A7-8329-41A7-9EF8-0D3ADD87EDD2}" type="presOf" srcId="{68BD2AE6-C01A-4001-9744-57179C2182A0}" destId="{8E8EAD2F-CAA5-4E1C-8715-41F8581F2DF3}" srcOrd="1" destOrd="0" presId="urn:microsoft.com/office/officeart/2005/8/layout/radial1"/>
    <dgm:cxn modelId="{C832BA37-063D-4A36-8FA5-CA080DC5ADAE}" srcId="{2452FA26-F967-41ED-BB67-1F646BB979E2}" destId="{03C713DB-E5BE-412E-B99B-796157C85D0C}" srcOrd="4" destOrd="0" parTransId="{1AD343A3-112C-4FC0-BB70-FDC0C4FF3340}" sibTransId="{0B398EEA-51F3-4468-BD25-660D95791C2F}"/>
    <dgm:cxn modelId="{52891B51-9FF6-43D0-BE11-1DBE0F11C105}" type="presOf" srcId="{1100B2DA-9260-40F6-93BA-AC4718839F29}" destId="{4C323A97-342B-4675-B8CB-EF76DEE3D342}" srcOrd="0" destOrd="0" presId="urn:microsoft.com/office/officeart/2005/8/layout/radial1"/>
    <dgm:cxn modelId="{D5A91022-073A-4E08-92D3-D9150CF99169}" type="presOf" srcId="{909C0771-D576-4CD3-BDF9-AC7EA86FD1F0}" destId="{0C1A84E6-7C03-45C5-8B55-3FCDE12AB2D6}" srcOrd="0" destOrd="0" presId="urn:microsoft.com/office/officeart/2005/8/layout/radial1"/>
    <dgm:cxn modelId="{54A25012-5453-44AC-82C3-DDF35DAB8496}" type="presOf" srcId="{8CDE6845-C0CE-4E5D-A7AA-92AE2CD3C56E}" destId="{C3FEA653-FDB8-4A0D-A914-84190B270C6B}" srcOrd="0" destOrd="0" presId="urn:microsoft.com/office/officeart/2005/8/layout/radial1"/>
    <dgm:cxn modelId="{A6C4FA3E-3D47-4BD1-A2C4-DD30227B65D0}" type="presOf" srcId="{2452FA26-F967-41ED-BB67-1F646BB979E2}" destId="{E200392E-F170-4C52-9F05-90D519CAF9AD}" srcOrd="0" destOrd="0" presId="urn:microsoft.com/office/officeart/2005/8/layout/radial1"/>
    <dgm:cxn modelId="{1D984EDC-B478-4722-86B6-3E9035614E4E}" srcId="{8CDE6845-C0CE-4E5D-A7AA-92AE2CD3C56E}" destId="{2452FA26-F967-41ED-BB67-1F646BB979E2}" srcOrd="0" destOrd="0" parTransId="{B0A7C807-869B-4771-BD31-440F2ED0A2CB}" sibTransId="{78970A26-785E-4DDC-9FFD-13807AC7B4FE}"/>
    <dgm:cxn modelId="{21CEED36-6439-43C0-839F-B7AB619FD842}" type="presOf" srcId="{D088CE39-4E66-4447-8296-E3E254236CBB}" destId="{98250024-EF26-4418-8A4E-338AA4C92A40}" srcOrd="0" destOrd="0" presId="urn:microsoft.com/office/officeart/2005/8/layout/radial1"/>
    <dgm:cxn modelId="{7541AD02-7BC8-42FA-BB5E-CF235ABE4F16}" type="presOf" srcId="{BA4F591F-D8A2-4265-BADC-83B9B7CB5772}" destId="{F43D1500-93F4-48FC-9F52-CFAA83D77AD8}" srcOrd="0" destOrd="0" presId="urn:microsoft.com/office/officeart/2005/8/layout/radial1"/>
    <dgm:cxn modelId="{3E5C960C-6A86-4821-A28A-49897FB02C11}" srcId="{2452FA26-F967-41ED-BB67-1F646BB979E2}" destId="{BA4F591F-D8A2-4265-BADC-83B9B7CB5772}" srcOrd="1" destOrd="0" parTransId="{68BD2AE6-C01A-4001-9744-57179C2182A0}" sibTransId="{65C55D18-588B-40A6-AB88-BA041EF3948D}"/>
    <dgm:cxn modelId="{CE1436E9-3EB5-480B-B22A-8BB9A0F0917B}" type="presOf" srcId="{1231140B-238D-40C5-AB7B-D62FFF33CD70}" destId="{14208126-D705-44FB-936A-B8E44F90CCF4}" srcOrd="0" destOrd="0" presId="urn:microsoft.com/office/officeart/2005/8/layout/radial1"/>
    <dgm:cxn modelId="{DE0215C5-C2FD-47C0-A52E-4B5753D73101}" srcId="{2452FA26-F967-41ED-BB67-1F646BB979E2}" destId="{909C0771-D576-4CD3-BDF9-AC7EA86FD1F0}" srcOrd="2" destOrd="0" parTransId="{4D78B77A-F3C1-4763-9134-A08333E32FF6}" sibTransId="{BA83DAD0-C28D-4646-A7E7-343F25E273E5}"/>
    <dgm:cxn modelId="{05CF9280-0918-4A18-BFBD-6CEBB829DFBE}" type="presOf" srcId="{68BD2AE6-C01A-4001-9744-57179C2182A0}" destId="{6E4E19C8-FD7F-4857-884C-C69413B95016}" srcOrd="0" destOrd="0" presId="urn:microsoft.com/office/officeart/2005/8/layout/radial1"/>
    <dgm:cxn modelId="{401B093B-C160-44B1-8D2E-3AA19C4CD390}" type="presOf" srcId="{4D78B77A-F3C1-4763-9134-A08333E32FF6}" destId="{6DE726F7-31D5-4FDB-9CEE-A3CD5008691F}" srcOrd="1" destOrd="0" presId="urn:microsoft.com/office/officeart/2005/8/layout/radial1"/>
    <dgm:cxn modelId="{88083DD7-32F8-4741-A793-8887275D2EF2}" type="presOf" srcId="{4D78B77A-F3C1-4763-9134-A08333E32FF6}" destId="{8AAB6EAC-52D1-4144-A3A1-081AC55DD19F}" srcOrd="0" destOrd="0" presId="urn:microsoft.com/office/officeart/2005/8/layout/radial1"/>
    <dgm:cxn modelId="{132934F8-851C-4F94-AF05-EC66248F27DB}" type="presOf" srcId="{76DED5C7-318E-4C70-9D7F-200E6EE7096E}" destId="{358192B6-AAD9-4981-B939-E29EF62A524F}" srcOrd="0" destOrd="0" presId="urn:microsoft.com/office/officeart/2005/8/layout/radial1"/>
    <dgm:cxn modelId="{5317DCBA-0728-4190-A385-D222AC668BC2}" type="presOf" srcId="{1AD343A3-112C-4FC0-BB70-FDC0C4FF3340}" destId="{08B8C9ED-6EF1-469A-B475-FFA41DB67D91}" srcOrd="0" destOrd="0" presId="urn:microsoft.com/office/officeart/2005/8/layout/radial1"/>
    <dgm:cxn modelId="{6213C870-962C-4947-AA98-FB71C6B92868}" type="presOf" srcId="{1AD343A3-112C-4FC0-BB70-FDC0C4FF3340}" destId="{BACDE17F-E2DC-4584-B9A8-7DA19663EBBF}" srcOrd="1" destOrd="0" presId="urn:microsoft.com/office/officeart/2005/8/layout/radial1"/>
    <dgm:cxn modelId="{ABB29934-D152-4A47-B3FA-61BB24342E45}" srcId="{2452FA26-F967-41ED-BB67-1F646BB979E2}" destId="{1100B2DA-9260-40F6-93BA-AC4718839F29}" srcOrd="3" destOrd="0" parTransId="{1231140B-238D-40C5-AB7B-D62FFF33CD70}" sibTransId="{9914FBBE-A5D2-4F77-A23B-E7E44657A8AD}"/>
    <dgm:cxn modelId="{D55CBF7D-B2E6-4B2A-926E-8A4630597E36}" type="presOf" srcId="{03C713DB-E5BE-412E-B99B-796157C85D0C}" destId="{17F56615-D9D3-4B64-95E4-B38E75695D16}" srcOrd="0" destOrd="0" presId="urn:microsoft.com/office/officeart/2005/8/layout/radial1"/>
    <dgm:cxn modelId="{B53038F8-18BE-4418-914F-207701BC0EBC}" type="presOf" srcId="{76DED5C7-318E-4C70-9D7F-200E6EE7096E}" destId="{BE507E3E-FEAD-45A1-B672-35B4AD97DA91}" srcOrd="1" destOrd="0" presId="urn:microsoft.com/office/officeart/2005/8/layout/radial1"/>
    <dgm:cxn modelId="{04249827-6703-4DF8-A10B-C70819AFD641}" type="presParOf" srcId="{C3FEA653-FDB8-4A0D-A914-84190B270C6B}" destId="{E200392E-F170-4C52-9F05-90D519CAF9AD}" srcOrd="0" destOrd="0" presId="urn:microsoft.com/office/officeart/2005/8/layout/radial1"/>
    <dgm:cxn modelId="{7EF3B052-7A55-44DD-8C4F-AE3977C397F8}" type="presParOf" srcId="{C3FEA653-FDB8-4A0D-A914-84190B270C6B}" destId="{358192B6-AAD9-4981-B939-E29EF62A524F}" srcOrd="1" destOrd="0" presId="urn:microsoft.com/office/officeart/2005/8/layout/radial1"/>
    <dgm:cxn modelId="{CD79D926-D1F6-4048-ABCB-6EFC0228074A}" type="presParOf" srcId="{358192B6-AAD9-4981-B939-E29EF62A524F}" destId="{BE507E3E-FEAD-45A1-B672-35B4AD97DA91}" srcOrd="0" destOrd="0" presId="urn:microsoft.com/office/officeart/2005/8/layout/radial1"/>
    <dgm:cxn modelId="{38A5CDED-0C99-48FF-9A31-BF728835F95A}" type="presParOf" srcId="{C3FEA653-FDB8-4A0D-A914-84190B270C6B}" destId="{98250024-EF26-4418-8A4E-338AA4C92A40}" srcOrd="2" destOrd="0" presId="urn:microsoft.com/office/officeart/2005/8/layout/radial1"/>
    <dgm:cxn modelId="{F8AE2FFB-D7CA-47CA-A4CE-EC90D9D3D818}" type="presParOf" srcId="{C3FEA653-FDB8-4A0D-A914-84190B270C6B}" destId="{6E4E19C8-FD7F-4857-884C-C69413B95016}" srcOrd="3" destOrd="0" presId="urn:microsoft.com/office/officeart/2005/8/layout/radial1"/>
    <dgm:cxn modelId="{307BCB5F-A7E1-4872-AC85-178A6064C0E6}" type="presParOf" srcId="{6E4E19C8-FD7F-4857-884C-C69413B95016}" destId="{8E8EAD2F-CAA5-4E1C-8715-41F8581F2DF3}" srcOrd="0" destOrd="0" presId="urn:microsoft.com/office/officeart/2005/8/layout/radial1"/>
    <dgm:cxn modelId="{28078C91-3906-417F-ADBE-7A291B561E0F}" type="presParOf" srcId="{C3FEA653-FDB8-4A0D-A914-84190B270C6B}" destId="{F43D1500-93F4-48FC-9F52-CFAA83D77AD8}" srcOrd="4" destOrd="0" presId="urn:microsoft.com/office/officeart/2005/8/layout/radial1"/>
    <dgm:cxn modelId="{A2EB5292-EE85-4289-B758-974EA032D1EA}" type="presParOf" srcId="{C3FEA653-FDB8-4A0D-A914-84190B270C6B}" destId="{8AAB6EAC-52D1-4144-A3A1-081AC55DD19F}" srcOrd="5" destOrd="0" presId="urn:microsoft.com/office/officeart/2005/8/layout/radial1"/>
    <dgm:cxn modelId="{2E245829-CA9C-45E2-9714-E4C6D6778665}" type="presParOf" srcId="{8AAB6EAC-52D1-4144-A3A1-081AC55DD19F}" destId="{6DE726F7-31D5-4FDB-9CEE-A3CD5008691F}" srcOrd="0" destOrd="0" presId="urn:microsoft.com/office/officeart/2005/8/layout/radial1"/>
    <dgm:cxn modelId="{D1219D29-0EFF-4A39-AFB7-D8A135651CEE}" type="presParOf" srcId="{C3FEA653-FDB8-4A0D-A914-84190B270C6B}" destId="{0C1A84E6-7C03-45C5-8B55-3FCDE12AB2D6}" srcOrd="6" destOrd="0" presId="urn:microsoft.com/office/officeart/2005/8/layout/radial1"/>
    <dgm:cxn modelId="{B353D7CD-1E78-4C19-A9A5-3F1C715FD793}" type="presParOf" srcId="{C3FEA653-FDB8-4A0D-A914-84190B270C6B}" destId="{14208126-D705-44FB-936A-B8E44F90CCF4}" srcOrd="7" destOrd="0" presId="urn:microsoft.com/office/officeart/2005/8/layout/radial1"/>
    <dgm:cxn modelId="{4A6A8901-61A1-4F9B-B49D-13175462D649}" type="presParOf" srcId="{14208126-D705-44FB-936A-B8E44F90CCF4}" destId="{95120375-45F2-4F3E-8B84-4A029CAA6647}" srcOrd="0" destOrd="0" presId="urn:microsoft.com/office/officeart/2005/8/layout/radial1"/>
    <dgm:cxn modelId="{4044A601-3D75-45A8-BC68-9780CCA6922C}" type="presParOf" srcId="{C3FEA653-FDB8-4A0D-A914-84190B270C6B}" destId="{4C323A97-342B-4675-B8CB-EF76DEE3D342}" srcOrd="8" destOrd="0" presId="urn:microsoft.com/office/officeart/2005/8/layout/radial1"/>
    <dgm:cxn modelId="{2D91BC4A-90FF-4A13-AAA0-04DAFDA4B70C}" type="presParOf" srcId="{C3FEA653-FDB8-4A0D-A914-84190B270C6B}" destId="{08B8C9ED-6EF1-469A-B475-FFA41DB67D91}" srcOrd="9" destOrd="0" presId="urn:microsoft.com/office/officeart/2005/8/layout/radial1"/>
    <dgm:cxn modelId="{D2E4A7BC-69A3-4399-8E83-A83D0C59882C}" type="presParOf" srcId="{08B8C9ED-6EF1-469A-B475-FFA41DB67D91}" destId="{BACDE17F-E2DC-4584-B9A8-7DA19663EBBF}" srcOrd="0" destOrd="0" presId="urn:microsoft.com/office/officeart/2005/8/layout/radial1"/>
    <dgm:cxn modelId="{567B9AD1-FFBE-4822-9DCE-717D91369FC1}" type="presParOf" srcId="{C3FEA653-FDB8-4A0D-A914-84190B270C6B}" destId="{17F56615-D9D3-4B64-95E4-B38E75695D16}" srcOrd="10" destOrd="0" presId="urn:microsoft.com/office/officeart/2005/8/layout/radial1"/>
  </dgm:cxnLst>
  <dgm:bg/>
  <dgm:whole>
    <a:ln>
      <a:solidFill>
        <a:schemeClr val="accent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DE6845-C0CE-4E5D-A7AA-92AE2CD3C56E}" type="doc">
      <dgm:prSet loTypeId="urn:microsoft.com/office/officeart/2005/8/layout/radial1" loCatId="cycle" qsTypeId="urn:microsoft.com/office/officeart/2005/8/quickstyle/simple1" qsCatId="simple" csTypeId="urn:microsoft.com/office/officeart/2005/8/colors/accent1_5" csCatId="accent1" phldr="1"/>
      <dgm:spPr/>
      <dgm:t>
        <a:bodyPr/>
        <a:lstStyle/>
        <a:p>
          <a:endParaRPr lang="en-US"/>
        </a:p>
      </dgm:t>
    </dgm:pt>
    <dgm:pt modelId="{2452FA26-F967-41ED-BB67-1F646BB979E2}">
      <dgm:prSet phldrT="[Text]" custT="1"/>
      <dgm:spPr/>
      <dgm:t>
        <a:bodyPr/>
        <a:lstStyle/>
        <a:p>
          <a:r>
            <a:rPr lang="ar-LB" sz="1800" b="1" dirty="0">
              <a:solidFill>
                <a:schemeClr val="tx1"/>
              </a:solidFill>
            </a:rPr>
            <a:t>مكوّنات التّعبير الكتابيّ </a:t>
          </a:r>
          <a:endParaRPr lang="en-US" sz="1800" b="1" dirty="0">
            <a:solidFill>
              <a:schemeClr val="tx1"/>
            </a:solidFill>
          </a:endParaRPr>
        </a:p>
      </dgm:t>
    </dgm:pt>
    <dgm:pt modelId="{B0A7C807-869B-4771-BD31-440F2ED0A2CB}" type="parTrans" cxnId="{1D984EDC-B478-4722-86B6-3E9035614E4E}">
      <dgm:prSet/>
      <dgm:spPr/>
      <dgm:t>
        <a:bodyPr/>
        <a:lstStyle/>
        <a:p>
          <a:endParaRPr lang="en-US" sz="2000" b="1">
            <a:solidFill>
              <a:schemeClr val="tx1"/>
            </a:solidFill>
          </a:endParaRPr>
        </a:p>
      </dgm:t>
    </dgm:pt>
    <dgm:pt modelId="{78970A26-785E-4DDC-9FFD-13807AC7B4FE}" type="sibTrans" cxnId="{1D984EDC-B478-4722-86B6-3E9035614E4E}">
      <dgm:prSet/>
      <dgm:spPr/>
      <dgm:t>
        <a:bodyPr/>
        <a:lstStyle/>
        <a:p>
          <a:endParaRPr lang="en-US" sz="2000" b="1">
            <a:solidFill>
              <a:schemeClr val="tx1"/>
            </a:solidFill>
          </a:endParaRPr>
        </a:p>
      </dgm:t>
    </dgm:pt>
    <dgm:pt modelId="{BA4F591F-D8A2-4265-BADC-83B9B7CB5772}">
      <dgm:prSet phldrT="[Text]" custT="1"/>
      <dgm:spPr/>
      <dgm:t>
        <a:bodyPr/>
        <a:lstStyle/>
        <a:p>
          <a:r>
            <a:rPr lang="ar-LB" sz="1600" b="0" dirty="0">
              <a:solidFill>
                <a:schemeClr val="tx1"/>
              </a:solidFill>
            </a:rPr>
            <a:t>الخطّ والنّسخ</a:t>
          </a:r>
          <a:endParaRPr lang="en-US" sz="1600" b="0" dirty="0">
            <a:solidFill>
              <a:schemeClr val="tx1"/>
            </a:solidFill>
          </a:endParaRPr>
        </a:p>
      </dgm:t>
    </dgm:pt>
    <dgm:pt modelId="{68BD2AE6-C01A-4001-9744-57179C2182A0}" type="parTrans" cxnId="{3E5C960C-6A86-4821-A28A-49897FB02C11}">
      <dgm:prSet custT="1"/>
      <dgm:spPr/>
      <dgm:t>
        <a:bodyPr/>
        <a:lstStyle/>
        <a:p>
          <a:endParaRPr lang="en-US" sz="600" b="1">
            <a:solidFill>
              <a:schemeClr val="tx1"/>
            </a:solidFill>
          </a:endParaRPr>
        </a:p>
      </dgm:t>
    </dgm:pt>
    <dgm:pt modelId="{65C55D18-588B-40A6-AB88-BA041EF3948D}" type="sibTrans" cxnId="{3E5C960C-6A86-4821-A28A-49897FB02C11}">
      <dgm:prSet/>
      <dgm:spPr/>
      <dgm:t>
        <a:bodyPr/>
        <a:lstStyle/>
        <a:p>
          <a:endParaRPr lang="en-US" sz="2000" b="1">
            <a:solidFill>
              <a:schemeClr val="tx1"/>
            </a:solidFill>
          </a:endParaRPr>
        </a:p>
      </dgm:t>
    </dgm:pt>
    <dgm:pt modelId="{909C0771-D576-4CD3-BDF9-AC7EA86FD1F0}">
      <dgm:prSet phldrT="[Text]" custT="1"/>
      <dgm:spPr/>
      <dgm:t>
        <a:bodyPr/>
        <a:lstStyle/>
        <a:p>
          <a:endParaRPr lang="en-US" sz="1400" b="1" dirty="0">
            <a:solidFill>
              <a:schemeClr val="tx1"/>
            </a:solidFill>
          </a:endParaRPr>
        </a:p>
      </dgm:t>
    </dgm:pt>
    <dgm:pt modelId="{4D78B77A-F3C1-4763-9134-A08333E32FF6}" type="parTrans" cxnId="{DE0215C5-C2FD-47C0-A52E-4B5753D73101}">
      <dgm:prSet custT="1"/>
      <dgm:spPr/>
      <dgm:t>
        <a:bodyPr/>
        <a:lstStyle/>
        <a:p>
          <a:endParaRPr lang="en-US" sz="600" b="1">
            <a:solidFill>
              <a:schemeClr val="tx1"/>
            </a:solidFill>
          </a:endParaRPr>
        </a:p>
      </dgm:t>
    </dgm:pt>
    <dgm:pt modelId="{BA83DAD0-C28D-4646-A7E7-343F25E273E5}" type="sibTrans" cxnId="{DE0215C5-C2FD-47C0-A52E-4B5753D73101}">
      <dgm:prSet/>
      <dgm:spPr/>
      <dgm:t>
        <a:bodyPr/>
        <a:lstStyle/>
        <a:p>
          <a:endParaRPr lang="en-US" sz="2000" b="1">
            <a:solidFill>
              <a:schemeClr val="tx1"/>
            </a:solidFill>
          </a:endParaRPr>
        </a:p>
      </dgm:t>
    </dgm:pt>
    <dgm:pt modelId="{1100B2DA-9260-40F6-93BA-AC4718839F29}">
      <dgm:prSet phldrT="[Text]" custT="1"/>
      <dgm:spPr/>
      <dgm:t>
        <a:bodyPr/>
        <a:lstStyle/>
        <a:p>
          <a:r>
            <a:rPr lang="ar-LB" sz="1600" b="0" dirty="0">
              <a:solidFill>
                <a:schemeClr val="tx1"/>
              </a:solidFill>
            </a:rPr>
            <a:t>المعجم اللّغويّ</a:t>
          </a:r>
          <a:endParaRPr lang="en-US" sz="1600" b="0" dirty="0">
            <a:solidFill>
              <a:schemeClr val="tx1"/>
            </a:solidFill>
          </a:endParaRPr>
        </a:p>
      </dgm:t>
    </dgm:pt>
    <dgm:pt modelId="{1231140B-238D-40C5-AB7B-D62FFF33CD70}" type="parTrans" cxnId="{ABB29934-D152-4A47-B3FA-61BB24342E45}">
      <dgm:prSet custT="1"/>
      <dgm:spPr/>
      <dgm:t>
        <a:bodyPr/>
        <a:lstStyle/>
        <a:p>
          <a:endParaRPr lang="en-US" sz="600" b="1">
            <a:solidFill>
              <a:schemeClr val="tx1"/>
            </a:solidFill>
          </a:endParaRPr>
        </a:p>
      </dgm:t>
    </dgm:pt>
    <dgm:pt modelId="{9914FBBE-A5D2-4F77-A23B-E7E44657A8AD}" type="sibTrans" cxnId="{ABB29934-D152-4A47-B3FA-61BB24342E45}">
      <dgm:prSet/>
      <dgm:spPr/>
      <dgm:t>
        <a:bodyPr/>
        <a:lstStyle/>
        <a:p>
          <a:endParaRPr lang="en-US" sz="2000" b="1">
            <a:solidFill>
              <a:schemeClr val="tx1"/>
            </a:solidFill>
          </a:endParaRPr>
        </a:p>
      </dgm:t>
    </dgm:pt>
    <dgm:pt modelId="{0E51E760-CD08-47D8-A6B4-E8088B28EC8B}">
      <dgm:prSet/>
      <dgm:spPr/>
      <dgm:t>
        <a:bodyPr/>
        <a:lstStyle/>
        <a:p>
          <a:endParaRPr lang="en-US">
            <a:solidFill>
              <a:schemeClr val="tx1"/>
            </a:solidFill>
          </a:endParaRPr>
        </a:p>
      </dgm:t>
    </dgm:pt>
    <dgm:pt modelId="{B660B97E-3985-47E8-93DD-FBB116E8C197}" type="parTrans" cxnId="{98C5F344-DB10-4287-852B-5FDD0DABA339}">
      <dgm:prSet/>
      <dgm:spPr/>
      <dgm:t>
        <a:bodyPr/>
        <a:lstStyle/>
        <a:p>
          <a:endParaRPr lang="en-US" sz="2000" b="1">
            <a:solidFill>
              <a:schemeClr val="tx1"/>
            </a:solidFill>
          </a:endParaRPr>
        </a:p>
      </dgm:t>
    </dgm:pt>
    <dgm:pt modelId="{15A82050-125E-4903-9E42-3F468C8FBFC3}" type="sibTrans" cxnId="{98C5F344-DB10-4287-852B-5FDD0DABA339}">
      <dgm:prSet/>
      <dgm:spPr/>
      <dgm:t>
        <a:bodyPr/>
        <a:lstStyle/>
        <a:p>
          <a:endParaRPr lang="en-US" sz="2000" b="1">
            <a:solidFill>
              <a:schemeClr val="tx1"/>
            </a:solidFill>
          </a:endParaRPr>
        </a:p>
      </dgm:t>
    </dgm:pt>
    <dgm:pt modelId="{9E3F2679-8248-4777-A5D3-132F32A75BBE}">
      <dgm:prSet custT="1"/>
      <dgm:spPr/>
      <dgm:t>
        <a:bodyPr/>
        <a:lstStyle/>
        <a:p>
          <a:r>
            <a:rPr lang="ar-LB" sz="1600" b="0" dirty="0">
              <a:solidFill>
                <a:schemeClr val="tx1"/>
              </a:solidFill>
            </a:rPr>
            <a:t>القواعد</a:t>
          </a:r>
          <a:endParaRPr lang="en-US" sz="1600" b="0" dirty="0">
            <a:solidFill>
              <a:schemeClr val="tx1"/>
            </a:solidFill>
          </a:endParaRPr>
        </a:p>
      </dgm:t>
    </dgm:pt>
    <dgm:pt modelId="{715B826D-EFE4-43E6-972B-7F2E61C47EB1}" type="parTrans" cxnId="{CFBAB048-31C8-4B55-B830-C466FFA0820D}">
      <dgm:prSet custT="1"/>
      <dgm:spPr/>
      <dgm:t>
        <a:bodyPr/>
        <a:lstStyle/>
        <a:p>
          <a:endParaRPr lang="en-US" sz="600" b="1">
            <a:solidFill>
              <a:schemeClr val="tx1"/>
            </a:solidFill>
          </a:endParaRPr>
        </a:p>
      </dgm:t>
    </dgm:pt>
    <dgm:pt modelId="{E74E3367-0074-4A6D-9A83-FAD6D3FBFCEC}" type="sibTrans" cxnId="{CFBAB048-31C8-4B55-B830-C466FFA0820D}">
      <dgm:prSet/>
      <dgm:spPr/>
      <dgm:t>
        <a:bodyPr/>
        <a:lstStyle/>
        <a:p>
          <a:endParaRPr lang="en-US" sz="2000" b="1">
            <a:solidFill>
              <a:schemeClr val="tx1"/>
            </a:solidFill>
          </a:endParaRPr>
        </a:p>
      </dgm:t>
    </dgm:pt>
    <dgm:pt modelId="{35A56052-AD84-452E-80FB-A315C661259F}">
      <dgm:prSet custT="1"/>
      <dgm:spPr/>
      <dgm:t>
        <a:bodyPr/>
        <a:lstStyle/>
        <a:p>
          <a:r>
            <a:rPr lang="ar-LB" sz="1600" b="0" kern="1200" dirty="0">
              <a:solidFill>
                <a:prstClr val="black"/>
              </a:solidFill>
              <a:latin typeface="Calibri" panose="020F0502020204030204"/>
              <a:ea typeface="+mn-ea"/>
              <a:cs typeface="Arial" panose="020B0604020202020204" pitchFamily="34" charset="0"/>
            </a:rPr>
            <a:t>أنواع النّصوص والأساليب والأنماط</a:t>
          </a:r>
          <a:endParaRPr lang="en-US" sz="1600" b="0" kern="1200" dirty="0">
            <a:solidFill>
              <a:prstClr val="black"/>
            </a:solidFill>
            <a:latin typeface="Calibri" panose="020F0502020204030204"/>
            <a:ea typeface="+mn-ea"/>
            <a:cs typeface="Arial" panose="020B0604020202020204" pitchFamily="34" charset="0"/>
          </a:endParaRPr>
        </a:p>
      </dgm:t>
    </dgm:pt>
    <dgm:pt modelId="{AC6867A8-17B7-4E2D-861B-31234A1D93BC}" type="parTrans" cxnId="{432DAE4B-7FF3-40AA-A9E3-D79C277D62E8}">
      <dgm:prSet/>
      <dgm:spPr/>
      <dgm:t>
        <a:bodyPr/>
        <a:lstStyle/>
        <a:p>
          <a:endParaRPr lang="en-US">
            <a:solidFill>
              <a:schemeClr val="tx1"/>
            </a:solidFill>
          </a:endParaRPr>
        </a:p>
      </dgm:t>
    </dgm:pt>
    <dgm:pt modelId="{3D553519-6598-402E-BEF3-6DD5382F85E5}" type="sibTrans" cxnId="{432DAE4B-7FF3-40AA-A9E3-D79C277D62E8}">
      <dgm:prSet/>
      <dgm:spPr/>
      <dgm:t>
        <a:bodyPr/>
        <a:lstStyle/>
        <a:p>
          <a:endParaRPr lang="en-US">
            <a:solidFill>
              <a:schemeClr val="tx1"/>
            </a:solidFill>
          </a:endParaRPr>
        </a:p>
      </dgm:t>
    </dgm:pt>
    <dgm:pt modelId="{EF32A1C6-A5B4-4EAA-ADA8-5E9EC0FACC0F}">
      <dgm:prSet custT="1"/>
      <dgm:spPr/>
      <dgm:t>
        <a:bodyPr/>
        <a:lstStyle/>
        <a:p>
          <a:endParaRPr lang="en-US" sz="1600" dirty="0">
            <a:solidFill>
              <a:schemeClr val="tx1"/>
            </a:solidFill>
          </a:endParaRPr>
        </a:p>
      </dgm:t>
    </dgm:pt>
    <dgm:pt modelId="{65CAB606-3BBA-4A57-9925-0A2D33C6F360}" type="parTrans" cxnId="{76476D0D-4941-4DB7-A4EA-05FDF2F82774}">
      <dgm:prSet/>
      <dgm:spPr/>
      <dgm:t>
        <a:bodyPr/>
        <a:lstStyle/>
        <a:p>
          <a:endParaRPr lang="en-US"/>
        </a:p>
      </dgm:t>
    </dgm:pt>
    <dgm:pt modelId="{5757F25D-DAD6-4DD6-B2DE-3C0C28E1AC29}" type="sibTrans" cxnId="{76476D0D-4941-4DB7-A4EA-05FDF2F82774}">
      <dgm:prSet/>
      <dgm:spPr/>
      <dgm:t>
        <a:bodyPr/>
        <a:lstStyle/>
        <a:p>
          <a:endParaRPr lang="en-US"/>
        </a:p>
      </dgm:t>
    </dgm:pt>
    <dgm:pt modelId="{C3FEA653-FDB8-4A0D-A914-84190B270C6B}" type="pres">
      <dgm:prSet presAssocID="{8CDE6845-C0CE-4E5D-A7AA-92AE2CD3C56E}" presName="cycle" presStyleCnt="0">
        <dgm:presLayoutVars>
          <dgm:chMax val="1"/>
          <dgm:dir/>
          <dgm:animLvl val="ctr"/>
          <dgm:resizeHandles val="exact"/>
        </dgm:presLayoutVars>
      </dgm:prSet>
      <dgm:spPr/>
      <dgm:t>
        <a:bodyPr/>
        <a:lstStyle/>
        <a:p>
          <a:endParaRPr lang="en-US"/>
        </a:p>
      </dgm:t>
    </dgm:pt>
    <dgm:pt modelId="{E200392E-F170-4C52-9F05-90D519CAF9AD}" type="pres">
      <dgm:prSet presAssocID="{2452FA26-F967-41ED-BB67-1F646BB979E2}" presName="centerShape" presStyleLbl="node0" presStyleIdx="0" presStyleCnt="1" custScaleX="132847" custScaleY="154469" custLinFactNeighborX="1689" custLinFactNeighborY="-2172"/>
      <dgm:spPr/>
      <dgm:t>
        <a:bodyPr/>
        <a:lstStyle/>
        <a:p>
          <a:endParaRPr lang="en-US"/>
        </a:p>
      </dgm:t>
    </dgm:pt>
    <dgm:pt modelId="{2E95CCB5-5223-4123-923A-6A04E07F5453}" type="pres">
      <dgm:prSet presAssocID="{AC6867A8-17B7-4E2D-861B-31234A1D93BC}" presName="Name9" presStyleLbl="parChTrans1D2" presStyleIdx="0" presStyleCnt="6"/>
      <dgm:spPr/>
      <dgm:t>
        <a:bodyPr/>
        <a:lstStyle/>
        <a:p>
          <a:endParaRPr lang="en-US"/>
        </a:p>
      </dgm:t>
    </dgm:pt>
    <dgm:pt modelId="{9BCB840E-8D93-4F40-A9E9-CDF2102EF6DA}" type="pres">
      <dgm:prSet presAssocID="{AC6867A8-17B7-4E2D-861B-31234A1D93BC}" presName="connTx" presStyleLbl="parChTrans1D2" presStyleIdx="0" presStyleCnt="6"/>
      <dgm:spPr/>
      <dgm:t>
        <a:bodyPr/>
        <a:lstStyle/>
        <a:p>
          <a:endParaRPr lang="en-US"/>
        </a:p>
      </dgm:t>
    </dgm:pt>
    <dgm:pt modelId="{0A2A857D-CA96-483C-8617-4D8182EFA229}" type="pres">
      <dgm:prSet presAssocID="{35A56052-AD84-452E-80FB-A315C661259F}" presName="node" presStyleLbl="node1" presStyleIdx="0" presStyleCnt="6">
        <dgm:presLayoutVars>
          <dgm:bulletEnabled val="1"/>
        </dgm:presLayoutVars>
      </dgm:prSet>
      <dgm:spPr/>
      <dgm:t>
        <a:bodyPr/>
        <a:lstStyle/>
        <a:p>
          <a:endParaRPr lang="en-US"/>
        </a:p>
      </dgm:t>
    </dgm:pt>
    <dgm:pt modelId="{480AB4FB-ADB1-46AE-9BA7-2F08556F16B7}" type="pres">
      <dgm:prSet presAssocID="{65CAB606-3BBA-4A57-9925-0A2D33C6F360}" presName="Name9" presStyleLbl="parChTrans1D2" presStyleIdx="1" presStyleCnt="6"/>
      <dgm:spPr/>
      <dgm:t>
        <a:bodyPr/>
        <a:lstStyle/>
        <a:p>
          <a:endParaRPr lang="en-US"/>
        </a:p>
      </dgm:t>
    </dgm:pt>
    <dgm:pt modelId="{92376CF9-7716-4B26-BA68-34CA31D75E7C}" type="pres">
      <dgm:prSet presAssocID="{65CAB606-3BBA-4A57-9925-0A2D33C6F360}" presName="connTx" presStyleLbl="parChTrans1D2" presStyleIdx="1" presStyleCnt="6"/>
      <dgm:spPr/>
      <dgm:t>
        <a:bodyPr/>
        <a:lstStyle/>
        <a:p>
          <a:endParaRPr lang="en-US"/>
        </a:p>
      </dgm:t>
    </dgm:pt>
    <dgm:pt modelId="{0C625374-2469-4290-8F37-755A65D82F3F}" type="pres">
      <dgm:prSet presAssocID="{EF32A1C6-A5B4-4EAA-ADA8-5E9EC0FACC0F}" presName="node" presStyleLbl="node1" presStyleIdx="1" presStyleCnt="6" custScaleX="155740" custScaleY="120305" custRadScaleRad="110282" custRadScaleInc="-8376">
        <dgm:presLayoutVars>
          <dgm:bulletEnabled val="1"/>
        </dgm:presLayoutVars>
      </dgm:prSet>
      <dgm:spPr/>
      <dgm:t>
        <a:bodyPr/>
        <a:lstStyle/>
        <a:p>
          <a:endParaRPr lang="en-US"/>
        </a:p>
      </dgm:t>
    </dgm:pt>
    <dgm:pt modelId="{6E4E19C8-FD7F-4857-884C-C69413B95016}" type="pres">
      <dgm:prSet presAssocID="{68BD2AE6-C01A-4001-9744-57179C2182A0}" presName="Name9" presStyleLbl="parChTrans1D2" presStyleIdx="2" presStyleCnt="6"/>
      <dgm:spPr/>
      <dgm:t>
        <a:bodyPr/>
        <a:lstStyle/>
        <a:p>
          <a:endParaRPr lang="en-US"/>
        </a:p>
      </dgm:t>
    </dgm:pt>
    <dgm:pt modelId="{8E8EAD2F-CAA5-4E1C-8715-41F8581F2DF3}" type="pres">
      <dgm:prSet presAssocID="{68BD2AE6-C01A-4001-9744-57179C2182A0}" presName="connTx" presStyleLbl="parChTrans1D2" presStyleIdx="2" presStyleCnt="6"/>
      <dgm:spPr/>
      <dgm:t>
        <a:bodyPr/>
        <a:lstStyle/>
        <a:p>
          <a:endParaRPr lang="en-US"/>
        </a:p>
      </dgm:t>
    </dgm:pt>
    <dgm:pt modelId="{F43D1500-93F4-48FC-9F52-CFAA83D77AD8}" type="pres">
      <dgm:prSet presAssocID="{BA4F591F-D8A2-4265-BADC-83B9B7CB5772}" presName="node" presStyleLbl="node1" presStyleIdx="2" presStyleCnt="6">
        <dgm:presLayoutVars>
          <dgm:bulletEnabled val="1"/>
        </dgm:presLayoutVars>
      </dgm:prSet>
      <dgm:spPr/>
      <dgm:t>
        <a:bodyPr/>
        <a:lstStyle/>
        <a:p>
          <a:endParaRPr lang="en-US"/>
        </a:p>
      </dgm:t>
    </dgm:pt>
    <dgm:pt modelId="{8AAB6EAC-52D1-4144-A3A1-081AC55DD19F}" type="pres">
      <dgm:prSet presAssocID="{4D78B77A-F3C1-4763-9134-A08333E32FF6}" presName="Name9" presStyleLbl="parChTrans1D2" presStyleIdx="3" presStyleCnt="6"/>
      <dgm:spPr/>
      <dgm:t>
        <a:bodyPr/>
        <a:lstStyle/>
        <a:p>
          <a:endParaRPr lang="en-US"/>
        </a:p>
      </dgm:t>
    </dgm:pt>
    <dgm:pt modelId="{6DE726F7-31D5-4FDB-9CEE-A3CD5008691F}" type="pres">
      <dgm:prSet presAssocID="{4D78B77A-F3C1-4763-9134-A08333E32FF6}" presName="connTx" presStyleLbl="parChTrans1D2" presStyleIdx="3" presStyleCnt="6"/>
      <dgm:spPr/>
      <dgm:t>
        <a:bodyPr/>
        <a:lstStyle/>
        <a:p>
          <a:endParaRPr lang="en-US"/>
        </a:p>
      </dgm:t>
    </dgm:pt>
    <dgm:pt modelId="{0C1A84E6-7C03-45C5-8B55-3FCDE12AB2D6}" type="pres">
      <dgm:prSet presAssocID="{909C0771-D576-4CD3-BDF9-AC7EA86FD1F0}" presName="node" presStyleLbl="node1" presStyleIdx="3" presStyleCnt="6" custScaleX="141898" custScaleY="106739" custRadScaleRad="99828" custRadScaleInc="-4164">
        <dgm:presLayoutVars>
          <dgm:bulletEnabled val="1"/>
        </dgm:presLayoutVars>
      </dgm:prSet>
      <dgm:spPr/>
      <dgm:t>
        <a:bodyPr/>
        <a:lstStyle/>
        <a:p>
          <a:endParaRPr lang="en-US"/>
        </a:p>
      </dgm:t>
    </dgm:pt>
    <dgm:pt modelId="{14208126-D705-44FB-936A-B8E44F90CCF4}" type="pres">
      <dgm:prSet presAssocID="{1231140B-238D-40C5-AB7B-D62FFF33CD70}" presName="Name9" presStyleLbl="parChTrans1D2" presStyleIdx="4" presStyleCnt="6"/>
      <dgm:spPr/>
      <dgm:t>
        <a:bodyPr/>
        <a:lstStyle/>
        <a:p>
          <a:endParaRPr lang="en-US"/>
        </a:p>
      </dgm:t>
    </dgm:pt>
    <dgm:pt modelId="{95120375-45F2-4F3E-8B84-4A029CAA6647}" type="pres">
      <dgm:prSet presAssocID="{1231140B-238D-40C5-AB7B-D62FFF33CD70}" presName="connTx" presStyleLbl="parChTrans1D2" presStyleIdx="4" presStyleCnt="6"/>
      <dgm:spPr/>
      <dgm:t>
        <a:bodyPr/>
        <a:lstStyle/>
        <a:p>
          <a:endParaRPr lang="en-US"/>
        </a:p>
      </dgm:t>
    </dgm:pt>
    <dgm:pt modelId="{4C323A97-342B-4675-B8CB-EF76DEE3D342}" type="pres">
      <dgm:prSet presAssocID="{1100B2DA-9260-40F6-93BA-AC4718839F29}" presName="node" presStyleLbl="node1" presStyleIdx="4" presStyleCnt="6" custRadScaleRad="98075" custRadScaleInc="-3105">
        <dgm:presLayoutVars>
          <dgm:bulletEnabled val="1"/>
        </dgm:presLayoutVars>
      </dgm:prSet>
      <dgm:spPr/>
      <dgm:t>
        <a:bodyPr/>
        <a:lstStyle/>
        <a:p>
          <a:endParaRPr lang="en-US"/>
        </a:p>
      </dgm:t>
    </dgm:pt>
    <dgm:pt modelId="{53D0BC0C-97A5-46F7-984F-6DF23573AACD}" type="pres">
      <dgm:prSet presAssocID="{715B826D-EFE4-43E6-972B-7F2E61C47EB1}" presName="Name9" presStyleLbl="parChTrans1D2" presStyleIdx="5" presStyleCnt="6"/>
      <dgm:spPr/>
      <dgm:t>
        <a:bodyPr/>
        <a:lstStyle/>
        <a:p>
          <a:endParaRPr lang="en-US"/>
        </a:p>
      </dgm:t>
    </dgm:pt>
    <dgm:pt modelId="{3238D95F-EB39-4CED-BC75-61B1CAE26836}" type="pres">
      <dgm:prSet presAssocID="{715B826D-EFE4-43E6-972B-7F2E61C47EB1}" presName="connTx" presStyleLbl="parChTrans1D2" presStyleIdx="5" presStyleCnt="6"/>
      <dgm:spPr/>
      <dgm:t>
        <a:bodyPr/>
        <a:lstStyle/>
        <a:p>
          <a:endParaRPr lang="en-US"/>
        </a:p>
      </dgm:t>
    </dgm:pt>
    <dgm:pt modelId="{A150EF1D-B0B6-4006-B490-ED9BC3AEC50B}" type="pres">
      <dgm:prSet presAssocID="{9E3F2679-8248-4777-A5D3-132F32A75BBE}" presName="node" presStyleLbl="node1" presStyleIdx="5" presStyleCnt="6" custScaleX="122427" custScaleY="102526">
        <dgm:presLayoutVars>
          <dgm:bulletEnabled val="1"/>
        </dgm:presLayoutVars>
      </dgm:prSet>
      <dgm:spPr/>
      <dgm:t>
        <a:bodyPr/>
        <a:lstStyle/>
        <a:p>
          <a:endParaRPr lang="en-US"/>
        </a:p>
      </dgm:t>
    </dgm:pt>
  </dgm:ptLst>
  <dgm:cxnLst>
    <dgm:cxn modelId="{CE8706F0-4F27-4FB4-A3C4-B9B48B2309E8}" type="presOf" srcId="{9E3F2679-8248-4777-A5D3-132F32A75BBE}" destId="{A150EF1D-B0B6-4006-B490-ED9BC3AEC50B}" srcOrd="0" destOrd="0" presId="urn:microsoft.com/office/officeart/2005/8/layout/radial1"/>
    <dgm:cxn modelId="{05CF9280-0918-4A18-BFBD-6CEBB829DFBE}" type="presOf" srcId="{68BD2AE6-C01A-4001-9744-57179C2182A0}" destId="{6E4E19C8-FD7F-4857-884C-C69413B95016}" srcOrd="0" destOrd="0" presId="urn:microsoft.com/office/officeart/2005/8/layout/radial1"/>
    <dgm:cxn modelId="{432DAE4B-7FF3-40AA-A9E3-D79C277D62E8}" srcId="{2452FA26-F967-41ED-BB67-1F646BB979E2}" destId="{35A56052-AD84-452E-80FB-A315C661259F}" srcOrd="0" destOrd="0" parTransId="{AC6867A8-17B7-4E2D-861B-31234A1D93BC}" sibTransId="{3D553519-6598-402E-BEF3-6DD5382F85E5}"/>
    <dgm:cxn modelId="{3513E017-641F-4C43-BA00-7840C73FE93F}" type="presOf" srcId="{1231140B-238D-40C5-AB7B-D62FFF33CD70}" destId="{95120375-45F2-4F3E-8B84-4A029CAA6647}" srcOrd="1" destOrd="0" presId="urn:microsoft.com/office/officeart/2005/8/layout/radial1"/>
    <dgm:cxn modelId="{CE1436E9-3EB5-480B-B22A-8BB9A0F0917B}" type="presOf" srcId="{1231140B-238D-40C5-AB7B-D62FFF33CD70}" destId="{14208126-D705-44FB-936A-B8E44F90CCF4}" srcOrd="0" destOrd="0" presId="urn:microsoft.com/office/officeart/2005/8/layout/radial1"/>
    <dgm:cxn modelId="{7541AD02-7BC8-42FA-BB5E-CF235ABE4F16}" type="presOf" srcId="{BA4F591F-D8A2-4265-BADC-83B9B7CB5772}" destId="{F43D1500-93F4-48FC-9F52-CFAA83D77AD8}" srcOrd="0" destOrd="0" presId="urn:microsoft.com/office/officeart/2005/8/layout/radial1"/>
    <dgm:cxn modelId="{54A25012-5453-44AC-82C3-DDF35DAB8496}" type="presOf" srcId="{8CDE6845-C0CE-4E5D-A7AA-92AE2CD3C56E}" destId="{C3FEA653-FDB8-4A0D-A914-84190B270C6B}" srcOrd="0" destOrd="0" presId="urn:microsoft.com/office/officeart/2005/8/layout/radial1"/>
    <dgm:cxn modelId="{A6C4FA3E-3D47-4BD1-A2C4-DD30227B65D0}" type="presOf" srcId="{2452FA26-F967-41ED-BB67-1F646BB979E2}" destId="{E200392E-F170-4C52-9F05-90D519CAF9AD}" srcOrd="0" destOrd="0" presId="urn:microsoft.com/office/officeart/2005/8/layout/radial1"/>
    <dgm:cxn modelId="{B77009FB-FE4D-4360-97E2-F77A33FD41E0}" type="presOf" srcId="{35A56052-AD84-452E-80FB-A315C661259F}" destId="{0A2A857D-CA96-483C-8617-4D8182EFA229}" srcOrd="0" destOrd="0" presId="urn:microsoft.com/office/officeart/2005/8/layout/radial1"/>
    <dgm:cxn modelId="{C793A9DE-40B0-4604-8060-71AA49433A06}" type="presOf" srcId="{715B826D-EFE4-43E6-972B-7F2E61C47EB1}" destId="{3238D95F-EB39-4CED-BC75-61B1CAE26836}" srcOrd="1" destOrd="0" presId="urn:microsoft.com/office/officeart/2005/8/layout/radial1"/>
    <dgm:cxn modelId="{52891B51-9FF6-43D0-BE11-1DBE0F11C105}" type="presOf" srcId="{1100B2DA-9260-40F6-93BA-AC4718839F29}" destId="{4C323A97-342B-4675-B8CB-EF76DEE3D342}" srcOrd="0" destOrd="0" presId="urn:microsoft.com/office/officeart/2005/8/layout/radial1"/>
    <dgm:cxn modelId="{D5A91022-073A-4E08-92D3-D9150CF99169}" type="presOf" srcId="{909C0771-D576-4CD3-BDF9-AC7EA86FD1F0}" destId="{0C1A84E6-7C03-45C5-8B55-3FCDE12AB2D6}" srcOrd="0" destOrd="0" presId="urn:microsoft.com/office/officeart/2005/8/layout/radial1"/>
    <dgm:cxn modelId="{89A5AE05-8BC4-4343-90A7-435C45CB4AF2}" type="presOf" srcId="{715B826D-EFE4-43E6-972B-7F2E61C47EB1}" destId="{53D0BC0C-97A5-46F7-984F-6DF23573AACD}" srcOrd="0" destOrd="0" presId="urn:microsoft.com/office/officeart/2005/8/layout/radial1"/>
    <dgm:cxn modelId="{88083DD7-32F8-4741-A793-8887275D2EF2}" type="presOf" srcId="{4D78B77A-F3C1-4763-9134-A08333E32FF6}" destId="{8AAB6EAC-52D1-4144-A3A1-081AC55DD19F}" srcOrd="0" destOrd="0" presId="urn:microsoft.com/office/officeart/2005/8/layout/radial1"/>
    <dgm:cxn modelId="{1D984EDC-B478-4722-86B6-3E9035614E4E}" srcId="{8CDE6845-C0CE-4E5D-A7AA-92AE2CD3C56E}" destId="{2452FA26-F967-41ED-BB67-1F646BB979E2}" srcOrd="0" destOrd="0" parTransId="{B0A7C807-869B-4771-BD31-440F2ED0A2CB}" sibTransId="{78970A26-785E-4DDC-9FFD-13807AC7B4FE}"/>
    <dgm:cxn modelId="{3E5C960C-6A86-4821-A28A-49897FB02C11}" srcId="{2452FA26-F967-41ED-BB67-1F646BB979E2}" destId="{BA4F591F-D8A2-4265-BADC-83B9B7CB5772}" srcOrd="2" destOrd="0" parTransId="{68BD2AE6-C01A-4001-9744-57179C2182A0}" sibTransId="{65C55D18-588B-40A6-AB88-BA041EF3948D}"/>
    <dgm:cxn modelId="{CFBAB048-31C8-4B55-B830-C466FFA0820D}" srcId="{2452FA26-F967-41ED-BB67-1F646BB979E2}" destId="{9E3F2679-8248-4777-A5D3-132F32A75BBE}" srcOrd="5" destOrd="0" parTransId="{715B826D-EFE4-43E6-972B-7F2E61C47EB1}" sibTransId="{E74E3367-0074-4A6D-9A83-FAD6D3FBFCEC}"/>
    <dgm:cxn modelId="{84FAB7A7-8329-41A7-9EF8-0D3ADD87EDD2}" type="presOf" srcId="{68BD2AE6-C01A-4001-9744-57179C2182A0}" destId="{8E8EAD2F-CAA5-4E1C-8715-41F8581F2DF3}" srcOrd="1" destOrd="0" presId="urn:microsoft.com/office/officeart/2005/8/layout/radial1"/>
    <dgm:cxn modelId="{76476D0D-4941-4DB7-A4EA-05FDF2F82774}" srcId="{2452FA26-F967-41ED-BB67-1F646BB979E2}" destId="{EF32A1C6-A5B4-4EAA-ADA8-5E9EC0FACC0F}" srcOrd="1" destOrd="0" parTransId="{65CAB606-3BBA-4A57-9925-0A2D33C6F360}" sibTransId="{5757F25D-DAD6-4DD6-B2DE-3C0C28E1AC29}"/>
    <dgm:cxn modelId="{ABB29934-D152-4A47-B3FA-61BB24342E45}" srcId="{2452FA26-F967-41ED-BB67-1F646BB979E2}" destId="{1100B2DA-9260-40F6-93BA-AC4718839F29}" srcOrd="4" destOrd="0" parTransId="{1231140B-238D-40C5-AB7B-D62FFF33CD70}" sibTransId="{9914FBBE-A5D2-4F77-A23B-E7E44657A8AD}"/>
    <dgm:cxn modelId="{98C5F344-DB10-4287-852B-5FDD0DABA339}" srcId="{8CDE6845-C0CE-4E5D-A7AA-92AE2CD3C56E}" destId="{0E51E760-CD08-47D8-A6B4-E8088B28EC8B}" srcOrd="1" destOrd="0" parTransId="{B660B97E-3985-47E8-93DD-FBB116E8C197}" sibTransId="{15A82050-125E-4903-9E42-3F468C8FBFC3}"/>
    <dgm:cxn modelId="{DE17C782-F6E7-40E8-87A1-43DD4E731A2E}" type="presOf" srcId="{AC6867A8-17B7-4E2D-861B-31234A1D93BC}" destId="{2E95CCB5-5223-4123-923A-6A04E07F5453}" srcOrd="0" destOrd="0" presId="urn:microsoft.com/office/officeart/2005/8/layout/radial1"/>
    <dgm:cxn modelId="{D6471A09-DFAD-45CC-87FB-8ADA0F9DDAAA}" type="presOf" srcId="{EF32A1C6-A5B4-4EAA-ADA8-5E9EC0FACC0F}" destId="{0C625374-2469-4290-8F37-755A65D82F3F}" srcOrd="0" destOrd="0" presId="urn:microsoft.com/office/officeart/2005/8/layout/radial1"/>
    <dgm:cxn modelId="{401B093B-C160-44B1-8D2E-3AA19C4CD390}" type="presOf" srcId="{4D78B77A-F3C1-4763-9134-A08333E32FF6}" destId="{6DE726F7-31D5-4FDB-9CEE-A3CD5008691F}" srcOrd="1" destOrd="0" presId="urn:microsoft.com/office/officeart/2005/8/layout/radial1"/>
    <dgm:cxn modelId="{E4807486-9B22-43AA-B9DE-E0B40DF8072A}" type="presOf" srcId="{65CAB606-3BBA-4A57-9925-0A2D33C6F360}" destId="{92376CF9-7716-4B26-BA68-34CA31D75E7C}" srcOrd="1" destOrd="0" presId="urn:microsoft.com/office/officeart/2005/8/layout/radial1"/>
    <dgm:cxn modelId="{DE0215C5-C2FD-47C0-A52E-4B5753D73101}" srcId="{2452FA26-F967-41ED-BB67-1F646BB979E2}" destId="{909C0771-D576-4CD3-BDF9-AC7EA86FD1F0}" srcOrd="3" destOrd="0" parTransId="{4D78B77A-F3C1-4763-9134-A08333E32FF6}" sibTransId="{BA83DAD0-C28D-4646-A7E7-343F25E273E5}"/>
    <dgm:cxn modelId="{9323DDFC-A753-44AF-9C8E-2B746005BACD}" type="presOf" srcId="{AC6867A8-17B7-4E2D-861B-31234A1D93BC}" destId="{9BCB840E-8D93-4F40-A9E9-CDF2102EF6DA}" srcOrd="1" destOrd="0" presId="urn:microsoft.com/office/officeart/2005/8/layout/radial1"/>
    <dgm:cxn modelId="{EBE73933-56C5-4E75-9773-4F067C415A56}" type="presOf" srcId="{65CAB606-3BBA-4A57-9925-0A2D33C6F360}" destId="{480AB4FB-ADB1-46AE-9BA7-2F08556F16B7}" srcOrd="0" destOrd="0" presId="urn:microsoft.com/office/officeart/2005/8/layout/radial1"/>
    <dgm:cxn modelId="{04249827-6703-4DF8-A10B-C70819AFD641}" type="presParOf" srcId="{C3FEA653-FDB8-4A0D-A914-84190B270C6B}" destId="{E200392E-F170-4C52-9F05-90D519CAF9AD}" srcOrd="0" destOrd="0" presId="urn:microsoft.com/office/officeart/2005/8/layout/radial1"/>
    <dgm:cxn modelId="{0003FF17-FF8D-4BBD-A509-F15937A7E708}" type="presParOf" srcId="{C3FEA653-FDB8-4A0D-A914-84190B270C6B}" destId="{2E95CCB5-5223-4123-923A-6A04E07F5453}" srcOrd="1" destOrd="0" presId="urn:microsoft.com/office/officeart/2005/8/layout/radial1"/>
    <dgm:cxn modelId="{5BD4750E-5EC9-4939-94F3-39A765C67610}" type="presParOf" srcId="{2E95CCB5-5223-4123-923A-6A04E07F5453}" destId="{9BCB840E-8D93-4F40-A9E9-CDF2102EF6DA}" srcOrd="0" destOrd="0" presId="urn:microsoft.com/office/officeart/2005/8/layout/radial1"/>
    <dgm:cxn modelId="{89D788A2-01AC-4E99-8DBE-94B39C73A9F8}" type="presParOf" srcId="{C3FEA653-FDB8-4A0D-A914-84190B270C6B}" destId="{0A2A857D-CA96-483C-8617-4D8182EFA229}" srcOrd="2" destOrd="0" presId="urn:microsoft.com/office/officeart/2005/8/layout/radial1"/>
    <dgm:cxn modelId="{CA2853B9-C59F-4029-8C66-20923FF230DC}" type="presParOf" srcId="{C3FEA653-FDB8-4A0D-A914-84190B270C6B}" destId="{480AB4FB-ADB1-46AE-9BA7-2F08556F16B7}" srcOrd="3" destOrd="0" presId="urn:microsoft.com/office/officeart/2005/8/layout/radial1"/>
    <dgm:cxn modelId="{BC9540D3-8181-4145-9AFE-C44682F71DBE}" type="presParOf" srcId="{480AB4FB-ADB1-46AE-9BA7-2F08556F16B7}" destId="{92376CF9-7716-4B26-BA68-34CA31D75E7C}" srcOrd="0" destOrd="0" presId="urn:microsoft.com/office/officeart/2005/8/layout/radial1"/>
    <dgm:cxn modelId="{5AAEEB62-FC96-4B01-8EF1-BBEA82029FBD}" type="presParOf" srcId="{C3FEA653-FDB8-4A0D-A914-84190B270C6B}" destId="{0C625374-2469-4290-8F37-755A65D82F3F}" srcOrd="4" destOrd="0" presId="urn:microsoft.com/office/officeart/2005/8/layout/radial1"/>
    <dgm:cxn modelId="{F8AE2FFB-D7CA-47CA-A4CE-EC90D9D3D818}" type="presParOf" srcId="{C3FEA653-FDB8-4A0D-A914-84190B270C6B}" destId="{6E4E19C8-FD7F-4857-884C-C69413B95016}" srcOrd="5" destOrd="0" presId="urn:microsoft.com/office/officeart/2005/8/layout/radial1"/>
    <dgm:cxn modelId="{307BCB5F-A7E1-4872-AC85-178A6064C0E6}" type="presParOf" srcId="{6E4E19C8-FD7F-4857-884C-C69413B95016}" destId="{8E8EAD2F-CAA5-4E1C-8715-41F8581F2DF3}" srcOrd="0" destOrd="0" presId="urn:microsoft.com/office/officeart/2005/8/layout/radial1"/>
    <dgm:cxn modelId="{28078C91-3906-417F-ADBE-7A291B561E0F}" type="presParOf" srcId="{C3FEA653-FDB8-4A0D-A914-84190B270C6B}" destId="{F43D1500-93F4-48FC-9F52-CFAA83D77AD8}" srcOrd="6" destOrd="0" presId="urn:microsoft.com/office/officeart/2005/8/layout/radial1"/>
    <dgm:cxn modelId="{A2EB5292-EE85-4289-B758-974EA032D1EA}" type="presParOf" srcId="{C3FEA653-FDB8-4A0D-A914-84190B270C6B}" destId="{8AAB6EAC-52D1-4144-A3A1-081AC55DD19F}" srcOrd="7" destOrd="0" presId="urn:microsoft.com/office/officeart/2005/8/layout/radial1"/>
    <dgm:cxn modelId="{2E245829-CA9C-45E2-9714-E4C6D6778665}" type="presParOf" srcId="{8AAB6EAC-52D1-4144-A3A1-081AC55DD19F}" destId="{6DE726F7-31D5-4FDB-9CEE-A3CD5008691F}" srcOrd="0" destOrd="0" presId="urn:microsoft.com/office/officeart/2005/8/layout/radial1"/>
    <dgm:cxn modelId="{D1219D29-0EFF-4A39-AFB7-D8A135651CEE}" type="presParOf" srcId="{C3FEA653-FDB8-4A0D-A914-84190B270C6B}" destId="{0C1A84E6-7C03-45C5-8B55-3FCDE12AB2D6}" srcOrd="8" destOrd="0" presId="urn:microsoft.com/office/officeart/2005/8/layout/radial1"/>
    <dgm:cxn modelId="{B353D7CD-1E78-4C19-A9A5-3F1C715FD793}" type="presParOf" srcId="{C3FEA653-FDB8-4A0D-A914-84190B270C6B}" destId="{14208126-D705-44FB-936A-B8E44F90CCF4}" srcOrd="9" destOrd="0" presId="urn:microsoft.com/office/officeart/2005/8/layout/radial1"/>
    <dgm:cxn modelId="{4A6A8901-61A1-4F9B-B49D-13175462D649}" type="presParOf" srcId="{14208126-D705-44FB-936A-B8E44F90CCF4}" destId="{95120375-45F2-4F3E-8B84-4A029CAA6647}" srcOrd="0" destOrd="0" presId="urn:microsoft.com/office/officeart/2005/8/layout/radial1"/>
    <dgm:cxn modelId="{4044A601-3D75-45A8-BC68-9780CCA6922C}" type="presParOf" srcId="{C3FEA653-FDB8-4A0D-A914-84190B270C6B}" destId="{4C323A97-342B-4675-B8CB-EF76DEE3D342}" srcOrd="10" destOrd="0" presId="urn:microsoft.com/office/officeart/2005/8/layout/radial1"/>
    <dgm:cxn modelId="{EE31A955-014F-40FD-9E94-1FF1FB6B9865}" type="presParOf" srcId="{C3FEA653-FDB8-4A0D-A914-84190B270C6B}" destId="{53D0BC0C-97A5-46F7-984F-6DF23573AACD}" srcOrd="11" destOrd="0" presId="urn:microsoft.com/office/officeart/2005/8/layout/radial1"/>
    <dgm:cxn modelId="{07545FBC-A646-4D9B-A417-47E69CE63D1F}" type="presParOf" srcId="{53D0BC0C-97A5-46F7-984F-6DF23573AACD}" destId="{3238D95F-EB39-4CED-BC75-61B1CAE26836}" srcOrd="0" destOrd="0" presId="urn:microsoft.com/office/officeart/2005/8/layout/radial1"/>
    <dgm:cxn modelId="{90D88E3F-F224-4C78-85D4-3ECCB3512A89}" type="presParOf" srcId="{C3FEA653-FDB8-4A0D-A914-84190B270C6B}" destId="{A150EF1D-B0B6-4006-B490-ED9BC3AEC50B}" srcOrd="12" destOrd="0" presId="urn:microsoft.com/office/officeart/2005/8/layout/radial1"/>
  </dgm:cxnLst>
  <dgm:bg/>
  <dgm:whole>
    <a:ln>
      <a:solidFill>
        <a:schemeClr val="accent1"/>
      </a:solidFill>
    </a:ln>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DE6845-C0CE-4E5D-A7AA-92AE2CD3C56E}" type="doc">
      <dgm:prSet loTypeId="urn:microsoft.com/office/officeart/2005/8/layout/radial1" loCatId="cycle" qsTypeId="urn:microsoft.com/office/officeart/2005/8/quickstyle/simple1" qsCatId="simple" csTypeId="urn:microsoft.com/office/officeart/2005/8/colors/accent1_1" csCatId="accent1" phldr="1"/>
      <dgm:spPr/>
      <dgm:t>
        <a:bodyPr/>
        <a:lstStyle/>
        <a:p>
          <a:endParaRPr lang="en-US"/>
        </a:p>
      </dgm:t>
    </dgm:pt>
    <dgm:pt modelId="{2452FA26-F967-41ED-BB67-1F646BB979E2}">
      <dgm:prSet phldrT="[Text]"/>
      <dgm:spPr/>
      <dgm:t>
        <a:bodyPr/>
        <a:lstStyle/>
        <a:p>
          <a:r>
            <a:rPr lang="ar-LB" dirty="0"/>
            <a:t>مكوّنات القراءة </a:t>
          </a:r>
          <a:endParaRPr lang="en-US" dirty="0"/>
        </a:p>
      </dgm:t>
    </dgm:pt>
    <dgm:pt modelId="{B0A7C807-869B-4771-BD31-440F2ED0A2CB}" type="parTrans" cxnId="{1D984EDC-B478-4722-86B6-3E9035614E4E}">
      <dgm:prSet/>
      <dgm:spPr/>
      <dgm:t>
        <a:bodyPr/>
        <a:lstStyle/>
        <a:p>
          <a:endParaRPr lang="en-US"/>
        </a:p>
      </dgm:t>
    </dgm:pt>
    <dgm:pt modelId="{78970A26-785E-4DDC-9FFD-13807AC7B4FE}" type="sibTrans" cxnId="{1D984EDC-B478-4722-86B6-3E9035614E4E}">
      <dgm:prSet/>
      <dgm:spPr/>
      <dgm:t>
        <a:bodyPr/>
        <a:lstStyle/>
        <a:p>
          <a:endParaRPr lang="en-US"/>
        </a:p>
      </dgm:t>
    </dgm:pt>
    <dgm:pt modelId="{D088CE39-4E66-4447-8296-E3E254236CBB}">
      <dgm:prSet phldrT="[Text]"/>
      <dgm:spPr/>
      <dgm:t>
        <a:bodyPr/>
        <a:lstStyle/>
        <a:p>
          <a:r>
            <a:rPr lang="ar-LB" dirty="0" smtClean="0"/>
            <a:t>الوعي الفونولوجيّ</a:t>
          </a:r>
          <a:endParaRPr lang="en-US" dirty="0"/>
        </a:p>
      </dgm:t>
    </dgm:pt>
    <dgm:pt modelId="{76DED5C7-318E-4C70-9D7F-200E6EE7096E}" type="parTrans" cxnId="{41DC215E-8B54-4C83-8BCB-21EA09E52EDB}">
      <dgm:prSet/>
      <dgm:spPr/>
      <dgm:t>
        <a:bodyPr/>
        <a:lstStyle/>
        <a:p>
          <a:endParaRPr lang="en-US"/>
        </a:p>
      </dgm:t>
    </dgm:pt>
    <dgm:pt modelId="{22A5D6D0-978A-4455-8A4E-EBE04D4B1650}" type="sibTrans" cxnId="{41DC215E-8B54-4C83-8BCB-21EA09E52EDB}">
      <dgm:prSet/>
      <dgm:spPr/>
      <dgm:t>
        <a:bodyPr/>
        <a:lstStyle/>
        <a:p>
          <a:endParaRPr lang="en-US"/>
        </a:p>
      </dgm:t>
    </dgm:pt>
    <dgm:pt modelId="{BA4F591F-D8A2-4265-BADC-83B9B7CB5772}">
      <dgm:prSet phldrT="[Text]"/>
      <dgm:spPr/>
      <dgm:t>
        <a:bodyPr/>
        <a:lstStyle/>
        <a:p>
          <a:r>
            <a:rPr lang="ar-LB" dirty="0" smtClean="0"/>
            <a:t>الصّوتيّات</a:t>
          </a:r>
          <a:endParaRPr lang="en-US" dirty="0"/>
        </a:p>
      </dgm:t>
    </dgm:pt>
    <dgm:pt modelId="{68BD2AE6-C01A-4001-9744-57179C2182A0}" type="parTrans" cxnId="{3E5C960C-6A86-4821-A28A-49897FB02C11}">
      <dgm:prSet/>
      <dgm:spPr/>
      <dgm:t>
        <a:bodyPr/>
        <a:lstStyle/>
        <a:p>
          <a:endParaRPr lang="en-US"/>
        </a:p>
      </dgm:t>
    </dgm:pt>
    <dgm:pt modelId="{65C55D18-588B-40A6-AB88-BA041EF3948D}" type="sibTrans" cxnId="{3E5C960C-6A86-4821-A28A-49897FB02C11}">
      <dgm:prSet/>
      <dgm:spPr/>
      <dgm:t>
        <a:bodyPr/>
        <a:lstStyle/>
        <a:p>
          <a:endParaRPr lang="en-US"/>
        </a:p>
      </dgm:t>
    </dgm:pt>
    <dgm:pt modelId="{909C0771-D576-4CD3-BDF9-AC7EA86FD1F0}">
      <dgm:prSet phldrT="[Text]"/>
      <dgm:spPr/>
      <dgm:t>
        <a:bodyPr/>
        <a:lstStyle/>
        <a:p>
          <a:r>
            <a:rPr lang="ar-LB" dirty="0"/>
            <a:t>المعجم اللّغويّ</a:t>
          </a:r>
          <a:endParaRPr lang="en-US" dirty="0"/>
        </a:p>
      </dgm:t>
    </dgm:pt>
    <dgm:pt modelId="{4D78B77A-F3C1-4763-9134-A08333E32FF6}" type="parTrans" cxnId="{DE0215C5-C2FD-47C0-A52E-4B5753D73101}">
      <dgm:prSet/>
      <dgm:spPr/>
      <dgm:t>
        <a:bodyPr/>
        <a:lstStyle/>
        <a:p>
          <a:endParaRPr lang="en-US"/>
        </a:p>
      </dgm:t>
    </dgm:pt>
    <dgm:pt modelId="{BA83DAD0-C28D-4646-A7E7-343F25E273E5}" type="sibTrans" cxnId="{DE0215C5-C2FD-47C0-A52E-4B5753D73101}">
      <dgm:prSet/>
      <dgm:spPr/>
      <dgm:t>
        <a:bodyPr/>
        <a:lstStyle/>
        <a:p>
          <a:endParaRPr lang="en-US"/>
        </a:p>
      </dgm:t>
    </dgm:pt>
    <dgm:pt modelId="{1100B2DA-9260-40F6-93BA-AC4718839F29}">
      <dgm:prSet phldrT="[Text]"/>
      <dgm:spPr/>
      <dgm:t>
        <a:bodyPr/>
        <a:lstStyle/>
        <a:p>
          <a:r>
            <a:rPr lang="ar-LB" dirty="0"/>
            <a:t>الطّلاقة</a:t>
          </a:r>
          <a:endParaRPr lang="en-US" dirty="0"/>
        </a:p>
      </dgm:t>
    </dgm:pt>
    <dgm:pt modelId="{1231140B-238D-40C5-AB7B-D62FFF33CD70}" type="parTrans" cxnId="{ABB29934-D152-4A47-B3FA-61BB24342E45}">
      <dgm:prSet/>
      <dgm:spPr/>
      <dgm:t>
        <a:bodyPr/>
        <a:lstStyle/>
        <a:p>
          <a:endParaRPr lang="en-US"/>
        </a:p>
      </dgm:t>
    </dgm:pt>
    <dgm:pt modelId="{9914FBBE-A5D2-4F77-A23B-E7E44657A8AD}" type="sibTrans" cxnId="{ABB29934-D152-4A47-B3FA-61BB24342E45}">
      <dgm:prSet/>
      <dgm:spPr/>
      <dgm:t>
        <a:bodyPr/>
        <a:lstStyle/>
        <a:p>
          <a:endParaRPr lang="en-US"/>
        </a:p>
      </dgm:t>
    </dgm:pt>
    <dgm:pt modelId="{03C713DB-E5BE-412E-B99B-796157C85D0C}">
      <dgm:prSet/>
      <dgm:spPr/>
      <dgm:t>
        <a:bodyPr/>
        <a:lstStyle/>
        <a:p>
          <a:r>
            <a:rPr lang="ar-LB" dirty="0" smtClean="0"/>
            <a:t>الفهم القرائي</a:t>
          </a:r>
          <a:endParaRPr lang="en-US" dirty="0"/>
        </a:p>
      </dgm:t>
    </dgm:pt>
    <dgm:pt modelId="{1AD343A3-112C-4FC0-BB70-FDC0C4FF3340}" type="parTrans" cxnId="{C832BA37-063D-4A36-8FA5-CA080DC5ADAE}">
      <dgm:prSet/>
      <dgm:spPr/>
      <dgm:t>
        <a:bodyPr/>
        <a:lstStyle/>
        <a:p>
          <a:endParaRPr lang="en-US"/>
        </a:p>
      </dgm:t>
    </dgm:pt>
    <dgm:pt modelId="{0B398EEA-51F3-4468-BD25-660D95791C2F}" type="sibTrans" cxnId="{C832BA37-063D-4A36-8FA5-CA080DC5ADAE}">
      <dgm:prSet/>
      <dgm:spPr/>
      <dgm:t>
        <a:bodyPr/>
        <a:lstStyle/>
        <a:p>
          <a:endParaRPr lang="en-US"/>
        </a:p>
      </dgm:t>
    </dgm:pt>
    <dgm:pt modelId="{C3FEA653-FDB8-4A0D-A914-84190B270C6B}" type="pres">
      <dgm:prSet presAssocID="{8CDE6845-C0CE-4E5D-A7AA-92AE2CD3C56E}" presName="cycle" presStyleCnt="0">
        <dgm:presLayoutVars>
          <dgm:chMax val="1"/>
          <dgm:dir/>
          <dgm:animLvl val="ctr"/>
          <dgm:resizeHandles val="exact"/>
        </dgm:presLayoutVars>
      </dgm:prSet>
      <dgm:spPr/>
      <dgm:t>
        <a:bodyPr/>
        <a:lstStyle/>
        <a:p>
          <a:endParaRPr lang="en-US"/>
        </a:p>
      </dgm:t>
    </dgm:pt>
    <dgm:pt modelId="{E200392E-F170-4C52-9F05-90D519CAF9AD}" type="pres">
      <dgm:prSet presAssocID="{2452FA26-F967-41ED-BB67-1F646BB979E2}" presName="centerShape" presStyleLbl="node0" presStyleIdx="0" presStyleCnt="1"/>
      <dgm:spPr/>
      <dgm:t>
        <a:bodyPr/>
        <a:lstStyle/>
        <a:p>
          <a:endParaRPr lang="en-US"/>
        </a:p>
      </dgm:t>
    </dgm:pt>
    <dgm:pt modelId="{358192B6-AAD9-4981-B939-E29EF62A524F}" type="pres">
      <dgm:prSet presAssocID="{76DED5C7-318E-4C70-9D7F-200E6EE7096E}" presName="Name9" presStyleLbl="parChTrans1D2" presStyleIdx="0" presStyleCnt="5"/>
      <dgm:spPr/>
      <dgm:t>
        <a:bodyPr/>
        <a:lstStyle/>
        <a:p>
          <a:endParaRPr lang="en-US"/>
        </a:p>
      </dgm:t>
    </dgm:pt>
    <dgm:pt modelId="{BE507E3E-FEAD-45A1-B672-35B4AD97DA91}" type="pres">
      <dgm:prSet presAssocID="{76DED5C7-318E-4C70-9D7F-200E6EE7096E}" presName="connTx" presStyleLbl="parChTrans1D2" presStyleIdx="0" presStyleCnt="5"/>
      <dgm:spPr/>
      <dgm:t>
        <a:bodyPr/>
        <a:lstStyle/>
        <a:p>
          <a:endParaRPr lang="en-US"/>
        </a:p>
      </dgm:t>
    </dgm:pt>
    <dgm:pt modelId="{98250024-EF26-4418-8A4E-338AA4C92A40}" type="pres">
      <dgm:prSet presAssocID="{D088CE39-4E66-4447-8296-E3E254236CBB}" presName="node" presStyleLbl="node1" presStyleIdx="0" presStyleCnt="5">
        <dgm:presLayoutVars>
          <dgm:bulletEnabled val="1"/>
        </dgm:presLayoutVars>
      </dgm:prSet>
      <dgm:spPr/>
      <dgm:t>
        <a:bodyPr/>
        <a:lstStyle/>
        <a:p>
          <a:endParaRPr lang="en-US"/>
        </a:p>
      </dgm:t>
    </dgm:pt>
    <dgm:pt modelId="{6E4E19C8-FD7F-4857-884C-C69413B95016}" type="pres">
      <dgm:prSet presAssocID="{68BD2AE6-C01A-4001-9744-57179C2182A0}" presName="Name9" presStyleLbl="parChTrans1D2" presStyleIdx="1" presStyleCnt="5"/>
      <dgm:spPr/>
      <dgm:t>
        <a:bodyPr/>
        <a:lstStyle/>
        <a:p>
          <a:endParaRPr lang="en-US"/>
        </a:p>
      </dgm:t>
    </dgm:pt>
    <dgm:pt modelId="{8E8EAD2F-CAA5-4E1C-8715-41F8581F2DF3}" type="pres">
      <dgm:prSet presAssocID="{68BD2AE6-C01A-4001-9744-57179C2182A0}" presName="connTx" presStyleLbl="parChTrans1D2" presStyleIdx="1" presStyleCnt="5"/>
      <dgm:spPr/>
      <dgm:t>
        <a:bodyPr/>
        <a:lstStyle/>
        <a:p>
          <a:endParaRPr lang="en-US"/>
        </a:p>
      </dgm:t>
    </dgm:pt>
    <dgm:pt modelId="{F43D1500-93F4-48FC-9F52-CFAA83D77AD8}" type="pres">
      <dgm:prSet presAssocID="{BA4F591F-D8A2-4265-BADC-83B9B7CB5772}" presName="node" presStyleLbl="node1" presStyleIdx="1" presStyleCnt="5">
        <dgm:presLayoutVars>
          <dgm:bulletEnabled val="1"/>
        </dgm:presLayoutVars>
      </dgm:prSet>
      <dgm:spPr/>
      <dgm:t>
        <a:bodyPr/>
        <a:lstStyle/>
        <a:p>
          <a:endParaRPr lang="en-US"/>
        </a:p>
      </dgm:t>
    </dgm:pt>
    <dgm:pt modelId="{8AAB6EAC-52D1-4144-A3A1-081AC55DD19F}" type="pres">
      <dgm:prSet presAssocID="{4D78B77A-F3C1-4763-9134-A08333E32FF6}" presName="Name9" presStyleLbl="parChTrans1D2" presStyleIdx="2" presStyleCnt="5"/>
      <dgm:spPr/>
      <dgm:t>
        <a:bodyPr/>
        <a:lstStyle/>
        <a:p>
          <a:endParaRPr lang="en-US"/>
        </a:p>
      </dgm:t>
    </dgm:pt>
    <dgm:pt modelId="{6DE726F7-31D5-4FDB-9CEE-A3CD5008691F}" type="pres">
      <dgm:prSet presAssocID="{4D78B77A-F3C1-4763-9134-A08333E32FF6}" presName="connTx" presStyleLbl="parChTrans1D2" presStyleIdx="2" presStyleCnt="5"/>
      <dgm:spPr/>
      <dgm:t>
        <a:bodyPr/>
        <a:lstStyle/>
        <a:p>
          <a:endParaRPr lang="en-US"/>
        </a:p>
      </dgm:t>
    </dgm:pt>
    <dgm:pt modelId="{0C1A84E6-7C03-45C5-8B55-3FCDE12AB2D6}" type="pres">
      <dgm:prSet presAssocID="{909C0771-D576-4CD3-BDF9-AC7EA86FD1F0}" presName="node" presStyleLbl="node1" presStyleIdx="2" presStyleCnt="5">
        <dgm:presLayoutVars>
          <dgm:bulletEnabled val="1"/>
        </dgm:presLayoutVars>
      </dgm:prSet>
      <dgm:spPr/>
      <dgm:t>
        <a:bodyPr/>
        <a:lstStyle/>
        <a:p>
          <a:endParaRPr lang="en-US"/>
        </a:p>
      </dgm:t>
    </dgm:pt>
    <dgm:pt modelId="{14208126-D705-44FB-936A-B8E44F90CCF4}" type="pres">
      <dgm:prSet presAssocID="{1231140B-238D-40C5-AB7B-D62FFF33CD70}" presName="Name9" presStyleLbl="parChTrans1D2" presStyleIdx="3" presStyleCnt="5"/>
      <dgm:spPr/>
      <dgm:t>
        <a:bodyPr/>
        <a:lstStyle/>
        <a:p>
          <a:endParaRPr lang="en-US"/>
        </a:p>
      </dgm:t>
    </dgm:pt>
    <dgm:pt modelId="{95120375-45F2-4F3E-8B84-4A029CAA6647}" type="pres">
      <dgm:prSet presAssocID="{1231140B-238D-40C5-AB7B-D62FFF33CD70}" presName="connTx" presStyleLbl="parChTrans1D2" presStyleIdx="3" presStyleCnt="5"/>
      <dgm:spPr/>
      <dgm:t>
        <a:bodyPr/>
        <a:lstStyle/>
        <a:p>
          <a:endParaRPr lang="en-US"/>
        </a:p>
      </dgm:t>
    </dgm:pt>
    <dgm:pt modelId="{4C323A97-342B-4675-B8CB-EF76DEE3D342}" type="pres">
      <dgm:prSet presAssocID="{1100B2DA-9260-40F6-93BA-AC4718839F29}" presName="node" presStyleLbl="node1" presStyleIdx="3" presStyleCnt="5">
        <dgm:presLayoutVars>
          <dgm:bulletEnabled val="1"/>
        </dgm:presLayoutVars>
      </dgm:prSet>
      <dgm:spPr/>
      <dgm:t>
        <a:bodyPr/>
        <a:lstStyle/>
        <a:p>
          <a:endParaRPr lang="en-US"/>
        </a:p>
      </dgm:t>
    </dgm:pt>
    <dgm:pt modelId="{08B8C9ED-6EF1-469A-B475-FFA41DB67D91}" type="pres">
      <dgm:prSet presAssocID="{1AD343A3-112C-4FC0-BB70-FDC0C4FF3340}" presName="Name9" presStyleLbl="parChTrans1D2" presStyleIdx="4" presStyleCnt="5"/>
      <dgm:spPr/>
      <dgm:t>
        <a:bodyPr/>
        <a:lstStyle/>
        <a:p>
          <a:endParaRPr lang="en-US"/>
        </a:p>
      </dgm:t>
    </dgm:pt>
    <dgm:pt modelId="{BACDE17F-E2DC-4584-B9A8-7DA19663EBBF}" type="pres">
      <dgm:prSet presAssocID="{1AD343A3-112C-4FC0-BB70-FDC0C4FF3340}" presName="connTx" presStyleLbl="parChTrans1D2" presStyleIdx="4" presStyleCnt="5"/>
      <dgm:spPr/>
      <dgm:t>
        <a:bodyPr/>
        <a:lstStyle/>
        <a:p>
          <a:endParaRPr lang="en-US"/>
        </a:p>
      </dgm:t>
    </dgm:pt>
    <dgm:pt modelId="{17F56615-D9D3-4B64-95E4-B38E75695D16}" type="pres">
      <dgm:prSet presAssocID="{03C713DB-E5BE-412E-B99B-796157C85D0C}" presName="node" presStyleLbl="node1" presStyleIdx="4" presStyleCnt="5">
        <dgm:presLayoutVars>
          <dgm:bulletEnabled val="1"/>
        </dgm:presLayoutVars>
      </dgm:prSet>
      <dgm:spPr/>
      <dgm:t>
        <a:bodyPr/>
        <a:lstStyle/>
        <a:p>
          <a:endParaRPr lang="en-US"/>
        </a:p>
      </dgm:t>
    </dgm:pt>
  </dgm:ptLst>
  <dgm:cxnLst>
    <dgm:cxn modelId="{41DC215E-8B54-4C83-8BCB-21EA09E52EDB}" srcId="{2452FA26-F967-41ED-BB67-1F646BB979E2}" destId="{D088CE39-4E66-4447-8296-E3E254236CBB}" srcOrd="0" destOrd="0" parTransId="{76DED5C7-318E-4C70-9D7F-200E6EE7096E}" sibTransId="{22A5D6D0-978A-4455-8A4E-EBE04D4B1650}"/>
    <dgm:cxn modelId="{3513E017-641F-4C43-BA00-7840C73FE93F}" type="presOf" srcId="{1231140B-238D-40C5-AB7B-D62FFF33CD70}" destId="{95120375-45F2-4F3E-8B84-4A029CAA6647}" srcOrd="1" destOrd="0" presId="urn:microsoft.com/office/officeart/2005/8/layout/radial1"/>
    <dgm:cxn modelId="{84FAB7A7-8329-41A7-9EF8-0D3ADD87EDD2}" type="presOf" srcId="{68BD2AE6-C01A-4001-9744-57179C2182A0}" destId="{8E8EAD2F-CAA5-4E1C-8715-41F8581F2DF3}" srcOrd="1" destOrd="0" presId="urn:microsoft.com/office/officeart/2005/8/layout/radial1"/>
    <dgm:cxn modelId="{C832BA37-063D-4A36-8FA5-CA080DC5ADAE}" srcId="{2452FA26-F967-41ED-BB67-1F646BB979E2}" destId="{03C713DB-E5BE-412E-B99B-796157C85D0C}" srcOrd="4" destOrd="0" parTransId="{1AD343A3-112C-4FC0-BB70-FDC0C4FF3340}" sibTransId="{0B398EEA-51F3-4468-BD25-660D95791C2F}"/>
    <dgm:cxn modelId="{52891B51-9FF6-43D0-BE11-1DBE0F11C105}" type="presOf" srcId="{1100B2DA-9260-40F6-93BA-AC4718839F29}" destId="{4C323A97-342B-4675-B8CB-EF76DEE3D342}" srcOrd="0" destOrd="0" presId="urn:microsoft.com/office/officeart/2005/8/layout/radial1"/>
    <dgm:cxn modelId="{D5A91022-073A-4E08-92D3-D9150CF99169}" type="presOf" srcId="{909C0771-D576-4CD3-BDF9-AC7EA86FD1F0}" destId="{0C1A84E6-7C03-45C5-8B55-3FCDE12AB2D6}" srcOrd="0" destOrd="0" presId="urn:microsoft.com/office/officeart/2005/8/layout/radial1"/>
    <dgm:cxn modelId="{54A25012-5453-44AC-82C3-DDF35DAB8496}" type="presOf" srcId="{8CDE6845-C0CE-4E5D-A7AA-92AE2CD3C56E}" destId="{C3FEA653-FDB8-4A0D-A914-84190B270C6B}" srcOrd="0" destOrd="0" presId="urn:microsoft.com/office/officeart/2005/8/layout/radial1"/>
    <dgm:cxn modelId="{A6C4FA3E-3D47-4BD1-A2C4-DD30227B65D0}" type="presOf" srcId="{2452FA26-F967-41ED-BB67-1F646BB979E2}" destId="{E200392E-F170-4C52-9F05-90D519CAF9AD}" srcOrd="0" destOrd="0" presId="urn:microsoft.com/office/officeart/2005/8/layout/radial1"/>
    <dgm:cxn modelId="{1D984EDC-B478-4722-86B6-3E9035614E4E}" srcId="{8CDE6845-C0CE-4E5D-A7AA-92AE2CD3C56E}" destId="{2452FA26-F967-41ED-BB67-1F646BB979E2}" srcOrd="0" destOrd="0" parTransId="{B0A7C807-869B-4771-BD31-440F2ED0A2CB}" sibTransId="{78970A26-785E-4DDC-9FFD-13807AC7B4FE}"/>
    <dgm:cxn modelId="{21CEED36-6439-43C0-839F-B7AB619FD842}" type="presOf" srcId="{D088CE39-4E66-4447-8296-E3E254236CBB}" destId="{98250024-EF26-4418-8A4E-338AA4C92A40}" srcOrd="0" destOrd="0" presId="urn:microsoft.com/office/officeart/2005/8/layout/radial1"/>
    <dgm:cxn modelId="{7541AD02-7BC8-42FA-BB5E-CF235ABE4F16}" type="presOf" srcId="{BA4F591F-D8A2-4265-BADC-83B9B7CB5772}" destId="{F43D1500-93F4-48FC-9F52-CFAA83D77AD8}" srcOrd="0" destOrd="0" presId="urn:microsoft.com/office/officeart/2005/8/layout/radial1"/>
    <dgm:cxn modelId="{3E5C960C-6A86-4821-A28A-49897FB02C11}" srcId="{2452FA26-F967-41ED-BB67-1F646BB979E2}" destId="{BA4F591F-D8A2-4265-BADC-83B9B7CB5772}" srcOrd="1" destOrd="0" parTransId="{68BD2AE6-C01A-4001-9744-57179C2182A0}" sibTransId="{65C55D18-588B-40A6-AB88-BA041EF3948D}"/>
    <dgm:cxn modelId="{CE1436E9-3EB5-480B-B22A-8BB9A0F0917B}" type="presOf" srcId="{1231140B-238D-40C5-AB7B-D62FFF33CD70}" destId="{14208126-D705-44FB-936A-B8E44F90CCF4}" srcOrd="0" destOrd="0" presId="urn:microsoft.com/office/officeart/2005/8/layout/radial1"/>
    <dgm:cxn modelId="{DE0215C5-C2FD-47C0-A52E-4B5753D73101}" srcId="{2452FA26-F967-41ED-BB67-1F646BB979E2}" destId="{909C0771-D576-4CD3-BDF9-AC7EA86FD1F0}" srcOrd="2" destOrd="0" parTransId="{4D78B77A-F3C1-4763-9134-A08333E32FF6}" sibTransId="{BA83DAD0-C28D-4646-A7E7-343F25E273E5}"/>
    <dgm:cxn modelId="{05CF9280-0918-4A18-BFBD-6CEBB829DFBE}" type="presOf" srcId="{68BD2AE6-C01A-4001-9744-57179C2182A0}" destId="{6E4E19C8-FD7F-4857-884C-C69413B95016}" srcOrd="0" destOrd="0" presId="urn:microsoft.com/office/officeart/2005/8/layout/radial1"/>
    <dgm:cxn modelId="{401B093B-C160-44B1-8D2E-3AA19C4CD390}" type="presOf" srcId="{4D78B77A-F3C1-4763-9134-A08333E32FF6}" destId="{6DE726F7-31D5-4FDB-9CEE-A3CD5008691F}" srcOrd="1" destOrd="0" presId="urn:microsoft.com/office/officeart/2005/8/layout/radial1"/>
    <dgm:cxn modelId="{88083DD7-32F8-4741-A793-8887275D2EF2}" type="presOf" srcId="{4D78B77A-F3C1-4763-9134-A08333E32FF6}" destId="{8AAB6EAC-52D1-4144-A3A1-081AC55DD19F}" srcOrd="0" destOrd="0" presId="urn:microsoft.com/office/officeart/2005/8/layout/radial1"/>
    <dgm:cxn modelId="{132934F8-851C-4F94-AF05-EC66248F27DB}" type="presOf" srcId="{76DED5C7-318E-4C70-9D7F-200E6EE7096E}" destId="{358192B6-AAD9-4981-B939-E29EF62A524F}" srcOrd="0" destOrd="0" presId="urn:microsoft.com/office/officeart/2005/8/layout/radial1"/>
    <dgm:cxn modelId="{5317DCBA-0728-4190-A385-D222AC668BC2}" type="presOf" srcId="{1AD343A3-112C-4FC0-BB70-FDC0C4FF3340}" destId="{08B8C9ED-6EF1-469A-B475-FFA41DB67D91}" srcOrd="0" destOrd="0" presId="urn:microsoft.com/office/officeart/2005/8/layout/radial1"/>
    <dgm:cxn modelId="{6213C870-962C-4947-AA98-FB71C6B92868}" type="presOf" srcId="{1AD343A3-112C-4FC0-BB70-FDC0C4FF3340}" destId="{BACDE17F-E2DC-4584-B9A8-7DA19663EBBF}" srcOrd="1" destOrd="0" presId="urn:microsoft.com/office/officeart/2005/8/layout/radial1"/>
    <dgm:cxn modelId="{ABB29934-D152-4A47-B3FA-61BB24342E45}" srcId="{2452FA26-F967-41ED-BB67-1F646BB979E2}" destId="{1100B2DA-9260-40F6-93BA-AC4718839F29}" srcOrd="3" destOrd="0" parTransId="{1231140B-238D-40C5-AB7B-D62FFF33CD70}" sibTransId="{9914FBBE-A5D2-4F77-A23B-E7E44657A8AD}"/>
    <dgm:cxn modelId="{D55CBF7D-B2E6-4B2A-926E-8A4630597E36}" type="presOf" srcId="{03C713DB-E5BE-412E-B99B-796157C85D0C}" destId="{17F56615-D9D3-4B64-95E4-B38E75695D16}" srcOrd="0" destOrd="0" presId="urn:microsoft.com/office/officeart/2005/8/layout/radial1"/>
    <dgm:cxn modelId="{B53038F8-18BE-4418-914F-207701BC0EBC}" type="presOf" srcId="{76DED5C7-318E-4C70-9D7F-200E6EE7096E}" destId="{BE507E3E-FEAD-45A1-B672-35B4AD97DA91}" srcOrd="1" destOrd="0" presId="urn:microsoft.com/office/officeart/2005/8/layout/radial1"/>
    <dgm:cxn modelId="{04249827-6703-4DF8-A10B-C70819AFD641}" type="presParOf" srcId="{C3FEA653-FDB8-4A0D-A914-84190B270C6B}" destId="{E200392E-F170-4C52-9F05-90D519CAF9AD}" srcOrd="0" destOrd="0" presId="urn:microsoft.com/office/officeart/2005/8/layout/radial1"/>
    <dgm:cxn modelId="{7EF3B052-7A55-44DD-8C4F-AE3977C397F8}" type="presParOf" srcId="{C3FEA653-FDB8-4A0D-A914-84190B270C6B}" destId="{358192B6-AAD9-4981-B939-E29EF62A524F}" srcOrd="1" destOrd="0" presId="urn:microsoft.com/office/officeart/2005/8/layout/radial1"/>
    <dgm:cxn modelId="{CD79D926-D1F6-4048-ABCB-6EFC0228074A}" type="presParOf" srcId="{358192B6-AAD9-4981-B939-E29EF62A524F}" destId="{BE507E3E-FEAD-45A1-B672-35B4AD97DA91}" srcOrd="0" destOrd="0" presId="urn:microsoft.com/office/officeart/2005/8/layout/radial1"/>
    <dgm:cxn modelId="{38A5CDED-0C99-48FF-9A31-BF728835F95A}" type="presParOf" srcId="{C3FEA653-FDB8-4A0D-A914-84190B270C6B}" destId="{98250024-EF26-4418-8A4E-338AA4C92A40}" srcOrd="2" destOrd="0" presId="urn:microsoft.com/office/officeart/2005/8/layout/radial1"/>
    <dgm:cxn modelId="{F8AE2FFB-D7CA-47CA-A4CE-EC90D9D3D818}" type="presParOf" srcId="{C3FEA653-FDB8-4A0D-A914-84190B270C6B}" destId="{6E4E19C8-FD7F-4857-884C-C69413B95016}" srcOrd="3" destOrd="0" presId="urn:microsoft.com/office/officeart/2005/8/layout/radial1"/>
    <dgm:cxn modelId="{307BCB5F-A7E1-4872-AC85-178A6064C0E6}" type="presParOf" srcId="{6E4E19C8-FD7F-4857-884C-C69413B95016}" destId="{8E8EAD2F-CAA5-4E1C-8715-41F8581F2DF3}" srcOrd="0" destOrd="0" presId="urn:microsoft.com/office/officeart/2005/8/layout/radial1"/>
    <dgm:cxn modelId="{28078C91-3906-417F-ADBE-7A291B561E0F}" type="presParOf" srcId="{C3FEA653-FDB8-4A0D-A914-84190B270C6B}" destId="{F43D1500-93F4-48FC-9F52-CFAA83D77AD8}" srcOrd="4" destOrd="0" presId="urn:microsoft.com/office/officeart/2005/8/layout/radial1"/>
    <dgm:cxn modelId="{A2EB5292-EE85-4289-B758-974EA032D1EA}" type="presParOf" srcId="{C3FEA653-FDB8-4A0D-A914-84190B270C6B}" destId="{8AAB6EAC-52D1-4144-A3A1-081AC55DD19F}" srcOrd="5" destOrd="0" presId="urn:microsoft.com/office/officeart/2005/8/layout/radial1"/>
    <dgm:cxn modelId="{2E245829-CA9C-45E2-9714-E4C6D6778665}" type="presParOf" srcId="{8AAB6EAC-52D1-4144-A3A1-081AC55DD19F}" destId="{6DE726F7-31D5-4FDB-9CEE-A3CD5008691F}" srcOrd="0" destOrd="0" presId="urn:microsoft.com/office/officeart/2005/8/layout/radial1"/>
    <dgm:cxn modelId="{D1219D29-0EFF-4A39-AFB7-D8A135651CEE}" type="presParOf" srcId="{C3FEA653-FDB8-4A0D-A914-84190B270C6B}" destId="{0C1A84E6-7C03-45C5-8B55-3FCDE12AB2D6}" srcOrd="6" destOrd="0" presId="urn:microsoft.com/office/officeart/2005/8/layout/radial1"/>
    <dgm:cxn modelId="{B353D7CD-1E78-4C19-A9A5-3F1C715FD793}" type="presParOf" srcId="{C3FEA653-FDB8-4A0D-A914-84190B270C6B}" destId="{14208126-D705-44FB-936A-B8E44F90CCF4}" srcOrd="7" destOrd="0" presId="urn:microsoft.com/office/officeart/2005/8/layout/radial1"/>
    <dgm:cxn modelId="{4A6A8901-61A1-4F9B-B49D-13175462D649}" type="presParOf" srcId="{14208126-D705-44FB-936A-B8E44F90CCF4}" destId="{95120375-45F2-4F3E-8B84-4A029CAA6647}" srcOrd="0" destOrd="0" presId="urn:microsoft.com/office/officeart/2005/8/layout/radial1"/>
    <dgm:cxn modelId="{4044A601-3D75-45A8-BC68-9780CCA6922C}" type="presParOf" srcId="{C3FEA653-FDB8-4A0D-A914-84190B270C6B}" destId="{4C323A97-342B-4675-B8CB-EF76DEE3D342}" srcOrd="8" destOrd="0" presId="urn:microsoft.com/office/officeart/2005/8/layout/radial1"/>
    <dgm:cxn modelId="{2D91BC4A-90FF-4A13-AAA0-04DAFDA4B70C}" type="presParOf" srcId="{C3FEA653-FDB8-4A0D-A914-84190B270C6B}" destId="{08B8C9ED-6EF1-469A-B475-FFA41DB67D91}" srcOrd="9" destOrd="0" presId="urn:microsoft.com/office/officeart/2005/8/layout/radial1"/>
    <dgm:cxn modelId="{D2E4A7BC-69A3-4399-8E83-A83D0C59882C}" type="presParOf" srcId="{08B8C9ED-6EF1-469A-B475-FFA41DB67D91}" destId="{BACDE17F-E2DC-4584-B9A8-7DA19663EBBF}" srcOrd="0" destOrd="0" presId="urn:microsoft.com/office/officeart/2005/8/layout/radial1"/>
    <dgm:cxn modelId="{567B9AD1-FFBE-4822-9DCE-717D91369FC1}" type="presParOf" srcId="{C3FEA653-FDB8-4A0D-A914-84190B270C6B}" destId="{17F56615-D9D3-4B64-95E4-B38E75695D16}" srcOrd="10" destOrd="0" presId="urn:microsoft.com/office/officeart/2005/8/layout/radial1"/>
  </dgm:cxnLst>
  <dgm:bg/>
  <dgm:whole>
    <a:ln>
      <a:solidFill>
        <a:schemeClr val="accent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CDE6845-C0CE-4E5D-A7AA-92AE2CD3C56E}" type="doc">
      <dgm:prSet loTypeId="urn:microsoft.com/office/officeart/2005/8/layout/radial1" loCatId="cycle" qsTypeId="urn:microsoft.com/office/officeart/2005/8/quickstyle/simple1" qsCatId="simple" csTypeId="urn:microsoft.com/office/officeart/2005/8/colors/accent1_5" csCatId="accent1" phldr="1"/>
      <dgm:spPr/>
      <dgm:t>
        <a:bodyPr/>
        <a:lstStyle/>
        <a:p>
          <a:endParaRPr lang="en-US"/>
        </a:p>
      </dgm:t>
    </dgm:pt>
    <dgm:pt modelId="{2452FA26-F967-41ED-BB67-1F646BB979E2}">
      <dgm:prSet phldrT="[Text]" custT="1"/>
      <dgm:spPr/>
      <dgm:t>
        <a:bodyPr/>
        <a:lstStyle/>
        <a:p>
          <a:r>
            <a:rPr lang="ar-LB" sz="1800" b="1" dirty="0">
              <a:solidFill>
                <a:schemeClr val="tx1"/>
              </a:solidFill>
            </a:rPr>
            <a:t>مكوّنات التّعبير الكتابيّ </a:t>
          </a:r>
          <a:endParaRPr lang="en-US" sz="1800" b="1" dirty="0">
            <a:solidFill>
              <a:schemeClr val="tx1"/>
            </a:solidFill>
          </a:endParaRPr>
        </a:p>
      </dgm:t>
    </dgm:pt>
    <dgm:pt modelId="{B0A7C807-869B-4771-BD31-440F2ED0A2CB}" type="parTrans" cxnId="{1D984EDC-B478-4722-86B6-3E9035614E4E}">
      <dgm:prSet/>
      <dgm:spPr/>
      <dgm:t>
        <a:bodyPr/>
        <a:lstStyle/>
        <a:p>
          <a:endParaRPr lang="en-US" sz="2000" b="1">
            <a:solidFill>
              <a:schemeClr val="tx1"/>
            </a:solidFill>
          </a:endParaRPr>
        </a:p>
      </dgm:t>
    </dgm:pt>
    <dgm:pt modelId="{78970A26-785E-4DDC-9FFD-13807AC7B4FE}" type="sibTrans" cxnId="{1D984EDC-B478-4722-86B6-3E9035614E4E}">
      <dgm:prSet/>
      <dgm:spPr/>
      <dgm:t>
        <a:bodyPr/>
        <a:lstStyle/>
        <a:p>
          <a:endParaRPr lang="en-US" sz="2000" b="1">
            <a:solidFill>
              <a:schemeClr val="tx1"/>
            </a:solidFill>
          </a:endParaRPr>
        </a:p>
      </dgm:t>
    </dgm:pt>
    <dgm:pt modelId="{BA4F591F-D8A2-4265-BADC-83B9B7CB5772}">
      <dgm:prSet phldrT="[Text]" custT="1"/>
      <dgm:spPr/>
      <dgm:t>
        <a:bodyPr/>
        <a:lstStyle/>
        <a:p>
          <a:r>
            <a:rPr lang="ar-LB" sz="1600" b="0" dirty="0">
              <a:solidFill>
                <a:schemeClr val="tx1"/>
              </a:solidFill>
            </a:rPr>
            <a:t>الخطّ والنّسخ</a:t>
          </a:r>
          <a:endParaRPr lang="en-US" sz="1600" b="0" dirty="0">
            <a:solidFill>
              <a:schemeClr val="tx1"/>
            </a:solidFill>
          </a:endParaRPr>
        </a:p>
      </dgm:t>
    </dgm:pt>
    <dgm:pt modelId="{68BD2AE6-C01A-4001-9744-57179C2182A0}" type="parTrans" cxnId="{3E5C960C-6A86-4821-A28A-49897FB02C11}">
      <dgm:prSet custT="1"/>
      <dgm:spPr/>
      <dgm:t>
        <a:bodyPr/>
        <a:lstStyle/>
        <a:p>
          <a:endParaRPr lang="en-US" sz="600" b="1">
            <a:solidFill>
              <a:schemeClr val="tx1"/>
            </a:solidFill>
          </a:endParaRPr>
        </a:p>
      </dgm:t>
    </dgm:pt>
    <dgm:pt modelId="{65C55D18-588B-40A6-AB88-BA041EF3948D}" type="sibTrans" cxnId="{3E5C960C-6A86-4821-A28A-49897FB02C11}">
      <dgm:prSet/>
      <dgm:spPr/>
      <dgm:t>
        <a:bodyPr/>
        <a:lstStyle/>
        <a:p>
          <a:endParaRPr lang="en-US" sz="2000" b="1">
            <a:solidFill>
              <a:schemeClr val="tx1"/>
            </a:solidFill>
          </a:endParaRPr>
        </a:p>
      </dgm:t>
    </dgm:pt>
    <dgm:pt modelId="{909C0771-D576-4CD3-BDF9-AC7EA86FD1F0}">
      <dgm:prSet phldrT="[Text]" custT="1"/>
      <dgm:spPr/>
      <dgm:t>
        <a:bodyPr/>
        <a:lstStyle/>
        <a:p>
          <a:r>
            <a:rPr lang="ar-LB" sz="1400" b="1" dirty="0" smtClean="0">
              <a:solidFill>
                <a:schemeClr val="tx1"/>
              </a:solidFill>
            </a:rPr>
            <a:t>الإملاء(الوعي الفونولوجيّ- الصّوتيات)</a:t>
          </a:r>
          <a:endParaRPr lang="en-US" sz="1400" b="1" dirty="0">
            <a:solidFill>
              <a:schemeClr val="tx1"/>
            </a:solidFill>
          </a:endParaRPr>
        </a:p>
      </dgm:t>
    </dgm:pt>
    <dgm:pt modelId="{4D78B77A-F3C1-4763-9134-A08333E32FF6}" type="parTrans" cxnId="{DE0215C5-C2FD-47C0-A52E-4B5753D73101}">
      <dgm:prSet custT="1"/>
      <dgm:spPr/>
      <dgm:t>
        <a:bodyPr/>
        <a:lstStyle/>
        <a:p>
          <a:endParaRPr lang="en-US" sz="600" b="1">
            <a:solidFill>
              <a:schemeClr val="tx1"/>
            </a:solidFill>
          </a:endParaRPr>
        </a:p>
      </dgm:t>
    </dgm:pt>
    <dgm:pt modelId="{BA83DAD0-C28D-4646-A7E7-343F25E273E5}" type="sibTrans" cxnId="{DE0215C5-C2FD-47C0-A52E-4B5753D73101}">
      <dgm:prSet/>
      <dgm:spPr/>
      <dgm:t>
        <a:bodyPr/>
        <a:lstStyle/>
        <a:p>
          <a:endParaRPr lang="en-US" sz="2000" b="1">
            <a:solidFill>
              <a:schemeClr val="tx1"/>
            </a:solidFill>
          </a:endParaRPr>
        </a:p>
      </dgm:t>
    </dgm:pt>
    <dgm:pt modelId="{1100B2DA-9260-40F6-93BA-AC4718839F29}">
      <dgm:prSet phldrT="[Text]" custT="1"/>
      <dgm:spPr/>
      <dgm:t>
        <a:bodyPr/>
        <a:lstStyle/>
        <a:p>
          <a:r>
            <a:rPr lang="ar-LB" sz="1600" b="0" dirty="0">
              <a:solidFill>
                <a:schemeClr val="tx1"/>
              </a:solidFill>
            </a:rPr>
            <a:t>المعجم اللّغويّ</a:t>
          </a:r>
          <a:endParaRPr lang="en-US" sz="1600" b="0" dirty="0">
            <a:solidFill>
              <a:schemeClr val="tx1"/>
            </a:solidFill>
          </a:endParaRPr>
        </a:p>
      </dgm:t>
    </dgm:pt>
    <dgm:pt modelId="{1231140B-238D-40C5-AB7B-D62FFF33CD70}" type="parTrans" cxnId="{ABB29934-D152-4A47-B3FA-61BB24342E45}">
      <dgm:prSet custT="1"/>
      <dgm:spPr/>
      <dgm:t>
        <a:bodyPr/>
        <a:lstStyle/>
        <a:p>
          <a:endParaRPr lang="en-US" sz="600" b="1">
            <a:solidFill>
              <a:schemeClr val="tx1"/>
            </a:solidFill>
          </a:endParaRPr>
        </a:p>
      </dgm:t>
    </dgm:pt>
    <dgm:pt modelId="{9914FBBE-A5D2-4F77-A23B-E7E44657A8AD}" type="sibTrans" cxnId="{ABB29934-D152-4A47-B3FA-61BB24342E45}">
      <dgm:prSet/>
      <dgm:spPr/>
      <dgm:t>
        <a:bodyPr/>
        <a:lstStyle/>
        <a:p>
          <a:endParaRPr lang="en-US" sz="2000" b="1">
            <a:solidFill>
              <a:schemeClr val="tx1"/>
            </a:solidFill>
          </a:endParaRPr>
        </a:p>
      </dgm:t>
    </dgm:pt>
    <dgm:pt modelId="{0E51E760-CD08-47D8-A6B4-E8088B28EC8B}">
      <dgm:prSet/>
      <dgm:spPr/>
      <dgm:t>
        <a:bodyPr/>
        <a:lstStyle/>
        <a:p>
          <a:endParaRPr lang="en-US">
            <a:solidFill>
              <a:schemeClr val="tx1"/>
            </a:solidFill>
          </a:endParaRPr>
        </a:p>
      </dgm:t>
    </dgm:pt>
    <dgm:pt modelId="{B660B97E-3985-47E8-93DD-FBB116E8C197}" type="parTrans" cxnId="{98C5F344-DB10-4287-852B-5FDD0DABA339}">
      <dgm:prSet/>
      <dgm:spPr/>
      <dgm:t>
        <a:bodyPr/>
        <a:lstStyle/>
        <a:p>
          <a:endParaRPr lang="en-US" sz="2000" b="1">
            <a:solidFill>
              <a:schemeClr val="tx1"/>
            </a:solidFill>
          </a:endParaRPr>
        </a:p>
      </dgm:t>
    </dgm:pt>
    <dgm:pt modelId="{15A82050-125E-4903-9E42-3F468C8FBFC3}" type="sibTrans" cxnId="{98C5F344-DB10-4287-852B-5FDD0DABA339}">
      <dgm:prSet/>
      <dgm:spPr/>
      <dgm:t>
        <a:bodyPr/>
        <a:lstStyle/>
        <a:p>
          <a:endParaRPr lang="en-US" sz="2000" b="1">
            <a:solidFill>
              <a:schemeClr val="tx1"/>
            </a:solidFill>
          </a:endParaRPr>
        </a:p>
      </dgm:t>
    </dgm:pt>
    <dgm:pt modelId="{9E3F2679-8248-4777-A5D3-132F32A75BBE}">
      <dgm:prSet custT="1"/>
      <dgm:spPr/>
      <dgm:t>
        <a:bodyPr/>
        <a:lstStyle/>
        <a:p>
          <a:r>
            <a:rPr lang="ar-LB" sz="1600" b="0" dirty="0">
              <a:solidFill>
                <a:schemeClr val="tx1"/>
              </a:solidFill>
            </a:rPr>
            <a:t>القواعد</a:t>
          </a:r>
          <a:endParaRPr lang="en-US" sz="1600" b="0" dirty="0">
            <a:solidFill>
              <a:schemeClr val="tx1"/>
            </a:solidFill>
          </a:endParaRPr>
        </a:p>
      </dgm:t>
    </dgm:pt>
    <dgm:pt modelId="{715B826D-EFE4-43E6-972B-7F2E61C47EB1}" type="parTrans" cxnId="{CFBAB048-31C8-4B55-B830-C466FFA0820D}">
      <dgm:prSet custT="1"/>
      <dgm:spPr/>
      <dgm:t>
        <a:bodyPr/>
        <a:lstStyle/>
        <a:p>
          <a:endParaRPr lang="en-US" sz="600" b="1">
            <a:solidFill>
              <a:schemeClr val="tx1"/>
            </a:solidFill>
          </a:endParaRPr>
        </a:p>
      </dgm:t>
    </dgm:pt>
    <dgm:pt modelId="{E74E3367-0074-4A6D-9A83-FAD6D3FBFCEC}" type="sibTrans" cxnId="{CFBAB048-31C8-4B55-B830-C466FFA0820D}">
      <dgm:prSet/>
      <dgm:spPr/>
      <dgm:t>
        <a:bodyPr/>
        <a:lstStyle/>
        <a:p>
          <a:endParaRPr lang="en-US" sz="2000" b="1">
            <a:solidFill>
              <a:schemeClr val="tx1"/>
            </a:solidFill>
          </a:endParaRPr>
        </a:p>
      </dgm:t>
    </dgm:pt>
    <dgm:pt modelId="{35A56052-AD84-452E-80FB-A315C661259F}">
      <dgm:prSet custT="1"/>
      <dgm:spPr/>
      <dgm:t>
        <a:bodyPr/>
        <a:lstStyle/>
        <a:p>
          <a:r>
            <a:rPr lang="ar-LB" sz="1600" b="0" kern="1200" dirty="0">
              <a:solidFill>
                <a:prstClr val="black"/>
              </a:solidFill>
              <a:latin typeface="Calibri" panose="020F0502020204030204"/>
              <a:ea typeface="+mn-ea"/>
              <a:cs typeface="Arial" panose="020B0604020202020204" pitchFamily="34" charset="0"/>
            </a:rPr>
            <a:t>أنواع النّصوص والأساليب والأنماط</a:t>
          </a:r>
          <a:endParaRPr lang="en-US" sz="1600" b="0" kern="1200" dirty="0">
            <a:solidFill>
              <a:prstClr val="black"/>
            </a:solidFill>
            <a:latin typeface="Calibri" panose="020F0502020204030204"/>
            <a:ea typeface="+mn-ea"/>
            <a:cs typeface="Arial" panose="020B0604020202020204" pitchFamily="34" charset="0"/>
          </a:endParaRPr>
        </a:p>
      </dgm:t>
    </dgm:pt>
    <dgm:pt modelId="{AC6867A8-17B7-4E2D-861B-31234A1D93BC}" type="parTrans" cxnId="{432DAE4B-7FF3-40AA-A9E3-D79C277D62E8}">
      <dgm:prSet/>
      <dgm:spPr/>
      <dgm:t>
        <a:bodyPr/>
        <a:lstStyle/>
        <a:p>
          <a:endParaRPr lang="en-US">
            <a:solidFill>
              <a:schemeClr val="tx1"/>
            </a:solidFill>
          </a:endParaRPr>
        </a:p>
      </dgm:t>
    </dgm:pt>
    <dgm:pt modelId="{3D553519-6598-402E-BEF3-6DD5382F85E5}" type="sibTrans" cxnId="{432DAE4B-7FF3-40AA-A9E3-D79C277D62E8}">
      <dgm:prSet/>
      <dgm:spPr/>
      <dgm:t>
        <a:bodyPr/>
        <a:lstStyle/>
        <a:p>
          <a:endParaRPr lang="en-US">
            <a:solidFill>
              <a:schemeClr val="tx1"/>
            </a:solidFill>
          </a:endParaRPr>
        </a:p>
      </dgm:t>
    </dgm:pt>
    <dgm:pt modelId="{EF32A1C6-A5B4-4EAA-ADA8-5E9EC0FACC0F}">
      <dgm:prSet custT="1"/>
      <dgm:spPr/>
      <dgm:t>
        <a:bodyPr/>
        <a:lstStyle/>
        <a:p>
          <a:r>
            <a:rPr lang="ar-LB" sz="1600" dirty="0" smtClean="0">
              <a:solidFill>
                <a:schemeClr val="tx1"/>
              </a:solidFill>
            </a:rPr>
            <a:t>مراحل عمليّة الكتابة واستراتيجيّاتها</a:t>
          </a:r>
          <a:endParaRPr lang="en-US" sz="1600" dirty="0">
            <a:solidFill>
              <a:schemeClr val="tx1"/>
            </a:solidFill>
          </a:endParaRPr>
        </a:p>
      </dgm:t>
    </dgm:pt>
    <dgm:pt modelId="{65CAB606-3BBA-4A57-9925-0A2D33C6F360}" type="parTrans" cxnId="{76476D0D-4941-4DB7-A4EA-05FDF2F82774}">
      <dgm:prSet/>
      <dgm:spPr/>
      <dgm:t>
        <a:bodyPr/>
        <a:lstStyle/>
        <a:p>
          <a:endParaRPr lang="en-US"/>
        </a:p>
      </dgm:t>
    </dgm:pt>
    <dgm:pt modelId="{5757F25D-DAD6-4DD6-B2DE-3C0C28E1AC29}" type="sibTrans" cxnId="{76476D0D-4941-4DB7-A4EA-05FDF2F82774}">
      <dgm:prSet/>
      <dgm:spPr/>
      <dgm:t>
        <a:bodyPr/>
        <a:lstStyle/>
        <a:p>
          <a:endParaRPr lang="en-US"/>
        </a:p>
      </dgm:t>
    </dgm:pt>
    <dgm:pt modelId="{C3FEA653-FDB8-4A0D-A914-84190B270C6B}" type="pres">
      <dgm:prSet presAssocID="{8CDE6845-C0CE-4E5D-A7AA-92AE2CD3C56E}" presName="cycle" presStyleCnt="0">
        <dgm:presLayoutVars>
          <dgm:chMax val="1"/>
          <dgm:dir/>
          <dgm:animLvl val="ctr"/>
          <dgm:resizeHandles val="exact"/>
        </dgm:presLayoutVars>
      </dgm:prSet>
      <dgm:spPr/>
      <dgm:t>
        <a:bodyPr/>
        <a:lstStyle/>
        <a:p>
          <a:endParaRPr lang="en-US"/>
        </a:p>
      </dgm:t>
    </dgm:pt>
    <dgm:pt modelId="{E200392E-F170-4C52-9F05-90D519CAF9AD}" type="pres">
      <dgm:prSet presAssocID="{2452FA26-F967-41ED-BB67-1F646BB979E2}" presName="centerShape" presStyleLbl="node0" presStyleIdx="0" presStyleCnt="1" custScaleX="132847" custScaleY="154469" custLinFactNeighborX="1689" custLinFactNeighborY="-2172"/>
      <dgm:spPr/>
      <dgm:t>
        <a:bodyPr/>
        <a:lstStyle/>
        <a:p>
          <a:endParaRPr lang="en-US"/>
        </a:p>
      </dgm:t>
    </dgm:pt>
    <dgm:pt modelId="{2E95CCB5-5223-4123-923A-6A04E07F5453}" type="pres">
      <dgm:prSet presAssocID="{AC6867A8-17B7-4E2D-861B-31234A1D93BC}" presName="Name9" presStyleLbl="parChTrans1D2" presStyleIdx="0" presStyleCnt="6"/>
      <dgm:spPr/>
      <dgm:t>
        <a:bodyPr/>
        <a:lstStyle/>
        <a:p>
          <a:endParaRPr lang="en-US"/>
        </a:p>
      </dgm:t>
    </dgm:pt>
    <dgm:pt modelId="{9BCB840E-8D93-4F40-A9E9-CDF2102EF6DA}" type="pres">
      <dgm:prSet presAssocID="{AC6867A8-17B7-4E2D-861B-31234A1D93BC}" presName="connTx" presStyleLbl="parChTrans1D2" presStyleIdx="0" presStyleCnt="6"/>
      <dgm:spPr/>
      <dgm:t>
        <a:bodyPr/>
        <a:lstStyle/>
        <a:p>
          <a:endParaRPr lang="en-US"/>
        </a:p>
      </dgm:t>
    </dgm:pt>
    <dgm:pt modelId="{0A2A857D-CA96-483C-8617-4D8182EFA229}" type="pres">
      <dgm:prSet presAssocID="{35A56052-AD84-452E-80FB-A315C661259F}" presName="node" presStyleLbl="node1" presStyleIdx="0" presStyleCnt="6" custScaleY="95143">
        <dgm:presLayoutVars>
          <dgm:bulletEnabled val="1"/>
        </dgm:presLayoutVars>
      </dgm:prSet>
      <dgm:spPr/>
      <dgm:t>
        <a:bodyPr/>
        <a:lstStyle/>
        <a:p>
          <a:endParaRPr lang="en-US"/>
        </a:p>
      </dgm:t>
    </dgm:pt>
    <dgm:pt modelId="{480AB4FB-ADB1-46AE-9BA7-2F08556F16B7}" type="pres">
      <dgm:prSet presAssocID="{65CAB606-3BBA-4A57-9925-0A2D33C6F360}" presName="Name9" presStyleLbl="parChTrans1D2" presStyleIdx="1" presStyleCnt="6"/>
      <dgm:spPr/>
      <dgm:t>
        <a:bodyPr/>
        <a:lstStyle/>
        <a:p>
          <a:endParaRPr lang="en-US"/>
        </a:p>
      </dgm:t>
    </dgm:pt>
    <dgm:pt modelId="{92376CF9-7716-4B26-BA68-34CA31D75E7C}" type="pres">
      <dgm:prSet presAssocID="{65CAB606-3BBA-4A57-9925-0A2D33C6F360}" presName="connTx" presStyleLbl="parChTrans1D2" presStyleIdx="1" presStyleCnt="6"/>
      <dgm:spPr/>
      <dgm:t>
        <a:bodyPr/>
        <a:lstStyle/>
        <a:p>
          <a:endParaRPr lang="en-US"/>
        </a:p>
      </dgm:t>
    </dgm:pt>
    <dgm:pt modelId="{0C625374-2469-4290-8F37-755A65D82F3F}" type="pres">
      <dgm:prSet presAssocID="{EF32A1C6-A5B4-4EAA-ADA8-5E9EC0FACC0F}" presName="node" presStyleLbl="node1" presStyleIdx="1" presStyleCnt="6" custScaleX="155740" custScaleY="120305" custRadScaleRad="129785" custRadScaleInc="-8659">
        <dgm:presLayoutVars>
          <dgm:bulletEnabled val="1"/>
        </dgm:presLayoutVars>
      </dgm:prSet>
      <dgm:spPr/>
      <dgm:t>
        <a:bodyPr/>
        <a:lstStyle/>
        <a:p>
          <a:endParaRPr lang="en-US"/>
        </a:p>
      </dgm:t>
    </dgm:pt>
    <dgm:pt modelId="{6E4E19C8-FD7F-4857-884C-C69413B95016}" type="pres">
      <dgm:prSet presAssocID="{68BD2AE6-C01A-4001-9744-57179C2182A0}" presName="Name9" presStyleLbl="parChTrans1D2" presStyleIdx="2" presStyleCnt="6"/>
      <dgm:spPr/>
      <dgm:t>
        <a:bodyPr/>
        <a:lstStyle/>
        <a:p>
          <a:endParaRPr lang="en-US"/>
        </a:p>
      </dgm:t>
    </dgm:pt>
    <dgm:pt modelId="{8E8EAD2F-CAA5-4E1C-8715-41F8581F2DF3}" type="pres">
      <dgm:prSet presAssocID="{68BD2AE6-C01A-4001-9744-57179C2182A0}" presName="connTx" presStyleLbl="parChTrans1D2" presStyleIdx="2" presStyleCnt="6"/>
      <dgm:spPr/>
      <dgm:t>
        <a:bodyPr/>
        <a:lstStyle/>
        <a:p>
          <a:endParaRPr lang="en-US"/>
        </a:p>
      </dgm:t>
    </dgm:pt>
    <dgm:pt modelId="{F43D1500-93F4-48FC-9F52-CFAA83D77AD8}" type="pres">
      <dgm:prSet presAssocID="{BA4F591F-D8A2-4265-BADC-83B9B7CB5772}" presName="node" presStyleLbl="node1" presStyleIdx="2" presStyleCnt="6">
        <dgm:presLayoutVars>
          <dgm:bulletEnabled val="1"/>
        </dgm:presLayoutVars>
      </dgm:prSet>
      <dgm:spPr/>
      <dgm:t>
        <a:bodyPr/>
        <a:lstStyle/>
        <a:p>
          <a:endParaRPr lang="en-US"/>
        </a:p>
      </dgm:t>
    </dgm:pt>
    <dgm:pt modelId="{8AAB6EAC-52D1-4144-A3A1-081AC55DD19F}" type="pres">
      <dgm:prSet presAssocID="{4D78B77A-F3C1-4763-9134-A08333E32FF6}" presName="Name9" presStyleLbl="parChTrans1D2" presStyleIdx="3" presStyleCnt="6"/>
      <dgm:spPr/>
      <dgm:t>
        <a:bodyPr/>
        <a:lstStyle/>
        <a:p>
          <a:endParaRPr lang="en-US"/>
        </a:p>
      </dgm:t>
    </dgm:pt>
    <dgm:pt modelId="{6DE726F7-31D5-4FDB-9CEE-A3CD5008691F}" type="pres">
      <dgm:prSet presAssocID="{4D78B77A-F3C1-4763-9134-A08333E32FF6}" presName="connTx" presStyleLbl="parChTrans1D2" presStyleIdx="3" presStyleCnt="6"/>
      <dgm:spPr/>
      <dgm:t>
        <a:bodyPr/>
        <a:lstStyle/>
        <a:p>
          <a:endParaRPr lang="en-US"/>
        </a:p>
      </dgm:t>
    </dgm:pt>
    <dgm:pt modelId="{0C1A84E6-7C03-45C5-8B55-3FCDE12AB2D6}" type="pres">
      <dgm:prSet presAssocID="{909C0771-D576-4CD3-BDF9-AC7EA86FD1F0}" presName="node" presStyleLbl="node1" presStyleIdx="3" presStyleCnt="6" custScaleX="141898" custScaleY="106739" custRadScaleRad="99828" custRadScaleInc="-4164">
        <dgm:presLayoutVars>
          <dgm:bulletEnabled val="1"/>
        </dgm:presLayoutVars>
      </dgm:prSet>
      <dgm:spPr/>
      <dgm:t>
        <a:bodyPr/>
        <a:lstStyle/>
        <a:p>
          <a:endParaRPr lang="en-US"/>
        </a:p>
      </dgm:t>
    </dgm:pt>
    <dgm:pt modelId="{14208126-D705-44FB-936A-B8E44F90CCF4}" type="pres">
      <dgm:prSet presAssocID="{1231140B-238D-40C5-AB7B-D62FFF33CD70}" presName="Name9" presStyleLbl="parChTrans1D2" presStyleIdx="4" presStyleCnt="6"/>
      <dgm:spPr/>
      <dgm:t>
        <a:bodyPr/>
        <a:lstStyle/>
        <a:p>
          <a:endParaRPr lang="en-US"/>
        </a:p>
      </dgm:t>
    </dgm:pt>
    <dgm:pt modelId="{95120375-45F2-4F3E-8B84-4A029CAA6647}" type="pres">
      <dgm:prSet presAssocID="{1231140B-238D-40C5-AB7B-D62FFF33CD70}" presName="connTx" presStyleLbl="parChTrans1D2" presStyleIdx="4" presStyleCnt="6"/>
      <dgm:spPr/>
      <dgm:t>
        <a:bodyPr/>
        <a:lstStyle/>
        <a:p>
          <a:endParaRPr lang="en-US"/>
        </a:p>
      </dgm:t>
    </dgm:pt>
    <dgm:pt modelId="{4C323A97-342B-4675-B8CB-EF76DEE3D342}" type="pres">
      <dgm:prSet presAssocID="{1100B2DA-9260-40F6-93BA-AC4718839F29}" presName="node" presStyleLbl="node1" presStyleIdx="4" presStyleCnt="6" custRadScaleRad="98075" custRadScaleInc="-3105">
        <dgm:presLayoutVars>
          <dgm:bulletEnabled val="1"/>
        </dgm:presLayoutVars>
      </dgm:prSet>
      <dgm:spPr/>
      <dgm:t>
        <a:bodyPr/>
        <a:lstStyle/>
        <a:p>
          <a:endParaRPr lang="en-US"/>
        </a:p>
      </dgm:t>
    </dgm:pt>
    <dgm:pt modelId="{53D0BC0C-97A5-46F7-984F-6DF23573AACD}" type="pres">
      <dgm:prSet presAssocID="{715B826D-EFE4-43E6-972B-7F2E61C47EB1}" presName="Name9" presStyleLbl="parChTrans1D2" presStyleIdx="5" presStyleCnt="6"/>
      <dgm:spPr/>
      <dgm:t>
        <a:bodyPr/>
        <a:lstStyle/>
        <a:p>
          <a:endParaRPr lang="en-US"/>
        </a:p>
      </dgm:t>
    </dgm:pt>
    <dgm:pt modelId="{3238D95F-EB39-4CED-BC75-61B1CAE26836}" type="pres">
      <dgm:prSet presAssocID="{715B826D-EFE4-43E6-972B-7F2E61C47EB1}" presName="connTx" presStyleLbl="parChTrans1D2" presStyleIdx="5" presStyleCnt="6"/>
      <dgm:spPr/>
      <dgm:t>
        <a:bodyPr/>
        <a:lstStyle/>
        <a:p>
          <a:endParaRPr lang="en-US"/>
        </a:p>
      </dgm:t>
    </dgm:pt>
    <dgm:pt modelId="{A150EF1D-B0B6-4006-B490-ED9BC3AEC50B}" type="pres">
      <dgm:prSet presAssocID="{9E3F2679-8248-4777-A5D3-132F32A75BBE}" presName="node" presStyleLbl="node1" presStyleIdx="5" presStyleCnt="6" custScaleX="122427" custScaleY="102526">
        <dgm:presLayoutVars>
          <dgm:bulletEnabled val="1"/>
        </dgm:presLayoutVars>
      </dgm:prSet>
      <dgm:spPr/>
      <dgm:t>
        <a:bodyPr/>
        <a:lstStyle/>
        <a:p>
          <a:endParaRPr lang="en-US"/>
        </a:p>
      </dgm:t>
    </dgm:pt>
  </dgm:ptLst>
  <dgm:cxnLst>
    <dgm:cxn modelId="{CE8706F0-4F27-4FB4-A3C4-B9B48B2309E8}" type="presOf" srcId="{9E3F2679-8248-4777-A5D3-132F32A75BBE}" destId="{A150EF1D-B0B6-4006-B490-ED9BC3AEC50B}" srcOrd="0" destOrd="0" presId="urn:microsoft.com/office/officeart/2005/8/layout/radial1"/>
    <dgm:cxn modelId="{05CF9280-0918-4A18-BFBD-6CEBB829DFBE}" type="presOf" srcId="{68BD2AE6-C01A-4001-9744-57179C2182A0}" destId="{6E4E19C8-FD7F-4857-884C-C69413B95016}" srcOrd="0" destOrd="0" presId="urn:microsoft.com/office/officeart/2005/8/layout/radial1"/>
    <dgm:cxn modelId="{432DAE4B-7FF3-40AA-A9E3-D79C277D62E8}" srcId="{2452FA26-F967-41ED-BB67-1F646BB979E2}" destId="{35A56052-AD84-452E-80FB-A315C661259F}" srcOrd="0" destOrd="0" parTransId="{AC6867A8-17B7-4E2D-861B-31234A1D93BC}" sibTransId="{3D553519-6598-402E-BEF3-6DD5382F85E5}"/>
    <dgm:cxn modelId="{3513E017-641F-4C43-BA00-7840C73FE93F}" type="presOf" srcId="{1231140B-238D-40C5-AB7B-D62FFF33CD70}" destId="{95120375-45F2-4F3E-8B84-4A029CAA6647}" srcOrd="1" destOrd="0" presId="urn:microsoft.com/office/officeart/2005/8/layout/radial1"/>
    <dgm:cxn modelId="{CE1436E9-3EB5-480B-B22A-8BB9A0F0917B}" type="presOf" srcId="{1231140B-238D-40C5-AB7B-D62FFF33CD70}" destId="{14208126-D705-44FB-936A-B8E44F90CCF4}" srcOrd="0" destOrd="0" presId="urn:microsoft.com/office/officeart/2005/8/layout/radial1"/>
    <dgm:cxn modelId="{7541AD02-7BC8-42FA-BB5E-CF235ABE4F16}" type="presOf" srcId="{BA4F591F-D8A2-4265-BADC-83B9B7CB5772}" destId="{F43D1500-93F4-48FC-9F52-CFAA83D77AD8}" srcOrd="0" destOrd="0" presId="urn:microsoft.com/office/officeart/2005/8/layout/radial1"/>
    <dgm:cxn modelId="{54A25012-5453-44AC-82C3-DDF35DAB8496}" type="presOf" srcId="{8CDE6845-C0CE-4E5D-A7AA-92AE2CD3C56E}" destId="{C3FEA653-FDB8-4A0D-A914-84190B270C6B}" srcOrd="0" destOrd="0" presId="urn:microsoft.com/office/officeart/2005/8/layout/radial1"/>
    <dgm:cxn modelId="{A6C4FA3E-3D47-4BD1-A2C4-DD30227B65D0}" type="presOf" srcId="{2452FA26-F967-41ED-BB67-1F646BB979E2}" destId="{E200392E-F170-4C52-9F05-90D519CAF9AD}" srcOrd="0" destOrd="0" presId="urn:microsoft.com/office/officeart/2005/8/layout/radial1"/>
    <dgm:cxn modelId="{B77009FB-FE4D-4360-97E2-F77A33FD41E0}" type="presOf" srcId="{35A56052-AD84-452E-80FB-A315C661259F}" destId="{0A2A857D-CA96-483C-8617-4D8182EFA229}" srcOrd="0" destOrd="0" presId="urn:microsoft.com/office/officeart/2005/8/layout/radial1"/>
    <dgm:cxn modelId="{C793A9DE-40B0-4604-8060-71AA49433A06}" type="presOf" srcId="{715B826D-EFE4-43E6-972B-7F2E61C47EB1}" destId="{3238D95F-EB39-4CED-BC75-61B1CAE26836}" srcOrd="1" destOrd="0" presId="urn:microsoft.com/office/officeart/2005/8/layout/radial1"/>
    <dgm:cxn modelId="{52891B51-9FF6-43D0-BE11-1DBE0F11C105}" type="presOf" srcId="{1100B2DA-9260-40F6-93BA-AC4718839F29}" destId="{4C323A97-342B-4675-B8CB-EF76DEE3D342}" srcOrd="0" destOrd="0" presId="urn:microsoft.com/office/officeart/2005/8/layout/radial1"/>
    <dgm:cxn modelId="{D5A91022-073A-4E08-92D3-D9150CF99169}" type="presOf" srcId="{909C0771-D576-4CD3-BDF9-AC7EA86FD1F0}" destId="{0C1A84E6-7C03-45C5-8B55-3FCDE12AB2D6}" srcOrd="0" destOrd="0" presId="urn:microsoft.com/office/officeart/2005/8/layout/radial1"/>
    <dgm:cxn modelId="{89A5AE05-8BC4-4343-90A7-435C45CB4AF2}" type="presOf" srcId="{715B826D-EFE4-43E6-972B-7F2E61C47EB1}" destId="{53D0BC0C-97A5-46F7-984F-6DF23573AACD}" srcOrd="0" destOrd="0" presId="urn:microsoft.com/office/officeart/2005/8/layout/radial1"/>
    <dgm:cxn modelId="{88083DD7-32F8-4741-A793-8887275D2EF2}" type="presOf" srcId="{4D78B77A-F3C1-4763-9134-A08333E32FF6}" destId="{8AAB6EAC-52D1-4144-A3A1-081AC55DD19F}" srcOrd="0" destOrd="0" presId="urn:microsoft.com/office/officeart/2005/8/layout/radial1"/>
    <dgm:cxn modelId="{1D984EDC-B478-4722-86B6-3E9035614E4E}" srcId="{8CDE6845-C0CE-4E5D-A7AA-92AE2CD3C56E}" destId="{2452FA26-F967-41ED-BB67-1F646BB979E2}" srcOrd="0" destOrd="0" parTransId="{B0A7C807-869B-4771-BD31-440F2ED0A2CB}" sibTransId="{78970A26-785E-4DDC-9FFD-13807AC7B4FE}"/>
    <dgm:cxn modelId="{3E5C960C-6A86-4821-A28A-49897FB02C11}" srcId="{2452FA26-F967-41ED-BB67-1F646BB979E2}" destId="{BA4F591F-D8A2-4265-BADC-83B9B7CB5772}" srcOrd="2" destOrd="0" parTransId="{68BD2AE6-C01A-4001-9744-57179C2182A0}" sibTransId="{65C55D18-588B-40A6-AB88-BA041EF3948D}"/>
    <dgm:cxn modelId="{CFBAB048-31C8-4B55-B830-C466FFA0820D}" srcId="{2452FA26-F967-41ED-BB67-1F646BB979E2}" destId="{9E3F2679-8248-4777-A5D3-132F32A75BBE}" srcOrd="5" destOrd="0" parTransId="{715B826D-EFE4-43E6-972B-7F2E61C47EB1}" sibTransId="{E74E3367-0074-4A6D-9A83-FAD6D3FBFCEC}"/>
    <dgm:cxn modelId="{84FAB7A7-8329-41A7-9EF8-0D3ADD87EDD2}" type="presOf" srcId="{68BD2AE6-C01A-4001-9744-57179C2182A0}" destId="{8E8EAD2F-CAA5-4E1C-8715-41F8581F2DF3}" srcOrd="1" destOrd="0" presId="urn:microsoft.com/office/officeart/2005/8/layout/radial1"/>
    <dgm:cxn modelId="{76476D0D-4941-4DB7-A4EA-05FDF2F82774}" srcId="{2452FA26-F967-41ED-BB67-1F646BB979E2}" destId="{EF32A1C6-A5B4-4EAA-ADA8-5E9EC0FACC0F}" srcOrd="1" destOrd="0" parTransId="{65CAB606-3BBA-4A57-9925-0A2D33C6F360}" sibTransId="{5757F25D-DAD6-4DD6-B2DE-3C0C28E1AC29}"/>
    <dgm:cxn modelId="{ABB29934-D152-4A47-B3FA-61BB24342E45}" srcId="{2452FA26-F967-41ED-BB67-1F646BB979E2}" destId="{1100B2DA-9260-40F6-93BA-AC4718839F29}" srcOrd="4" destOrd="0" parTransId="{1231140B-238D-40C5-AB7B-D62FFF33CD70}" sibTransId="{9914FBBE-A5D2-4F77-A23B-E7E44657A8AD}"/>
    <dgm:cxn modelId="{98C5F344-DB10-4287-852B-5FDD0DABA339}" srcId="{8CDE6845-C0CE-4E5D-A7AA-92AE2CD3C56E}" destId="{0E51E760-CD08-47D8-A6B4-E8088B28EC8B}" srcOrd="1" destOrd="0" parTransId="{B660B97E-3985-47E8-93DD-FBB116E8C197}" sibTransId="{15A82050-125E-4903-9E42-3F468C8FBFC3}"/>
    <dgm:cxn modelId="{DE17C782-F6E7-40E8-87A1-43DD4E731A2E}" type="presOf" srcId="{AC6867A8-17B7-4E2D-861B-31234A1D93BC}" destId="{2E95CCB5-5223-4123-923A-6A04E07F5453}" srcOrd="0" destOrd="0" presId="urn:microsoft.com/office/officeart/2005/8/layout/radial1"/>
    <dgm:cxn modelId="{D6471A09-DFAD-45CC-87FB-8ADA0F9DDAAA}" type="presOf" srcId="{EF32A1C6-A5B4-4EAA-ADA8-5E9EC0FACC0F}" destId="{0C625374-2469-4290-8F37-755A65D82F3F}" srcOrd="0" destOrd="0" presId="urn:microsoft.com/office/officeart/2005/8/layout/radial1"/>
    <dgm:cxn modelId="{401B093B-C160-44B1-8D2E-3AA19C4CD390}" type="presOf" srcId="{4D78B77A-F3C1-4763-9134-A08333E32FF6}" destId="{6DE726F7-31D5-4FDB-9CEE-A3CD5008691F}" srcOrd="1" destOrd="0" presId="urn:microsoft.com/office/officeart/2005/8/layout/radial1"/>
    <dgm:cxn modelId="{E4807486-9B22-43AA-B9DE-E0B40DF8072A}" type="presOf" srcId="{65CAB606-3BBA-4A57-9925-0A2D33C6F360}" destId="{92376CF9-7716-4B26-BA68-34CA31D75E7C}" srcOrd="1" destOrd="0" presId="urn:microsoft.com/office/officeart/2005/8/layout/radial1"/>
    <dgm:cxn modelId="{DE0215C5-C2FD-47C0-A52E-4B5753D73101}" srcId="{2452FA26-F967-41ED-BB67-1F646BB979E2}" destId="{909C0771-D576-4CD3-BDF9-AC7EA86FD1F0}" srcOrd="3" destOrd="0" parTransId="{4D78B77A-F3C1-4763-9134-A08333E32FF6}" sibTransId="{BA83DAD0-C28D-4646-A7E7-343F25E273E5}"/>
    <dgm:cxn modelId="{9323DDFC-A753-44AF-9C8E-2B746005BACD}" type="presOf" srcId="{AC6867A8-17B7-4E2D-861B-31234A1D93BC}" destId="{9BCB840E-8D93-4F40-A9E9-CDF2102EF6DA}" srcOrd="1" destOrd="0" presId="urn:microsoft.com/office/officeart/2005/8/layout/radial1"/>
    <dgm:cxn modelId="{EBE73933-56C5-4E75-9773-4F067C415A56}" type="presOf" srcId="{65CAB606-3BBA-4A57-9925-0A2D33C6F360}" destId="{480AB4FB-ADB1-46AE-9BA7-2F08556F16B7}" srcOrd="0" destOrd="0" presId="urn:microsoft.com/office/officeart/2005/8/layout/radial1"/>
    <dgm:cxn modelId="{04249827-6703-4DF8-A10B-C70819AFD641}" type="presParOf" srcId="{C3FEA653-FDB8-4A0D-A914-84190B270C6B}" destId="{E200392E-F170-4C52-9F05-90D519CAF9AD}" srcOrd="0" destOrd="0" presId="urn:microsoft.com/office/officeart/2005/8/layout/radial1"/>
    <dgm:cxn modelId="{0003FF17-FF8D-4BBD-A509-F15937A7E708}" type="presParOf" srcId="{C3FEA653-FDB8-4A0D-A914-84190B270C6B}" destId="{2E95CCB5-5223-4123-923A-6A04E07F5453}" srcOrd="1" destOrd="0" presId="urn:microsoft.com/office/officeart/2005/8/layout/radial1"/>
    <dgm:cxn modelId="{5BD4750E-5EC9-4939-94F3-39A765C67610}" type="presParOf" srcId="{2E95CCB5-5223-4123-923A-6A04E07F5453}" destId="{9BCB840E-8D93-4F40-A9E9-CDF2102EF6DA}" srcOrd="0" destOrd="0" presId="urn:microsoft.com/office/officeart/2005/8/layout/radial1"/>
    <dgm:cxn modelId="{89D788A2-01AC-4E99-8DBE-94B39C73A9F8}" type="presParOf" srcId="{C3FEA653-FDB8-4A0D-A914-84190B270C6B}" destId="{0A2A857D-CA96-483C-8617-4D8182EFA229}" srcOrd="2" destOrd="0" presId="urn:microsoft.com/office/officeart/2005/8/layout/radial1"/>
    <dgm:cxn modelId="{CA2853B9-C59F-4029-8C66-20923FF230DC}" type="presParOf" srcId="{C3FEA653-FDB8-4A0D-A914-84190B270C6B}" destId="{480AB4FB-ADB1-46AE-9BA7-2F08556F16B7}" srcOrd="3" destOrd="0" presId="urn:microsoft.com/office/officeart/2005/8/layout/radial1"/>
    <dgm:cxn modelId="{BC9540D3-8181-4145-9AFE-C44682F71DBE}" type="presParOf" srcId="{480AB4FB-ADB1-46AE-9BA7-2F08556F16B7}" destId="{92376CF9-7716-4B26-BA68-34CA31D75E7C}" srcOrd="0" destOrd="0" presId="urn:microsoft.com/office/officeart/2005/8/layout/radial1"/>
    <dgm:cxn modelId="{5AAEEB62-FC96-4B01-8EF1-BBEA82029FBD}" type="presParOf" srcId="{C3FEA653-FDB8-4A0D-A914-84190B270C6B}" destId="{0C625374-2469-4290-8F37-755A65D82F3F}" srcOrd="4" destOrd="0" presId="urn:microsoft.com/office/officeart/2005/8/layout/radial1"/>
    <dgm:cxn modelId="{F8AE2FFB-D7CA-47CA-A4CE-EC90D9D3D818}" type="presParOf" srcId="{C3FEA653-FDB8-4A0D-A914-84190B270C6B}" destId="{6E4E19C8-FD7F-4857-884C-C69413B95016}" srcOrd="5" destOrd="0" presId="urn:microsoft.com/office/officeart/2005/8/layout/radial1"/>
    <dgm:cxn modelId="{307BCB5F-A7E1-4872-AC85-178A6064C0E6}" type="presParOf" srcId="{6E4E19C8-FD7F-4857-884C-C69413B95016}" destId="{8E8EAD2F-CAA5-4E1C-8715-41F8581F2DF3}" srcOrd="0" destOrd="0" presId="urn:microsoft.com/office/officeart/2005/8/layout/radial1"/>
    <dgm:cxn modelId="{28078C91-3906-417F-ADBE-7A291B561E0F}" type="presParOf" srcId="{C3FEA653-FDB8-4A0D-A914-84190B270C6B}" destId="{F43D1500-93F4-48FC-9F52-CFAA83D77AD8}" srcOrd="6" destOrd="0" presId="urn:microsoft.com/office/officeart/2005/8/layout/radial1"/>
    <dgm:cxn modelId="{A2EB5292-EE85-4289-B758-974EA032D1EA}" type="presParOf" srcId="{C3FEA653-FDB8-4A0D-A914-84190B270C6B}" destId="{8AAB6EAC-52D1-4144-A3A1-081AC55DD19F}" srcOrd="7" destOrd="0" presId="urn:microsoft.com/office/officeart/2005/8/layout/radial1"/>
    <dgm:cxn modelId="{2E245829-CA9C-45E2-9714-E4C6D6778665}" type="presParOf" srcId="{8AAB6EAC-52D1-4144-A3A1-081AC55DD19F}" destId="{6DE726F7-31D5-4FDB-9CEE-A3CD5008691F}" srcOrd="0" destOrd="0" presId="urn:microsoft.com/office/officeart/2005/8/layout/radial1"/>
    <dgm:cxn modelId="{D1219D29-0EFF-4A39-AFB7-D8A135651CEE}" type="presParOf" srcId="{C3FEA653-FDB8-4A0D-A914-84190B270C6B}" destId="{0C1A84E6-7C03-45C5-8B55-3FCDE12AB2D6}" srcOrd="8" destOrd="0" presId="urn:microsoft.com/office/officeart/2005/8/layout/radial1"/>
    <dgm:cxn modelId="{B353D7CD-1E78-4C19-A9A5-3F1C715FD793}" type="presParOf" srcId="{C3FEA653-FDB8-4A0D-A914-84190B270C6B}" destId="{14208126-D705-44FB-936A-B8E44F90CCF4}" srcOrd="9" destOrd="0" presId="urn:microsoft.com/office/officeart/2005/8/layout/radial1"/>
    <dgm:cxn modelId="{4A6A8901-61A1-4F9B-B49D-13175462D649}" type="presParOf" srcId="{14208126-D705-44FB-936A-B8E44F90CCF4}" destId="{95120375-45F2-4F3E-8B84-4A029CAA6647}" srcOrd="0" destOrd="0" presId="urn:microsoft.com/office/officeart/2005/8/layout/radial1"/>
    <dgm:cxn modelId="{4044A601-3D75-45A8-BC68-9780CCA6922C}" type="presParOf" srcId="{C3FEA653-FDB8-4A0D-A914-84190B270C6B}" destId="{4C323A97-342B-4675-B8CB-EF76DEE3D342}" srcOrd="10" destOrd="0" presId="urn:microsoft.com/office/officeart/2005/8/layout/radial1"/>
    <dgm:cxn modelId="{EE31A955-014F-40FD-9E94-1FF1FB6B9865}" type="presParOf" srcId="{C3FEA653-FDB8-4A0D-A914-84190B270C6B}" destId="{53D0BC0C-97A5-46F7-984F-6DF23573AACD}" srcOrd="11" destOrd="0" presId="urn:microsoft.com/office/officeart/2005/8/layout/radial1"/>
    <dgm:cxn modelId="{07545FBC-A646-4D9B-A417-47E69CE63D1F}" type="presParOf" srcId="{53D0BC0C-97A5-46F7-984F-6DF23573AACD}" destId="{3238D95F-EB39-4CED-BC75-61B1CAE26836}" srcOrd="0" destOrd="0" presId="urn:microsoft.com/office/officeart/2005/8/layout/radial1"/>
    <dgm:cxn modelId="{90D88E3F-F224-4C78-85D4-3ECCB3512A89}" type="presParOf" srcId="{C3FEA653-FDB8-4A0D-A914-84190B270C6B}" destId="{A150EF1D-B0B6-4006-B490-ED9BC3AEC50B}" srcOrd="12" destOrd="0" presId="urn:microsoft.com/office/officeart/2005/8/layout/radial1"/>
  </dgm:cxnLst>
  <dgm:bg/>
  <dgm:whole>
    <a:ln>
      <a:solidFill>
        <a:schemeClr val="accent1"/>
      </a:solidFill>
    </a:ln>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66E9F18-A2FC-4DB1-8E92-EF353FF127F1}" type="doc">
      <dgm:prSet loTypeId="urn:microsoft.com/office/officeart/2005/8/layout/hProcess9" loCatId="process" qsTypeId="urn:microsoft.com/office/officeart/2005/8/quickstyle/simple1" qsCatId="simple" csTypeId="urn:microsoft.com/office/officeart/2005/8/colors/accent1_3" csCatId="accent1" phldr="1"/>
      <dgm:spPr/>
    </dgm:pt>
    <dgm:pt modelId="{109A9B37-B2EE-40A4-8F63-5B62E660989A}">
      <dgm:prSet phldrT="[Text]"/>
      <dgm:spPr/>
      <dgm:t>
        <a:bodyPr/>
        <a:lstStyle/>
        <a:p>
          <a:r>
            <a:rPr lang="ar-LB" dirty="0" smtClean="0"/>
            <a:t>التّقويم التّشخيصيّ البعديّ</a:t>
          </a:r>
        </a:p>
        <a:p>
          <a:r>
            <a:rPr lang="ar-LB" dirty="0" smtClean="0"/>
            <a:t>في </a:t>
          </a:r>
          <a:r>
            <a:rPr lang="ar-LB" dirty="0"/>
            <a:t>نهاية العام الدّراسيّ </a:t>
          </a:r>
          <a:endParaRPr lang="en-US" dirty="0"/>
        </a:p>
      </dgm:t>
    </dgm:pt>
    <dgm:pt modelId="{CCA1895B-EA6F-4F6B-9FA7-E50BBD1FA69A}" type="parTrans" cxnId="{EA7DBCB5-40D2-40EC-80D3-DE623771950B}">
      <dgm:prSet/>
      <dgm:spPr/>
      <dgm:t>
        <a:bodyPr/>
        <a:lstStyle/>
        <a:p>
          <a:endParaRPr lang="en-US"/>
        </a:p>
      </dgm:t>
    </dgm:pt>
    <dgm:pt modelId="{92ABA85C-85CB-4706-9C56-67E07368E25D}" type="sibTrans" cxnId="{EA7DBCB5-40D2-40EC-80D3-DE623771950B}">
      <dgm:prSet/>
      <dgm:spPr/>
      <dgm:t>
        <a:bodyPr/>
        <a:lstStyle/>
        <a:p>
          <a:endParaRPr lang="en-US"/>
        </a:p>
      </dgm:t>
    </dgm:pt>
    <dgm:pt modelId="{291B4B6C-6CEF-4226-82BD-FE0FB27AE9F0}">
      <dgm:prSet phldrT="[Text]"/>
      <dgm:spPr/>
      <dgm:t>
        <a:bodyPr/>
        <a:lstStyle/>
        <a:p>
          <a:r>
            <a:rPr lang="ar-LB"/>
            <a:t>التّقويم التّشخيصي خلال العام الدّراسيّ</a:t>
          </a:r>
          <a:endParaRPr lang="en-US"/>
        </a:p>
      </dgm:t>
    </dgm:pt>
    <dgm:pt modelId="{A4F7A37D-731D-4121-870D-3BC981B5EBD6}" type="parTrans" cxnId="{C4CF6637-83EE-46D6-BDE8-710B97F2AF7F}">
      <dgm:prSet/>
      <dgm:spPr/>
      <dgm:t>
        <a:bodyPr/>
        <a:lstStyle/>
        <a:p>
          <a:endParaRPr lang="en-US"/>
        </a:p>
      </dgm:t>
    </dgm:pt>
    <dgm:pt modelId="{316F00CA-A60E-4002-9D0B-4069A3DD1031}" type="sibTrans" cxnId="{C4CF6637-83EE-46D6-BDE8-710B97F2AF7F}">
      <dgm:prSet/>
      <dgm:spPr/>
      <dgm:t>
        <a:bodyPr/>
        <a:lstStyle/>
        <a:p>
          <a:endParaRPr lang="en-US"/>
        </a:p>
      </dgm:t>
    </dgm:pt>
    <dgm:pt modelId="{A054DEE4-1981-48F2-A797-08B5DA78A1E3}">
      <dgm:prSet phldrT="[Text]"/>
      <dgm:spPr/>
      <dgm:t>
        <a:bodyPr/>
        <a:lstStyle/>
        <a:p>
          <a:r>
            <a:rPr lang="ar-LB"/>
            <a:t>التّقويم التّشخيصيّ القبلي في بداية العام الدّراسيّ </a:t>
          </a:r>
          <a:endParaRPr lang="en-US"/>
        </a:p>
      </dgm:t>
    </dgm:pt>
    <dgm:pt modelId="{DDF93B39-B04A-43F0-9C93-018F25506755}" type="parTrans" cxnId="{2C1E890E-2023-48C5-95AC-E0A5AE9C8E0B}">
      <dgm:prSet/>
      <dgm:spPr/>
      <dgm:t>
        <a:bodyPr/>
        <a:lstStyle/>
        <a:p>
          <a:endParaRPr lang="en-US"/>
        </a:p>
      </dgm:t>
    </dgm:pt>
    <dgm:pt modelId="{F301AAF8-FB9D-448A-A2A6-3CDB85A7A3B5}" type="sibTrans" cxnId="{2C1E890E-2023-48C5-95AC-E0A5AE9C8E0B}">
      <dgm:prSet/>
      <dgm:spPr/>
      <dgm:t>
        <a:bodyPr/>
        <a:lstStyle/>
        <a:p>
          <a:endParaRPr lang="en-US"/>
        </a:p>
      </dgm:t>
    </dgm:pt>
    <dgm:pt modelId="{0592907D-23F8-4850-9824-5035696DA86C}" type="pres">
      <dgm:prSet presAssocID="{B66E9F18-A2FC-4DB1-8E92-EF353FF127F1}" presName="CompostProcess" presStyleCnt="0">
        <dgm:presLayoutVars>
          <dgm:dir/>
          <dgm:resizeHandles val="exact"/>
        </dgm:presLayoutVars>
      </dgm:prSet>
      <dgm:spPr/>
    </dgm:pt>
    <dgm:pt modelId="{59320FAE-10D0-4F24-8E43-646D47717DA9}" type="pres">
      <dgm:prSet presAssocID="{B66E9F18-A2FC-4DB1-8E92-EF353FF127F1}" presName="arrow" presStyleLbl="bgShp" presStyleIdx="0" presStyleCnt="1" custAng="10800000" custLinFactNeighborX="-145"/>
      <dgm:spPr/>
    </dgm:pt>
    <dgm:pt modelId="{332980DC-02BE-4AB4-AA26-A2130265BCD8}" type="pres">
      <dgm:prSet presAssocID="{B66E9F18-A2FC-4DB1-8E92-EF353FF127F1}" presName="linearProcess" presStyleCnt="0"/>
      <dgm:spPr/>
    </dgm:pt>
    <dgm:pt modelId="{D65D3463-D2E5-4E9D-9684-53477066F972}" type="pres">
      <dgm:prSet presAssocID="{109A9B37-B2EE-40A4-8F63-5B62E660989A}" presName="textNode" presStyleLbl="node1" presStyleIdx="0" presStyleCnt="3">
        <dgm:presLayoutVars>
          <dgm:bulletEnabled val="1"/>
        </dgm:presLayoutVars>
      </dgm:prSet>
      <dgm:spPr/>
      <dgm:t>
        <a:bodyPr/>
        <a:lstStyle/>
        <a:p>
          <a:endParaRPr lang="en-US"/>
        </a:p>
      </dgm:t>
    </dgm:pt>
    <dgm:pt modelId="{B0BE5F74-697C-4573-BB26-1A29C13BB678}" type="pres">
      <dgm:prSet presAssocID="{92ABA85C-85CB-4706-9C56-67E07368E25D}" presName="sibTrans" presStyleCnt="0"/>
      <dgm:spPr/>
    </dgm:pt>
    <dgm:pt modelId="{73FC1BF7-6C76-4BF7-990A-2C96C7893135}" type="pres">
      <dgm:prSet presAssocID="{291B4B6C-6CEF-4226-82BD-FE0FB27AE9F0}" presName="textNode" presStyleLbl="node1" presStyleIdx="1" presStyleCnt="3">
        <dgm:presLayoutVars>
          <dgm:bulletEnabled val="1"/>
        </dgm:presLayoutVars>
      </dgm:prSet>
      <dgm:spPr/>
      <dgm:t>
        <a:bodyPr/>
        <a:lstStyle/>
        <a:p>
          <a:endParaRPr lang="en-US"/>
        </a:p>
      </dgm:t>
    </dgm:pt>
    <dgm:pt modelId="{99AF7082-77C8-463D-BD2D-34AA192A0A2A}" type="pres">
      <dgm:prSet presAssocID="{316F00CA-A60E-4002-9D0B-4069A3DD1031}" presName="sibTrans" presStyleCnt="0"/>
      <dgm:spPr/>
    </dgm:pt>
    <dgm:pt modelId="{E31F4F9B-8C5B-4A7E-B5EF-E8DED92577AB}" type="pres">
      <dgm:prSet presAssocID="{A054DEE4-1981-48F2-A797-08B5DA78A1E3}" presName="textNode" presStyleLbl="node1" presStyleIdx="2" presStyleCnt="3">
        <dgm:presLayoutVars>
          <dgm:bulletEnabled val="1"/>
        </dgm:presLayoutVars>
      </dgm:prSet>
      <dgm:spPr/>
      <dgm:t>
        <a:bodyPr/>
        <a:lstStyle/>
        <a:p>
          <a:endParaRPr lang="en-US"/>
        </a:p>
      </dgm:t>
    </dgm:pt>
  </dgm:ptLst>
  <dgm:cxnLst>
    <dgm:cxn modelId="{2C1E890E-2023-48C5-95AC-E0A5AE9C8E0B}" srcId="{B66E9F18-A2FC-4DB1-8E92-EF353FF127F1}" destId="{A054DEE4-1981-48F2-A797-08B5DA78A1E3}" srcOrd="2" destOrd="0" parTransId="{DDF93B39-B04A-43F0-9C93-018F25506755}" sibTransId="{F301AAF8-FB9D-448A-A2A6-3CDB85A7A3B5}"/>
    <dgm:cxn modelId="{677F3F86-C7AF-44C5-AB8F-098A1A251405}" type="presOf" srcId="{A054DEE4-1981-48F2-A797-08B5DA78A1E3}" destId="{E31F4F9B-8C5B-4A7E-B5EF-E8DED92577AB}" srcOrd="0" destOrd="0" presId="urn:microsoft.com/office/officeart/2005/8/layout/hProcess9"/>
    <dgm:cxn modelId="{949763EB-8684-44CC-93D1-4E034EE18C53}" type="presOf" srcId="{109A9B37-B2EE-40A4-8F63-5B62E660989A}" destId="{D65D3463-D2E5-4E9D-9684-53477066F972}" srcOrd="0" destOrd="0" presId="urn:microsoft.com/office/officeart/2005/8/layout/hProcess9"/>
    <dgm:cxn modelId="{93DD52A1-EDDD-408F-B421-58EA56C92CE2}" type="presOf" srcId="{B66E9F18-A2FC-4DB1-8E92-EF353FF127F1}" destId="{0592907D-23F8-4850-9824-5035696DA86C}" srcOrd="0" destOrd="0" presId="urn:microsoft.com/office/officeart/2005/8/layout/hProcess9"/>
    <dgm:cxn modelId="{8144D032-E225-424E-9D1C-742F6B60F3BE}" type="presOf" srcId="{291B4B6C-6CEF-4226-82BD-FE0FB27AE9F0}" destId="{73FC1BF7-6C76-4BF7-990A-2C96C7893135}" srcOrd="0" destOrd="0" presId="urn:microsoft.com/office/officeart/2005/8/layout/hProcess9"/>
    <dgm:cxn modelId="{C4CF6637-83EE-46D6-BDE8-710B97F2AF7F}" srcId="{B66E9F18-A2FC-4DB1-8E92-EF353FF127F1}" destId="{291B4B6C-6CEF-4226-82BD-FE0FB27AE9F0}" srcOrd="1" destOrd="0" parTransId="{A4F7A37D-731D-4121-870D-3BC981B5EBD6}" sibTransId="{316F00CA-A60E-4002-9D0B-4069A3DD1031}"/>
    <dgm:cxn modelId="{EA7DBCB5-40D2-40EC-80D3-DE623771950B}" srcId="{B66E9F18-A2FC-4DB1-8E92-EF353FF127F1}" destId="{109A9B37-B2EE-40A4-8F63-5B62E660989A}" srcOrd="0" destOrd="0" parTransId="{CCA1895B-EA6F-4F6B-9FA7-E50BBD1FA69A}" sibTransId="{92ABA85C-85CB-4706-9C56-67E07368E25D}"/>
    <dgm:cxn modelId="{E760AA39-CACA-4841-BB9F-9DD95A51582E}" type="presParOf" srcId="{0592907D-23F8-4850-9824-5035696DA86C}" destId="{59320FAE-10D0-4F24-8E43-646D47717DA9}" srcOrd="0" destOrd="0" presId="urn:microsoft.com/office/officeart/2005/8/layout/hProcess9"/>
    <dgm:cxn modelId="{9FD84EAE-24A1-47EF-AEB8-C8160E5F1245}" type="presParOf" srcId="{0592907D-23F8-4850-9824-5035696DA86C}" destId="{332980DC-02BE-4AB4-AA26-A2130265BCD8}" srcOrd="1" destOrd="0" presId="urn:microsoft.com/office/officeart/2005/8/layout/hProcess9"/>
    <dgm:cxn modelId="{52F1EC1A-9377-4BA2-83D3-18DA4D1CDBDA}" type="presParOf" srcId="{332980DC-02BE-4AB4-AA26-A2130265BCD8}" destId="{D65D3463-D2E5-4E9D-9684-53477066F972}" srcOrd="0" destOrd="0" presId="urn:microsoft.com/office/officeart/2005/8/layout/hProcess9"/>
    <dgm:cxn modelId="{EF0C7649-6A2B-4B1B-A259-E953E555D68D}" type="presParOf" srcId="{332980DC-02BE-4AB4-AA26-A2130265BCD8}" destId="{B0BE5F74-697C-4573-BB26-1A29C13BB678}" srcOrd="1" destOrd="0" presId="urn:microsoft.com/office/officeart/2005/8/layout/hProcess9"/>
    <dgm:cxn modelId="{C9E2A177-6F0B-4905-A887-8943FCB1CD91}" type="presParOf" srcId="{332980DC-02BE-4AB4-AA26-A2130265BCD8}" destId="{73FC1BF7-6C76-4BF7-990A-2C96C7893135}" srcOrd="2" destOrd="0" presId="urn:microsoft.com/office/officeart/2005/8/layout/hProcess9"/>
    <dgm:cxn modelId="{EFCB1F73-3BC4-4B83-8294-9EA24E8932E0}" type="presParOf" srcId="{332980DC-02BE-4AB4-AA26-A2130265BCD8}" destId="{99AF7082-77C8-463D-BD2D-34AA192A0A2A}" srcOrd="3" destOrd="0" presId="urn:microsoft.com/office/officeart/2005/8/layout/hProcess9"/>
    <dgm:cxn modelId="{58613F60-FDE3-4A66-8761-4657918F1371}" type="presParOf" srcId="{332980DC-02BE-4AB4-AA26-A2130265BCD8}" destId="{E31F4F9B-8C5B-4A7E-B5EF-E8DED92577AB}" srcOrd="4" destOrd="0" presId="urn:microsoft.com/office/officeart/2005/8/layout/hProcess9"/>
  </dgm:cxnLst>
  <dgm:bg/>
  <dgm:whole>
    <a:ln>
      <a:solidFill>
        <a:schemeClr val="accent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956D574-5424-4EB1-AC49-090C50EFCBB7}"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0377A308-0C95-49D4-8994-FC7DDF5F5B89}">
      <dgm:prSet phldrT="[Text]"/>
      <dgm:spPr/>
      <dgm:t>
        <a:bodyPr/>
        <a:lstStyle/>
        <a:p>
          <a:r>
            <a:rPr lang="ar-LB" b="1" dirty="0" smtClean="0">
              <a:latin typeface="Verdana" panose="020B0604030504040204" pitchFamily="34" charset="0"/>
              <a:cs typeface="+mj-cs"/>
            </a:rPr>
            <a:t>الكشف الذّاتي عن النّقائص والأخطاء</a:t>
          </a:r>
          <a:endParaRPr lang="en-US" dirty="0"/>
        </a:p>
      </dgm:t>
    </dgm:pt>
    <dgm:pt modelId="{39EF2BA6-DF50-4948-9AE4-7590EE8EA303}" type="parTrans" cxnId="{C76926BE-049E-438A-A056-9BD527485F80}">
      <dgm:prSet/>
      <dgm:spPr/>
      <dgm:t>
        <a:bodyPr/>
        <a:lstStyle/>
        <a:p>
          <a:endParaRPr lang="en-US"/>
        </a:p>
      </dgm:t>
    </dgm:pt>
    <dgm:pt modelId="{8C731C1C-034C-4666-A0B8-C4D42EF2FD05}" type="sibTrans" cxnId="{C76926BE-049E-438A-A056-9BD527485F80}">
      <dgm:prSet/>
      <dgm:spPr/>
      <dgm:t>
        <a:bodyPr/>
        <a:lstStyle/>
        <a:p>
          <a:endParaRPr lang="en-US"/>
        </a:p>
      </dgm:t>
    </dgm:pt>
    <dgm:pt modelId="{5739C90A-CBF7-43A5-82F1-77F371B8F7E8}">
      <dgm:prSet phldrT="[Text]"/>
      <dgm:spPr/>
      <dgm:t>
        <a:bodyPr/>
        <a:lstStyle/>
        <a:p>
          <a:r>
            <a:rPr lang="ar-LB" b="1" smtClean="0">
              <a:latin typeface="Verdana" panose="020B0604030504040204" pitchFamily="34" charset="0"/>
              <a:cs typeface="+mj-cs"/>
            </a:rPr>
            <a:t>مقارنة إنتاجه بما هو مطلوب</a:t>
          </a:r>
          <a:endParaRPr lang="en-US" dirty="0"/>
        </a:p>
      </dgm:t>
    </dgm:pt>
    <dgm:pt modelId="{D1D277A5-DD01-4218-A077-E31EBE5C9F7D}" type="parTrans" cxnId="{4A87DFE8-110B-4372-828A-63CE9EC7F10E}">
      <dgm:prSet/>
      <dgm:spPr/>
      <dgm:t>
        <a:bodyPr/>
        <a:lstStyle/>
        <a:p>
          <a:endParaRPr lang="en-US"/>
        </a:p>
      </dgm:t>
    </dgm:pt>
    <dgm:pt modelId="{0F4FF5DD-12F7-4094-8711-3F6B0A643EE1}" type="sibTrans" cxnId="{4A87DFE8-110B-4372-828A-63CE9EC7F10E}">
      <dgm:prSet/>
      <dgm:spPr/>
      <dgm:t>
        <a:bodyPr/>
        <a:lstStyle/>
        <a:p>
          <a:endParaRPr lang="en-US"/>
        </a:p>
      </dgm:t>
    </dgm:pt>
    <dgm:pt modelId="{CDE324C4-1E31-486D-ADDC-1EF39CAF209D}">
      <dgm:prSet phldrT="[Text]"/>
      <dgm:spPr/>
      <dgm:t>
        <a:bodyPr/>
        <a:lstStyle/>
        <a:p>
          <a:r>
            <a:rPr lang="ar-LB" b="1" dirty="0" smtClean="0">
              <a:latin typeface="Verdana" panose="020B0604030504040204" pitchFamily="34" charset="0"/>
              <a:cs typeface="+mj-cs"/>
            </a:rPr>
            <a:t>إعادة ترتيب معارفه ومعلوماته بطريقة تيسّر التّحكم بالموارد المرتبطة بالكفاية الأساسيّة . </a:t>
          </a:r>
          <a:endParaRPr lang="en-US" dirty="0"/>
        </a:p>
      </dgm:t>
    </dgm:pt>
    <dgm:pt modelId="{425C1DC4-B0A7-43AA-8ACD-849653DC8F37}" type="parTrans" cxnId="{F490416C-F011-4F7E-AF80-7CF6D9AE00BD}">
      <dgm:prSet/>
      <dgm:spPr/>
      <dgm:t>
        <a:bodyPr/>
        <a:lstStyle/>
        <a:p>
          <a:endParaRPr lang="en-US"/>
        </a:p>
      </dgm:t>
    </dgm:pt>
    <dgm:pt modelId="{78A9B90A-259B-4BA3-B842-DC433EA3745C}" type="sibTrans" cxnId="{F490416C-F011-4F7E-AF80-7CF6D9AE00BD}">
      <dgm:prSet/>
      <dgm:spPr/>
      <dgm:t>
        <a:bodyPr/>
        <a:lstStyle/>
        <a:p>
          <a:endParaRPr lang="en-US"/>
        </a:p>
      </dgm:t>
    </dgm:pt>
    <dgm:pt modelId="{0C0B3158-7546-41C5-9E3B-E887D4DA454E}">
      <dgm:prSet phldrT="[Text]"/>
      <dgm:spPr/>
      <dgm:t>
        <a:bodyPr/>
        <a:lstStyle/>
        <a:p>
          <a:r>
            <a:rPr lang="ar-LB" b="1" dirty="0" smtClean="0">
              <a:latin typeface="Verdana" panose="020B0604030504040204" pitchFamily="34" charset="0"/>
              <a:cs typeface="+mj-cs"/>
            </a:rPr>
            <a:t>القيام بالتّصحيح الذّاتي </a:t>
          </a:r>
          <a:endParaRPr lang="en-US" dirty="0"/>
        </a:p>
      </dgm:t>
    </dgm:pt>
    <dgm:pt modelId="{8C92EFA5-6416-4AC7-9C86-F0DD9A4AB3DE}" type="parTrans" cxnId="{2B4DE3C1-4D19-45F0-A283-F7058428B420}">
      <dgm:prSet/>
      <dgm:spPr/>
      <dgm:t>
        <a:bodyPr/>
        <a:lstStyle/>
        <a:p>
          <a:endParaRPr lang="en-US"/>
        </a:p>
      </dgm:t>
    </dgm:pt>
    <dgm:pt modelId="{1A7F5664-1A90-41D5-8EAC-920AC711A37A}" type="sibTrans" cxnId="{2B4DE3C1-4D19-45F0-A283-F7058428B420}">
      <dgm:prSet/>
      <dgm:spPr/>
      <dgm:t>
        <a:bodyPr/>
        <a:lstStyle/>
        <a:p>
          <a:endParaRPr lang="en-US"/>
        </a:p>
      </dgm:t>
    </dgm:pt>
    <dgm:pt modelId="{77630620-0090-48BB-8DC2-E9729D941A98}">
      <dgm:prSet phldrT="[Text]" custT="1"/>
      <dgm:spPr/>
      <dgm:t>
        <a:bodyPr/>
        <a:lstStyle/>
        <a:p>
          <a:r>
            <a:rPr lang="ar-LB" sz="2000" b="1" dirty="0" smtClean="0">
              <a:latin typeface="Verdana" panose="020B0604030504040204" pitchFamily="34" charset="0"/>
              <a:cs typeface="+mj-cs"/>
            </a:rPr>
            <a:t>تمكن شبكة التّحقّق المتعلّم من </a:t>
          </a:r>
          <a:endParaRPr lang="en-US" sz="2000" dirty="0"/>
        </a:p>
      </dgm:t>
    </dgm:pt>
    <dgm:pt modelId="{02BB8B0A-8180-4C4F-9AC8-292A77B17529}" type="parTrans" cxnId="{5A3414E8-2461-49AA-9676-E235F93DC13E}">
      <dgm:prSet/>
      <dgm:spPr/>
      <dgm:t>
        <a:bodyPr/>
        <a:lstStyle/>
        <a:p>
          <a:endParaRPr lang="en-US"/>
        </a:p>
      </dgm:t>
    </dgm:pt>
    <dgm:pt modelId="{688E25E3-74E2-4F1D-9602-9B04C8C9547C}" type="sibTrans" cxnId="{5A3414E8-2461-49AA-9676-E235F93DC13E}">
      <dgm:prSet/>
      <dgm:spPr/>
      <dgm:t>
        <a:bodyPr/>
        <a:lstStyle/>
        <a:p>
          <a:endParaRPr lang="en-US"/>
        </a:p>
      </dgm:t>
    </dgm:pt>
    <dgm:pt modelId="{CC713860-CDE3-4FE9-A24D-364E750F7645}" type="pres">
      <dgm:prSet presAssocID="{5956D574-5424-4EB1-AC49-090C50EFCBB7}" presName="diagram" presStyleCnt="0">
        <dgm:presLayoutVars>
          <dgm:dir/>
          <dgm:resizeHandles val="exact"/>
        </dgm:presLayoutVars>
      </dgm:prSet>
      <dgm:spPr/>
      <dgm:t>
        <a:bodyPr/>
        <a:lstStyle/>
        <a:p>
          <a:endParaRPr lang="en-US"/>
        </a:p>
      </dgm:t>
    </dgm:pt>
    <dgm:pt modelId="{89F6DB0A-EB7E-440D-AD91-F65D86AFB9E4}" type="pres">
      <dgm:prSet presAssocID="{0377A308-0C95-49D4-8994-FC7DDF5F5B89}" presName="node" presStyleLbl="node1" presStyleIdx="0" presStyleCnt="5" custLinFactY="6379" custLinFactNeighborX="-7583" custLinFactNeighborY="100000">
        <dgm:presLayoutVars>
          <dgm:bulletEnabled val="1"/>
        </dgm:presLayoutVars>
      </dgm:prSet>
      <dgm:spPr/>
      <dgm:t>
        <a:bodyPr/>
        <a:lstStyle/>
        <a:p>
          <a:endParaRPr lang="en-US"/>
        </a:p>
      </dgm:t>
    </dgm:pt>
    <dgm:pt modelId="{642E9606-6139-4235-A746-8A739DB68C11}" type="pres">
      <dgm:prSet presAssocID="{8C731C1C-034C-4666-A0B8-C4D42EF2FD05}" presName="sibTrans" presStyleCnt="0"/>
      <dgm:spPr/>
      <dgm:t>
        <a:bodyPr/>
        <a:lstStyle/>
        <a:p>
          <a:endParaRPr lang="en-US"/>
        </a:p>
      </dgm:t>
    </dgm:pt>
    <dgm:pt modelId="{4DDC7EA5-60CA-4D56-8549-5DF5BDC9F4D5}" type="pres">
      <dgm:prSet presAssocID="{5739C90A-CBF7-43A5-82F1-77F371B8F7E8}" presName="node" presStyleLbl="node1" presStyleIdx="1" presStyleCnt="5" custLinFactY="6379" custLinFactNeighborX="31416" custLinFactNeighborY="100000">
        <dgm:presLayoutVars>
          <dgm:bulletEnabled val="1"/>
        </dgm:presLayoutVars>
      </dgm:prSet>
      <dgm:spPr/>
      <dgm:t>
        <a:bodyPr/>
        <a:lstStyle/>
        <a:p>
          <a:endParaRPr lang="en-US"/>
        </a:p>
      </dgm:t>
    </dgm:pt>
    <dgm:pt modelId="{6BAC7B64-9038-42EE-AAA4-E5727A1C8F21}" type="pres">
      <dgm:prSet presAssocID="{0F4FF5DD-12F7-4094-8711-3F6B0A643EE1}" presName="sibTrans" presStyleCnt="0"/>
      <dgm:spPr/>
      <dgm:t>
        <a:bodyPr/>
        <a:lstStyle/>
        <a:p>
          <a:endParaRPr lang="en-US"/>
        </a:p>
      </dgm:t>
    </dgm:pt>
    <dgm:pt modelId="{2AD8D75A-69DB-4D6B-AAEB-AC964B9F90A8}" type="pres">
      <dgm:prSet presAssocID="{CDE324C4-1E31-486D-ADDC-1EF39CAF209D}" presName="node" presStyleLbl="node1" presStyleIdx="2" presStyleCnt="5" custLinFactNeighborX="-8618" custLinFactNeighborY="89054">
        <dgm:presLayoutVars>
          <dgm:bulletEnabled val="1"/>
        </dgm:presLayoutVars>
      </dgm:prSet>
      <dgm:spPr/>
      <dgm:t>
        <a:bodyPr/>
        <a:lstStyle/>
        <a:p>
          <a:endParaRPr lang="en-US"/>
        </a:p>
      </dgm:t>
    </dgm:pt>
    <dgm:pt modelId="{CF24D1C0-E282-4475-83B1-2489739CFA9A}" type="pres">
      <dgm:prSet presAssocID="{78A9B90A-259B-4BA3-B842-DC433EA3745C}" presName="sibTrans" presStyleCnt="0"/>
      <dgm:spPr/>
      <dgm:t>
        <a:bodyPr/>
        <a:lstStyle/>
        <a:p>
          <a:endParaRPr lang="en-US"/>
        </a:p>
      </dgm:t>
    </dgm:pt>
    <dgm:pt modelId="{6065B5B2-1F6C-4E90-9FE0-8AAB94196559}" type="pres">
      <dgm:prSet presAssocID="{0C0B3158-7546-41C5-9E3B-E887D4DA454E}" presName="node" presStyleLbl="node1" presStyleIdx="3" presStyleCnt="5" custLinFactNeighborX="32059" custLinFactNeighborY="91352">
        <dgm:presLayoutVars>
          <dgm:bulletEnabled val="1"/>
        </dgm:presLayoutVars>
      </dgm:prSet>
      <dgm:spPr/>
      <dgm:t>
        <a:bodyPr/>
        <a:lstStyle/>
        <a:p>
          <a:endParaRPr lang="en-US"/>
        </a:p>
      </dgm:t>
    </dgm:pt>
    <dgm:pt modelId="{54B7AA35-38F4-44B2-949E-C40E41BDB377}" type="pres">
      <dgm:prSet presAssocID="{1A7F5664-1A90-41D5-8EAC-920AC711A37A}" presName="sibTrans" presStyleCnt="0"/>
      <dgm:spPr/>
      <dgm:t>
        <a:bodyPr/>
        <a:lstStyle/>
        <a:p>
          <a:endParaRPr lang="en-US"/>
        </a:p>
      </dgm:t>
    </dgm:pt>
    <dgm:pt modelId="{A59F8C0A-62A6-460C-AE71-69428F5C15FD}" type="pres">
      <dgm:prSet presAssocID="{77630620-0090-48BB-8DC2-E9729D941A98}" presName="node" presStyleLbl="node1" presStyleIdx="4" presStyleCnt="5" custScaleX="137541" custScaleY="56177" custLinFactY="-95495" custLinFactNeighborX="967" custLinFactNeighborY="-100000">
        <dgm:presLayoutVars>
          <dgm:bulletEnabled val="1"/>
        </dgm:presLayoutVars>
      </dgm:prSet>
      <dgm:spPr/>
      <dgm:t>
        <a:bodyPr/>
        <a:lstStyle/>
        <a:p>
          <a:endParaRPr lang="en-US"/>
        </a:p>
      </dgm:t>
    </dgm:pt>
  </dgm:ptLst>
  <dgm:cxnLst>
    <dgm:cxn modelId="{2F0AB2DB-FEFC-4B62-A8CF-164E8C7E6E51}" type="presOf" srcId="{0377A308-0C95-49D4-8994-FC7DDF5F5B89}" destId="{89F6DB0A-EB7E-440D-AD91-F65D86AFB9E4}" srcOrd="0" destOrd="0" presId="urn:microsoft.com/office/officeart/2005/8/layout/default"/>
    <dgm:cxn modelId="{2B4DE3C1-4D19-45F0-A283-F7058428B420}" srcId="{5956D574-5424-4EB1-AC49-090C50EFCBB7}" destId="{0C0B3158-7546-41C5-9E3B-E887D4DA454E}" srcOrd="3" destOrd="0" parTransId="{8C92EFA5-6416-4AC7-9C86-F0DD9A4AB3DE}" sibTransId="{1A7F5664-1A90-41D5-8EAC-920AC711A37A}"/>
    <dgm:cxn modelId="{EF0915FA-548F-40B3-85DF-FAEB39B6C460}" type="presOf" srcId="{77630620-0090-48BB-8DC2-E9729D941A98}" destId="{A59F8C0A-62A6-460C-AE71-69428F5C15FD}" srcOrd="0" destOrd="0" presId="urn:microsoft.com/office/officeart/2005/8/layout/default"/>
    <dgm:cxn modelId="{C76926BE-049E-438A-A056-9BD527485F80}" srcId="{5956D574-5424-4EB1-AC49-090C50EFCBB7}" destId="{0377A308-0C95-49D4-8994-FC7DDF5F5B89}" srcOrd="0" destOrd="0" parTransId="{39EF2BA6-DF50-4948-9AE4-7590EE8EA303}" sibTransId="{8C731C1C-034C-4666-A0B8-C4D42EF2FD05}"/>
    <dgm:cxn modelId="{670C26B6-15DC-4C9A-AC94-BC178CF00841}" type="presOf" srcId="{CDE324C4-1E31-486D-ADDC-1EF39CAF209D}" destId="{2AD8D75A-69DB-4D6B-AAEB-AC964B9F90A8}" srcOrd="0" destOrd="0" presId="urn:microsoft.com/office/officeart/2005/8/layout/default"/>
    <dgm:cxn modelId="{C6F3F2AA-31FD-403C-AA17-DFB453FE102F}" type="presOf" srcId="{5739C90A-CBF7-43A5-82F1-77F371B8F7E8}" destId="{4DDC7EA5-60CA-4D56-8549-5DF5BDC9F4D5}" srcOrd="0" destOrd="0" presId="urn:microsoft.com/office/officeart/2005/8/layout/default"/>
    <dgm:cxn modelId="{F490416C-F011-4F7E-AF80-7CF6D9AE00BD}" srcId="{5956D574-5424-4EB1-AC49-090C50EFCBB7}" destId="{CDE324C4-1E31-486D-ADDC-1EF39CAF209D}" srcOrd="2" destOrd="0" parTransId="{425C1DC4-B0A7-43AA-8ACD-849653DC8F37}" sibTransId="{78A9B90A-259B-4BA3-B842-DC433EA3745C}"/>
    <dgm:cxn modelId="{5A3414E8-2461-49AA-9676-E235F93DC13E}" srcId="{5956D574-5424-4EB1-AC49-090C50EFCBB7}" destId="{77630620-0090-48BB-8DC2-E9729D941A98}" srcOrd="4" destOrd="0" parTransId="{02BB8B0A-8180-4C4F-9AC8-292A77B17529}" sibTransId="{688E25E3-74E2-4F1D-9602-9B04C8C9547C}"/>
    <dgm:cxn modelId="{F73A257C-5EC4-4186-BB81-C4A8E167A91D}" type="presOf" srcId="{0C0B3158-7546-41C5-9E3B-E887D4DA454E}" destId="{6065B5B2-1F6C-4E90-9FE0-8AAB94196559}" srcOrd="0" destOrd="0" presId="urn:microsoft.com/office/officeart/2005/8/layout/default"/>
    <dgm:cxn modelId="{4A87DFE8-110B-4372-828A-63CE9EC7F10E}" srcId="{5956D574-5424-4EB1-AC49-090C50EFCBB7}" destId="{5739C90A-CBF7-43A5-82F1-77F371B8F7E8}" srcOrd="1" destOrd="0" parTransId="{D1D277A5-DD01-4218-A077-E31EBE5C9F7D}" sibTransId="{0F4FF5DD-12F7-4094-8711-3F6B0A643EE1}"/>
    <dgm:cxn modelId="{5A21BBE2-7287-4963-9F23-5F28C4BB4005}" type="presOf" srcId="{5956D574-5424-4EB1-AC49-090C50EFCBB7}" destId="{CC713860-CDE3-4FE9-A24D-364E750F7645}" srcOrd="0" destOrd="0" presId="urn:microsoft.com/office/officeart/2005/8/layout/default"/>
    <dgm:cxn modelId="{DDC47C13-596E-4C61-86EC-BAB55C65F62E}" type="presParOf" srcId="{CC713860-CDE3-4FE9-A24D-364E750F7645}" destId="{89F6DB0A-EB7E-440D-AD91-F65D86AFB9E4}" srcOrd="0" destOrd="0" presId="urn:microsoft.com/office/officeart/2005/8/layout/default"/>
    <dgm:cxn modelId="{223FC119-1938-4B78-B438-C4444601215B}" type="presParOf" srcId="{CC713860-CDE3-4FE9-A24D-364E750F7645}" destId="{642E9606-6139-4235-A746-8A739DB68C11}" srcOrd="1" destOrd="0" presId="urn:microsoft.com/office/officeart/2005/8/layout/default"/>
    <dgm:cxn modelId="{1996F425-C4B9-4DDE-8D19-BCB04E4F3E77}" type="presParOf" srcId="{CC713860-CDE3-4FE9-A24D-364E750F7645}" destId="{4DDC7EA5-60CA-4D56-8549-5DF5BDC9F4D5}" srcOrd="2" destOrd="0" presId="urn:microsoft.com/office/officeart/2005/8/layout/default"/>
    <dgm:cxn modelId="{25D75B1A-0E97-411E-A1CD-096D377CC8E6}" type="presParOf" srcId="{CC713860-CDE3-4FE9-A24D-364E750F7645}" destId="{6BAC7B64-9038-42EE-AAA4-E5727A1C8F21}" srcOrd="3" destOrd="0" presId="urn:microsoft.com/office/officeart/2005/8/layout/default"/>
    <dgm:cxn modelId="{5D65A495-D675-4FC3-B64D-14E33CAAA14A}" type="presParOf" srcId="{CC713860-CDE3-4FE9-A24D-364E750F7645}" destId="{2AD8D75A-69DB-4D6B-AAEB-AC964B9F90A8}" srcOrd="4" destOrd="0" presId="urn:microsoft.com/office/officeart/2005/8/layout/default"/>
    <dgm:cxn modelId="{57BBF7A2-D653-4132-ADFA-E5778CAD2F94}" type="presParOf" srcId="{CC713860-CDE3-4FE9-A24D-364E750F7645}" destId="{CF24D1C0-E282-4475-83B1-2489739CFA9A}" srcOrd="5" destOrd="0" presId="urn:microsoft.com/office/officeart/2005/8/layout/default"/>
    <dgm:cxn modelId="{3DC75A03-392C-42EC-AE86-99CB843AF48D}" type="presParOf" srcId="{CC713860-CDE3-4FE9-A24D-364E750F7645}" destId="{6065B5B2-1F6C-4E90-9FE0-8AAB94196559}" srcOrd="6" destOrd="0" presId="urn:microsoft.com/office/officeart/2005/8/layout/default"/>
    <dgm:cxn modelId="{8C62722D-70F5-402D-B39C-DCEF4A89DE63}" type="presParOf" srcId="{CC713860-CDE3-4FE9-A24D-364E750F7645}" destId="{54B7AA35-38F4-44B2-949E-C40E41BDB377}" srcOrd="7" destOrd="0" presId="urn:microsoft.com/office/officeart/2005/8/layout/default"/>
    <dgm:cxn modelId="{E9533B8B-0BDA-4A64-B0DB-271E1B560A15}" type="presParOf" srcId="{CC713860-CDE3-4FE9-A24D-364E750F7645}" destId="{A59F8C0A-62A6-460C-AE71-69428F5C15FD}"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956D574-5424-4EB1-AC49-090C50EFCBB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0E7291A9-4528-4F5F-B205-A4DB8F7FADF9}">
      <dgm:prSet phldrT="[Text]" custT="1">
        <dgm:style>
          <a:lnRef idx="2">
            <a:schemeClr val="accent5"/>
          </a:lnRef>
          <a:fillRef idx="1">
            <a:schemeClr val="lt1"/>
          </a:fillRef>
          <a:effectRef idx="0">
            <a:schemeClr val="accent5"/>
          </a:effectRef>
          <a:fontRef idx="minor">
            <a:schemeClr val="dk1"/>
          </a:fontRef>
        </dgm:style>
      </dgm:prSet>
      <dgm:spPr/>
      <dgm:t>
        <a:bodyPr/>
        <a:lstStyle/>
        <a:p>
          <a:r>
            <a:rPr lang="ar-LB" sz="2000" b="1" dirty="0" smtClean="0">
              <a:latin typeface="+mn-lt"/>
              <a:cs typeface="+mj-cs"/>
            </a:rPr>
            <a:t>استثمار النّتائج في إرشاد وتوجيه كلّ متعلّمٍ على حدة حسب حاجاته لإنماء الكفاية الأساسيّة لديه </a:t>
          </a:r>
          <a:endParaRPr lang="en-US" sz="2000" dirty="0">
            <a:latin typeface="+mn-lt"/>
          </a:endParaRPr>
        </a:p>
      </dgm:t>
    </dgm:pt>
    <dgm:pt modelId="{3889EA67-2F19-4D27-BA64-B666D60C47A6}" type="parTrans" cxnId="{791560E6-7A7E-46CA-880B-39BA679FA060}">
      <dgm:prSet/>
      <dgm:spPr/>
      <dgm:t>
        <a:bodyPr/>
        <a:lstStyle/>
        <a:p>
          <a:endParaRPr lang="en-US"/>
        </a:p>
      </dgm:t>
    </dgm:pt>
    <dgm:pt modelId="{5EFD85E0-04ED-43D4-AE90-C60416A9E2CD}" type="sibTrans" cxnId="{791560E6-7A7E-46CA-880B-39BA679FA060}">
      <dgm:prSet/>
      <dgm:spPr/>
      <dgm:t>
        <a:bodyPr/>
        <a:lstStyle/>
        <a:p>
          <a:endParaRPr lang="en-US"/>
        </a:p>
      </dgm:t>
    </dgm:pt>
    <dgm:pt modelId="{CC713860-CDE3-4FE9-A24D-364E750F7645}" type="pres">
      <dgm:prSet presAssocID="{5956D574-5424-4EB1-AC49-090C50EFCBB7}" presName="diagram" presStyleCnt="0">
        <dgm:presLayoutVars>
          <dgm:dir/>
          <dgm:resizeHandles val="exact"/>
        </dgm:presLayoutVars>
      </dgm:prSet>
      <dgm:spPr/>
      <dgm:t>
        <a:bodyPr/>
        <a:lstStyle/>
        <a:p>
          <a:endParaRPr lang="en-US"/>
        </a:p>
      </dgm:t>
    </dgm:pt>
    <dgm:pt modelId="{8EC141CF-74CB-4921-8BE2-310B41322BB0}" type="pres">
      <dgm:prSet presAssocID="{0E7291A9-4528-4F5F-B205-A4DB8F7FADF9}" presName="node" presStyleLbl="node1" presStyleIdx="0" presStyleCnt="1" custScaleX="39627" custScaleY="35374" custLinFactNeighborX="-1046" custLinFactNeighborY="12215">
        <dgm:presLayoutVars>
          <dgm:bulletEnabled val="1"/>
        </dgm:presLayoutVars>
      </dgm:prSet>
      <dgm:spPr/>
      <dgm:t>
        <a:bodyPr/>
        <a:lstStyle/>
        <a:p>
          <a:endParaRPr lang="en-US"/>
        </a:p>
      </dgm:t>
    </dgm:pt>
  </dgm:ptLst>
  <dgm:cxnLst>
    <dgm:cxn modelId="{791560E6-7A7E-46CA-880B-39BA679FA060}" srcId="{5956D574-5424-4EB1-AC49-090C50EFCBB7}" destId="{0E7291A9-4528-4F5F-B205-A4DB8F7FADF9}" srcOrd="0" destOrd="0" parTransId="{3889EA67-2F19-4D27-BA64-B666D60C47A6}" sibTransId="{5EFD85E0-04ED-43D4-AE90-C60416A9E2CD}"/>
    <dgm:cxn modelId="{FD412D0C-9C22-4ED5-9C39-71A9202EA015}" type="presOf" srcId="{0E7291A9-4528-4F5F-B205-A4DB8F7FADF9}" destId="{8EC141CF-74CB-4921-8BE2-310B41322BB0}" srcOrd="0" destOrd="0" presId="urn:microsoft.com/office/officeart/2005/8/layout/default"/>
    <dgm:cxn modelId="{5A21BBE2-7287-4963-9F23-5F28C4BB4005}" type="presOf" srcId="{5956D574-5424-4EB1-AC49-090C50EFCBB7}" destId="{CC713860-CDE3-4FE9-A24D-364E750F7645}" srcOrd="0" destOrd="0" presId="urn:microsoft.com/office/officeart/2005/8/layout/default"/>
    <dgm:cxn modelId="{53922819-6D0E-4218-B691-EA5118BD0008}" type="presParOf" srcId="{CC713860-CDE3-4FE9-A24D-364E750F7645}" destId="{8EC141CF-74CB-4921-8BE2-310B41322BB0}" srcOrd="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104E33-F9B5-4089-880B-BD83AED6083D}">
      <dsp:nvSpPr>
        <dsp:cNvPr id="0" name=""/>
        <dsp:cNvSpPr/>
      </dsp:nvSpPr>
      <dsp:spPr>
        <a:xfrm>
          <a:off x="5201" y="1615194"/>
          <a:ext cx="2467031" cy="243717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35" tIns="51435" rIns="51435" bIns="51435" numCol="1" spcCol="1270" anchor="t" anchorCtr="0">
          <a:noAutofit/>
        </a:bodyPr>
        <a:lstStyle/>
        <a:p>
          <a:pPr marL="285750" lvl="1" indent="-285750" algn="r" defTabSz="1244600" rtl="1">
            <a:lnSpc>
              <a:spcPct val="90000"/>
            </a:lnSpc>
            <a:spcBef>
              <a:spcPct val="0"/>
            </a:spcBef>
            <a:spcAft>
              <a:spcPct val="15000"/>
            </a:spcAft>
            <a:buChar char="••"/>
          </a:pPr>
          <a:r>
            <a:rPr lang="ar-LB" sz="2800" kern="1200" dirty="0"/>
            <a:t>نيسان</a:t>
          </a:r>
        </a:p>
        <a:p>
          <a:pPr marL="285750" lvl="1" indent="-285750" algn="r" defTabSz="1244600" rtl="1">
            <a:lnSpc>
              <a:spcPct val="90000"/>
            </a:lnSpc>
            <a:spcBef>
              <a:spcPct val="0"/>
            </a:spcBef>
            <a:spcAft>
              <a:spcPct val="15000"/>
            </a:spcAft>
            <a:buChar char="••"/>
          </a:pPr>
          <a:r>
            <a:rPr lang="ar-LB" sz="2800" kern="1200" dirty="0"/>
            <a:t>أيار</a:t>
          </a:r>
        </a:p>
        <a:p>
          <a:pPr marL="285750" lvl="1" indent="-285750" algn="r" defTabSz="1244600" rtl="1">
            <a:lnSpc>
              <a:spcPct val="90000"/>
            </a:lnSpc>
            <a:spcBef>
              <a:spcPct val="0"/>
            </a:spcBef>
            <a:spcAft>
              <a:spcPct val="15000"/>
            </a:spcAft>
            <a:buChar char="••"/>
          </a:pPr>
          <a:r>
            <a:rPr lang="ar-LB" sz="2800" kern="1200" dirty="0"/>
            <a:t> حزيران </a:t>
          </a:r>
        </a:p>
      </dsp:txBody>
      <dsp:txXfrm>
        <a:off x="61287" y="1671280"/>
        <a:ext cx="2354859" cy="1802752"/>
      </dsp:txXfrm>
    </dsp:sp>
    <dsp:sp modelId="{CD327780-953A-4420-B7E9-E70B26AF8359}">
      <dsp:nvSpPr>
        <dsp:cNvPr id="0" name=""/>
        <dsp:cNvSpPr/>
      </dsp:nvSpPr>
      <dsp:spPr>
        <a:xfrm>
          <a:off x="1441240" y="2824757"/>
          <a:ext cx="2274592" cy="2274592"/>
        </a:xfrm>
        <a:prstGeom prst="leftCircularArrow">
          <a:avLst>
            <a:gd name="adj1" fmla="val 2644"/>
            <a:gd name="adj2" fmla="val 321540"/>
            <a:gd name="adj3" fmla="val 3176363"/>
            <a:gd name="adj4" fmla="val 10103801"/>
            <a:gd name="adj5" fmla="val 308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825D73E-AEC2-4AC5-9722-278B293C34A6}">
      <dsp:nvSpPr>
        <dsp:cNvPr id="0" name=""/>
        <dsp:cNvSpPr/>
      </dsp:nvSpPr>
      <dsp:spPr>
        <a:xfrm>
          <a:off x="756062" y="2922986"/>
          <a:ext cx="1544492" cy="125471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LB" sz="2800" kern="1200" smtClean="0">
              <a:solidFill>
                <a:schemeClr val="tx1"/>
              </a:solidFill>
            </a:rPr>
            <a:t>المرحلة الخامسة</a:t>
          </a:r>
          <a:endParaRPr lang="ar-LB" sz="2800" kern="1200" dirty="0">
            <a:solidFill>
              <a:schemeClr val="tx1"/>
            </a:solidFill>
          </a:endParaRPr>
        </a:p>
      </dsp:txBody>
      <dsp:txXfrm>
        <a:off x="792811" y="2959735"/>
        <a:ext cx="1470994" cy="1181213"/>
      </dsp:txXfrm>
    </dsp:sp>
    <dsp:sp modelId="{735C4F7F-2B49-4C2D-A167-9F1167A9D74E}">
      <dsp:nvSpPr>
        <dsp:cNvPr id="0" name=""/>
        <dsp:cNvSpPr/>
      </dsp:nvSpPr>
      <dsp:spPr>
        <a:xfrm>
          <a:off x="2809446" y="3013317"/>
          <a:ext cx="1737554" cy="1433118"/>
        </a:xfrm>
        <a:prstGeom prst="roundRect">
          <a:avLst>
            <a:gd name="adj" fmla="val 10000"/>
          </a:avLst>
        </a:prstGeom>
        <a:solidFill>
          <a:schemeClr val="accent2">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35" tIns="51435" rIns="51435" bIns="51435" numCol="1" spcCol="1270" anchor="t" anchorCtr="0">
          <a:noAutofit/>
        </a:bodyPr>
        <a:lstStyle/>
        <a:p>
          <a:pPr marL="228600" lvl="1" indent="-228600" algn="r" defTabSz="1200150" rtl="1">
            <a:lnSpc>
              <a:spcPct val="90000"/>
            </a:lnSpc>
            <a:spcBef>
              <a:spcPct val="0"/>
            </a:spcBef>
            <a:spcAft>
              <a:spcPct val="15000"/>
            </a:spcAft>
            <a:buChar char="••"/>
          </a:pPr>
          <a:r>
            <a:rPr lang="ar-LB" sz="2700" kern="1200" smtClean="0">
              <a:solidFill>
                <a:srgbClr val="FF0000"/>
              </a:solidFill>
            </a:rPr>
            <a:t>كانون الثّاني</a:t>
          </a:r>
          <a:endParaRPr lang="ar-LB" sz="2700" kern="1200" dirty="0">
            <a:solidFill>
              <a:srgbClr val="FF0000"/>
            </a:solidFill>
          </a:endParaRPr>
        </a:p>
        <a:p>
          <a:pPr marL="228600" lvl="1" indent="-228600" algn="r" defTabSz="1200150" rtl="1">
            <a:lnSpc>
              <a:spcPct val="90000"/>
            </a:lnSpc>
            <a:spcBef>
              <a:spcPct val="0"/>
            </a:spcBef>
            <a:spcAft>
              <a:spcPct val="15000"/>
            </a:spcAft>
            <a:buChar char="••"/>
          </a:pPr>
          <a:r>
            <a:rPr lang="ar-LB" sz="2700" kern="1200" smtClean="0">
              <a:solidFill>
                <a:srgbClr val="FF0000"/>
              </a:solidFill>
            </a:rPr>
            <a:t>شباط </a:t>
          </a:r>
          <a:endParaRPr lang="ar-LB" sz="2700" kern="1200" dirty="0">
            <a:solidFill>
              <a:srgbClr val="FF0000"/>
            </a:solidFill>
          </a:endParaRPr>
        </a:p>
      </dsp:txBody>
      <dsp:txXfrm>
        <a:off x="2842426" y="3353394"/>
        <a:ext cx="1671594" cy="1060061"/>
      </dsp:txXfrm>
    </dsp:sp>
    <dsp:sp modelId="{2E618728-E207-4BFC-82D8-7B846ED5F5F4}">
      <dsp:nvSpPr>
        <dsp:cNvPr id="0" name=""/>
        <dsp:cNvSpPr/>
      </dsp:nvSpPr>
      <dsp:spPr>
        <a:xfrm>
          <a:off x="3821989" y="899969"/>
          <a:ext cx="2194078" cy="2194078"/>
        </a:xfrm>
        <a:prstGeom prst="circularArrow">
          <a:avLst>
            <a:gd name="adj1" fmla="val 2741"/>
            <a:gd name="adj2" fmla="val 334094"/>
            <a:gd name="adj3" fmla="val 18543953"/>
            <a:gd name="adj4" fmla="val 11629068"/>
            <a:gd name="adj5" fmla="val 319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3B3A48-E5BB-48BF-923F-7B0C2B6634BF}">
      <dsp:nvSpPr>
        <dsp:cNvPr id="0" name=""/>
        <dsp:cNvSpPr/>
      </dsp:nvSpPr>
      <dsp:spPr>
        <a:xfrm>
          <a:off x="3144763" y="1750559"/>
          <a:ext cx="1544492" cy="1103116"/>
        </a:xfrm>
        <a:prstGeom prst="roundRect">
          <a:avLst>
            <a:gd name="adj" fmla="val 10000"/>
          </a:avLst>
        </a:prstGeom>
        <a:solidFill>
          <a:schemeClr val="accent2"/>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LB" sz="2800" kern="1200" dirty="0" smtClean="0">
              <a:solidFill>
                <a:srgbClr val="FF0000"/>
              </a:solidFill>
            </a:rPr>
            <a:t>المرحلة الرّابعة</a:t>
          </a:r>
          <a:endParaRPr lang="ar-LB" sz="2800" kern="1200" dirty="0">
            <a:solidFill>
              <a:srgbClr val="FF0000"/>
            </a:solidFill>
          </a:endParaRPr>
        </a:p>
      </dsp:txBody>
      <dsp:txXfrm>
        <a:off x="3177072" y="1782868"/>
        <a:ext cx="1479874" cy="1038498"/>
      </dsp:txXfrm>
    </dsp:sp>
    <dsp:sp modelId="{EFDF7607-1919-4EC9-AD9C-930F573DF86C}">
      <dsp:nvSpPr>
        <dsp:cNvPr id="0" name=""/>
        <dsp:cNvSpPr/>
      </dsp:nvSpPr>
      <dsp:spPr>
        <a:xfrm>
          <a:off x="4958636" y="591024"/>
          <a:ext cx="1737554" cy="34190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35" tIns="51435" rIns="51435" bIns="51435" numCol="1" spcCol="1270" anchor="t" anchorCtr="0">
          <a:noAutofit/>
        </a:bodyPr>
        <a:lstStyle/>
        <a:p>
          <a:pPr marL="285750" lvl="1" indent="-285750" algn="r" defTabSz="1244600" rtl="1">
            <a:lnSpc>
              <a:spcPct val="90000"/>
            </a:lnSpc>
            <a:spcBef>
              <a:spcPct val="0"/>
            </a:spcBef>
            <a:spcAft>
              <a:spcPct val="15000"/>
            </a:spcAft>
            <a:buChar char="••"/>
          </a:pPr>
          <a:r>
            <a:rPr lang="ar-LB" sz="2800" kern="1200" dirty="0"/>
            <a:t>أيلول (قبل الظّهر)</a:t>
          </a:r>
        </a:p>
        <a:p>
          <a:pPr marL="285750" lvl="1" indent="-285750" algn="r" defTabSz="1244600" rtl="1">
            <a:lnSpc>
              <a:spcPct val="90000"/>
            </a:lnSpc>
            <a:spcBef>
              <a:spcPct val="0"/>
            </a:spcBef>
            <a:spcAft>
              <a:spcPct val="15000"/>
            </a:spcAft>
            <a:buChar char="••"/>
          </a:pPr>
          <a:r>
            <a:rPr lang="ar-LB" sz="2800" kern="1200" dirty="0"/>
            <a:t>كانون الأوّل( بعد الظّهر)                            </a:t>
          </a:r>
        </a:p>
      </dsp:txBody>
      <dsp:txXfrm>
        <a:off x="5009527" y="641915"/>
        <a:ext cx="1635772" cy="2584624"/>
      </dsp:txXfrm>
    </dsp:sp>
    <dsp:sp modelId="{7236EFBF-5756-4F39-AA64-B2E10DE71294}">
      <dsp:nvSpPr>
        <dsp:cNvPr id="0" name=""/>
        <dsp:cNvSpPr/>
      </dsp:nvSpPr>
      <dsp:spPr>
        <a:xfrm>
          <a:off x="5576226" y="3030315"/>
          <a:ext cx="2523797" cy="2523797"/>
        </a:xfrm>
        <a:prstGeom prst="leftCircularArrow">
          <a:avLst>
            <a:gd name="adj1" fmla="val 2383"/>
            <a:gd name="adj2" fmla="val 288041"/>
            <a:gd name="adj3" fmla="val 2501053"/>
            <a:gd name="adj4" fmla="val 9461990"/>
            <a:gd name="adj5" fmla="val 278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CF0A651-295C-4624-8D58-87CB7FA7C8D7}">
      <dsp:nvSpPr>
        <dsp:cNvPr id="0" name=""/>
        <dsp:cNvSpPr/>
      </dsp:nvSpPr>
      <dsp:spPr>
        <a:xfrm>
          <a:off x="4958644" y="3848033"/>
          <a:ext cx="1544492" cy="8982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LB" sz="2800" kern="1200" smtClean="0">
              <a:solidFill>
                <a:schemeClr val="tx1"/>
              </a:solidFill>
            </a:rPr>
            <a:t>المرحلة الثّالثة</a:t>
          </a:r>
          <a:endParaRPr lang="ar-LB" sz="2800" kern="1200" dirty="0">
            <a:solidFill>
              <a:schemeClr val="tx1"/>
            </a:solidFill>
          </a:endParaRPr>
        </a:p>
      </dsp:txBody>
      <dsp:txXfrm>
        <a:off x="4984954" y="3874343"/>
        <a:ext cx="1491872" cy="845675"/>
      </dsp:txXfrm>
    </dsp:sp>
    <dsp:sp modelId="{B854DACE-817C-4EBA-A910-2C983F2476D0}">
      <dsp:nvSpPr>
        <dsp:cNvPr id="0" name=""/>
        <dsp:cNvSpPr/>
      </dsp:nvSpPr>
      <dsp:spPr>
        <a:xfrm>
          <a:off x="7303040" y="2149188"/>
          <a:ext cx="1737554" cy="364370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35" tIns="51435" rIns="51435" bIns="51435" numCol="1" spcCol="1270" anchor="t" anchorCtr="0">
          <a:noAutofit/>
        </a:bodyPr>
        <a:lstStyle/>
        <a:p>
          <a:pPr marL="285750" lvl="1" indent="-285750" algn="r" defTabSz="1244600" rtl="1">
            <a:lnSpc>
              <a:spcPct val="90000"/>
            </a:lnSpc>
            <a:spcBef>
              <a:spcPct val="0"/>
            </a:spcBef>
            <a:spcAft>
              <a:spcPct val="15000"/>
            </a:spcAft>
            <a:buChar char="••"/>
          </a:pPr>
          <a:r>
            <a:rPr lang="ar-LB" sz="2800" kern="1200" dirty="0"/>
            <a:t>آذار ( قبل الظّهر)</a:t>
          </a:r>
        </a:p>
        <a:p>
          <a:pPr marL="285750" lvl="1" indent="-285750" algn="r" defTabSz="1244600" rtl="1">
            <a:lnSpc>
              <a:spcPct val="90000"/>
            </a:lnSpc>
            <a:spcBef>
              <a:spcPct val="0"/>
            </a:spcBef>
            <a:spcAft>
              <a:spcPct val="15000"/>
            </a:spcAft>
            <a:buChar char="••"/>
          </a:pPr>
          <a:r>
            <a:rPr lang="ar-LB" sz="2800" kern="1200" dirty="0"/>
            <a:t>حزيران (بعد الظّهر)</a:t>
          </a:r>
        </a:p>
      </dsp:txBody>
      <dsp:txXfrm>
        <a:off x="7353931" y="2980873"/>
        <a:ext cx="1635772" cy="2761128"/>
      </dsp:txXfrm>
    </dsp:sp>
    <dsp:sp modelId="{A21DC4CC-4F3B-4E1A-AFC0-4D343528D8D6}">
      <dsp:nvSpPr>
        <dsp:cNvPr id="0" name=""/>
        <dsp:cNvSpPr/>
      </dsp:nvSpPr>
      <dsp:spPr>
        <a:xfrm>
          <a:off x="8147420" y="1157042"/>
          <a:ext cx="2136175" cy="2136175"/>
        </a:xfrm>
        <a:prstGeom prst="circularArrow">
          <a:avLst>
            <a:gd name="adj1" fmla="val 2816"/>
            <a:gd name="adj2" fmla="val 343746"/>
            <a:gd name="adj3" fmla="val 19533225"/>
            <a:gd name="adj4" fmla="val 12627992"/>
            <a:gd name="adj5" fmla="val 328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429C38-BD53-47B2-97B5-B810DD574671}">
      <dsp:nvSpPr>
        <dsp:cNvPr id="0" name=""/>
        <dsp:cNvSpPr/>
      </dsp:nvSpPr>
      <dsp:spPr>
        <a:xfrm>
          <a:off x="7578811" y="1716610"/>
          <a:ext cx="1544492" cy="92655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LB" sz="2800" kern="1200" smtClean="0">
              <a:solidFill>
                <a:schemeClr val="tx1"/>
              </a:solidFill>
            </a:rPr>
            <a:t>المرحلة الثّانية</a:t>
          </a:r>
          <a:endParaRPr lang="ar-LB" sz="2800" kern="1200" dirty="0">
            <a:solidFill>
              <a:schemeClr val="tx1"/>
            </a:solidFill>
          </a:endParaRPr>
        </a:p>
      </dsp:txBody>
      <dsp:txXfrm>
        <a:off x="7605949" y="1743748"/>
        <a:ext cx="1490216" cy="872278"/>
      </dsp:txXfrm>
    </dsp:sp>
    <dsp:sp modelId="{8310A68F-9C4D-40DE-9408-72499B3EAFAC}">
      <dsp:nvSpPr>
        <dsp:cNvPr id="0" name=""/>
        <dsp:cNvSpPr/>
      </dsp:nvSpPr>
      <dsp:spPr>
        <a:xfrm>
          <a:off x="9409712" y="2050333"/>
          <a:ext cx="1737554" cy="14331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1435" tIns="51435" rIns="51435" bIns="51435" numCol="1" spcCol="1270" anchor="t" anchorCtr="0">
          <a:noAutofit/>
        </a:bodyPr>
        <a:lstStyle/>
        <a:p>
          <a:pPr marL="285750" lvl="1" indent="-285750" algn="r" defTabSz="1244600" rtl="1">
            <a:lnSpc>
              <a:spcPct val="90000"/>
            </a:lnSpc>
            <a:spcBef>
              <a:spcPct val="0"/>
            </a:spcBef>
            <a:spcAft>
              <a:spcPct val="15000"/>
            </a:spcAft>
            <a:buChar char="••"/>
          </a:pPr>
          <a:r>
            <a:rPr lang="ar-LB" sz="2800" kern="1200" dirty="0"/>
            <a:t>تشرين الثّاني</a:t>
          </a:r>
        </a:p>
      </dsp:txBody>
      <dsp:txXfrm>
        <a:off x="9442692" y="2083313"/>
        <a:ext cx="1671594" cy="1060061"/>
      </dsp:txXfrm>
    </dsp:sp>
    <dsp:sp modelId="{D55285CC-9C9D-4096-80FB-2E0532F6BD8D}">
      <dsp:nvSpPr>
        <dsp:cNvPr id="0" name=""/>
        <dsp:cNvSpPr/>
      </dsp:nvSpPr>
      <dsp:spPr>
        <a:xfrm>
          <a:off x="9795835" y="2917248"/>
          <a:ext cx="1544492" cy="113240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lvl="0" algn="ctr" defTabSz="1244600" rtl="1">
            <a:lnSpc>
              <a:spcPct val="90000"/>
            </a:lnSpc>
            <a:spcBef>
              <a:spcPct val="0"/>
            </a:spcBef>
            <a:spcAft>
              <a:spcPct val="35000"/>
            </a:spcAft>
          </a:pPr>
          <a:r>
            <a:rPr lang="ar-LB" sz="2800" kern="1200" smtClean="0">
              <a:solidFill>
                <a:schemeClr val="tx1"/>
              </a:solidFill>
            </a:rPr>
            <a:t>المرحلة الأولى</a:t>
          </a:r>
          <a:endParaRPr lang="ar-LB" sz="2800" kern="1200" dirty="0">
            <a:solidFill>
              <a:schemeClr val="tx1"/>
            </a:solidFill>
          </a:endParaRPr>
        </a:p>
      </dsp:txBody>
      <dsp:txXfrm>
        <a:off x="9829002" y="2950415"/>
        <a:ext cx="1478158" cy="10660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E007EC-F7A7-48DC-96C9-0AAD7897F563}">
      <dsp:nvSpPr>
        <dsp:cNvPr id="0" name=""/>
        <dsp:cNvSpPr/>
      </dsp:nvSpPr>
      <dsp:spPr>
        <a:xfrm>
          <a:off x="1565918" y="2387"/>
          <a:ext cx="6433191" cy="58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r" defTabSz="1244600">
            <a:lnSpc>
              <a:spcPct val="90000"/>
            </a:lnSpc>
            <a:spcBef>
              <a:spcPct val="0"/>
            </a:spcBef>
            <a:spcAft>
              <a:spcPct val="35000"/>
            </a:spcAft>
          </a:pPr>
          <a:r>
            <a:rPr lang="ar-LB" sz="2800" kern="1200" dirty="0"/>
            <a:t>برنامج التّعافي –المرحلة الثّالثة-</a:t>
          </a:r>
          <a:endParaRPr lang="en-US" sz="2800" kern="1200" dirty="0"/>
        </a:p>
      </dsp:txBody>
      <dsp:txXfrm>
        <a:off x="1565918" y="2387"/>
        <a:ext cx="6433191" cy="584835"/>
      </dsp:txXfrm>
    </dsp:sp>
    <dsp:sp modelId="{0621AF58-C07B-4888-9D62-6C62D597375B}">
      <dsp:nvSpPr>
        <dsp:cNvPr id="0" name=""/>
        <dsp:cNvSpPr/>
      </dsp:nvSpPr>
      <dsp:spPr>
        <a:xfrm rot="10800000">
          <a:off x="1066273" y="587223"/>
          <a:ext cx="1505366" cy="1191331"/>
        </a:xfrm>
        <a:prstGeom prst="chevron">
          <a:avLst>
            <a:gd name="adj" fmla="val 70610"/>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F6F309-8B2B-4D7F-BBFC-973C8AFFB339}">
      <dsp:nvSpPr>
        <dsp:cNvPr id="0" name=""/>
        <dsp:cNvSpPr/>
      </dsp:nvSpPr>
      <dsp:spPr>
        <a:xfrm rot="10800000">
          <a:off x="1970494" y="587223"/>
          <a:ext cx="1505366" cy="1191331"/>
        </a:xfrm>
        <a:prstGeom prst="chevron">
          <a:avLst>
            <a:gd name="adj" fmla="val 70610"/>
          </a:avLst>
        </a:prstGeom>
        <a:solidFill>
          <a:schemeClr val="accent4">
            <a:hueOff val="221561"/>
            <a:satOff val="1070"/>
            <a:lumOff val="-196"/>
            <a:alphaOff val="0"/>
          </a:schemeClr>
        </a:solidFill>
        <a:ln w="25400" cap="flat" cmpd="sng" algn="ctr">
          <a:solidFill>
            <a:schemeClr val="accent4">
              <a:hueOff val="221561"/>
              <a:satOff val="1070"/>
              <a:lumOff val="-19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BC3739-413A-46DC-A8D8-F5FBB00D0B56}">
      <dsp:nvSpPr>
        <dsp:cNvPr id="0" name=""/>
        <dsp:cNvSpPr/>
      </dsp:nvSpPr>
      <dsp:spPr>
        <a:xfrm rot="10800000">
          <a:off x="2875430" y="587223"/>
          <a:ext cx="1505366" cy="1191331"/>
        </a:xfrm>
        <a:prstGeom prst="chevron">
          <a:avLst>
            <a:gd name="adj" fmla="val 70610"/>
          </a:avLst>
        </a:prstGeom>
        <a:solidFill>
          <a:schemeClr val="accent4">
            <a:hueOff val="443123"/>
            <a:satOff val="2140"/>
            <a:lumOff val="-392"/>
            <a:alphaOff val="0"/>
          </a:schemeClr>
        </a:solidFill>
        <a:ln w="25400" cap="flat" cmpd="sng" algn="ctr">
          <a:solidFill>
            <a:schemeClr val="accent4">
              <a:hueOff val="443123"/>
              <a:satOff val="2140"/>
              <a:lumOff val="-39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86F191-27CA-409E-A41A-9E8441412BD1}">
      <dsp:nvSpPr>
        <dsp:cNvPr id="0" name=""/>
        <dsp:cNvSpPr/>
      </dsp:nvSpPr>
      <dsp:spPr>
        <a:xfrm rot="10800000">
          <a:off x="3779651" y="587223"/>
          <a:ext cx="1505366" cy="1191331"/>
        </a:xfrm>
        <a:prstGeom prst="chevron">
          <a:avLst>
            <a:gd name="adj" fmla="val 70610"/>
          </a:avLst>
        </a:prstGeom>
        <a:solidFill>
          <a:schemeClr val="accent4">
            <a:hueOff val="664684"/>
            <a:satOff val="3210"/>
            <a:lumOff val="-588"/>
            <a:alphaOff val="0"/>
          </a:schemeClr>
        </a:solidFill>
        <a:ln w="25400" cap="flat" cmpd="sng" algn="ctr">
          <a:solidFill>
            <a:schemeClr val="accent4">
              <a:hueOff val="664684"/>
              <a:satOff val="3210"/>
              <a:lumOff val="-58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A4C708-FAB6-487B-BC6B-BAB467BBAED6}">
      <dsp:nvSpPr>
        <dsp:cNvPr id="0" name=""/>
        <dsp:cNvSpPr/>
      </dsp:nvSpPr>
      <dsp:spPr>
        <a:xfrm rot="10800000">
          <a:off x="4684586" y="587223"/>
          <a:ext cx="1505366" cy="1191331"/>
        </a:xfrm>
        <a:prstGeom prst="chevron">
          <a:avLst>
            <a:gd name="adj" fmla="val 70610"/>
          </a:avLst>
        </a:prstGeom>
        <a:solidFill>
          <a:schemeClr val="accent4">
            <a:hueOff val="886245"/>
            <a:satOff val="4280"/>
            <a:lumOff val="-784"/>
            <a:alphaOff val="0"/>
          </a:schemeClr>
        </a:solidFill>
        <a:ln w="25400" cap="flat" cmpd="sng" algn="ctr">
          <a:solidFill>
            <a:schemeClr val="accent4">
              <a:hueOff val="886245"/>
              <a:satOff val="4280"/>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93571A6-F138-41DF-BAF3-14F4E854CB4B}">
      <dsp:nvSpPr>
        <dsp:cNvPr id="0" name=""/>
        <dsp:cNvSpPr/>
      </dsp:nvSpPr>
      <dsp:spPr>
        <a:xfrm rot="10800000">
          <a:off x="5588807" y="587223"/>
          <a:ext cx="1505366" cy="1191331"/>
        </a:xfrm>
        <a:prstGeom prst="chevron">
          <a:avLst>
            <a:gd name="adj" fmla="val 70610"/>
          </a:avLst>
        </a:prstGeom>
        <a:solidFill>
          <a:schemeClr val="accent4">
            <a:hueOff val="1107806"/>
            <a:satOff val="5350"/>
            <a:lumOff val="-981"/>
            <a:alphaOff val="0"/>
          </a:schemeClr>
        </a:solidFill>
        <a:ln w="25400" cap="flat" cmpd="sng" algn="ctr">
          <a:solidFill>
            <a:schemeClr val="accent4">
              <a:hueOff val="1107806"/>
              <a:satOff val="5350"/>
              <a:lumOff val="-98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616F03-633D-46E8-9B72-8AE92350324E}">
      <dsp:nvSpPr>
        <dsp:cNvPr id="0" name=""/>
        <dsp:cNvSpPr/>
      </dsp:nvSpPr>
      <dsp:spPr>
        <a:xfrm rot="10800000">
          <a:off x="6493743" y="587223"/>
          <a:ext cx="1505366" cy="1191331"/>
        </a:xfrm>
        <a:prstGeom prst="chevron">
          <a:avLst>
            <a:gd name="adj" fmla="val 70610"/>
          </a:avLst>
        </a:prstGeom>
        <a:solidFill>
          <a:schemeClr val="accent4">
            <a:hueOff val="1329368"/>
            <a:satOff val="6420"/>
            <a:lumOff val="-1177"/>
            <a:alphaOff val="0"/>
          </a:schemeClr>
        </a:solidFill>
        <a:ln w="25400" cap="flat" cmpd="sng" algn="ctr">
          <a:solidFill>
            <a:schemeClr val="accent4">
              <a:hueOff val="1329368"/>
              <a:satOff val="6420"/>
              <a:lumOff val="-117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5481ED-552F-48C6-94D0-8E750F88A61A}">
      <dsp:nvSpPr>
        <dsp:cNvPr id="0" name=""/>
        <dsp:cNvSpPr/>
      </dsp:nvSpPr>
      <dsp:spPr>
        <a:xfrm>
          <a:off x="1482286" y="793309"/>
          <a:ext cx="6516823" cy="779159"/>
        </a:xfrm>
        <a:prstGeom prst="rect">
          <a:avLst/>
        </a:prstGeom>
        <a:solidFill>
          <a:schemeClr val="lt1">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1066800">
            <a:lnSpc>
              <a:spcPct val="90000"/>
            </a:lnSpc>
            <a:spcBef>
              <a:spcPct val="0"/>
            </a:spcBef>
            <a:spcAft>
              <a:spcPct val="35000"/>
            </a:spcAft>
          </a:pPr>
          <a:endParaRPr lang="ar-LB" sz="2400" b="1" kern="1200" dirty="0">
            <a:solidFill>
              <a:schemeClr val="accent5">
                <a:lumMod val="50000"/>
              </a:schemeClr>
            </a:solidFill>
          </a:endParaRPr>
        </a:p>
        <a:p>
          <a:pPr lvl="0" algn="r" defTabSz="1066800">
            <a:lnSpc>
              <a:spcPct val="90000"/>
            </a:lnSpc>
            <a:spcBef>
              <a:spcPct val="0"/>
            </a:spcBef>
            <a:spcAft>
              <a:spcPct val="35000"/>
            </a:spcAft>
          </a:pPr>
          <a:r>
            <a:rPr lang="ar-LB" sz="2800" b="1" kern="1200" dirty="0" smtClean="0">
              <a:solidFill>
                <a:schemeClr val="accent5">
                  <a:lumMod val="50000"/>
                </a:schemeClr>
              </a:solidFill>
            </a:rPr>
            <a:t>/ نتائج محطّة التّحقّق</a:t>
          </a:r>
          <a:r>
            <a:rPr lang="en-US" sz="2800" b="1" kern="1200" dirty="0" smtClean="0">
              <a:solidFill>
                <a:schemeClr val="accent5">
                  <a:lumMod val="50000"/>
                </a:schemeClr>
              </a:solidFill>
            </a:rPr>
            <a:t>Progress </a:t>
          </a:r>
          <a:r>
            <a:rPr lang="en-US" sz="2800" b="1" kern="1200" dirty="0">
              <a:solidFill>
                <a:schemeClr val="accent5">
                  <a:lumMod val="50000"/>
                </a:schemeClr>
              </a:solidFill>
            </a:rPr>
            <a:t>check </a:t>
          </a:r>
          <a:r>
            <a:rPr lang="en-US" sz="2800" b="1" kern="1200" dirty="0" smtClean="0">
              <a:solidFill>
                <a:schemeClr val="accent5">
                  <a:lumMod val="50000"/>
                </a:schemeClr>
              </a:solidFill>
            </a:rPr>
            <a:t>1</a:t>
          </a:r>
          <a:endParaRPr lang="en-US" sz="2800" b="1" kern="1200" dirty="0">
            <a:solidFill>
              <a:schemeClr val="accent5">
                <a:lumMod val="50000"/>
              </a:schemeClr>
            </a:solidFill>
          </a:endParaRPr>
        </a:p>
      </dsp:txBody>
      <dsp:txXfrm>
        <a:off x="1482286" y="793309"/>
        <a:ext cx="6516823" cy="779159"/>
      </dsp:txXfrm>
    </dsp:sp>
    <dsp:sp modelId="{CCCF262C-5EFD-427F-BF32-C71A26A64B7A}">
      <dsp:nvSpPr>
        <dsp:cNvPr id="0" name=""/>
        <dsp:cNvSpPr/>
      </dsp:nvSpPr>
      <dsp:spPr>
        <a:xfrm>
          <a:off x="1565918" y="1866908"/>
          <a:ext cx="6433191" cy="58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r" defTabSz="1244600">
            <a:lnSpc>
              <a:spcPct val="90000"/>
            </a:lnSpc>
            <a:spcBef>
              <a:spcPct val="0"/>
            </a:spcBef>
            <a:spcAft>
              <a:spcPct val="35000"/>
            </a:spcAft>
          </a:pPr>
          <a:r>
            <a:rPr lang="ar-LB" sz="2800" kern="1200" dirty="0"/>
            <a:t>برنامج التّعافي – المرحلة الرّابعة-</a:t>
          </a:r>
          <a:endParaRPr lang="en-US" sz="2800" kern="1200" dirty="0"/>
        </a:p>
      </dsp:txBody>
      <dsp:txXfrm>
        <a:off x="1565918" y="1866908"/>
        <a:ext cx="6433191" cy="584835"/>
      </dsp:txXfrm>
    </dsp:sp>
    <dsp:sp modelId="{F79EBA81-AE65-48C0-9D65-B21EF0D8BE38}">
      <dsp:nvSpPr>
        <dsp:cNvPr id="0" name=""/>
        <dsp:cNvSpPr/>
      </dsp:nvSpPr>
      <dsp:spPr>
        <a:xfrm rot="10800000">
          <a:off x="1066273" y="2451744"/>
          <a:ext cx="1505366" cy="1191331"/>
        </a:xfrm>
        <a:prstGeom prst="chevron">
          <a:avLst>
            <a:gd name="adj" fmla="val 70610"/>
          </a:avLst>
        </a:prstGeom>
        <a:solidFill>
          <a:schemeClr val="accent4">
            <a:hueOff val="1550929"/>
            <a:satOff val="7490"/>
            <a:lumOff val="-1373"/>
            <a:alphaOff val="0"/>
          </a:schemeClr>
        </a:solidFill>
        <a:ln w="25400" cap="flat" cmpd="sng" algn="ctr">
          <a:solidFill>
            <a:schemeClr val="accent4">
              <a:hueOff val="1550929"/>
              <a:satOff val="7490"/>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191F0D-D238-4DFE-86BC-3D0DBC969F1D}">
      <dsp:nvSpPr>
        <dsp:cNvPr id="0" name=""/>
        <dsp:cNvSpPr/>
      </dsp:nvSpPr>
      <dsp:spPr>
        <a:xfrm rot="10800000">
          <a:off x="1970494" y="2451744"/>
          <a:ext cx="1505366" cy="1191331"/>
        </a:xfrm>
        <a:prstGeom prst="chevron">
          <a:avLst>
            <a:gd name="adj" fmla="val 70610"/>
          </a:avLst>
        </a:prstGeom>
        <a:solidFill>
          <a:schemeClr val="accent4">
            <a:hueOff val="1772490"/>
            <a:satOff val="8560"/>
            <a:lumOff val="-1569"/>
            <a:alphaOff val="0"/>
          </a:schemeClr>
        </a:solidFill>
        <a:ln w="25400" cap="flat" cmpd="sng" algn="ctr">
          <a:solidFill>
            <a:schemeClr val="accent4">
              <a:hueOff val="1772490"/>
              <a:satOff val="8560"/>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84BE97-B4AD-4D15-9028-E1791F5DC414}">
      <dsp:nvSpPr>
        <dsp:cNvPr id="0" name=""/>
        <dsp:cNvSpPr/>
      </dsp:nvSpPr>
      <dsp:spPr>
        <a:xfrm rot="10800000">
          <a:off x="2875430" y="2451744"/>
          <a:ext cx="1505366" cy="1191331"/>
        </a:xfrm>
        <a:prstGeom prst="chevron">
          <a:avLst>
            <a:gd name="adj" fmla="val 70610"/>
          </a:avLst>
        </a:prstGeom>
        <a:solidFill>
          <a:schemeClr val="accent4">
            <a:hueOff val="1994052"/>
            <a:satOff val="9630"/>
            <a:lumOff val="-1765"/>
            <a:alphaOff val="0"/>
          </a:schemeClr>
        </a:solidFill>
        <a:ln w="25400" cap="flat" cmpd="sng" algn="ctr">
          <a:solidFill>
            <a:schemeClr val="accent4">
              <a:hueOff val="1994052"/>
              <a:satOff val="9630"/>
              <a:lumOff val="-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3B8DDC-6E02-46CD-A9EA-C7AA6049A453}">
      <dsp:nvSpPr>
        <dsp:cNvPr id="0" name=""/>
        <dsp:cNvSpPr/>
      </dsp:nvSpPr>
      <dsp:spPr>
        <a:xfrm rot="10800000">
          <a:off x="3779651" y="2451744"/>
          <a:ext cx="1505366" cy="1191331"/>
        </a:xfrm>
        <a:prstGeom prst="chevron">
          <a:avLst>
            <a:gd name="adj" fmla="val 70610"/>
          </a:avLst>
        </a:prstGeom>
        <a:solidFill>
          <a:schemeClr val="accent4">
            <a:hueOff val="2215613"/>
            <a:satOff val="10700"/>
            <a:lumOff val="-1961"/>
            <a:alphaOff val="0"/>
          </a:schemeClr>
        </a:solidFill>
        <a:ln w="25400" cap="flat" cmpd="sng" algn="ctr">
          <a:solidFill>
            <a:schemeClr val="accent4">
              <a:hueOff val="2215613"/>
              <a:satOff val="10700"/>
              <a:lumOff val="-196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2F5E6C-4797-4C04-A725-CA1FB4003E0A}">
      <dsp:nvSpPr>
        <dsp:cNvPr id="0" name=""/>
        <dsp:cNvSpPr/>
      </dsp:nvSpPr>
      <dsp:spPr>
        <a:xfrm rot="10800000">
          <a:off x="4684586" y="2451744"/>
          <a:ext cx="1505366" cy="1191331"/>
        </a:xfrm>
        <a:prstGeom prst="chevron">
          <a:avLst>
            <a:gd name="adj" fmla="val 70610"/>
          </a:avLst>
        </a:prstGeom>
        <a:solidFill>
          <a:schemeClr val="accent4">
            <a:hueOff val="2437174"/>
            <a:satOff val="11770"/>
            <a:lumOff val="-2157"/>
            <a:alphaOff val="0"/>
          </a:schemeClr>
        </a:solidFill>
        <a:ln w="25400" cap="flat" cmpd="sng" algn="ctr">
          <a:solidFill>
            <a:schemeClr val="accent4">
              <a:hueOff val="2437174"/>
              <a:satOff val="11770"/>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C76F44-E776-43DE-ADCC-9417591AAB22}">
      <dsp:nvSpPr>
        <dsp:cNvPr id="0" name=""/>
        <dsp:cNvSpPr/>
      </dsp:nvSpPr>
      <dsp:spPr>
        <a:xfrm rot="10800000">
          <a:off x="5588807" y="2451744"/>
          <a:ext cx="1505366" cy="1191331"/>
        </a:xfrm>
        <a:prstGeom prst="chevron">
          <a:avLst>
            <a:gd name="adj" fmla="val 70610"/>
          </a:avLst>
        </a:prstGeom>
        <a:solidFill>
          <a:schemeClr val="accent4">
            <a:hueOff val="2658735"/>
            <a:satOff val="12840"/>
            <a:lumOff val="-2353"/>
            <a:alphaOff val="0"/>
          </a:schemeClr>
        </a:solidFill>
        <a:ln w="25400" cap="flat" cmpd="sng" algn="ctr">
          <a:solidFill>
            <a:schemeClr val="accent4">
              <a:hueOff val="2658735"/>
              <a:satOff val="12840"/>
              <a:lumOff val="-235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81CFE34-6E95-4D56-9493-B5005C9DECCA}">
      <dsp:nvSpPr>
        <dsp:cNvPr id="0" name=""/>
        <dsp:cNvSpPr/>
      </dsp:nvSpPr>
      <dsp:spPr>
        <a:xfrm rot="10800000">
          <a:off x="6493743" y="2451744"/>
          <a:ext cx="1505366" cy="1191331"/>
        </a:xfrm>
        <a:prstGeom prst="chevron">
          <a:avLst>
            <a:gd name="adj" fmla="val 70610"/>
          </a:avLst>
        </a:prstGeom>
        <a:solidFill>
          <a:schemeClr val="accent4">
            <a:hueOff val="2880297"/>
            <a:satOff val="13910"/>
            <a:lumOff val="-2549"/>
            <a:alphaOff val="0"/>
          </a:schemeClr>
        </a:solidFill>
        <a:ln w="25400" cap="flat" cmpd="sng" algn="ctr">
          <a:solidFill>
            <a:schemeClr val="accent4">
              <a:hueOff val="2880297"/>
              <a:satOff val="13910"/>
              <a:lumOff val="-25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FCCBF66-910A-4B4D-94B0-DAAA03A6E873}">
      <dsp:nvSpPr>
        <dsp:cNvPr id="0" name=""/>
        <dsp:cNvSpPr/>
      </dsp:nvSpPr>
      <dsp:spPr>
        <a:xfrm>
          <a:off x="1482286" y="2570877"/>
          <a:ext cx="6516823" cy="953065"/>
        </a:xfrm>
        <a:prstGeom prst="rect">
          <a:avLst/>
        </a:prstGeom>
        <a:solidFill>
          <a:schemeClr val="lt1">
            <a:hueOff val="0"/>
            <a:satOff val="0"/>
            <a:lumOff val="0"/>
            <a:alphaOff val="0"/>
          </a:schemeClr>
        </a:solidFill>
        <a:ln w="25400" cap="flat" cmpd="sng" algn="ctr">
          <a:solidFill>
            <a:schemeClr val="accent4">
              <a:hueOff val="2215613"/>
              <a:satOff val="10700"/>
              <a:lumOff val="-19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r" defTabSz="1066800">
            <a:lnSpc>
              <a:spcPct val="90000"/>
            </a:lnSpc>
            <a:spcBef>
              <a:spcPct val="0"/>
            </a:spcBef>
            <a:spcAft>
              <a:spcPct val="35000"/>
            </a:spcAft>
          </a:pPr>
          <a:r>
            <a:rPr lang="ar-LB" sz="2400" b="1" kern="1200" dirty="0" smtClean="0">
              <a:solidFill>
                <a:schemeClr val="accent5">
                  <a:lumMod val="50000"/>
                </a:schemeClr>
              </a:solidFill>
            </a:rPr>
            <a:t>/ محطّة التّحقّق</a:t>
          </a:r>
          <a:r>
            <a:rPr lang="en-US" sz="2400" b="1" kern="1200" dirty="0" smtClean="0">
              <a:solidFill>
                <a:schemeClr val="accent5">
                  <a:lumMod val="50000"/>
                </a:schemeClr>
              </a:solidFill>
            </a:rPr>
            <a:t>Progress </a:t>
          </a:r>
          <a:r>
            <a:rPr lang="en-US" sz="2400" b="1" kern="1200" dirty="0">
              <a:solidFill>
                <a:schemeClr val="accent5">
                  <a:lumMod val="50000"/>
                </a:schemeClr>
              </a:solidFill>
            </a:rPr>
            <a:t>check </a:t>
          </a:r>
          <a:r>
            <a:rPr lang="en-US" sz="2400" b="1" kern="1200" dirty="0" smtClean="0">
              <a:solidFill>
                <a:schemeClr val="accent5">
                  <a:lumMod val="50000"/>
                </a:schemeClr>
              </a:solidFill>
            </a:rPr>
            <a:t>2</a:t>
          </a:r>
          <a:endParaRPr lang="ar-LB" sz="2400" b="1" kern="1200" dirty="0" smtClean="0">
            <a:solidFill>
              <a:schemeClr val="accent5">
                <a:lumMod val="50000"/>
              </a:schemeClr>
            </a:solidFill>
          </a:endParaRPr>
        </a:p>
      </dsp:txBody>
      <dsp:txXfrm>
        <a:off x="1482286" y="2570877"/>
        <a:ext cx="6516823" cy="953065"/>
      </dsp:txXfrm>
    </dsp:sp>
    <dsp:sp modelId="{2BF775E9-3676-4DF8-924D-8B4E46951B3F}">
      <dsp:nvSpPr>
        <dsp:cNvPr id="0" name=""/>
        <dsp:cNvSpPr/>
      </dsp:nvSpPr>
      <dsp:spPr>
        <a:xfrm>
          <a:off x="1565918" y="3731429"/>
          <a:ext cx="6433191" cy="58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lvl="0" algn="r" defTabSz="1244600">
            <a:lnSpc>
              <a:spcPct val="90000"/>
            </a:lnSpc>
            <a:spcBef>
              <a:spcPct val="0"/>
            </a:spcBef>
            <a:spcAft>
              <a:spcPct val="35000"/>
            </a:spcAft>
          </a:pPr>
          <a:r>
            <a:rPr lang="ar-LB" sz="2800" kern="1200" dirty="0"/>
            <a:t>برنامج التّعافي –المرحلة الخامسة-</a:t>
          </a:r>
          <a:endParaRPr lang="en-US" sz="2800" kern="1200" dirty="0"/>
        </a:p>
      </dsp:txBody>
      <dsp:txXfrm>
        <a:off x="1565918" y="3731429"/>
        <a:ext cx="6433191" cy="584835"/>
      </dsp:txXfrm>
    </dsp:sp>
    <dsp:sp modelId="{54A64F95-884B-411B-B3C3-19951C765371}">
      <dsp:nvSpPr>
        <dsp:cNvPr id="0" name=""/>
        <dsp:cNvSpPr/>
      </dsp:nvSpPr>
      <dsp:spPr>
        <a:xfrm rot="10800000">
          <a:off x="916289" y="4316265"/>
          <a:ext cx="1505366" cy="1191331"/>
        </a:xfrm>
        <a:prstGeom prst="chevron">
          <a:avLst>
            <a:gd name="adj" fmla="val 70610"/>
          </a:avLst>
        </a:prstGeom>
        <a:solidFill>
          <a:schemeClr val="accent4">
            <a:hueOff val="3101858"/>
            <a:satOff val="14980"/>
            <a:lumOff val="-2745"/>
            <a:alphaOff val="0"/>
          </a:schemeClr>
        </a:solidFill>
        <a:ln w="25400" cap="flat" cmpd="sng" algn="ctr">
          <a:solidFill>
            <a:schemeClr val="accent4">
              <a:hueOff val="3101858"/>
              <a:satOff val="1498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708C800-BCFA-4912-82AE-7D0B78838E98}">
      <dsp:nvSpPr>
        <dsp:cNvPr id="0" name=""/>
        <dsp:cNvSpPr/>
      </dsp:nvSpPr>
      <dsp:spPr>
        <a:xfrm rot="10800000">
          <a:off x="1820509" y="4316265"/>
          <a:ext cx="1505366" cy="1191331"/>
        </a:xfrm>
        <a:prstGeom prst="chevron">
          <a:avLst>
            <a:gd name="adj" fmla="val 70610"/>
          </a:avLst>
        </a:prstGeom>
        <a:solidFill>
          <a:schemeClr val="accent4">
            <a:hueOff val="3323419"/>
            <a:satOff val="16050"/>
            <a:lumOff val="-2942"/>
            <a:alphaOff val="0"/>
          </a:schemeClr>
        </a:solidFill>
        <a:ln w="25400" cap="flat" cmpd="sng" algn="ctr">
          <a:solidFill>
            <a:schemeClr val="accent4">
              <a:hueOff val="3323419"/>
              <a:satOff val="16050"/>
              <a:lumOff val="-294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45B5B7-9D2E-4F96-AFBF-743E038ECF31}">
      <dsp:nvSpPr>
        <dsp:cNvPr id="0" name=""/>
        <dsp:cNvSpPr/>
      </dsp:nvSpPr>
      <dsp:spPr>
        <a:xfrm rot="10800000">
          <a:off x="2725445" y="4316265"/>
          <a:ext cx="1505366" cy="1191331"/>
        </a:xfrm>
        <a:prstGeom prst="chevron">
          <a:avLst>
            <a:gd name="adj" fmla="val 70610"/>
          </a:avLst>
        </a:prstGeom>
        <a:solidFill>
          <a:schemeClr val="accent4">
            <a:hueOff val="3544980"/>
            <a:satOff val="17120"/>
            <a:lumOff val="-3138"/>
            <a:alphaOff val="0"/>
          </a:schemeClr>
        </a:solidFill>
        <a:ln w="25400" cap="flat" cmpd="sng" algn="ctr">
          <a:solidFill>
            <a:schemeClr val="accent4">
              <a:hueOff val="3544980"/>
              <a:satOff val="17120"/>
              <a:lumOff val="-313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7C69AA-54FD-43C8-BF38-FD49BFC5AFF9}">
      <dsp:nvSpPr>
        <dsp:cNvPr id="0" name=""/>
        <dsp:cNvSpPr/>
      </dsp:nvSpPr>
      <dsp:spPr>
        <a:xfrm rot="10800000">
          <a:off x="3629666" y="4316265"/>
          <a:ext cx="1505366" cy="1191331"/>
        </a:xfrm>
        <a:prstGeom prst="chevron">
          <a:avLst>
            <a:gd name="adj" fmla="val 70610"/>
          </a:avLst>
        </a:prstGeom>
        <a:solidFill>
          <a:schemeClr val="accent4">
            <a:hueOff val="3766542"/>
            <a:satOff val="18190"/>
            <a:lumOff val="-3334"/>
            <a:alphaOff val="0"/>
          </a:schemeClr>
        </a:solidFill>
        <a:ln w="25400" cap="flat" cmpd="sng" algn="ctr">
          <a:solidFill>
            <a:schemeClr val="accent4">
              <a:hueOff val="3766542"/>
              <a:satOff val="18190"/>
              <a:lumOff val="-333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E442BB-699D-4EAC-B920-365B6667E055}">
      <dsp:nvSpPr>
        <dsp:cNvPr id="0" name=""/>
        <dsp:cNvSpPr/>
      </dsp:nvSpPr>
      <dsp:spPr>
        <a:xfrm rot="10800000">
          <a:off x="4534601" y="4316265"/>
          <a:ext cx="1505366" cy="1191331"/>
        </a:xfrm>
        <a:prstGeom prst="chevron">
          <a:avLst>
            <a:gd name="adj" fmla="val 70610"/>
          </a:avLst>
        </a:prstGeom>
        <a:solidFill>
          <a:schemeClr val="accent4">
            <a:hueOff val="3988103"/>
            <a:satOff val="19260"/>
            <a:lumOff val="-3530"/>
            <a:alphaOff val="0"/>
          </a:schemeClr>
        </a:solidFill>
        <a:ln w="25400" cap="flat" cmpd="sng" algn="ctr">
          <a:solidFill>
            <a:schemeClr val="accent4">
              <a:hueOff val="3988103"/>
              <a:satOff val="19260"/>
              <a:lumOff val="-353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4627EF-C295-45AB-9E64-90772E24471C}">
      <dsp:nvSpPr>
        <dsp:cNvPr id="0" name=""/>
        <dsp:cNvSpPr/>
      </dsp:nvSpPr>
      <dsp:spPr>
        <a:xfrm rot="10800000">
          <a:off x="5438822" y="4316265"/>
          <a:ext cx="1505366" cy="1191331"/>
        </a:xfrm>
        <a:prstGeom prst="chevron">
          <a:avLst>
            <a:gd name="adj" fmla="val 70610"/>
          </a:avLst>
        </a:prstGeom>
        <a:solidFill>
          <a:schemeClr val="accent4">
            <a:hueOff val="4209664"/>
            <a:satOff val="20330"/>
            <a:lumOff val="-3726"/>
            <a:alphaOff val="0"/>
          </a:schemeClr>
        </a:solidFill>
        <a:ln w="25400" cap="flat" cmpd="sng" algn="ctr">
          <a:solidFill>
            <a:schemeClr val="accent4">
              <a:hueOff val="4209664"/>
              <a:satOff val="20330"/>
              <a:lumOff val="-37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81A2DB-08DD-4500-87E8-C12FE9EA1263}">
      <dsp:nvSpPr>
        <dsp:cNvPr id="0" name=""/>
        <dsp:cNvSpPr/>
      </dsp:nvSpPr>
      <dsp:spPr>
        <a:xfrm rot="10800000">
          <a:off x="6343758" y="4316265"/>
          <a:ext cx="1505366" cy="1191331"/>
        </a:xfrm>
        <a:prstGeom prst="chevron">
          <a:avLst>
            <a:gd name="adj" fmla="val 70610"/>
          </a:avLst>
        </a:prstGeom>
        <a:solidFill>
          <a:schemeClr val="accent4">
            <a:hueOff val="4431226"/>
            <a:satOff val="21400"/>
            <a:lumOff val="-3922"/>
            <a:alphaOff val="0"/>
          </a:schemeClr>
        </a:solidFill>
        <a:ln w="25400" cap="flat" cmpd="sng" algn="ctr">
          <a:solidFill>
            <a:schemeClr val="accent4">
              <a:hueOff val="4431226"/>
              <a:satOff val="21400"/>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24D5FF-E729-4C0A-872F-6EDD152CC988}">
      <dsp:nvSpPr>
        <dsp:cNvPr id="0" name=""/>
        <dsp:cNvSpPr/>
      </dsp:nvSpPr>
      <dsp:spPr>
        <a:xfrm>
          <a:off x="1182317" y="4435398"/>
          <a:ext cx="6816792" cy="953065"/>
        </a:xfrm>
        <a:prstGeom prst="rect">
          <a:avLst/>
        </a:prstGeom>
        <a:solidFill>
          <a:schemeClr val="lt1">
            <a:hueOff val="0"/>
            <a:satOff val="0"/>
            <a:lumOff val="0"/>
            <a:alphaOff val="0"/>
          </a:schemeClr>
        </a:solidFill>
        <a:ln w="25400" cap="flat" cmpd="sng" algn="ctr">
          <a:solidFill>
            <a:schemeClr val="accent4">
              <a:hueOff val="4431226"/>
              <a:satOff val="21400"/>
              <a:lumOff val="-39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r" defTabSz="711200">
            <a:lnSpc>
              <a:spcPct val="90000"/>
            </a:lnSpc>
            <a:spcBef>
              <a:spcPct val="0"/>
            </a:spcBef>
            <a:spcAft>
              <a:spcPct val="35000"/>
            </a:spcAft>
          </a:pPr>
          <a:endParaRPr lang="ar-LB" sz="1600" b="1" kern="1200" dirty="0">
            <a:solidFill>
              <a:schemeClr val="accent5">
                <a:lumMod val="50000"/>
              </a:schemeClr>
            </a:solidFill>
            <a:cs typeface="+mn-cs"/>
          </a:endParaRPr>
        </a:p>
        <a:p>
          <a:pPr lvl="0" algn="r" defTabSz="711200">
            <a:lnSpc>
              <a:spcPct val="90000"/>
            </a:lnSpc>
            <a:spcBef>
              <a:spcPct val="0"/>
            </a:spcBef>
            <a:spcAft>
              <a:spcPct val="35000"/>
            </a:spcAft>
          </a:pPr>
          <a:r>
            <a:rPr lang="ar-LB" sz="3600" b="1" kern="1200" dirty="0">
              <a:solidFill>
                <a:schemeClr val="accent5">
                  <a:lumMod val="50000"/>
                </a:schemeClr>
              </a:solidFill>
              <a:cs typeface="+mn-cs"/>
            </a:rPr>
            <a:t>المهمّة النّهائيّة</a:t>
          </a:r>
          <a:endParaRPr lang="en-US" sz="3600" b="1" kern="1200" dirty="0">
            <a:solidFill>
              <a:schemeClr val="accent5">
                <a:lumMod val="50000"/>
              </a:schemeClr>
            </a:solidFill>
            <a:cs typeface="+mn-cs"/>
          </a:endParaRPr>
        </a:p>
      </dsp:txBody>
      <dsp:txXfrm>
        <a:off x="1182317" y="4435398"/>
        <a:ext cx="6816792" cy="9530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0392E-F170-4C52-9F05-90D519CAF9AD}">
      <dsp:nvSpPr>
        <dsp:cNvPr id="0" name=""/>
        <dsp:cNvSpPr/>
      </dsp:nvSpPr>
      <dsp:spPr>
        <a:xfrm>
          <a:off x="1830269" y="1430448"/>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LB" sz="2400" kern="1200" dirty="0"/>
            <a:t>مكوّنات القراءة </a:t>
          </a:r>
          <a:endParaRPr lang="en-US" sz="2400" kern="1200" dirty="0"/>
        </a:p>
      </dsp:txBody>
      <dsp:txXfrm>
        <a:off x="1989629" y="1589808"/>
        <a:ext cx="769461" cy="769461"/>
      </dsp:txXfrm>
    </dsp:sp>
    <dsp:sp modelId="{358192B6-AAD9-4981-B939-E29EF62A524F}">
      <dsp:nvSpPr>
        <dsp:cNvPr id="0" name=""/>
        <dsp:cNvSpPr/>
      </dsp:nvSpPr>
      <dsp:spPr>
        <a:xfrm rot="16200000">
          <a:off x="2210306" y="1245771"/>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66157" y="1258192"/>
        <a:ext cx="16405" cy="16405"/>
      </dsp:txXfrm>
    </dsp:sp>
    <dsp:sp modelId="{98250024-EF26-4418-8A4E-338AA4C92A40}">
      <dsp:nvSpPr>
        <dsp:cNvPr id="0" name=""/>
        <dsp:cNvSpPr/>
      </dsp:nvSpPr>
      <dsp:spPr>
        <a:xfrm>
          <a:off x="1830269" y="14159"/>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smtClean="0"/>
            <a:t>الوعي الفونولوجيّ</a:t>
          </a:r>
          <a:endParaRPr lang="en-US" sz="1600" kern="1200" dirty="0"/>
        </a:p>
      </dsp:txBody>
      <dsp:txXfrm>
        <a:off x="1989629" y="173519"/>
        <a:ext cx="769461" cy="769461"/>
      </dsp:txXfrm>
    </dsp:sp>
    <dsp:sp modelId="{6E4E19C8-FD7F-4857-884C-C69413B95016}">
      <dsp:nvSpPr>
        <dsp:cNvPr id="0" name=""/>
        <dsp:cNvSpPr/>
      </dsp:nvSpPr>
      <dsp:spPr>
        <a:xfrm rot="20520000">
          <a:off x="2883791" y="1735087"/>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039642" y="1747508"/>
        <a:ext cx="16405" cy="16405"/>
      </dsp:txXfrm>
    </dsp:sp>
    <dsp:sp modelId="{F43D1500-93F4-48FC-9F52-CFAA83D77AD8}">
      <dsp:nvSpPr>
        <dsp:cNvPr id="0" name=""/>
        <dsp:cNvSpPr/>
      </dsp:nvSpPr>
      <dsp:spPr>
        <a:xfrm>
          <a:off x="3177240" y="992791"/>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a:off x="3336600" y="1152151"/>
        <a:ext cx="769461" cy="769461"/>
      </dsp:txXfrm>
    </dsp:sp>
    <dsp:sp modelId="{8AAB6EAC-52D1-4144-A3A1-081AC55DD19F}">
      <dsp:nvSpPr>
        <dsp:cNvPr id="0" name=""/>
        <dsp:cNvSpPr/>
      </dsp:nvSpPr>
      <dsp:spPr>
        <a:xfrm rot="3240000">
          <a:off x="2626543" y="2526816"/>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782394" y="2539238"/>
        <a:ext cx="16405" cy="16405"/>
      </dsp:txXfrm>
    </dsp:sp>
    <dsp:sp modelId="{0C1A84E6-7C03-45C5-8B55-3FCDE12AB2D6}">
      <dsp:nvSpPr>
        <dsp:cNvPr id="0" name=""/>
        <dsp:cNvSpPr/>
      </dsp:nvSpPr>
      <dsp:spPr>
        <a:xfrm>
          <a:off x="2662743" y="2576250"/>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a:t>المعجم اللّغويّ</a:t>
          </a:r>
          <a:endParaRPr lang="en-US" sz="1600" kern="1200" dirty="0"/>
        </a:p>
      </dsp:txBody>
      <dsp:txXfrm>
        <a:off x="2822103" y="2735610"/>
        <a:ext cx="769461" cy="769461"/>
      </dsp:txXfrm>
    </dsp:sp>
    <dsp:sp modelId="{14208126-D705-44FB-936A-B8E44F90CCF4}">
      <dsp:nvSpPr>
        <dsp:cNvPr id="0" name=""/>
        <dsp:cNvSpPr/>
      </dsp:nvSpPr>
      <dsp:spPr>
        <a:xfrm rot="7560000">
          <a:off x="1794069" y="2526816"/>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949920" y="2539238"/>
        <a:ext cx="16405" cy="16405"/>
      </dsp:txXfrm>
    </dsp:sp>
    <dsp:sp modelId="{4C323A97-342B-4675-B8CB-EF76DEE3D342}">
      <dsp:nvSpPr>
        <dsp:cNvPr id="0" name=""/>
        <dsp:cNvSpPr/>
      </dsp:nvSpPr>
      <dsp:spPr>
        <a:xfrm>
          <a:off x="997794" y="2576250"/>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p>
      </dsp:txBody>
      <dsp:txXfrm>
        <a:off x="1157154" y="2735610"/>
        <a:ext cx="769461" cy="769461"/>
      </dsp:txXfrm>
    </dsp:sp>
    <dsp:sp modelId="{08B8C9ED-6EF1-469A-B475-FFA41DB67D91}">
      <dsp:nvSpPr>
        <dsp:cNvPr id="0" name=""/>
        <dsp:cNvSpPr/>
      </dsp:nvSpPr>
      <dsp:spPr>
        <a:xfrm rot="11880000">
          <a:off x="1536820" y="1735087"/>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692671" y="1747508"/>
        <a:ext cx="16405" cy="16405"/>
      </dsp:txXfrm>
    </dsp:sp>
    <dsp:sp modelId="{17F56615-D9D3-4B64-95E4-B38E75695D16}">
      <dsp:nvSpPr>
        <dsp:cNvPr id="0" name=""/>
        <dsp:cNvSpPr/>
      </dsp:nvSpPr>
      <dsp:spPr>
        <a:xfrm>
          <a:off x="483297" y="992791"/>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smtClean="0"/>
            <a:t>الفهم القرائي</a:t>
          </a:r>
          <a:endParaRPr lang="en-US" sz="1600" kern="1200" dirty="0"/>
        </a:p>
      </dsp:txBody>
      <dsp:txXfrm>
        <a:off x="642657" y="1152151"/>
        <a:ext cx="769461" cy="7694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0392E-F170-4C52-9F05-90D519CAF9AD}">
      <dsp:nvSpPr>
        <dsp:cNvPr id="0" name=""/>
        <dsp:cNvSpPr/>
      </dsp:nvSpPr>
      <dsp:spPr>
        <a:xfrm>
          <a:off x="1728625" y="978779"/>
          <a:ext cx="1340227" cy="1558360"/>
        </a:xfrm>
        <a:prstGeom prst="ellipse">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LB" sz="1800" b="1" kern="1200" dirty="0">
              <a:solidFill>
                <a:schemeClr val="tx1"/>
              </a:solidFill>
            </a:rPr>
            <a:t>مكوّنات التّعبير الكتابيّ </a:t>
          </a:r>
          <a:endParaRPr lang="en-US" sz="1800" b="1" kern="1200" dirty="0">
            <a:solidFill>
              <a:schemeClr val="tx1"/>
            </a:solidFill>
          </a:endParaRPr>
        </a:p>
      </dsp:txBody>
      <dsp:txXfrm>
        <a:off x="1924897" y="1206996"/>
        <a:ext cx="947683" cy="1101926"/>
      </dsp:txXfrm>
    </dsp:sp>
    <dsp:sp modelId="{2E95CCB5-5223-4123-923A-6A04E07F5453}">
      <dsp:nvSpPr>
        <dsp:cNvPr id="0" name=""/>
        <dsp:cNvSpPr/>
      </dsp:nvSpPr>
      <dsp:spPr>
        <a:xfrm rot="5278650">
          <a:off x="2358443" y="974080"/>
          <a:ext cx="26541" cy="37236"/>
        </a:xfrm>
        <a:custGeom>
          <a:avLst/>
          <a:gdLst/>
          <a:ahLst/>
          <a:cxnLst/>
          <a:rect l="0" t="0" r="0" b="0"/>
          <a:pathLst>
            <a:path>
              <a:moveTo>
                <a:pt x="0" y="18618"/>
              </a:moveTo>
              <a:lnTo>
                <a:pt x="26541" y="1861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a:off x="2371051" y="992034"/>
        <a:ext cx="1327" cy="1327"/>
      </dsp:txXfrm>
    </dsp:sp>
    <dsp:sp modelId="{0A2A857D-CA96-483C-8617-4D8182EFA229}">
      <dsp:nvSpPr>
        <dsp:cNvPr id="0" name=""/>
        <dsp:cNvSpPr/>
      </dsp:nvSpPr>
      <dsp:spPr>
        <a:xfrm>
          <a:off x="1849955" y="-2574"/>
          <a:ext cx="1008850" cy="1008850"/>
        </a:xfrm>
        <a:prstGeom prst="ellipse">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prstClr val="black"/>
              </a:solidFill>
              <a:latin typeface="Calibri" panose="020F0502020204030204"/>
              <a:ea typeface="+mn-ea"/>
              <a:cs typeface="Arial" panose="020B0604020202020204" pitchFamily="34" charset="0"/>
            </a:rPr>
            <a:t>أنواع النّصوص والأساليب والأنماط</a:t>
          </a:r>
          <a:endParaRPr lang="en-US" sz="1600" b="0" kern="1200" dirty="0">
            <a:solidFill>
              <a:prstClr val="black"/>
            </a:solidFill>
            <a:latin typeface="Calibri" panose="020F0502020204030204"/>
            <a:ea typeface="+mn-ea"/>
            <a:cs typeface="Arial" panose="020B0604020202020204" pitchFamily="34" charset="0"/>
          </a:endParaRPr>
        </a:p>
      </dsp:txBody>
      <dsp:txXfrm>
        <a:off x="1997698" y="145169"/>
        <a:ext cx="713364" cy="713364"/>
      </dsp:txXfrm>
    </dsp:sp>
    <dsp:sp modelId="{480AB4FB-ADB1-46AE-9BA7-2F08556F16B7}">
      <dsp:nvSpPr>
        <dsp:cNvPr id="0" name=""/>
        <dsp:cNvSpPr/>
      </dsp:nvSpPr>
      <dsp:spPr>
        <a:xfrm rot="8909658">
          <a:off x="2957474" y="1385603"/>
          <a:ext cx="36769" cy="37236"/>
        </a:xfrm>
        <a:custGeom>
          <a:avLst/>
          <a:gdLst/>
          <a:ahLst/>
          <a:cxnLst/>
          <a:rect l="0" t="0" r="0" b="0"/>
          <a:pathLst>
            <a:path>
              <a:moveTo>
                <a:pt x="0" y="18618"/>
              </a:moveTo>
              <a:lnTo>
                <a:pt x="36769" y="1861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974939" y="1403302"/>
        <a:ext cx="1838" cy="1838"/>
      </dsp:txXfrm>
    </dsp:sp>
    <dsp:sp modelId="{0C625374-2469-4290-8F37-755A65D82F3F}">
      <dsp:nvSpPr>
        <dsp:cNvPr id="0" name=""/>
        <dsp:cNvSpPr/>
      </dsp:nvSpPr>
      <dsp:spPr>
        <a:xfrm>
          <a:off x="2789990" y="429779"/>
          <a:ext cx="1571183" cy="1213697"/>
        </a:xfrm>
        <a:prstGeom prst="ellipse">
          <a:avLst/>
        </a:prstGeom>
        <a:solidFill>
          <a:schemeClr val="accent1">
            <a:alpha val="90000"/>
            <a:hueOff val="0"/>
            <a:satOff val="0"/>
            <a:lumOff val="0"/>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kern="1200" dirty="0">
            <a:solidFill>
              <a:schemeClr val="tx1"/>
            </a:solidFill>
          </a:endParaRPr>
        </a:p>
      </dsp:txBody>
      <dsp:txXfrm>
        <a:off x="3020084" y="607521"/>
        <a:ext cx="1110995" cy="858213"/>
      </dsp:txXfrm>
    </dsp:sp>
    <dsp:sp modelId="{6E4E19C8-FD7F-4857-884C-C69413B95016}">
      <dsp:nvSpPr>
        <dsp:cNvPr id="0" name=""/>
        <dsp:cNvSpPr/>
      </dsp:nvSpPr>
      <dsp:spPr>
        <a:xfrm rot="1988625">
          <a:off x="2974646" y="2149020"/>
          <a:ext cx="102980" cy="37236"/>
        </a:xfrm>
        <a:custGeom>
          <a:avLst/>
          <a:gdLst/>
          <a:ahLst/>
          <a:cxnLst/>
          <a:rect l="0" t="0" r="0" b="0"/>
          <a:pathLst>
            <a:path>
              <a:moveTo>
                <a:pt x="0" y="18618"/>
              </a:moveTo>
              <a:lnTo>
                <a:pt x="102980" y="1861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a:off x="3023561" y="2165063"/>
        <a:ext cx="5149" cy="5149"/>
      </dsp:txXfrm>
    </dsp:sp>
    <dsp:sp modelId="{F43D1500-93F4-48FC-9F52-CFAA83D77AD8}">
      <dsp:nvSpPr>
        <dsp:cNvPr id="0" name=""/>
        <dsp:cNvSpPr/>
      </dsp:nvSpPr>
      <dsp:spPr>
        <a:xfrm>
          <a:off x="2987179" y="1967154"/>
          <a:ext cx="1008850" cy="1008850"/>
        </a:xfrm>
        <a:prstGeom prst="ellipse">
          <a:avLst/>
        </a:prstGeom>
        <a:solidFill>
          <a:schemeClr val="accent1">
            <a:alpha val="90000"/>
            <a:hueOff val="0"/>
            <a:satOff val="0"/>
            <a:lumOff val="0"/>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schemeClr val="tx1"/>
              </a:solidFill>
            </a:rPr>
            <a:t>الخطّ والنّسخ</a:t>
          </a:r>
          <a:endParaRPr lang="en-US" sz="1600" b="0" kern="1200" dirty="0">
            <a:solidFill>
              <a:schemeClr val="tx1"/>
            </a:solidFill>
          </a:endParaRPr>
        </a:p>
      </dsp:txBody>
      <dsp:txXfrm>
        <a:off x="3134922" y="2114897"/>
        <a:ext cx="713364" cy="713364"/>
      </dsp:txXfrm>
    </dsp:sp>
    <dsp:sp modelId="{8AAB6EAC-52D1-4144-A3A1-081AC55DD19F}">
      <dsp:nvSpPr>
        <dsp:cNvPr id="0" name=""/>
        <dsp:cNvSpPr/>
      </dsp:nvSpPr>
      <dsp:spPr>
        <a:xfrm rot="5439663">
          <a:off x="2364400" y="2543511"/>
          <a:ext cx="50121" cy="37236"/>
        </a:xfrm>
        <a:custGeom>
          <a:avLst/>
          <a:gdLst/>
          <a:ahLst/>
          <a:cxnLst/>
          <a:rect l="0" t="0" r="0" b="0"/>
          <a:pathLst>
            <a:path>
              <a:moveTo>
                <a:pt x="0" y="18618"/>
              </a:moveTo>
              <a:lnTo>
                <a:pt x="50121" y="1861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rot="10800000">
        <a:off x="2388207" y="2560876"/>
        <a:ext cx="2506" cy="2506"/>
      </dsp:txXfrm>
    </dsp:sp>
    <dsp:sp modelId="{0C1A84E6-7C03-45C5-8B55-3FCDE12AB2D6}">
      <dsp:nvSpPr>
        <dsp:cNvPr id="0" name=""/>
        <dsp:cNvSpPr/>
      </dsp:nvSpPr>
      <dsp:spPr>
        <a:xfrm>
          <a:off x="1667190" y="2587168"/>
          <a:ext cx="1431538" cy="1076836"/>
        </a:xfrm>
        <a:prstGeom prst="ellipse">
          <a:avLst/>
        </a:prstGeom>
        <a:solidFill>
          <a:schemeClr val="accent1">
            <a:alpha val="90000"/>
            <a:hueOff val="0"/>
            <a:satOff val="0"/>
            <a:lumOff val="0"/>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b="1" kern="1200" dirty="0">
            <a:solidFill>
              <a:schemeClr val="tx1"/>
            </a:solidFill>
          </a:endParaRPr>
        </a:p>
      </dsp:txBody>
      <dsp:txXfrm>
        <a:off x="1876834" y="2744867"/>
        <a:ext cx="1012250" cy="761438"/>
      </dsp:txXfrm>
    </dsp:sp>
    <dsp:sp modelId="{14208126-D705-44FB-936A-B8E44F90CCF4}">
      <dsp:nvSpPr>
        <dsp:cNvPr id="0" name=""/>
        <dsp:cNvSpPr/>
      </dsp:nvSpPr>
      <dsp:spPr>
        <a:xfrm rot="8877836">
          <a:off x="1665472" y="2149692"/>
          <a:ext cx="154976" cy="37236"/>
        </a:xfrm>
        <a:custGeom>
          <a:avLst/>
          <a:gdLst/>
          <a:ahLst/>
          <a:cxnLst/>
          <a:rect l="0" t="0" r="0" b="0"/>
          <a:pathLst>
            <a:path>
              <a:moveTo>
                <a:pt x="0" y="18618"/>
              </a:moveTo>
              <a:lnTo>
                <a:pt x="154976" y="1861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rot="10800000">
        <a:off x="1739086" y="2164435"/>
        <a:ext cx="7748" cy="7748"/>
      </dsp:txXfrm>
    </dsp:sp>
    <dsp:sp modelId="{4C323A97-342B-4675-B8CB-EF76DEE3D342}">
      <dsp:nvSpPr>
        <dsp:cNvPr id="0" name=""/>
        <dsp:cNvSpPr/>
      </dsp:nvSpPr>
      <dsp:spPr>
        <a:xfrm>
          <a:off x="745239" y="1972562"/>
          <a:ext cx="1008850" cy="1008850"/>
        </a:xfrm>
        <a:prstGeom prst="ellipse">
          <a:avLst/>
        </a:prstGeom>
        <a:solidFill>
          <a:schemeClr val="accent1">
            <a:alpha val="90000"/>
            <a:hueOff val="0"/>
            <a:satOff val="0"/>
            <a:lumOff val="0"/>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schemeClr val="tx1"/>
              </a:solidFill>
            </a:rPr>
            <a:t>المعجم اللّغويّ</a:t>
          </a:r>
          <a:endParaRPr lang="en-US" sz="1600" b="0" kern="1200" dirty="0">
            <a:solidFill>
              <a:schemeClr val="tx1"/>
            </a:solidFill>
          </a:endParaRPr>
        </a:p>
      </dsp:txBody>
      <dsp:txXfrm>
        <a:off x="892982" y="2120305"/>
        <a:ext cx="713364" cy="713364"/>
      </dsp:txXfrm>
    </dsp:sp>
    <dsp:sp modelId="{53D0BC0C-97A5-46F7-984F-6DF23573AACD}">
      <dsp:nvSpPr>
        <dsp:cNvPr id="0" name=""/>
        <dsp:cNvSpPr/>
      </dsp:nvSpPr>
      <dsp:spPr>
        <a:xfrm rot="12414190">
          <a:off x="1742946" y="1417753"/>
          <a:ext cx="43990" cy="37236"/>
        </a:xfrm>
        <a:custGeom>
          <a:avLst/>
          <a:gdLst/>
          <a:ahLst/>
          <a:cxnLst/>
          <a:rect l="0" t="0" r="0" b="0"/>
          <a:pathLst>
            <a:path>
              <a:moveTo>
                <a:pt x="0" y="18618"/>
              </a:moveTo>
              <a:lnTo>
                <a:pt x="43990" y="18618"/>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rot="10800000">
        <a:off x="1763841" y="1435272"/>
        <a:ext cx="2199" cy="2199"/>
      </dsp:txXfrm>
    </dsp:sp>
    <dsp:sp modelId="{A150EF1D-B0B6-4006-B490-ED9BC3AEC50B}">
      <dsp:nvSpPr>
        <dsp:cNvPr id="0" name=""/>
        <dsp:cNvSpPr/>
      </dsp:nvSpPr>
      <dsp:spPr>
        <a:xfrm>
          <a:off x="599604" y="641259"/>
          <a:ext cx="1235105" cy="1034333"/>
        </a:xfrm>
        <a:prstGeom prst="ellipse">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schemeClr val="tx1"/>
              </a:solidFill>
            </a:rPr>
            <a:t>القواعد</a:t>
          </a:r>
          <a:endParaRPr lang="en-US" sz="1600" b="0" kern="1200" dirty="0">
            <a:solidFill>
              <a:schemeClr val="tx1"/>
            </a:solidFill>
          </a:endParaRPr>
        </a:p>
      </dsp:txBody>
      <dsp:txXfrm>
        <a:off x="780481" y="792734"/>
        <a:ext cx="873351" cy="7313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0392E-F170-4C52-9F05-90D519CAF9AD}">
      <dsp:nvSpPr>
        <dsp:cNvPr id="0" name=""/>
        <dsp:cNvSpPr/>
      </dsp:nvSpPr>
      <dsp:spPr>
        <a:xfrm>
          <a:off x="1830269" y="1430448"/>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LB" sz="2400" kern="1200" dirty="0"/>
            <a:t>مكوّنات القراءة </a:t>
          </a:r>
          <a:endParaRPr lang="en-US" sz="2400" kern="1200" dirty="0"/>
        </a:p>
      </dsp:txBody>
      <dsp:txXfrm>
        <a:off x="1989629" y="1589808"/>
        <a:ext cx="769461" cy="769461"/>
      </dsp:txXfrm>
    </dsp:sp>
    <dsp:sp modelId="{358192B6-AAD9-4981-B939-E29EF62A524F}">
      <dsp:nvSpPr>
        <dsp:cNvPr id="0" name=""/>
        <dsp:cNvSpPr/>
      </dsp:nvSpPr>
      <dsp:spPr>
        <a:xfrm rot="16200000">
          <a:off x="2210306" y="1245771"/>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66157" y="1258192"/>
        <a:ext cx="16405" cy="16405"/>
      </dsp:txXfrm>
    </dsp:sp>
    <dsp:sp modelId="{98250024-EF26-4418-8A4E-338AA4C92A40}">
      <dsp:nvSpPr>
        <dsp:cNvPr id="0" name=""/>
        <dsp:cNvSpPr/>
      </dsp:nvSpPr>
      <dsp:spPr>
        <a:xfrm>
          <a:off x="1830269" y="14159"/>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smtClean="0"/>
            <a:t>الوعي الفونولوجيّ</a:t>
          </a:r>
          <a:endParaRPr lang="en-US" sz="1600" kern="1200" dirty="0"/>
        </a:p>
      </dsp:txBody>
      <dsp:txXfrm>
        <a:off x="1989629" y="173519"/>
        <a:ext cx="769461" cy="769461"/>
      </dsp:txXfrm>
    </dsp:sp>
    <dsp:sp modelId="{6E4E19C8-FD7F-4857-884C-C69413B95016}">
      <dsp:nvSpPr>
        <dsp:cNvPr id="0" name=""/>
        <dsp:cNvSpPr/>
      </dsp:nvSpPr>
      <dsp:spPr>
        <a:xfrm rot="20520000">
          <a:off x="2883791" y="1735087"/>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039642" y="1747508"/>
        <a:ext cx="16405" cy="16405"/>
      </dsp:txXfrm>
    </dsp:sp>
    <dsp:sp modelId="{F43D1500-93F4-48FC-9F52-CFAA83D77AD8}">
      <dsp:nvSpPr>
        <dsp:cNvPr id="0" name=""/>
        <dsp:cNvSpPr/>
      </dsp:nvSpPr>
      <dsp:spPr>
        <a:xfrm>
          <a:off x="3177240" y="992791"/>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smtClean="0"/>
            <a:t>الصّوتيّات</a:t>
          </a:r>
          <a:endParaRPr lang="en-US" sz="1600" kern="1200" dirty="0"/>
        </a:p>
      </dsp:txBody>
      <dsp:txXfrm>
        <a:off x="3336600" y="1152151"/>
        <a:ext cx="769461" cy="769461"/>
      </dsp:txXfrm>
    </dsp:sp>
    <dsp:sp modelId="{8AAB6EAC-52D1-4144-A3A1-081AC55DD19F}">
      <dsp:nvSpPr>
        <dsp:cNvPr id="0" name=""/>
        <dsp:cNvSpPr/>
      </dsp:nvSpPr>
      <dsp:spPr>
        <a:xfrm rot="3240000">
          <a:off x="2626543" y="2526816"/>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782394" y="2539238"/>
        <a:ext cx="16405" cy="16405"/>
      </dsp:txXfrm>
    </dsp:sp>
    <dsp:sp modelId="{0C1A84E6-7C03-45C5-8B55-3FCDE12AB2D6}">
      <dsp:nvSpPr>
        <dsp:cNvPr id="0" name=""/>
        <dsp:cNvSpPr/>
      </dsp:nvSpPr>
      <dsp:spPr>
        <a:xfrm>
          <a:off x="2662743" y="2576250"/>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a:t>المعجم اللّغويّ</a:t>
          </a:r>
          <a:endParaRPr lang="en-US" sz="1600" kern="1200" dirty="0"/>
        </a:p>
      </dsp:txBody>
      <dsp:txXfrm>
        <a:off x="2822103" y="2735610"/>
        <a:ext cx="769461" cy="769461"/>
      </dsp:txXfrm>
    </dsp:sp>
    <dsp:sp modelId="{14208126-D705-44FB-936A-B8E44F90CCF4}">
      <dsp:nvSpPr>
        <dsp:cNvPr id="0" name=""/>
        <dsp:cNvSpPr/>
      </dsp:nvSpPr>
      <dsp:spPr>
        <a:xfrm rot="7560000">
          <a:off x="1794069" y="2526816"/>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949920" y="2539238"/>
        <a:ext cx="16405" cy="16405"/>
      </dsp:txXfrm>
    </dsp:sp>
    <dsp:sp modelId="{4C323A97-342B-4675-B8CB-EF76DEE3D342}">
      <dsp:nvSpPr>
        <dsp:cNvPr id="0" name=""/>
        <dsp:cNvSpPr/>
      </dsp:nvSpPr>
      <dsp:spPr>
        <a:xfrm>
          <a:off x="997794" y="2576250"/>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a:t>الطّلاقة</a:t>
          </a:r>
          <a:endParaRPr lang="en-US" sz="1600" kern="1200" dirty="0"/>
        </a:p>
      </dsp:txBody>
      <dsp:txXfrm>
        <a:off x="1157154" y="2735610"/>
        <a:ext cx="769461" cy="769461"/>
      </dsp:txXfrm>
    </dsp:sp>
    <dsp:sp modelId="{08B8C9ED-6EF1-469A-B475-FFA41DB67D91}">
      <dsp:nvSpPr>
        <dsp:cNvPr id="0" name=""/>
        <dsp:cNvSpPr/>
      </dsp:nvSpPr>
      <dsp:spPr>
        <a:xfrm rot="11880000">
          <a:off x="1536820" y="1735087"/>
          <a:ext cx="328107" cy="41247"/>
        </a:xfrm>
        <a:custGeom>
          <a:avLst/>
          <a:gdLst/>
          <a:ahLst/>
          <a:cxnLst/>
          <a:rect l="0" t="0" r="0" b="0"/>
          <a:pathLst>
            <a:path>
              <a:moveTo>
                <a:pt x="0" y="20623"/>
              </a:moveTo>
              <a:lnTo>
                <a:pt x="328107" y="2062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1692671" y="1747508"/>
        <a:ext cx="16405" cy="16405"/>
      </dsp:txXfrm>
    </dsp:sp>
    <dsp:sp modelId="{17F56615-D9D3-4B64-95E4-B38E75695D16}">
      <dsp:nvSpPr>
        <dsp:cNvPr id="0" name=""/>
        <dsp:cNvSpPr/>
      </dsp:nvSpPr>
      <dsp:spPr>
        <a:xfrm>
          <a:off x="483297" y="992791"/>
          <a:ext cx="1088181" cy="1088181"/>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smtClean="0"/>
            <a:t>الفهم القرائي</a:t>
          </a:r>
          <a:endParaRPr lang="en-US" sz="1600" kern="1200" dirty="0"/>
        </a:p>
      </dsp:txBody>
      <dsp:txXfrm>
        <a:off x="642657" y="1152151"/>
        <a:ext cx="769461" cy="76946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0392E-F170-4C52-9F05-90D519CAF9AD}">
      <dsp:nvSpPr>
        <dsp:cNvPr id="0" name=""/>
        <dsp:cNvSpPr/>
      </dsp:nvSpPr>
      <dsp:spPr>
        <a:xfrm>
          <a:off x="1698732" y="1006809"/>
          <a:ext cx="1396724" cy="1624052"/>
        </a:xfrm>
        <a:prstGeom prst="ellipse">
          <a:avLst/>
        </a:prstGeom>
        <a:solidFill>
          <a:schemeClr val="accent1">
            <a:alpha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LB" sz="1800" b="1" kern="1200" dirty="0">
              <a:solidFill>
                <a:schemeClr val="tx1"/>
              </a:solidFill>
            </a:rPr>
            <a:t>مكوّنات التّعبير الكتابيّ </a:t>
          </a:r>
          <a:endParaRPr lang="en-US" sz="1800" b="1" kern="1200" dirty="0">
            <a:solidFill>
              <a:schemeClr val="tx1"/>
            </a:solidFill>
          </a:endParaRPr>
        </a:p>
      </dsp:txBody>
      <dsp:txXfrm>
        <a:off x="1903277" y="1244646"/>
        <a:ext cx="987634" cy="1148378"/>
      </dsp:txXfrm>
    </dsp:sp>
    <dsp:sp modelId="{2E95CCB5-5223-4123-923A-6A04E07F5453}">
      <dsp:nvSpPr>
        <dsp:cNvPr id="0" name=""/>
        <dsp:cNvSpPr/>
      </dsp:nvSpPr>
      <dsp:spPr>
        <a:xfrm rot="5278650">
          <a:off x="2367780" y="988776"/>
          <a:ext cx="1374" cy="38805"/>
        </a:xfrm>
        <a:custGeom>
          <a:avLst/>
          <a:gdLst/>
          <a:ahLst/>
          <a:cxnLst/>
          <a:rect l="0" t="0" r="0" b="0"/>
          <a:pathLst>
            <a:path>
              <a:moveTo>
                <a:pt x="0" y="19402"/>
              </a:moveTo>
              <a:lnTo>
                <a:pt x="1374" y="194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solidFill>
              <a:schemeClr val="tx1"/>
            </a:solidFill>
          </a:endParaRPr>
        </a:p>
      </dsp:txBody>
      <dsp:txXfrm>
        <a:off x="2368433" y="1008145"/>
        <a:ext cx="68" cy="68"/>
      </dsp:txXfrm>
    </dsp:sp>
    <dsp:sp modelId="{0A2A857D-CA96-483C-8617-4D8182EFA229}">
      <dsp:nvSpPr>
        <dsp:cNvPr id="0" name=""/>
        <dsp:cNvSpPr/>
      </dsp:nvSpPr>
      <dsp:spPr>
        <a:xfrm>
          <a:off x="1825150" y="8835"/>
          <a:ext cx="1051377" cy="1000312"/>
        </a:xfrm>
        <a:prstGeom prst="ellipse">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prstClr val="black"/>
              </a:solidFill>
              <a:latin typeface="Calibri" panose="020F0502020204030204"/>
              <a:ea typeface="+mn-ea"/>
              <a:cs typeface="Arial" panose="020B0604020202020204" pitchFamily="34" charset="0"/>
            </a:rPr>
            <a:t>أنواع النّصوص والأساليب والأنماط</a:t>
          </a:r>
          <a:endParaRPr lang="en-US" sz="1600" b="0" kern="1200" dirty="0">
            <a:solidFill>
              <a:prstClr val="black"/>
            </a:solidFill>
            <a:latin typeface="Calibri" panose="020F0502020204030204"/>
            <a:ea typeface="+mn-ea"/>
            <a:cs typeface="Arial" panose="020B0604020202020204" pitchFamily="34" charset="0"/>
          </a:endParaRPr>
        </a:p>
      </dsp:txBody>
      <dsp:txXfrm>
        <a:off x="1979121" y="155327"/>
        <a:ext cx="743435" cy="707328"/>
      </dsp:txXfrm>
    </dsp:sp>
    <dsp:sp modelId="{480AB4FB-ADB1-46AE-9BA7-2F08556F16B7}">
      <dsp:nvSpPr>
        <dsp:cNvPr id="0" name=""/>
        <dsp:cNvSpPr/>
      </dsp:nvSpPr>
      <dsp:spPr>
        <a:xfrm rot="19694897">
          <a:off x="2996369" y="1357409"/>
          <a:ext cx="229959" cy="38805"/>
        </a:xfrm>
        <a:custGeom>
          <a:avLst/>
          <a:gdLst/>
          <a:ahLst/>
          <a:cxnLst/>
          <a:rect l="0" t="0" r="0" b="0"/>
          <a:pathLst>
            <a:path>
              <a:moveTo>
                <a:pt x="0" y="19402"/>
              </a:moveTo>
              <a:lnTo>
                <a:pt x="229959" y="194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105600" y="1371063"/>
        <a:ext cx="11497" cy="11497"/>
      </dsp:txXfrm>
    </dsp:sp>
    <dsp:sp modelId="{0C625374-2469-4290-8F37-755A65D82F3F}">
      <dsp:nvSpPr>
        <dsp:cNvPr id="0" name=""/>
        <dsp:cNvSpPr/>
      </dsp:nvSpPr>
      <dsp:spPr>
        <a:xfrm>
          <a:off x="3029360" y="288456"/>
          <a:ext cx="1637415" cy="1264860"/>
        </a:xfrm>
        <a:prstGeom prst="ellipse">
          <a:avLst/>
        </a:prstGeom>
        <a:solidFill>
          <a:schemeClr val="accent1">
            <a:alpha val="90000"/>
            <a:hueOff val="0"/>
            <a:satOff val="0"/>
            <a:lumOff val="0"/>
            <a:alphaOff val="-8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kern="1200" dirty="0" smtClean="0">
              <a:solidFill>
                <a:schemeClr val="tx1"/>
              </a:solidFill>
            </a:rPr>
            <a:t>مراحل عمليّة الكتابة واستراتيجيّاتها</a:t>
          </a:r>
          <a:endParaRPr lang="en-US" sz="1600" kern="1200" dirty="0">
            <a:solidFill>
              <a:schemeClr val="tx1"/>
            </a:solidFill>
          </a:endParaRPr>
        </a:p>
      </dsp:txBody>
      <dsp:txXfrm>
        <a:off x="3269154" y="473690"/>
        <a:ext cx="1157827" cy="894392"/>
      </dsp:txXfrm>
    </dsp:sp>
    <dsp:sp modelId="{6E4E19C8-FD7F-4857-884C-C69413B95016}">
      <dsp:nvSpPr>
        <dsp:cNvPr id="0" name=""/>
        <dsp:cNvSpPr/>
      </dsp:nvSpPr>
      <dsp:spPr>
        <a:xfrm rot="1988625">
          <a:off x="2997213" y="2226603"/>
          <a:ext cx="108134" cy="38805"/>
        </a:xfrm>
        <a:custGeom>
          <a:avLst/>
          <a:gdLst/>
          <a:ahLst/>
          <a:cxnLst/>
          <a:rect l="0" t="0" r="0" b="0"/>
          <a:pathLst>
            <a:path>
              <a:moveTo>
                <a:pt x="0" y="19402"/>
              </a:moveTo>
              <a:lnTo>
                <a:pt x="108134" y="194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a:off x="3048577" y="2243302"/>
        <a:ext cx="5406" cy="5406"/>
      </dsp:txXfrm>
    </dsp:sp>
    <dsp:sp modelId="{F43D1500-93F4-48FC-9F52-CFAA83D77AD8}">
      <dsp:nvSpPr>
        <dsp:cNvPr id="0" name=""/>
        <dsp:cNvSpPr/>
      </dsp:nvSpPr>
      <dsp:spPr>
        <a:xfrm>
          <a:off x="3011022" y="2037294"/>
          <a:ext cx="1051377" cy="1051377"/>
        </a:xfrm>
        <a:prstGeom prst="ellipse">
          <a:avLst/>
        </a:prstGeom>
        <a:solidFill>
          <a:schemeClr val="accent1">
            <a:alpha val="90000"/>
            <a:hueOff val="0"/>
            <a:satOff val="0"/>
            <a:lumOff val="0"/>
            <a:alphaOff val="-16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schemeClr val="tx1"/>
              </a:solidFill>
            </a:rPr>
            <a:t>الخطّ والنّسخ</a:t>
          </a:r>
          <a:endParaRPr lang="en-US" sz="1600" b="0" kern="1200" dirty="0">
            <a:solidFill>
              <a:schemeClr val="tx1"/>
            </a:solidFill>
          </a:endParaRPr>
        </a:p>
      </dsp:txBody>
      <dsp:txXfrm>
        <a:off x="3164993" y="2191265"/>
        <a:ext cx="743435" cy="743435"/>
      </dsp:txXfrm>
    </dsp:sp>
    <dsp:sp modelId="{8AAB6EAC-52D1-4144-A3A1-081AC55DD19F}">
      <dsp:nvSpPr>
        <dsp:cNvPr id="0" name=""/>
        <dsp:cNvSpPr/>
      </dsp:nvSpPr>
      <dsp:spPr>
        <a:xfrm rot="5439663">
          <a:off x="2360877" y="2637928"/>
          <a:ext cx="53086" cy="38805"/>
        </a:xfrm>
        <a:custGeom>
          <a:avLst/>
          <a:gdLst/>
          <a:ahLst/>
          <a:cxnLst/>
          <a:rect l="0" t="0" r="0" b="0"/>
          <a:pathLst>
            <a:path>
              <a:moveTo>
                <a:pt x="0" y="19402"/>
              </a:moveTo>
              <a:lnTo>
                <a:pt x="53086" y="194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rot="10800000">
        <a:off x="2386093" y="2656003"/>
        <a:ext cx="2654" cy="2654"/>
      </dsp:txXfrm>
    </dsp:sp>
    <dsp:sp modelId="{0C1A84E6-7C03-45C5-8B55-3FCDE12AB2D6}">
      <dsp:nvSpPr>
        <dsp:cNvPr id="0" name=""/>
        <dsp:cNvSpPr/>
      </dsp:nvSpPr>
      <dsp:spPr>
        <a:xfrm>
          <a:off x="1634698" y="2683851"/>
          <a:ext cx="1491884" cy="1122230"/>
        </a:xfrm>
        <a:prstGeom prst="ellipse">
          <a:avLst/>
        </a:prstGeom>
        <a:solidFill>
          <a:schemeClr val="accent1">
            <a:alpha val="90000"/>
            <a:hueOff val="0"/>
            <a:satOff val="0"/>
            <a:lumOff val="0"/>
            <a:alphaOff val="-24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ar-LB" sz="1400" b="1" kern="1200" dirty="0" smtClean="0">
              <a:solidFill>
                <a:schemeClr val="tx1"/>
              </a:solidFill>
            </a:rPr>
            <a:t>الإملاء(الوعي الفونولوجيّ- الصّوتيات)</a:t>
          </a:r>
          <a:endParaRPr lang="en-US" sz="1400" b="1" kern="1200" dirty="0">
            <a:solidFill>
              <a:schemeClr val="tx1"/>
            </a:solidFill>
          </a:endParaRPr>
        </a:p>
      </dsp:txBody>
      <dsp:txXfrm>
        <a:off x="1853179" y="2848198"/>
        <a:ext cx="1054922" cy="793536"/>
      </dsp:txXfrm>
    </dsp:sp>
    <dsp:sp modelId="{14208126-D705-44FB-936A-B8E44F90CCF4}">
      <dsp:nvSpPr>
        <dsp:cNvPr id="0" name=""/>
        <dsp:cNvSpPr/>
      </dsp:nvSpPr>
      <dsp:spPr>
        <a:xfrm rot="8877836">
          <a:off x="1632136" y="2227305"/>
          <a:ext cx="162354" cy="38805"/>
        </a:xfrm>
        <a:custGeom>
          <a:avLst/>
          <a:gdLst/>
          <a:ahLst/>
          <a:cxnLst/>
          <a:rect l="0" t="0" r="0" b="0"/>
          <a:pathLst>
            <a:path>
              <a:moveTo>
                <a:pt x="0" y="19402"/>
              </a:moveTo>
              <a:lnTo>
                <a:pt x="162354" y="194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rot="10800000">
        <a:off x="1709255" y="2242649"/>
        <a:ext cx="8117" cy="8117"/>
      </dsp:txXfrm>
    </dsp:sp>
    <dsp:sp modelId="{4C323A97-342B-4675-B8CB-EF76DEE3D342}">
      <dsp:nvSpPr>
        <dsp:cNvPr id="0" name=""/>
        <dsp:cNvSpPr/>
      </dsp:nvSpPr>
      <dsp:spPr>
        <a:xfrm>
          <a:off x="673175" y="2042933"/>
          <a:ext cx="1051377" cy="1051377"/>
        </a:xfrm>
        <a:prstGeom prst="ellipse">
          <a:avLst/>
        </a:prstGeom>
        <a:solidFill>
          <a:schemeClr val="accent1">
            <a:alpha val="90000"/>
            <a:hueOff val="0"/>
            <a:satOff val="0"/>
            <a:lumOff val="0"/>
            <a:alphaOff val="-32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schemeClr val="tx1"/>
              </a:solidFill>
            </a:rPr>
            <a:t>المعجم اللّغويّ</a:t>
          </a:r>
          <a:endParaRPr lang="en-US" sz="1600" b="0" kern="1200" dirty="0">
            <a:solidFill>
              <a:schemeClr val="tx1"/>
            </a:solidFill>
          </a:endParaRPr>
        </a:p>
      </dsp:txBody>
      <dsp:txXfrm>
        <a:off x="827146" y="2196904"/>
        <a:ext cx="743435" cy="743435"/>
      </dsp:txXfrm>
    </dsp:sp>
    <dsp:sp modelId="{53D0BC0C-97A5-46F7-984F-6DF23573AACD}">
      <dsp:nvSpPr>
        <dsp:cNvPr id="0" name=""/>
        <dsp:cNvSpPr/>
      </dsp:nvSpPr>
      <dsp:spPr>
        <a:xfrm rot="12414190">
          <a:off x="1712876" y="1464101"/>
          <a:ext cx="46670" cy="38805"/>
        </a:xfrm>
        <a:custGeom>
          <a:avLst/>
          <a:gdLst/>
          <a:ahLst/>
          <a:cxnLst/>
          <a:rect l="0" t="0" r="0" b="0"/>
          <a:pathLst>
            <a:path>
              <a:moveTo>
                <a:pt x="0" y="19402"/>
              </a:moveTo>
              <a:lnTo>
                <a:pt x="46670" y="19402"/>
              </a:lnTo>
            </a:path>
          </a:pathLst>
        </a:custGeom>
        <a:noFill/>
        <a:ln w="25400" cap="flat" cmpd="sng" algn="ctr">
          <a:solidFill>
            <a:schemeClr val="accent1">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b="1" kern="1200">
            <a:solidFill>
              <a:schemeClr val="tx1"/>
            </a:solidFill>
          </a:endParaRPr>
        </a:p>
      </dsp:txBody>
      <dsp:txXfrm rot="10800000">
        <a:off x="1735044" y="1482337"/>
        <a:ext cx="2333" cy="2333"/>
      </dsp:txXfrm>
    </dsp:sp>
    <dsp:sp modelId="{A150EF1D-B0B6-4006-B490-ED9BC3AEC50B}">
      <dsp:nvSpPr>
        <dsp:cNvPr id="0" name=""/>
        <dsp:cNvSpPr/>
      </dsp:nvSpPr>
      <dsp:spPr>
        <a:xfrm>
          <a:off x="521381" y="654688"/>
          <a:ext cx="1287170" cy="1077935"/>
        </a:xfrm>
        <a:prstGeom prst="ellipse">
          <a:avLst/>
        </a:prstGeom>
        <a:solidFill>
          <a:schemeClr val="accent1">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LB" sz="1600" b="0" kern="1200" dirty="0">
              <a:solidFill>
                <a:schemeClr val="tx1"/>
              </a:solidFill>
            </a:rPr>
            <a:t>القواعد</a:t>
          </a:r>
          <a:endParaRPr lang="en-US" sz="1600" b="0" kern="1200" dirty="0">
            <a:solidFill>
              <a:schemeClr val="tx1"/>
            </a:solidFill>
          </a:endParaRPr>
        </a:p>
      </dsp:txBody>
      <dsp:txXfrm>
        <a:off x="709883" y="812548"/>
        <a:ext cx="910166" cy="7622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20FAE-10D0-4F24-8E43-646D47717DA9}">
      <dsp:nvSpPr>
        <dsp:cNvPr id="0" name=""/>
        <dsp:cNvSpPr/>
      </dsp:nvSpPr>
      <dsp:spPr>
        <a:xfrm rot="10800000">
          <a:off x="584363" y="0"/>
          <a:ext cx="6733436" cy="352847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5D3463-D2E5-4E9D-9684-53477066F972}">
      <dsp:nvSpPr>
        <dsp:cNvPr id="0" name=""/>
        <dsp:cNvSpPr/>
      </dsp:nvSpPr>
      <dsp:spPr>
        <a:xfrm>
          <a:off x="4182" y="1058542"/>
          <a:ext cx="2544813" cy="1411389"/>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ar-LB" sz="2300" kern="1200" dirty="0" smtClean="0"/>
            <a:t>التّقويم التّشخيصيّ البعديّ</a:t>
          </a:r>
        </a:p>
        <a:p>
          <a:pPr lvl="0" algn="ctr" defTabSz="1022350">
            <a:lnSpc>
              <a:spcPct val="90000"/>
            </a:lnSpc>
            <a:spcBef>
              <a:spcPct val="0"/>
            </a:spcBef>
            <a:spcAft>
              <a:spcPct val="35000"/>
            </a:spcAft>
          </a:pPr>
          <a:r>
            <a:rPr lang="ar-LB" sz="2300" kern="1200" dirty="0" smtClean="0"/>
            <a:t>في </a:t>
          </a:r>
          <a:r>
            <a:rPr lang="ar-LB" sz="2300" kern="1200" dirty="0"/>
            <a:t>نهاية العام الدّراسيّ </a:t>
          </a:r>
          <a:endParaRPr lang="en-US" sz="2300" kern="1200" dirty="0"/>
        </a:p>
      </dsp:txBody>
      <dsp:txXfrm>
        <a:off x="73080" y="1127440"/>
        <a:ext cx="2407017" cy="1273593"/>
      </dsp:txXfrm>
    </dsp:sp>
    <dsp:sp modelId="{73FC1BF7-6C76-4BF7-990A-2C96C7893135}">
      <dsp:nvSpPr>
        <dsp:cNvPr id="0" name=""/>
        <dsp:cNvSpPr/>
      </dsp:nvSpPr>
      <dsp:spPr>
        <a:xfrm>
          <a:off x="2688438" y="1058542"/>
          <a:ext cx="2544813" cy="1411389"/>
        </a:xfrm>
        <a:prstGeom prst="roundRect">
          <a:avLst/>
        </a:prstGeom>
        <a:solidFill>
          <a:schemeClr val="accent1">
            <a:shade val="80000"/>
            <a:hueOff val="272460"/>
            <a:satOff val="-14697"/>
            <a:lumOff val="162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ar-LB" sz="2300" kern="1200"/>
            <a:t>التّقويم التّشخيصي خلال العام الدّراسيّ</a:t>
          </a:r>
          <a:endParaRPr lang="en-US" sz="2300" kern="1200"/>
        </a:p>
      </dsp:txBody>
      <dsp:txXfrm>
        <a:off x="2757336" y="1127440"/>
        <a:ext cx="2407017" cy="1273593"/>
      </dsp:txXfrm>
    </dsp:sp>
    <dsp:sp modelId="{E31F4F9B-8C5B-4A7E-B5EF-E8DED92577AB}">
      <dsp:nvSpPr>
        <dsp:cNvPr id="0" name=""/>
        <dsp:cNvSpPr/>
      </dsp:nvSpPr>
      <dsp:spPr>
        <a:xfrm>
          <a:off x="5372693" y="1058542"/>
          <a:ext cx="2544813" cy="1411389"/>
        </a:xfrm>
        <a:prstGeom prst="roundRect">
          <a:avLst/>
        </a:prstGeom>
        <a:solidFill>
          <a:schemeClr val="accent1">
            <a:shade val="80000"/>
            <a:hueOff val="544921"/>
            <a:satOff val="-29395"/>
            <a:lumOff val="324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ar-LB" sz="2300" kern="1200"/>
            <a:t>التّقويم التّشخيصيّ القبلي في بداية العام الدّراسيّ </a:t>
          </a:r>
          <a:endParaRPr lang="en-US" sz="2300" kern="1200"/>
        </a:p>
      </dsp:txBody>
      <dsp:txXfrm>
        <a:off x="5441591" y="1127440"/>
        <a:ext cx="2407017" cy="127359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F6DB0A-EB7E-440D-AD91-F65D86AFB9E4}">
      <dsp:nvSpPr>
        <dsp:cNvPr id="0" name=""/>
        <dsp:cNvSpPr/>
      </dsp:nvSpPr>
      <dsp:spPr>
        <a:xfrm>
          <a:off x="552043" y="1991061"/>
          <a:ext cx="3119437" cy="1871662"/>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LB" sz="2900" b="1" kern="1200" dirty="0" smtClean="0">
              <a:latin typeface="Verdana" panose="020B0604030504040204" pitchFamily="34" charset="0"/>
              <a:cs typeface="+mj-cs"/>
            </a:rPr>
            <a:t>الكشف الذّاتي عن النّقائص والأخطاء</a:t>
          </a:r>
          <a:endParaRPr lang="en-US" sz="2900" kern="1200" dirty="0"/>
        </a:p>
      </dsp:txBody>
      <dsp:txXfrm>
        <a:off x="552043" y="1991061"/>
        <a:ext cx="3119437" cy="1871662"/>
      </dsp:txXfrm>
    </dsp:sp>
    <dsp:sp modelId="{4DDC7EA5-60CA-4D56-8549-5DF5BDC9F4D5}">
      <dsp:nvSpPr>
        <dsp:cNvPr id="0" name=""/>
        <dsp:cNvSpPr/>
      </dsp:nvSpPr>
      <dsp:spPr>
        <a:xfrm>
          <a:off x="5008562" y="1991061"/>
          <a:ext cx="3119437" cy="1871662"/>
        </a:xfrm>
        <a:prstGeom prst="rect">
          <a:avLst/>
        </a:prstGeom>
        <a:solidFill>
          <a:schemeClr val="accent2">
            <a:hueOff val="-344471"/>
            <a:satOff val="-1811"/>
            <a:lumOff val="-191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LB" sz="2900" b="1" kern="1200" smtClean="0">
              <a:latin typeface="Verdana" panose="020B0604030504040204" pitchFamily="34" charset="0"/>
              <a:cs typeface="+mj-cs"/>
            </a:rPr>
            <a:t>مقارنة إنتاجه بما هو مطلوب</a:t>
          </a:r>
          <a:endParaRPr lang="en-US" sz="2900" kern="1200" dirty="0"/>
        </a:p>
      </dsp:txBody>
      <dsp:txXfrm>
        <a:off x="5008562" y="1991061"/>
        <a:ext cx="3119437" cy="1871662"/>
      </dsp:txXfrm>
    </dsp:sp>
    <dsp:sp modelId="{2AD8D75A-69DB-4D6B-AAEB-AC964B9F90A8}">
      <dsp:nvSpPr>
        <dsp:cNvPr id="0" name=""/>
        <dsp:cNvSpPr/>
      </dsp:nvSpPr>
      <dsp:spPr>
        <a:xfrm>
          <a:off x="519757" y="3547004"/>
          <a:ext cx="3119437" cy="1871662"/>
        </a:xfrm>
        <a:prstGeom prst="rect">
          <a:avLst/>
        </a:prstGeom>
        <a:solidFill>
          <a:schemeClr val="accent2">
            <a:hueOff val="-688943"/>
            <a:satOff val="-3622"/>
            <a:lumOff val="-38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LB" sz="2900" b="1" kern="1200" dirty="0" smtClean="0">
              <a:latin typeface="Verdana" panose="020B0604030504040204" pitchFamily="34" charset="0"/>
              <a:cs typeface="+mj-cs"/>
            </a:rPr>
            <a:t>إعادة ترتيب معارفه ومعلوماته بطريقة تيسّر التّحكم بالموارد المرتبطة بالكفاية الأساسيّة . </a:t>
          </a:r>
          <a:endParaRPr lang="en-US" sz="2900" kern="1200" dirty="0"/>
        </a:p>
      </dsp:txBody>
      <dsp:txXfrm>
        <a:off x="519757" y="3547004"/>
        <a:ext cx="3119437" cy="1871662"/>
      </dsp:txXfrm>
    </dsp:sp>
    <dsp:sp modelId="{6065B5B2-1F6C-4E90-9FE0-8AAB94196559}">
      <dsp:nvSpPr>
        <dsp:cNvPr id="0" name=""/>
        <dsp:cNvSpPr/>
      </dsp:nvSpPr>
      <dsp:spPr>
        <a:xfrm>
          <a:off x="5008562" y="3547004"/>
          <a:ext cx="3119437" cy="1871662"/>
        </a:xfrm>
        <a:prstGeom prst="rect">
          <a:avLst/>
        </a:prstGeom>
        <a:solidFill>
          <a:schemeClr val="accent2">
            <a:hueOff val="-1033414"/>
            <a:satOff val="-5434"/>
            <a:lumOff val="-573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ar-LB" sz="2900" b="1" kern="1200" dirty="0" smtClean="0">
              <a:latin typeface="Verdana" panose="020B0604030504040204" pitchFamily="34" charset="0"/>
              <a:cs typeface="+mj-cs"/>
            </a:rPr>
            <a:t>القيام بالتّصحيح الذّاتي </a:t>
          </a:r>
          <a:endParaRPr lang="en-US" sz="2900" kern="1200" dirty="0"/>
        </a:p>
      </dsp:txBody>
      <dsp:txXfrm>
        <a:off x="5008562" y="3547004"/>
        <a:ext cx="3119437" cy="1871662"/>
      </dsp:txXfrm>
    </dsp:sp>
    <dsp:sp modelId="{A59F8C0A-62A6-460C-AE71-69428F5C15FD}">
      <dsp:nvSpPr>
        <dsp:cNvPr id="0" name=""/>
        <dsp:cNvSpPr/>
      </dsp:nvSpPr>
      <dsp:spPr>
        <a:xfrm>
          <a:off x="1948912" y="708211"/>
          <a:ext cx="4290505" cy="1051443"/>
        </a:xfrm>
        <a:prstGeom prst="rect">
          <a:avLst/>
        </a:prstGeom>
        <a:solidFill>
          <a:schemeClr val="accent2">
            <a:hueOff val="-1377886"/>
            <a:satOff val="-7245"/>
            <a:lumOff val="-7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LB" sz="2000" b="1" kern="1200" dirty="0" smtClean="0">
              <a:latin typeface="Verdana" panose="020B0604030504040204" pitchFamily="34" charset="0"/>
              <a:cs typeface="+mj-cs"/>
            </a:rPr>
            <a:t>تمكن شبكة التّحقّق المتعلّم من </a:t>
          </a:r>
          <a:endParaRPr lang="en-US" sz="2000" kern="1200" dirty="0"/>
        </a:p>
      </dsp:txBody>
      <dsp:txXfrm>
        <a:off x="1948912" y="708211"/>
        <a:ext cx="4290505" cy="105144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C141CF-74CB-4921-8BE2-310B41322BB0}">
      <dsp:nvSpPr>
        <dsp:cNvPr id="0" name=""/>
        <dsp:cNvSpPr/>
      </dsp:nvSpPr>
      <dsp:spPr>
        <a:xfrm>
          <a:off x="2368539" y="2442475"/>
          <a:ext cx="3220882" cy="1725119"/>
        </a:xfrm>
        <a:prstGeom prst="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LB" sz="2000" b="1" kern="1200" dirty="0" smtClean="0">
              <a:latin typeface="+mn-lt"/>
              <a:cs typeface="+mj-cs"/>
            </a:rPr>
            <a:t>استثمار النّتائج في إرشاد وتوجيه كلّ متعلّمٍ على حدة حسب حاجاته لإنماء الكفاية الأساسيّة لديه </a:t>
          </a:r>
          <a:endParaRPr lang="en-US" sz="2000" kern="1200" dirty="0">
            <a:latin typeface="+mn-lt"/>
          </a:endParaRPr>
        </a:p>
      </dsp:txBody>
      <dsp:txXfrm>
        <a:off x="2368539" y="2442475"/>
        <a:ext cx="3220882" cy="172511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L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D796C581-EEE9-43E1-BA1D-872FBC5F0D1C}" type="datetimeFigureOut">
              <a:rPr lang="ar-LB" smtClean="0"/>
              <a:t>19/05/1444</a:t>
            </a:fld>
            <a:endParaRPr lang="ar-L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L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L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L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F6084E20-22E8-4266-990E-943D5EC12E3C}" type="slidenum">
              <a:rPr lang="ar-LB" smtClean="0"/>
              <a:t>‹#›</a:t>
            </a:fld>
            <a:endParaRPr lang="ar-LB"/>
          </a:p>
        </p:txBody>
      </p:sp>
    </p:spTree>
    <p:extLst>
      <p:ext uri="{BB962C8B-B14F-4D97-AF65-F5344CB8AC3E}">
        <p14:creationId xmlns:p14="http://schemas.microsoft.com/office/powerpoint/2010/main" val="242569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34" name="Google Shape;23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ar-LB"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1</a:t>
            </a:fld>
            <a:endParaRPr kumimoji="0"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07000"/>
              </a:lnSpc>
              <a:spcBef>
                <a:spcPts val="0"/>
              </a:spcBef>
              <a:spcAft>
                <a:spcPts val="800"/>
              </a:spcAft>
            </a:pPr>
            <a:r>
              <a:rPr lang="ar-SA" sz="1200" dirty="0">
                <a:effectLst/>
                <a:latin typeface="Calibri" panose="020F0502020204030204" pitchFamily="34" charset="0"/>
                <a:ea typeface="Calibri" panose="020F0502020204030204" pitchFamily="34" charset="0"/>
                <a:cs typeface="Simplified Arabic" panose="02020603050405020304" pitchFamily="18" charset="-78"/>
              </a:rPr>
              <a:t>يؤكّد الباحثون أن هناك ترابط بين مهارات القراءة والكتابة حيث أنّ اللّغة هي وحدة متكاملة تترابط جميع عناصرها ببعضها البعض، فمعرفة المتعلّم بأصوات الحروف الأبجديّة وأشكالها تمكّنه من الرّبط بين هذه الأصوات والأشكال لقراءة الكلمات وكتابتها بالشّكل  الصّحيح، وإغناء مخزونه المعجمي يجعله يتعرّف المفردات تلقائيًّا أثناء القراءة ويستثمرها أثناء الكتابة </a:t>
            </a:r>
            <a:r>
              <a:rPr lang="en-US" sz="1200" dirty="0">
                <a:effectLst/>
                <a:latin typeface="Simplified Arabic" panose="02020603050405020304" pitchFamily="18" charset="-78"/>
                <a:ea typeface="Calibri" panose="020F0502020204030204" pitchFamily="34" charset="0"/>
                <a:cs typeface="Arial" panose="020B0604020202020204" pitchFamily="34" charset="0"/>
              </a:rPr>
              <a:t>(</a:t>
            </a:r>
            <a:r>
              <a:rPr lang="en-US" sz="1200" dirty="0" err="1">
                <a:effectLst/>
                <a:latin typeface="Simplified Arabic" panose="02020603050405020304" pitchFamily="18" charset="-78"/>
                <a:ea typeface="Calibri" panose="020F0502020204030204" pitchFamily="34" charset="0"/>
                <a:cs typeface="Arial" panose="020B0604020202020204" pitchFamily="34" charset="0"/>
              </a:rPr>
              <a:t>Juel</a:t>
            </a:r>
            <a:r>
              <a:rPr lang="en-US" sz="1200" dirty="0">
                <a:effectLst/>
                <a:latin typeface="Simplified Arabic" panose="02020603050405020304" pitchFamily="18" charset="-78"/>
                <a:ea typeface="Calibri" panose="020F0502020204030204" pitchFamily="34" charset="0"/>
                <a:cs typeface="Arial" panose="020B0604020202020204" pitchFamily="34" charset="0"/>
              </a:rPr>
              <a:t>, Griffith&amp; Gough 1986) </a:t>
            </a:r>
            <a:r>
              <a:rPr lang="ar-SA" sz="1200" dirty="0">
                <a:effectLst/>
                <a:latin typeface="Calibri" panose="020F0502020204030204" pitchFamily="34" charset="0"/>
                <a:ea typeface="Calibri" panose="020F0502020204030204" pitchFamily="34" charset="0"/>
                <a:cs typeface="Simplified Arabic" panose="02020603050405020304" pitchFamily="18"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1200" dirty="0">
                <a:effectLst/>
                <a:latin typeface="Calibri" panose="020F0502020204030204" pitchFamily="34" charset="0"/>
                <a:ea typeface="Calibri" panose="020F0502020204030204" pitchFamily="34" charset="0"/>
                <a:cs typeface="Simplified Arabic" panose="02020603050405020304" pitchFamily="18" charset="-78"/>
              </a:rPr>
              <a:t>وتتجلى هذه العلاقة بوضوح في الحلقة الثّانية على مستوى قدرة المتعلّم على فهم بنية النّصّ ومؤشراته ومؤشرات أنواع النّصوص وبخاصّة السّرديّة منها ومن ثمّ توظيف هذا الفهم في أثناء عملية الكتابة </a:t>
            </a:r>
            <a:r>
              <a:rPr lang="en-US" sz="1200" dirty="0">
                <a:effectLst/>
                <a:latin typeface="Simplified Arabic" panose="02020603050405020304" pitchFamily="18" charset="-78"/>
                <a:ea typeface="Calibri" panose="020F0502020204030204" pitchFamily="34" charset="0"/>
                <a:cs typeface="Arial" panose="020B0604020202020204" pitchFamily="34" charset="0"/>
              </a:rPr>
              <a:t> Shanahan 1984)</a:t>
            </a:r>
            <a:r>
              <a:rPr lang="ar-SA" sz="1200" dirty="0">
                <a:effectLst/>
                <a:latin typeface="Calibri" panose="020F0502020204030204" pitchFamily="34" charset="0"/>
                <a:ea typeface="Calibri" panose="020F0502020204030204" pitchFamily="34" charset="0"/>
                <a:cs typeface="Simplified Arabic" panose="02020603050405020304" pitchFamily="18" charset="-78"/>
              </a:rPr>
              <a:t>).  وتصبح مهارات القراءة والكتابة أكثر ترابطًا في هذه الحلقة أثناء تطبيق المتعلّم لمراحل عملية الكتابة بدءًا من مرحلة التحضير للكتابة مرورًا بكتابة المسودة الأولى ومراجعتها بهدف تطويرها وصولاً إلى مرحلة التّدقيق اللّغويّ والنّشر. (</a:t>
            </a:r>
            <a:r>
              <a:rPr lang="en-US" sz="1200" dirty="0" err="1">
                <a:effectLst/>
                <a:latin typeface="Simplified Arabic" panose="02020603050405020304" pitchFamily="18" charset="-78"/>
                <a:ea typeface="Calibri" panose="020F0502020204030204" pitchFamily="34" charset="0"/>
                <a:cs typeface="Arial" panose="020B0604020202020204" pitchFamily="34" charset="0"/>
              </a:rPr>
              <a:t>Schoonen</a:t>
            </a:r>
            <a:r>
              <a:rPr lang="en-US" sz="1200" dirty="0">
                <a:effectLst/>
                <a:latin typeface="Simplified Arabic" panose="02020603050405020304" pitchFamily="18" charset="-78"/>
                <a:ea typeface="Calibri" panose="020F0502020204030204" pitchFamily="34" charset="0"/>
                <a:cs typeface="Arial" panose="020B0604020202020204" pitchFamily="34" charset="0"/>
              </a:rPr>
              <a:t> 2018 </a:t>
            </a:r>
            <a:r>
              <a:rPr lang="ar-SA" sz="1200" dirty="0">
                <a:effectLst/>
                <a:latin typeface="Calibri" panose="020F0502020204030204" pitchFamily="34" charset="0"/>
                <a:ea typeface="Calibri" panose="020F0502020204030204" pitchFamily="34" charset="0"/>
                <a:cs typeface="Simplified Arabic" panose="02020603050405020304" pitchFamily="18"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sp>
        <p:nvSpPr>
          <p:cNvPr id="4" name="Slide Number Placeholder 3"/>
          <p:cNvSpPr>
            <a:spLocks noGrp="1"/>
          </p:cNvSpPr>
          <p:nvPr>
            <p:ph type="sldNum" sz="quarter" idx="5"/>
          </p:nvPr>
        </p:nvSpPr>
        <p:spPr/>
        <p:txBody>
          <a:bodyPr/>
          <a:lstStyle/>
          <a:p>
            <a:fld id="{FB707476-DDAF-482F-B31E-C85E46314548}" type="slidenum">
              <a:rPr lang="en-US" smtClean="0"/>
              <a:t>12</a:t>
            </a:fld>
            <a:endParaRPr lang="en-US"/>
          </a:p>
        </p:txBody>
      </p:sp>
    </p:spTree>
    <p:extLst>
      <p:ext uri="{BB962C8B-B14F-4D97-AF65-F5344CB8AC3E}">
        <p14:creationId xmlns:p14="http://schemas.microsoft.com/office/powerpoint/2010/main" val="5589978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r>
              <a:rPr lang="ar-LB" dirty="0"/>
              <a:t>عمل</a:t>
            </a:r>
            <a:r>
              <a:rPr lang="ar-LB" baseline="0" dirty="0"/>
              <a:t> ثنائيّ – بناء المتعلّم للمعرفة والفهم والمهارات نتيجة التّفاعل مع محيطه( الأقران، المعلّم، الأهل،...) مستفيدًا من التّغذية الرّاجعة وتوظيفه الحواسّ من أجل التّمكّن من المفاهيم والأهداف والعمل عليها باستقلاليّة وتوظيفها في وضعيّات تعلّميّة أو حياتيّة جديدة.</a:t>
            </a:r>
          </a:p>
          <a:p>
            <a:pPr algn="r" rtl="1"/>
            <a:r>
              <a:rPr lang="en-US" b="0" i="0" dirty="0">
                <a:solidFill>
                  <a:srgbClr val="222222"/>
                </a:solidFill>
                <a:effectLst/>
                <a:latin typeface="Arial" panose="020B0604020202020204" pitchFamily="34" charset="0"/>
              </a:rPr>
              <a:t> </a:t>
            </a:r>
          </a:p>
          <a:p>
            <a:pPr algn="r" rtl="1"/>
            <a:r>
              <a:rPr lang="en-US" sz="1800" b="0" i="0" dirty="0">
                <a:solidFill>
                  <a:srgbClr val="222222"/>
                </a:solidFill>
                <a:effectLst/>
                <a:latin typeface="Arial" panose="020B0604020202020204" pitchFamily="34" charset="0"/>
                <a:cs typeface="Simplified Arabic" panose="02020603050405020304" pitchFamily="18" charset="-78"/>
              </a:rPr>
              <a:t>(</a:t>
            </a:r>
            <a:r>
              <a:rPr lang="en-US" sz="1800" b="0" i="0" dirty="0">
                <a:solidFill>
                  <a:srgbClr val="222222"/>
                </a:solidFill>
                <a:effectLst/>
                <a:latin typeface="Simplified Arabic" panose="02020603050405020304" pitchFamily="18" charset="-78"/>
                <a:cs typeface="Simplified Arabic" panose="02020603050405020304" pitchFamily="18" charset="-78"/>
              </a:rPr>
              <a:t>Daniels</a:t>
            </a:r>
            <a:r>
              <a:rPr lang="en-US" sz="1800" b="0" i="0" dirty="0">
                <a:solidFill>
                  <a:srgbClr val="222222"/>
                </a:solidFill>
                <a:effectLst/>
                <a:latin typeface="Arial" panose="020B0604020202020204" pitchFamily="34" charset="0"/>
                <a:cs typeface="Simplified Arabic" panose="02020603050405020304" pitchFamily="18" charset="-78"/>
              </a:rPr>
              <a:t> 2001 ؛ </a:t>
            </a:r>
            <a:r>
              <a:rPr lang="en-US" sz="1800" b="0" i="0" dirty="0">
                <a:solidFill>
                  <a:srgbClr val="222222"/>
                </a:solidFill>
                <a:effectLst/>
                <a:latin typeface="Simplified Arabic" panose="02020603050405020304" pitchFamily="18" charset="-78"/>
                <a:cs typeface="Simplified Arabic" panose="02020603050405020304" pitchFamily="18" charset="-78"/>
              </a:rPr>
              <a:t>Van Lier </a:t>
            </a:r>
            <a:r>
              <a:rPr lang="en-US" sz="1800" b="0" i="0" dirty="0">
                <a:solidFill>
                  <a:srgbClr val="222222"/>
                </a:solidFill>
                <a:effectLst/>
                <a:latin typeface="Arial" panose="020B0604020202020204" pitchFamily="34" charset="0"/>
                <a:cs typeface="Simplified Arabic" panose="02020603050405020304" pitchFamily="18" charset="-78"/>
              </a:rPr>
              <a:t>، 2000 ؛ </a:t>
            </a:r>
            <a:r>
              <a:rPr lang="en-US" sz="1800" b="0" i="0" dirty="0">
                <a:solidFill>
                  <a:srgbClr val="222222"/>
                </a:solidFill>
                <a:effectLst/>
                <a:latin typeface="Simplified Arabic" panose="02020603050405020304" pitchFamily="18" charset="-78"/>
                <a:cs typeface="Simplified Arabic" panose="02020603050405020304" pitchFamily="18" charset="-78"/>
              </a:rPr>
              <a:t>Vygotsky </a:t>
            </a:r>
            <a:r>
              <a:rPr lang="en-US" sz="1800" b="0" i="0" dirty="0">
                <a:solidFill>
                  <a:srgbClr val="222222"/>
                </a:solidFill>
                <a:effectLst/>
                <a:latin typeface="Arial" panose="020B0604020202020204" pitchFamily="34" charset="0"/>
                <a:cs typeface="Simplified Arabic" panose="02020603050405020304" pitchFamily="18" charset="-78"/>
              </a:rPr>
              <a:t>، 1978)</a:t>
            </a:r>
            <a:endParaRPr lang="en-US" b="0" i="0" dirty="0">
              <a:solidFill>
                <a:srgbClr val="222222"/>
              </a:solidFill>
              <a:effectLst/>
              <a:latin typeface="Arial" panose="020B0604020202020204" pitchFamily="34" charset="0"/>
            </a:endParaRPr>
          </a:p>
          <a:p>
            <a:pPr marL="0" lvl="0" indent="0" algn="r" rtl="1">
              <a:spcBef>
                <a:spcPts val="0"/>
              </a:spcBef>
              <a:spcAft>
                <a:spcPts val="0"/>
              </a:spcAft>
              <a:buNone/>
            </a:pPr>
            <a:endParaRPr dirty="0"/>
          </a:p>
        </p:txBody>
      </p:sp>
      <p:sp>
        <p:nvSpPr>
          <p:cNvPr id="465" name="Google Shape;465;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13</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630426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65" name="Google Shape;465;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14</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87603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1"/>
            <a:endParaRPr lang="ar-LB" sz="1200" b="0" i="0" u="none" strike="noStrike" cap="none" dirty="0">
              <a:solidFill>
                <a:schemeClr val="dk1"/>
              </a:solidFill>
              <a:effectLst/>
              <a:latin typeface="Calibri"/>
              <a:ea typeface="Calibri"/>
              <a:cs typeface="Calibri"/>
              <a:sym typeface="Calibri"/>
            </a:endParaRPr>
          </a:p>
          <a:p>
            <a:pPr algn="r" rtl="1"/>
            <a:r>
              <a:rPr lang="ar-SA" sz="1200" b="0" i="0" u="none" strike="noStrike" cap="none" dirty="0">
                <a:solidFill>
                  <a:schemeClr val="dk1"/>
                </a:solidFill>
                <a:effectLst/>
                <a:latin typeface="Calibri"/>
                <a:ea typeface="Calibri"/>
                <a:cs typeface="Calibri"/>
                <a:sym typeface="Calibri"/>
              </a:rPr>
              <a:t>تسحب كلّ مجموعة شريطًا عليه استراتيجية تعلّم القراءة (المتعلم) معيّنة وتجيب عن الأسئلة</a:t>
            </a:r>
            <a:r>
              <a:rPr lang="ar-LB" sz="1200" b="0" i="0" u="none" strike="noStrike" cap="none" dirty="0">
                <a:solidFill>
                  <a:schemeClr val="dk1"/>
                </a:solidFill>
                <a:effectLst/>
                <a:latin typeface="Calibri"/>
                <a:ea typeface="Calibri"/>
                <a:cs typeface="Calibri"/>
                <a:sym typeface="Calibri"/>
              </a:rPr>
              <a:t> الآتية</a:t>
            </a:r>
            <a:r>
              <a:rPr lang="en-US" sz="1200" b="0" i="0" u="none" strike="noStrike" cap="none" dirty="0">
                <a:solidFill>
                  <a:schemeClr val="dk1"/>
                </a:solidFill>
                <a:effectLst/>
                <a:latin typeface="Calibri"/>
                <a:ea typeface="Calibri"/>
                <a:cs typeface="Calibri"/>
                <a:sym typeface="Calibri"/>
              </a:rPr>
              <a:t>: </a:t>
            </a:r>
          </a:p>
          <a:p>
            <a:pPr lvl="0" algn="r" rtl="1"/>
            <a:r>
              <a:rPr lang="ar-SA" sz="1200" b="0" i="0" u="none" strike="noStrike" cap="none" dirty="0">
                <a:solidFill>
                  <a:schemeClr val="dk1"/>
                </a:solidFill>
                <a:effectLst/>
                <a:latin typeface="Calibri"/>
                <a:ea typeface="Calibri"/>
                <a:cs typeface="Calibri"/>
                <a:sym typeface="Calibri"/>
              </a:rPr>
              <a:t>هل</a:t>
            </a:r>
            <a:r>
              <a:rPr lang="ar-LB" sz="1200" b="0" i="0" u="none" strike="noStrike" cap="none" dirty="0">
                <a:solidFill>
                  <a:schemeClr val="dk1"/>
                </a:solidFill>
                <a:effectLst/>
                <a:latin typeface="Calibri"/>
                <a:ea typeface="Calibri"/>
                <a:cs typeface="Calibri"/>
                <a:sym typeface="Calibri"/>
              </a:rPr>
              <a:t>تفسح المجال أمام المتعلّمين في صفّك</a:t>
            </a:r>
            <a:r>
              <a:rPr lang="ar-LB" sz="1200" b="0" i="0" u="none" strike="noStrike" cap="none" baseline="0" dirty="0">
                <a:solidFill>
                  <a:schemeClr val="dk1"/>
                </a:solidFill>
                <a:effectLst/>
                <a:latin typeface="Calibri"/>
                <a:ea typeface="Calibri"/>
                <a:cs typeface="Calibri"/>
                <a:sym typeface="Calibri"/>
              </a:rPr>
              <a:t> لتطبيقها؟ بماذا تفيد؟</a:t>
            </a:r>
            <a:endParaRPr lang="en-US" sz="1200" b="0" i="0" u="none" strike="noStrike" cap="none" dirty="0">
              <a:solidFill>
                <a:schemeClr val="dk1"/>
              </a:solidFill>
              <a:effectLst/>
              <a:latin typeface="Calibri"/>
              <a:ea typeface="Calibri"/>
              <a:cs typeface="Calibri"/>
              <a:sym typeface="Calibri"/>
            </a:endParaRPr>
          </a:p>
          <a:p>
            <a:pPr lvl="0" algn="r" rtl="1"/>
            <a:r>
              <a:rPr lang="ar-SA" sz="1200" b="0" i="0" u="none" strike="noStrike" cap="none" dirty="0">
                <a:solidFill>
                  <a:schemeClr val="dk1"/>
                </a:solidFill>
                <a:effectLst/>
                <a:latin typeface="Calibri"/>
                <a:ea typeface="Calibri"/>
                <a:cs typeface="Calibri"/>
                <a:sym typeface="Calibri"/>
              </a:rPr>
              <a:t>إذا كنت </a:t>
            </a:r>
            <a:r>
              <a:rPr lang="ar-LB" sz="1200" b="0" i="0" u="none" strike="noStrike" cap="none" dirty="0">
                <a:solidFill>
                  <a:schemeClr val="dk1"/>
                </a:solidFill>
                <a:effectLst/>
                <a:latin typeface="Calibri"/>
                <a:ea typeface="Calibri"/>
                <a:cs typeface="Calibri"/>
                <a:sym typeface="Calibri"/>
              </a:rPr>
              <a:t>لا تفسح المجال أمام المتعلّمين لتطبيقها</a:t>
            </a:r>
            <a:r>
              <a:rPr lang="ar-SA" sz="1200" b="0" i="0" u="none" strike="noStrike" cap="none" dirty="0">
                <a:solidFill>
                  <a:schemeClr val="dk1"/>
                </a:solidFill>
                <a:effectLst/>
                <a:latin typeface="Calibri"/>
                <a:ea typeface="Calibri"/>
                <a:cs typeface="Calibri"/>
                <a:sym typeface="Calibri"/>
              </a:rPr>
              <a:t>، لماذا؟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هذه الاستراتيجيّات</a:t>
            </a:r>
            <a:r>
              <a:rPr lang="ar-LB" sz="1200" b="0" i="0" u="none" strike="noStrike" cap="none" baseline="0" dirty="0">
                <a:solidFill>
                  <a:schemeClr val="dk1"/>
                </a:solidFill>
                <a:effectLst/>
                <a:latin typeface="Calibri"/>
                <a:ea typeface="Calibri"/>
                <a:cs typeface="Calibri"/>
                <a:sym typeface="Calibri"/>
              </a:rPr>
              <a:t> تخدم الفهم القرائيّ وهناك استراتيجيّات تعلّم تخدم كلّ مكوّن من مكوّنات القراءة الأخرى.</a:t>
            </a:r>
            <a:endParaRPr lang="ar-LB" sz="1200" b="0" i="0" u="none" strike="noStrike" cap="none" dirty="0">
              <a:solidFill>
                <a:schemeClr val="dk1"/>
              </a:solidFill>
              <a:effectLst/>
              <a:latin typeface="Calibri"/>
              <a:ea typeface="Calibri"/>
              <a:cs typeface="Calibri"/>
              <a:sym typeface="Calibri"/>
            </a:endParaRPr>
          </a:p>
        </p:txBody>
      </p:sp>
      <p:sp>
        <p:nvSpPr>
          <p:cNvPr id="448" name="Google Shape;4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15</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970872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1"/>
            <a:endParaRPr lang="ar-LB" sz="1200" b="0" i="0" u="none" strike="noStrike" cap="none" dirty="0">
              <a:solidFill>
                <a:schemeClr val="dk1"/>
              </a:solidFill>
              <a:effectLst/>
              <a:latin typeface="Calibri"/>
              <a:ea typeface="Calibri"/>
              <a:cs typeface="Calibri"/>
              <a:sym typeface="Calibri"/>
            </a:endParaRPr>
          </a:p>
          <a:p>
            <a:pPr algn="r" rtl="1"/>
            <a:r>
              <a:rPr lang="ar-SA" sz="1200" b="0" i="0" u="none" strike="noStrike" cap="none" dirty="0">
                <a:solidFill>
                  <a:schemeClr val="dk1"/>
                </a:solidFill>
                <a:effectLst/>
                <a:latin typeface="Calibri"/>
                <a:ea typeface="Calibri"/>
                <a:cs typeface="Calibri"/>
                <a:sym typeface="Calibri"/>
              </a:rPr>
              <a:t>تسحب كلّ مجموعة شريطًا عليه استراتيجية تعلّم القراءة (المتعلم) معيّنة وتجيب عن الأسئلة</a:t>
            </a:r>
            <a:r>
              <a:rPr lang="ar-LB" sz="1200" b="0" i="0" u="none" strike="noStrike" cap="none" dirty="0">
                <a:solidFill>
                  <a:schemeClr val="dk1"/>
                </a:solidFill>
                <a:effectLst/>
                <a:latin typeface="Calibri"/>
                <a:ea typeface="Calibri"/>
                <a:cs typeface="Calibri"/>
                <a:sym typeface="Calibri"/>
              </a:rPr>
              <a:t> الآتية</a:t>
            </a:r>
            <a:r>
              <a:rPr lang="en-US" sz="1200" b="0" i="0" u="none" strike="noStrike" cap="none" dirty="0">
                <a:solidFill>
                  <a:schemeClr val="dk1"/>
                </a:solidFill>
                <a:effectLst/>
                <a:latin typeface="Calibri"/>
                <a:ea typeface="Calibri"/>
                <a:cs typeface="Calibri"/>
                <a:sym typeface="Calibri"/>
              </a:rPr>
              <a:t>: </a:t>
            </a:r>
          </a:p>
          <a:p>
            <a:pPr lvl="0" algn="r" rtl="1"/>
            <a:r>
              <a:rPr lang="ar-SA" sz="1200" b="0" i="0" u="none" strike="noStrike" cap="none" dirty="0">
                <a:solidFill>
                  <a:schemeClr val="dk1"/>
                </a:solidFill>
                <a:effectLst/>
                <a:latin typeface="Calibri"/>
                <a:ea typeface="Calibri"/>
                <a:cs typeface="Calibri"/>
                <a:sym typeface="Calibri"/>
              </a:rPr>
              <a:t>هل</a:t>
            </a:r>
            <a:r>
              <a:rPr lang="ar-LB" sz="1200" b="0" i="0" u="none" strike="noStrike" cap="none" dirty="0">
                <a:solidFill>
                  <a:schemeClr val="dk1"/>
                </a:solidFill>
                <a:effectLst/>
                <a:latin typeface="Calibri"/>
                <a:ea typeface="Calibri"/>
                <a:cs typeface="Calibri"/>
                <a:sym typeface="Calibri"/>
              </a:rPr>
              <a:t>تفسح المجال أمام المتعلّمين في صفّك</a:t>
            </a:r>
            <a:r>
              <a:rPr lang="ar-LB" sz="1200" b="0" i="0" u="none" strike="noStrike" cap="none" baseline="0" dirty="0">
                <a:solidFill>
                  <a:schemeClr val="dk1"/>
                </a:solidFill>
                <a:effectLst/>
                <a:latin typeface="Calibri"/>
                <a:ea typeface="Calibri"/>
                <a:cs typeface="Calibri"/>
                <a:sym typeface="Calibri"/>
              </a:rPr>
              <a:t> لتطبيقها؟ بماذا تفيد؟</a:t>
            </a:r>
            <a:endParaRPr lang="en-US" sz="1200" b="0" i="0" u="none" strike="noStrike" cap="none" dirty="0">
              <a:solidFill>
                <a:schemeClr val="dk1"/>
              </a:solidFill>
              <a:effectLst/>
              <a:latin typeface="Calibri"/>
              <a:ea typeface="Calibri"/>
              <a:cs typeface="Calibri"/>
              <a:sym typeface="Calibri"/>
            </a:endParaRPr>
          </a:p>
          <a:p>
            <a:pPr lvl="0" algn="r" rtl="1"/>
            <a:r>
              <a:rPr lang="ar-SA" sz="1200" b="0" i="0" u="none" strike="noStrike" cap="none" dirty="0">
                <a:solidFill>
                  <a:schemeClr val="dk1"/>
                </a:solidFill>
                <a:effectLst/>
                <a:latin typeface="Calibri"/>
                <a:ea typeface="Calibri"/>
                <a:cs typeface="Calibri"/>
                <a:sym typeface="Calibri"/>
              </a:rPr>
              <a:t>إذا كنت </a:t>
            </a:r>
            <a:r>
              <a:rPr lang="ar-LB" sz="1200" b="0" i="0" u="none" strike="noStrike" cap="none" dirty="0">
                <a:solidFill>
                  <a:schemeClr val="dk1"/>
                </a:solidFill>
                <a:effectLst/>
                <a:latin typeface="Calibri"/>
                <a:ea typeface="Calibri"/>
                <a:cs typeface="Calibri"/>
                <a:sym typeface="Calibri"/>
              </a:rPr>
              <a:t>لا تفسح المجال أمام المتعلّمين لتطبيقها</a:t>
            </a:r>
            <a:r>
              <a:rPr lang="ar-SA" sz="1200" b="0" i="0" u="none" strike="noStrike" cap="none" dirty="0">
                <a:solidFill>
                  <a:schemeClr val="dk1"/>
                </a:solidFill>
                <a:effectLst/>
                <a:latin typeface="Calibri"/>
                <a:ea typeface="Calibri"/>
                <a:cs typeface="Calibri"/>
                <a:sym typeface="Calibri"/>
              </a:rPr>
              <a:t>، لماذا؟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هذه الاستراتيجيّات</a:t>
            </a:r>
            <a:r>
              <a:rPr lang="ar-LB" sz="1200" b="0" i="0" u="none" strike="noStrike" cap="none" baseline="0" dirty="0">
                <a:solidFill>
                  <a:schemeClr val="dk1"/>
                </a:solidFill>
                <a:effectLst/>
                <a:latin typeface="Calibri"/>
                <a:ea typeface="Calibri"/>
                <a:cs typeface="Calibri"/>
                <a:sym typeface="Calibri"/>
              </a:rPr>
              <a:t> تخدم الفهم القرائيّ وهناك استراتيجيّات تعلّم تخدم كلّ مكوّن من مكوّنات القراءة الأخرى.</a:t>
            </a:r>
            <a:endParaRPr lang="ar-LB" sz="1200" b="0" i="0" u="none" strike="noStrike" cap="none" dirty="0">
              <a:solidFill>
                <a:schemeClr val="dk1"/>
              </a:solidFill>
              <a:effectLst/>
              <a:latin typeface="Calibri"/>
              <a:ea typeface="Calibri"/>
              <a:cs typeface="Calibri"/>
              <a:sym typeface="Calibri"/>
            </a:endParaRPr>
          </a:p>
        </p:txBody>
      </p:sp>
      <p:sp>
        <p:nvSpPr>
          <p:cNvPr id="448" name="Google Shape;4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215705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1"/>
            <a:endParaRPr lang="ar-LB" sz="1200" b="0" i="0" u="none" strike="noStrike" cap="none" dirty="0">
              <a:solidFill>
                <a:schemeClr val="dk1"/>
              </a:solidFill>
              <a:effectLst/>
              <a:latin typeface="Calibri"/>
              <a:ea typeface="Calibri"/>
              <a:cs typeface="Calibri"/>
              <a:sym typeface="Calibri"/>
            </a:endParaRPr>
          </a:p>
          <a:p>
            <a:pPr algn="r" rtl="1"/>
            <a:r>
              <a:rPr lang="ar-SA" sz="1200" b="0" i="0" u="none" strike="noStrike" cap="none" dirty="0">
                <a:solidFill>
                  <a:schemeClr val="dk1"/>
                </a:solidFill>
                <a:effectLst/>
                <a:latin typeface="Calibri"/>
                <a:ea typeface="Calibri"/>
                <a:cs typeface="Calibri"/>
                <a:sym typeface="Calibri"/>
              </a:rPr>
              <a:t>تسحب كلّ مجموعة شريطًا عليه استراتيجية تعلّم القراءة (المتعلم) معيّنة وتجيب عن الأسئلة</a:t>
            </a:r>
            <a:r>
              <a:rPr lang="ar-LB" sz="1200" b="0" i="0" u="none" strike="noStrike" cap="none" dirty="0">
                <a:solidFill>
                  <a:schemeClr val="dk1"/>
                </a:solidFill>
                <a:effectLst/>
                <a:latin typeface="Calibri"/>
                <a:ea typeface="Calibri"/>
                <a:cs typeface="Calibri"/>
                <a:sym typeface="Calibri"/>
              </a:rPr>
              <a:t> الآتية</a:t>
            </a:r>
            <a:r>
              <a:rPr lang="en-US" sz="1200" b="0" i="0" u="none" strike="noStrike" cap="none" dirty="0">
                <a:solidFill>
                  <a:schemeClr val="dk1"/>
                </a:solidFill>
                <a:effectLst/>
                <a:latin typeface="Calibri"/>
                <a:ea typeface="Calibri"/>
                <a:cs typeface="Calibri"/>
                <a:sym typeface="Calibri"/>
              </a:rPr>
              <a:t>: </a:t>
            </a:r>
          </a:p>
          <a:p>
            <a:pPr lvl="0" algn="r" rtl="1"/>
            <a:r>
              <a:rPr lang="ar-SA" sz="1200" b="0" i="0" u="none" strike="noStrike" cap="none" dirty="0">
                <a:solidFill>
                  <a:schemeClr val="dk1"/>
                </a:solidFill>
                <a:effectLst/>
                <a:latin typeface="Calibri"/>
                <a:ea typeface="Calibri"/>
                <a:cs typeface="Calibri"/>
                <a:sym typeface="Calibri"/>
              </a:rPr>
              <a:t>هل</a:t>
            </a:r>
            <a:r>
              <a:rPr lang="ar-LB" sz="1200" b="0" i="0" u="none" strike="noStrike" cap="none" dirty="0">
                <a:solidFill>
                  <a:schemeClr val="dk1"/>
                </a:solidFill>
                <a:effectLst/>
                <a:latin typeface="Calibri"/>
                <a:ea typeface="Calibri"/>
                <a:cs typeface="Calibri"/>
                <a:sym typeface="Calibri"/>
              </a:rPr>
              <a:t>تفسح المجال أمام المتعلّمين في صفّك</a:t>
            </a:r>
            <a:r>
              <a:rPr lang="ar-LB" sz="1200" b="0" i="0" u="none" strike="noStrike" cap="none" baseline="0" dirty="0">
                <a:solidFill>
                  <a:schemeClr val="dk1"/>
                </a:solidFill>
                <a:effectLst/>
                <a:latin typeface="Calibri"/>
                <a:ea typeface="Calibri"/>
                <a:cs typeface="Calibri"/>
                <a:sym typeface="Calibri"/>
              </a:rPr>
              <a:t> لتطبيقها؟ بماذا تفيد؟</a:t>
            </a:r>
            <a:endParaRPr lang="en-US" sz="1200" b="0" i="0" u="none" strike="noStrike" cap="none" dirty="0">
              <a:solidFill>
                <a:schemeClr val="dk1"/>
              </a:solidFill>
              <a:effectLst/>
              <a:latin typeface="Calibri"/>
              <a:ea typeface="Calibri"/>
              <a:cs typeface="Calibri"/>
              <a:sym typeface="Calibri"/>
            </a:endParaRPr>
          </a:p>
          <a:p>
            <a:pPr lvl="0" algn="r" rtl="1"/>
            <a:r>
              <a:rPr lang="ar-SA" sz="1200" b="0" i="0" u="none" strike="noStrike" cap="none" dirty="0">
                <a:solidFill>
                  <a:schemeClr val="dk1"/>
                </a:solidFill>
                <a:effectLst/>
                <a:latin typeface="Calibri"/>
                <a:ea typeface="Calibri"/>
                <a:cs typeface="Calibri"/>
                <a:sym typeface="Calibri"/>
              </a:rPr>
              <a:t>إذا كنت </a:t>
            </a:r>
            <a:r>
              <a:rPr lang="ar-LB" sz="1200" b="0" i="0" u="none" strike="noStrike" cap="none" dirty="0">
                <a:solidFill>
                  <a:schemeClr val="dk1"/>
                </a:solidFill>
                <a:effectLst/>
                <a:latin typeface="Calibri"/>
                <a:ea typeface="Calibri"/>
                <a:cs typeface="Calibri"/>
                <a:sym typeface="Calibri"/>
              </a:rPr>
              <a:t>لا تفسح المجال أمام المتعلّمين لتطبيقها</a:t>
            </a:r>
            <a:r>
              <a:rPr lang="ar-SA" sz="1200" b="0" i="0" u="none" strike="noStrike" cap="none" dirty="0">
                <a:solidFill>
                  <a:schemeClr val="dk1"/>
                </a:solidFill>
                <a:effectLst/>
                <a:latin typeface="Calibri"/>
                <a:ea typeface="Calibri"/>
                <a:cs typeface="Calibri"/>
                <a:sym typeface="Calibri"/>
              </a:rPr>
              <a:t>، لماذا؟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هذه الاستراتيجيّات</a:t>
            </a:r>
            <a:r>
              <a:rPr lang="ar-LB" sz="1200" b="0" i="0" u="none" strike="noStrike" cap="none" baseline="0" dirty="0">
                <a:solidFill>
                  <a:schemeClr val="dk1"/>
                </a:solidFill>
                <a:effectLst/>
                <a:latin typeface="Calibri"/>
                <a:ea typeface="Calibri"/>
                <a:cs typeface="Calibri"/>
                <a:sym typeface="Calibri"/>
              </a:rPr>
              <a:t> تخدم الفهم القرائيّ وهناك استراتيجيّات تعلّم تخدم كلّ مكوّن من مكوّنات القراءة الأخرى.</a:t>
            </a:r>
            <a:endParaRPr lang="ar-LB" sz="1200" b="0" i="0" u="none" strike="noStrike" cap="none" dirty="0">
              <a:solidFill>
                <a:schemeClr val="dk1"/>
              </a:solidFill>
              <a:effectLst/>
              <a:latin typeface="Calibri"/>
              <a:ea typeface="Calibri"/>
              <a:cs typeface="Calibri"/>
              <a:sym typeface="Calibri"/>
            </a:endParaRPr>
          </a:p>
        </p:txBody>
      </p:sp>
      <p:sp>
        <p:nvSpPr>
          <p:cNvPr id="448" name="Google Shape;4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17</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6201607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1"/>
            <a:endParaRPr lang="ar-LB" dirty="0"/>
          </a:p>
          <a:p>
            <a:pPr algn="r" rtl="1"/>
            <a:r>
              <a:rPr lang="ar-LB" dirty="0"/>
              <a:t>في</a:t>
            </a:r>
            <a:r>
              <a:rPr lang="ar-LB" baseline="0" dirty="0"/>
              <a:t> تعريف القراءة: هي عمليّة تفكيك الرّموز وفهم المعنى+ الإضاءة على مكوّناتها</a:t>
            </a:r>
          </a:p>
          <a:p>
            <a:pPr algn="r" rtl="1"/>
            <a:r>
              <a:rPr lang="ar-LB" baseline="0" dirty="0"/>
              <a:t>المرجع: الدّليل المرجعيّ للمدرّبين - كتابي</a:t>
            </a:r>
          </a:p>
          <a:p>
            <a:pPr rtl="1"/>
            <a:endParaRPr lang="ar-LB" baseline="0" dirty="0"/>
          </a:p>
          <a:p>
            <a:pPr rtl="1"/>
            <a:endParaRPr dirty="0"/>
          </a:p>
        </p:txBody>
      </p:sp>
      <p:sp>
        <p:nvSpPr>
          <p:cNvPr id="448" name="Google Shape;4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18</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988467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7" name="Google Shape;44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rtl="1"/>
            <a:endParaRPr lang="ar-LB" dirty="0"/>
          </a:p>
          <a:p>
            <a:pPr algn="r" rtl="1"/>
            <a:r>
              <a:rPr lang="ar-LB" dirty="0"/>
              <a:t>في</a:t>
            </a:r>
            <a:r>
              <a:rPr lang="ar-LB" baseline="0" dirty="0"/>
              <a:t> تعريف القراءة: هي عمليّة تفكيك الرّموز وفهم المعنى+ الإضاءة على مكوّناتها</a:t>
            </a:r>
          </a:p>
          <a:p>
            <a:pPr algn="r" rtl="1"/>
            <a:r>
              <a:rPr lang="ar-LB" baseline="0" dirty="0"/>
              <a:t>المرجع: الدّليل المرجعيّ للمدرّبين - كتابي</a:t>
            </a:r>
          </a:p>
          <a:p>
            <a:pPr rtl="1"/>
            <a:endParaRPr lang="ar-LB" baseline="0" dirty="0"/>
          </a:p>
          <a:p>
            <a:pPr rtl="1"/>
            <a:endParaRPr dirty="0"/>
          </a:p>
        </p:txBody>
      </p:sp>
      <p:sp>
        <p:nvSpPr>
          <p:cNvPr id="448" name="Google Shape;44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41904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28</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449035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5" name="Google Shape;255;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ar-LB"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a:t>
            </a:fld>
            <a:endParaRPr kumimoji="0"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30</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35263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31</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1831434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32</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5408510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33</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733965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34</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21777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lgn="r" rtl="1"/>
            <a:r>
              <a:rPr lang="ar-LB" sz="1200" b="0" i="0" u="none" strike="noStrike" cap="none" dirty="0">
                <a:solidFill>
                  <a:schemeClr val="dk1"/>
                </a:solidFill>
                <a:effectLst/>
                <a:latin typeface="Calibri"/>
                <a:ea typeface="Calibri"/>
                <a:cs typeface="Calibri"/>
                <a:sym typeface="Calibri"/>
              </a:rPr>
              <a:t>ت</a:t>
            </a:r>
            <a:r>
              <a:rPr lang="ar-SA" sz="1200" b="0" i="0" u="none" strike="noStrike" cap="none" dirty="0">
                <a:solidFill>
                  <a:schemeClr val="dk1"/>
                </a:solidFill>
                <a:effectLst/>
                <a:latin typeface="Calibri"/>
                <a:ea typeface="Calibri"/>
                <a:cs typeface="Calibri"/>
                <a:sym typeface="Calibri"/>
              </a:rPr>
              <a:t>وزيع المتدربين إلى خمس مجموعات، وكل مجموعة تبدأ من محطة معينة ثم تدور على باقي المحطات عند إشارة المدرب</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يعلق المدرب نموذج درس، ويعلّق بجانبه ورقة بيضاء ليدون عليها المتدربون إجابتهم على السؤال: </a:t>
            </a:r>
            <a:endParaRPr lang="en-US" sz="1200" b="0" i="0" u="none" strike="noStrike" cap="none" dirty="0">
              <a:solidFill>
                <a:schemeClr val="dk1"/>
              </a:solidFill>
              <a:effectLst/>
              <a:latin typeface="Calibri"/>
              <a:ea typeface="Calibri"/>
              <a:cs typeface="Calibri"/>
              <a:sym typeface="Calibri"/>
            </a:endParaRPr>
          </a:p>
          <a:p>
            <a:pPr lvl="0" algn="r" rtl="1"/>
            <a:r>
              <a:rPr lang="ar-LB" sz="1200" b="0" i="0" u="none" strike="noStrike" cap="none" dirty="0">
                <a:solidFill>
                  <a:schemeClr val="dk1"/>
                </a:solidFill>
                <a:effectLst/>
                <a:latin typeface="Calibri"/>
                <a:ea typeface="Calibri"/>
                <a:cs typeface="Calibri"/>
                <a:sym typeface="Calibri"/>
              </a:rPr>
              <a:t>ما الهدف المنشود في هذا الدرس؟ وما هي الخطوات التي اتبعها المعلم لتدريسه؟ </a:t>
            </a:r>
          </a:p>
          <a:p>
            <a:pPr lvl="0" algn="r" rtl="1"/>
            <a:r>
              <a:rPr lang="ar-LB" sz="1200" b="0" i="0" u="none" strike="noStrike" cap="none" dirty="0">
                <a:solidFill>
                  <a:schemeClr val="dk1"/>
                </a:solidFill>
                <a:effectLst/>
                <a:latin typeface="Calibri"/>
                <a:ea typeface="Calibri"/>
                <a:cs typeface="Calibri"/>
                <a:sym typeface="Calibri"/>
              </a:rPr>
              <a:t>أعطِ فكرة على الأقل حول كيفية تدريسه أو تنفيذه في صفّك. </a:t>
            </a:r>
          </a:p>
          <a:p>
            <a:pPr lvl="0" algn="r" rtl="1"/>
            <a:r>
              <a:rPr lang="ar-LB" sz="1200" b="0" i="0" u="none" strike="noStrike" cap="none" dirty="0">
                <a:solidFill>
                  <a:schemeClr val="dk1"/>
                </a:solidFill>
                <a:effectLst/>
                <a:latin typeface="Calibri"/>
                <a:ea typeface="Calibri"/>
                <a:cs typeface="Calibri"/>
                <a:sym typeface="Calibri"/>
              </a:rPr>
              <a:t>يلي ذلك عرض وتوليف</a:t>
            </a:r>
            <a:endParaRPr lang="en-US" sz="1200" b="0" i="0" u="none" strike="noStrike" cap="none" dirty="0">
              <a:solidFill>
                <a:schemeClr val="dk1"/>
              </a:solidFill>
              <a:effectLst/>
              <a:latin typeface="Calibri"/>
              <a:ea typeface="Calibri"/>
              <a:cs typeface="Calibri"/>
              <a:sym typeface="Calibri"/>
            </a:endParaRPr>
          </a:p>
          <a:p>
            <a:pPr marL="0" lvl="0" indent="0" algn="l" rtl="0">
              <a:spcBef>
                <a:spcPts val="0"/>
              </a:spcBef>
              <a:spcAft>
                <a:spcPts val="0"/>
              </a:spcAft>
              <a:buNone/>
            </a:pPr>
            <a:endParaRPr dirty="0"/>
          </a:p>
        </p:txBody>
      </p:sp>
      <p:sp>
        <p:nvSpPr>
          <p:cNvPr id="394" name="Google Shape;39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35</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1449761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9" name="Google Shape;759;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endParaRPr dirty="0"/>
          </a:p>
        </p:txBody>
      </p:sp>
      <p:sp>
        <p:nvSpPr>
          <p:cNvPr id="760" name="Google Shape;760;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36</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5892385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7"/>
        <p:cNvGrpSpPr/>
        <p:nvPr/>
      </p:nvGrpSpPr>
      <p:grpSpPr>
        <a:xfrm>
          <a:off x="0" y="0"/>
          <a:ext cx="0" cy="0"/>
          <a:chOff x="0" y="0"/>
          <a:chExt cx="0" cy="0"/>
        </a:xfrm>
      </p:grpSpPr>
      <p:sp>
        <p:nvSpPr>
          <p:cNvPr id="758" name="Google Shape;758;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9" name="Google Shape;759;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a:p>
            <a:pPr rtl="1"/>
            <a:r>
              <a:rPr lang="ar-SA" sz="1200" b="0" i="0" u="none" strike="noStrike" cap="none" dirty="0">
                <a:solidFill>
                  <a:schemeClr val="dk1"/>
                </a:solidFill>
                <a:effectLst/>
                <a:latin typeface="Calibri"/>
                <a:ea typeface="Calibri"/>
                <a:cs typeface="Calibri"/>
                <a:sym typeface="Calibri"/>
              </a:rPr>
              <a:t>يطلب المدرّب إلى المتدرّبين إكمال بطاقة الجمل المعبّرة عن نتاجات بالآتي</a:t>
            </a:r>
            <a:r>
              <a:rPr lang="en-US" sz="1200" b="0" i="0" u="none" strike="noStrike" cap="none" dirty="0">
                <a:solidFill>
                  <a:schemeClr val="dk1"/>
                </a:solidFill>
                <a:effectLst/>
                <a:latin typeface="Calibri"/>
                <a:ea typeface="Calibri"/>
                <a:cs typeface="Calibri"/>
                <a:sym typeface="Calibri"/>
              </a:rPr>
              <a:t>:</a:t>
            </a:r>
          </a:p>
          <a:p>
            <a:pPr rtl="1"/>
            <a:r>
              <a:rPr lang="ar-SA" sz="1200" b="0" i="0" u="none" strike="noStrike" cap="none" dirty="0">
                <a:solidFill>
                  <a:schemeClr val="dk1"/>
                </a:solidFill>
                <a:effectLst/>
                <a:latin typeface="Calibri"/>
                <a:ea typeface="Calibri"/>
                <a:cs typeface="Calibri"/>
                <a:sym typeface="Calibri"/>
              </a:rPr>
              <a:t>معلومة اكتسبتها</a:t>
            </a:r>
            <a:r>
              <a:rPr lang="en-US" sz="1200" b="0" i="0" u="none" strike="noStrike" cap="none" dirty="0">
                <a:solidFill>
                  <a:schemeClr val="dk1"/>
                </a:solidFill>
                <a:effectLst/>
                <a:latin typeface="Calibri"/>
                <a:ea typeface="Calibri"/>
                <a:cs typeface="Calibri"/>
                <a:sym typeface="Calibri"/>
              </a:rPr>
              <a:t>\ </a:t>
            </a:r>
            <a:r>
              <a:rPr lang="ar-SA" sz="1200" b="0" i="0" u="none" strike="noStrike" cap="none" dirty="0">
                <a:solidFill>
                  <a:schemeClr val="dk1"/>
                </a:solidFill>
                <a:effectLst/>
                <a:latin typeface="Calibri"/>
                <a:ea typeface="Calibri"/>
                <a:cs typeface="Calibri"/>
                <a:sym typeface="Calibri"/>
              </a:rPr>
              <a:t>ركّزتها اليوم</a:t>
            </a:r>
            <a:r>
              <a:rPr lang="en-US" sz="1200" b="0" i="0" u="none" strike="noStrike" cap="none" dirty="0">
                <a:solidFill>
                  <a:schemeClr val="dk1"/>
                </a:solidFill>
                <a:effectLst/>
                <a:latin typeface="Calibri"/>
                <a:ea typeface="Calibri"/>
                <a:cs typeface="Calibri"/>
                <a:sym typeface="Calibri"/>
              </a:rPr>
              <a:t>................... </a:t>
            </a:r>
          </a:p>
          <a:p>
            <a:r>
              <a:rPr lang="ar-SA" sz="1200" b="0" i="0" u="none" strike="noStrike" cap="none" dirty="0">
                <a:solidFill>
                  <a:schemeClr val="dk1"/>
                </a:solidFill>
                <a:effectLst/>
                <a:latin typeface="Calibri"/>
                <a:ea typeface="Calibri"/>
                <a:cs typeface="Calibri"/>
                <a:sym typeface="Calibri"/>
              </a:rPr>
              <a:t>ما زلت بحاجة أن أعمّق معرفتي في</a:t>
            </a:r>
            <a:r>
              <a:rPr lang="en-US" sz="1200" b="0" i="0" u="none" strike="noStrike" cap="none" dirty="0">
                <a:solidFill>
                  <a:schemeClr val="dk1"/>
                </a:solidFill>
                <a:effectLst/>
                <a:latin typeface="Calibri"/>
                <a:ea typeface="Calibri"/>
                <a:cs typeface="Calibri"/>
                <a:sym typeface="Calibri"/>
              </a:rPr>
              <a:t>.............</a:t>
            </a:r>
            <a:endParaRPr dirty="0"/>
          </a:p>
        </p:txBody>
      </p:sp>
      <p:sp>
        <p:nvSpPr>
          <p:cNvPr id="760" name="Google Shape;760;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37</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0055719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3"/>
        <p:cNvGrpSpPr/>
        <p:nvPr/>
      </p:nvGrpSpPr>
      <p:grpSpPr>
        <a:xfrm>
          <a:off x="0" y="0"/>
          <a:ext cx="0" cy="0"/>
          <a:chOff x="0" y="0"/>
          <a:chExt cx="0" cy="0"/>
        </a:xfrm>
      </p:grpSpPr>
      <p:sp>
        <p:nvSpPr>
          <p:cNvPr id="1184" name="Google Shape;1184;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5" name="Google Shape;1185;p6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ar-LB" dirty="0"/>
              <a:t>يدوِّن كلّ متدرِّبٍ على ورقةٍ خاصّة مهارةً  يتقنها وأخرى لا يتقنها(مهارة حياتيّة،</a:t>
            </a:r>
            <a:r>
              <a:rPr lang="ar-LB" baseline="0" dirty="0"/>
              <a:t> يدويّة،..)</a:t>
            </a:r>
            <a:r>
              <a:rPr lang="ar-LB" dirty="0"/>
              <a:t>، ويقوم من مكانه بحثًا عن زميلٍ له يجيد المهارة الّتي هو</a:t>
            </a:r>
            <a:r>
              <a:rPr lang="ar-LB" baseline="0" dirty="0"/>
              <a:t> في حاجة إلى تنميتها، كذلك يتبادل في الوقت عينه مع زملائه الآخرين في تزويدهم بما يتقنه هو بنفسه.</a:t>
            </a:r>
          </a:p>
          <a:p>
            <a:pPr marL="0" lvl="0" indent="0" algn="l" rtl="0">
              <a:spcBef>
                <a:spcPts val="0"/>
              </a:spcBef>
              <a:spcAft>
                <a:spcPts val="0"/>
              </a:spcAft>
              <a:buNone/>
            </a:pPr>
            <a:r>
              <a:rPr lang="ar-LB" baseline="0" dirty="0"/>
              <a:t>تسليط الضّوء على أهميّة التبادل والتّواصل مع الأقران في بناء المعارف وتنمية المهارات</a:t>
            </a:r>
          </a:p>
          <a:p>
            <a:pPr marL="0" lvl="0" indent="0" algn="l" rtl="0">
              <a:spcBef>
                <a:spcPts val="0"/>
              </a:spcBef>
              <a:spcAft>
                <a:spcPts val="0"/>
              </a:spcAft>
              <a:buNone/>
            </a:pPr>
            <a:r>
              <a:rPr lang="ar-LB" baseline="0" dirty="0"/>
              <a:t>ودعم الآخر </a:t>
            </a:r>
            <a:endParaRPr dirty="0"/>
          </a:p>
        </p:txBody>
      </p:sp>
      <p:sp>
        <p:nvSpPr>
          <p:cNvPr id="269" name="Google Shape;26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indent="-228600" algn="r" defTabSz="914400" rtl="1" eaLnBrk="1" fontAlgn="auto" latinLnBrk="0" hangingPunct="1">
              <a:lnSpc>
                <a:spcPct val="100000"/>
              </a:lnSpc>
              <a:spcBef>
                <a:spcPts val="0"/>
              </a:spcBef>
              <a:spcAft>
                <a:spcPts val="0"/>
              </a:spcAft>
              <a:buClr>
                <a:srgbClr val="000000"/>
              </a:buClr>
              <a:buSzPts val="1400"/>
              <a:buFont typeface="Arial"/>
              <a:buNone/>
              <a:tabLst/>
              <a:defRPr/>
            </a:pPr>
            <a:r>
              <a:rPr lang="ar-LB" sz="1200" b="0" i="0" u="none" strike="noStrike" cap="none" dirty="0">
                <a:solidFill>
                  <a:schemeClr val="dk1"/>
                </a:solidFill>
                <a:effectLst/>
                <a:latin typeface="Calibri"/>
                <a:ea typeface="Calibri"/>
                <a:cs typeface="Calibri"/>
                <a:sym typeface="Calibri"/>
              </a:rPr>
              <a:t>عرض مراحل التّدريب في</a:t>
            </a:r>
            <a:r>
              <a:rPr lang="ar-LB" sz="1200" b="0" i="0" u="none" strike="noStrike" cap="none" baseline="0" dirty="0">
                <a:solidFill>
                  <a:schemeClr val="dk1"/>
                </a:solidFill>
                <a:effectLst/>
                <a:latin typeface="Calibri"/>
                <a:ea typeface="Calibri"/>
                <a:cs typeface="Calibri"/>
                <a:sym typeface="Calibri"/>
              </a:rPr>
              <a:t> </a:t>
            </a:r>
            <a:r>
              <a:rPr lang="ar-LB" sz="1200" b="0" i="0" u="none" strike="noStrike" cap="none" dirty="0">
                <a:solidFill>
                  <a:schemeClr val="dk1"/>
                </a:solidFill>
                <a:effectLst/>
                <a:latin typeface="Calibri"/>
                <a:ea typeface="Calibri"/>
                <a:cs typeface="Calibri"/>
                <a:sym typeface="Calibri"/>
              </a:rPr>
              <a:t>المرحلتين</a:t>
            </a:r>
            <a:r>
              <a:rPr lang="ar-LB" sz="1200" b="0" i="0" u="none" strike="noStrike" cap="none" baseline="0" dirty="0">
                <a:solidFill>
                  <a:schemeClr val="dk1"/>
                </a:solidFill>
                <a:effectLst/>
                <a:latin typeface="Calibri"/>
                <a:ea typeface="Calibri"/>
                <a:cs typeface="Calibri"/>
                <a:sym typeface="Calibri"/>
              </a:rPr>
              <a:t> 3 و4</a:t>
            </a:r>
            <a:r>
              <a:rPr lang="ar-LB" sz="1200" b="0" i="0" u="none" strike="noStrike" cap="none" dirty="0">
                <a:solidFill>
                  <a:schemeClr val="dk1"/>
                </a:solidFill>
                <a:effectLst/>
                <a:latin typeface="Calibri"/>
                <a:ea typeface="Calibri"/>
                <a:cs typeface="Calibri"/>
                <a:sym typeface="Calibri"/>
              </a:rPr>
              <a:t> + وطمأنة المتدرّبين لناحية ال </a:t>
            </a:r>
            <a:r>
              <a:rPr lang="en-US" sz="1200" b="0" i="0" u="none" strike="noStrike" cap="none" dirty="0">
                <a:solidFill>
                  <a:schemeClr val="dk1"/>
                </a:solidFill>
                <a:effectLst/>
                <a:latin typeface="Calibri"/>
                <a:ea typeface="Calibri"/>
                <a:cs typeface="Calibri"/>
                <a:sym typeface="Calibri"/>
              </a:rPr>
              <a:t> </a:t>
            </a:r>
            <a:r>
              <a:rPr lang="ar-LB" sz="1200" b="0" i="0" u="none" strike="noStrike" cap="none" baseline="0" dirty="0">
                <a:solidFill>
                  <a:schemeClr val="dk1"/>
                </a:solidFill>
                <a:effectLst/>
                <a:latin typeface="Calibri"/>
                <a:ea typeface="Calibri"/>
                <a:cs typeface="Calibri"/>
                <a:sym typeface="Calibri"/>
              </a:rPr>
              <a:t> </a:t>
            </a:r>
            <a:r>
              <a:rPr lang="en-US" sz="1200" b="0" i="0" u="none" strike="noStrike" cap="none" dirty="0">
                <a:solidFill>
                  <a:schemeClr val="dk1"/>
                </a:solidFill>
                <a:effectLst/>
                <a:latin typeface="Calibri"/>
                <a:ea typeface="Calibri"/>
                <a:cs typeface="Calibri"/>
                <a:sym typeface="Calibri"/>
              </a:rPr>
              <a:t>progress check 1&amp; 2 </a:t>
            </a:r>
            <a:endParaRPr lang="ar-LB" sz="1200" b="0" i="0" u="none" strike="noStrike" cap="none" dirty="0">
              <a:solidFill>
                <a:schemeClr val="dk1"/>
              </a:solidFill>
              <a:effectLst/>
              <a:latin typeface="Calibri"/>
              <a:ea typeface="Calibri"/>
              <a:cs typeface="Calibri"/>
              <a:sym typeface="Calibri"/>
            </a:endParaRPr>
          </a:p>
          <a:p>
            <a:pPr marL="457200" marR="0" indent="-228600" algn="r" defTabSz="914400" rtl="1" eaLnBrk="1" fontAlgn="auto" latinLnBrk="0" hangingPunct="1">
              <a:lnSpc>
                <a:spcPct val="100000"/>
              </a:lnSpc>
              <a:spcBef>
                <a:spcPts val="0"/>
              </a:spcBef>
              <a:spcAft>
                <a:spcPts val="0"/>
              </a:spcAft>
              <a:buClr>
                <a:srgbClr val="000000"/>
              </a:buClr>
              <a:buSzPts val="1400"/>
              <a:buFont typeface="Arial"/>
              <a:buNone/>
              <a:tabLst/>
              <a:defRPr/>
            </a:pPr>
            <a:r>
              <a:rPr lang="ar-LB" sz="1200" b="0" i="0" u="none" strike="noStrike" cap="none" dirty="0">
                <a:solidFill>
                  <a:schemeClr val="dk1"/>
                </a:solidFill>
                <a:effectLst/>
                <a:latin typeface="Calibri"/>
                <a:ea typeface="Calibri"/>
                <a:cs typeface="Calibri"/>
                <a:sym typeface="Calibri"/>
              </a:rPr>
              <a:t>وإعلامهم</a:t>
            </a:r>
            <a:r>
              <a:rPr lang="ar-LB" sz="1200" b="0" i="0" u="none" strike="noStrike" cap="none" baseline="0" dirty="0">
                <a:solidFill>
                  <a:schemeClr val="dk1"/>
                </a:solidFill>
                <a:effectLst/>
                <a:latin typeface="Calibri"/>
                <a:ea typeface="Calibri"/>
                <a:cs typeface="Calibri"/>
                <a:sym typeface="Calibri"/>
              </a:rPr>
              <a:t> ب</a:t>
            </a:r>
            <a:r>
              <a:rPr lang="ar-LB" sz="1200" b="0" i="0" u="none" strike="noStrike" cap="none" dirty="0">
                <a:solidFill>
                  <a:schemeClr val="dk1"/>
                </a:solidFill>
                <a:effectLst/>
                <a:latin typeface="Calibri"/>
                <a:ea typeface="Calibri"/>
                <a:cs typeface="Calibri"/>
                <a:sym typeface="Calibri"/>
              </a:rPr>
              <a:t>المهمّة النّهائية في المرحلة الخامسة والّتي سيتم تحضيرها</a:t>
            </a:r>
            <a:r>
              <a:rPr lang="ar-LB" sz="1200" b="0" i="0" u="none" strike="noStrike" cap="none" baseline="0" dirty="0">
                <a:solidFill>
                  <a:schemeClr val="dk1"/>
                </a:solidFill>
                <a:effectLst/>
                <a:latin typeface="Calibri"/>
                <a:ea typeface="Calibri"/>
                <a:cs typeface="Calibri"/>
                <a:sym typeface="Calibri"/>
              </a:rPr>
              <a:t> من قبلهم (</a:t>
            </a:r>
            <a:r>
              <a:rPr lang="ar-LB" sz="1200" b="0" i="0" u="none" strike="noStrike" cap="none" dirty="0">
                <a:solidFill>
                  <a:schemeClr val="dk1"/>
                </a:solidFill>
                <a:effectLst/>
                <a:latin typeface="Calibri"/>
                <a:ea typeface="Calibri"/>
                <a:cs typeface="Calibri"/>
                <a:sym typeface="Calibri"/>
              </a:rPr>
              <a:t>المتدربين).</a:t>
            </a:r>
          </a:p>
          <a:p>
            <a:pPr marL="457200" marR="0" indent="-228600" algn="r" defTabSz="914400" rtl="1" eaLnBrk="1" fontAlgn="auto" latinLnBrk="0" hangingPunct="1">
              <a:lnSpc>
                <a:spcPct val="100000"/>
              </a:lnSpc>
              <a:spcBef>
                <a:spcPts val="0"/>
              </a:spcBef>
              <a:spcAft>
                <a:spcPts val="0"/>
              </a:spcAft>
              <a:buClr>
                <a:srgbClr val="000000"/>
              </a:buClr>
              <a:buSzPts val="1400"/>
              <a:buFont typeface="Arial"/>
              <a:buNone/>
              <a:tabLst/>
              <a:defRPr/>
            </a:pPr>
            <a:r>
              <a:rPr lang="ar-LB" sz="1200" b="0" i="0" u="none" strike="noStrike" cap="none" dirty="0">
                <a:solidFill>
                  <a:schemeClr val="dk1"/>
                </a:solidFill>
                <a:effectLst/>
                <a:latin typeface="Calibri"/>
                <a:cs typeface="Calibri"/>
                <a:sym typeface="Calibri"/>
              </a:rPr>
              <a:t>(أهميّة اعتماد التقويم الإيجابي مع المتدرّبين)</a:t>
            </a:r>
            <a:endParaRPr dirty="0"/>
          </a:p>
        </p:txBody>
      </p:sp>
      <p:sp>
        <p:nvSpPr>
          <p:cNvPr id="351" name="Google Shape;351;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r>
              <a:rPr lang="ar-LB" sz="1200" b="1" dirty="0">
                <a:solidFill>
                  <a:schemeClr val="dk1"/>
                </a:solidFill>
                <a:latin typeface="Calibri"/>
                <a:ea typeface="Calibri"/>
                <a:cs typeface="Calibri"/>
                <a:sym typeface="Calibri"/>
              </a:rPr>
              <a:t>ماذا تتوقّعون أن تكون مُخرجات هذا اللّقاء</a:t>
            </a:r>
            <a:r>
              <a:rPr lang="ar-LB" sz="1200" b="1" baseline="0" dirty="0">
                <a:solidFill>
                  <a:schemeClr val="dk1"/>
                </a:solidFill>
                <a:latin typeface="Calibri"/>
                <a:ea typeface="Calibri"/>
                <a:cs typeface="Calibri"/>
                <a:sym typeface="Calibri"/>
              </a:rPr>
              <a:t> </a:t>
            </a:r>
            <a:r>
              <a:rPr lang="ar-LB" sz="1200" b="1" dirty="0">
                <a:solidFill>
                  <a:schemeClr val="dk1"/>
                </a:solidFill>
                <a:latin typeface="Calibri"/>
                <a:ea typeface="Calibri"/>
                <a:cs typeface="Calibri"/>
                <a:sym typeface="Calibri"/>
              </a:rPr>
              <a:t>، في ضوء ما تذكّرتموه من خطّة التّعافي 2؟</a:t>
            </a:r>
          </a:p>
          <a:p>
            <a:pPr marL="0" marR="0" lvl="0" indent="0" algn="r" defTabSz="914400" rtl="1" eaLnBrk="1" fontAlgn="auto" latinLnBrk="0" hangingPunct="1">
              <a:lnSpc>
                <a:spcPct val="100000"/>
              </a:lnSpc>
              <a:spcBef>
                <a:spcPts val="0"/>
              </a:spcBef>
              <a:spcAft>
                <a:spcPts val="0"/>
              </a:spcAft>
              <a:buClr>
                <a:srgbClr val="000000"/>
              </a:buClr>
              <a:buSzPts val="1400"/>
              <a:buFont typeface="Arial"/>
              <a:buNone/>
              <a:tabLst/>
              <a:defRPr/>
            </a:pPr>
            <a:r>
              <a:rPr lang="ar-LB" sz="1200" b="1" dirty="0">
                <a:solidFill>
                  <a:schemeClr val="dk1"/>
                </a:solidFill>
                <a:latin typeface="Calibri"/>
                <a:ea typeface="Calibri"/>
                <a:cs typeface="Calibri"/>
                <a:sym typeface="Calibri"/>
              </a:rPr>
              <a:t>يدوّن كلّ متدرّب توقّعاته على ورقة صغيرة ويلصقها في مكان مرئيّ يحدّده المدرّب، ثمّ يصار إلى قراءة بعض هذه التّوقّعات...</a:t>
            </a:r>
          </a:p>
          <a:p>
            <a:pPr marL="0" lvl="0" indent="0" algn="l" rtl="0">
              <a:spcBef>
                <a:spcPts val="0"/>
              </a:spcBef>
              <a:spcAft>
                <a:spcPts val="0"/>
              </a:spcAft>
              <a:buNone/>
            </a:pPr>
            <a:endParaRPr dirty="0"/>
          </a:p>
        </p:txBody>
      </p:sp>
      <p:sp>
        <p:nvSpPr>
          <p:cNvPr id="318" name="Google Shape;318;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2"/>
        <p:cNvGrpSpPr/>
        <p:nvPr/>
      </p:nvGrpSpPr>
      <p:grpSpPr>
        <a:xfrm>
          <a:off x="0" y="0"/>
          <a:ext cx="0" cy="0"/>
          <a:chOff x="0" y="0"/>
          <a:chExt cx="0" cy="0"/>
        </a:xfrm>
      </p:grpSpPr>
      <p:sp>
        <p:nvSpPr>
          <p:cNvPr id="463" name="Google Shape;463;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4" name="Google Shape;464;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65" name="Google Shape;465;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784097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ar-LB" dirty="0"/>
              <a:t>يُطلب إلى المتدرّبين(فرديًا) تذكّر ما تمّت</a:t>
            </a:r>
            <a:r>
              <a:rPr lang="ar-LB" baseline="0" dirty="0"/>
              <a:t> الإضاءة عليه في اليومَيْن السّابقَيْن أي تعافي 2 (بالنّسبة إلى مجال القراءة) يلي ذلك تشارك </a:t>
            </a:r>
            <a:endParaRPr dirty="0"/>
          </a:p>
        </p:txBody>
      </p:sp>
      <p:sp>
        <p:nvSpPr>
          <p:cNvPr id="327" name="Google Shape;327;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ar-LB"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07000"/>
              </a:lnSpc>
              <a:spcBef>
                <a:spcPts val="0"/>
              </a:spcBef>
              <a:spcAft>
                <a:spcPts val="800"/>
              </a:spcAft>
            </a:pPr>
            <a:r>
              <a:rPr lang="ar-SA" sz="1200" dirty="0">
                <a:effectLst/>
                <a:latin typeface="Calibri" panose="020F0502020204030204" pitchFamily="34" charset="0"/>
                <a:ea typeface="Calibri" panose="020F0502020204030204" pitchFamily="34" charset="0"/>
                <a:cs typeface="Simplified Arabic" panose="02020603050405020304" pitchFamily="18" charset="-78"/>
              </a:rPr>
              <a:t>يؤكّد الباحثون أن هناك ترابط بين مهارات القراءة والكتابة حيث أنّ اللّغة هي وحدة متكاملة تترابط جميع عناصرها ببعضها البعض، فمعرفة المتعلّم بأصوات الحروف الأبجديّة وأشكالها تمكّنه من الرّبط بين هذه الأصوات والأشكال لقراءة الكلمات وكتابتها بالشّكل  الصّحيح، وإغناء مخزونه المعجمي يجعله يتعرّف المفردات تلقائيًّا أثناء القراءة ويستثمرها أثناء الكتابة </a:t>
            </a:r>
            <a:r>
              <a:rPr lang="en-US" sz="1200" dirty="0">
                <a:effectLst/>
                <a:latin typeface="Simplified Arabic" panose="02020603050405020304" pitchFamily="18" charset="-78"/>
                <a:ea typeface="Calibri" panose="020F0502020204030204" pitchFamily="34" charset="0"/>
                <a:cs typeface="Arial" panose="020B0604020202020204" pitchFamily="34" charset="0"/>
              </a:rPr>
              <a:t>(</a:t>
            </a:r>
            <a:r>
              <a:rPr lang="en-US" sz="1200" dirty="0" err="1">
                <a:effectLst/>
                <a:latin typeface="Simplified Arabic" panose="02020603050405020304" pitchFamily="18" charset="-78"/>
                <a:ea typeface="Calibri" panose="020F0502020204030204" pitchFamily="34" charset="0"/>
                <a:cs typeface="Arial" panose="020B0604020202020204" pitchFamily="34" charset="0"/>
              </a:rPr>
              <a:t>Juel</a:t>
            </a:r>
            <a:r>
              <a:rPr lang="en-US" sz="1200" dirty="0">
                <a:effectLst/>
                <a:latin typeface="Simplified Arabic" panose="02020603050405020304" pitchFamily="18" charset="-78"/>
                <a:ea typeface="Calibri" panose="020F0502020204030204" pitchFamily="34" charset="0"/>
                <a:cs typeface="Arial" panose="020B0604020202020204" pitchFamily="34" charset="0"/>
              </a:rPr>
              <a:t>, Griffith&amp; Gough 1986) </a:t>
            </a:r>
            <a:r>
              <a:rPr lang="ar-SA" sz="1200" dirty="0">
                <a:effectLst/>
                <a:latin typeface="Calibri" panose="020F0502020204030204" pitchFamily="34" charset="0"/>
                <a:ea typeface="Calibri" panose="020F0502020204030204" pitchFamily="34" charset="0"/>
                <a:cs typeface="Simplified Arabic" panose="02020603050405020304" pitchFamily="18"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1200" dirty="0">
                <a:effectLst/>
                <a:latin typeface="Calibri" panose="020F0502020204030204" pitchFamily="34" charset="0"/>
                <a:ea typeface="Calibri" panose="020F0502020204030204" pitchFamily="34" charset="0"/>
                <a:cs typeface="Simplified Arabic" panose="02020603050405020304" pitchFamily="18" charset="-78"/>
              </a:rPr>
              <a:t>وتتجلى هذه العلاقة بوضوح في الحلقة الثّانية على مستوى قدرة المتعلّم على فهم بنية النّصّ ومؤشراته ومؤشرات أنواع النّصوص وبخاصّة السّرديّة منها ومن ثمّ توظيف هذا الفهم في أثناء عملية الكتابة </a:t>
            </a:r>
            <a:r>
              <a:rPr lang="en-US" sz="1200" dirty="0">
                <a:effectLst/>
                <a:latin typeface="Simplified Arabic" panose="02020603050405020304" pitchFamily="18" charset="-78"/>
                <a:ea typeface="Calibri" panose="020F0502020204030204" pitchFamily="34" charset="0"/>
                <a:cs typeface="Arial" panose="020B0604020202020204" pitchFamily="34" charset="0"/>
              </a:rPr>
              <a:t> Shanahan 1984)</a:t>
            </a:r>
            <a:r>
              <a:rPr lang="ar-SA" sz="1200" dirty="0">
                <a:effectLst/>
                <a:latin typeface="Calibri" panose="020F0502020204030204" pitchFamily="34" charset="0"/>
                <a:ea typeface="Calibri" panose="020F0502020204030204" pitchFamily="34" charset="0"/>
                <a:cs typeface="Simplified Arabic" panose="02020603050405020304" pitchFamily="18" charset="-78"/>
              </a:rPr>
              <a:t>).  وتصبح مهارات القراءة والكتابة أكثر ترابطًا في هذه الحلقة أثناء تطبيق المتعلّم لمراحل عملية الكتابة بدءًا من مرحلة التحضير للكتابة مرورًا بكتابة المسودة الأولى ومراجعتها بهدف تطويرها وصولاً إلى مرحلة التّدقيق اللّغويّ والنّشر. (</a:t>
            </a:r>
            <a:r>
              <a:rPr lang="en-US" sz="1200" dirty="0" err="1">
                <a:effectLst/>
                <a:latin typeface="Simplified Arabic" panose="02020603050405020304" pitchFamily="18" charset="-78"/>
                <a:ea typeface="Calibri" panose="020F0502020204030204" pitchFamily="34" charset="0"/>
                <a:cs typeface="Arial" panose="020B0604020202020204" pitchFamily="34" charset="0"/>
              </a:rPr>
              <a:t>Schoonen</a:t>
            </a:r>
            <a:r>
              <a:rPr lang="en-US" sz="1200" dirty="0">
                <a:effectLst/>
                <a:latin typeface="Simplified Arabic" panose="02020603050405020304" pitchFamily="18" charset="-78"/>
                <a:ea typeface="Calibri" panose="020F0502020204030204" pitchFamily="34" charset="0"/>
                <a:cs typeface="Arial" panose="020B0604020202020204" pitchFamily="34" charset="0"/>
              </a:rPr>
              <a:t> 2018 </a:t>
            </a:r>
            <a:r>
              <a:rPr lang="ar-SA" sz="1200" dirty="0">
                <a:effectLst/>
                <a:latin typeface="Calibri" panose="020F0502020204030204" pitchFamily="34" charset="0"/>
                <a:ea typeface="Calibri" panose="020F0502020204030204" pitchFamily="34" charset="0"/>
                <a:cs typeface="Simplified Arabic" panose="02020603050405020304" pitchFamily="18"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sp>
        <p:nvSpPr>
          <p:cNvPr id="4" name="Slide Number Placeholder 3"/>
          <p:cNvSpPr>
            <a:spLocks noGrp="1"/>
          </p:cNvSpPr>
          <p:nvPr>
            <p:ph type="sldNum" sz="quarter" idx="5"/>
          </p:nvPr>
        </p:nvSpPr>
        <p:spPr/>
        <p:txBody>
          <a:bodyPr/>
          <a:lstStyle/>
          <a:p>
            <a:fld id="{FB707476-DDAF-482F-B31E-C85E46314548}" type="slidenum">
              <a:rPr lang="en-US" smtClean="0"/>
              <a:t>10</a:t>
            </a:fld>
            <a:endParaRPr lang="en-US"/>
          </a:p>
        </p:txBody>
      </p:sp>
    </p:spTree>
    <p:extLst>
      <p:ext uri="{BB962C8B-B14F-4D97-AF65-F5344CB8AC3E}">
        <p14:creationId xmlns:p14="http://schemas.microsoft.com/office/powerpoint/2010/main" val="1569783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07000"/>
              </a:lnSpc>
              <a:spcBef>
                <a:spcPts val="0"/>
              </a:spcBef>
              <a:spcAft>
                <a:spcPts val="800"/>
              </a:spcAft>
            </a:pPr>
            <a:r>
              <a:rPr lang="ar-SA" sz="1200" dirty="0">
                <a:effectLst/>
                <a:latin typeface="Calibri" panose="020F0502020204030204" pitchFamily="34" charset="0"/>
                <a:ea typeface="Calibri" panose="020F0502020204030204" pitchFamily="34" charset="0"/>
                <a:cs typeface="Simplified Arabic" panose="02020603050405020304" pitchFamily="18" charset="-78"/>
              </a:rPr>
              <a:t>يؤكّد الباحثون أن هناك ترابط بين مهارات القراءة والكتابة حيث أنّ اللّغة هي وحدة متكاملة تترابط جميع عناصرها ببعضها البعض، فمعرفة المتعلّم بأصوات الحروف الأبجديّة وأشكالها تمكّنه من الرّبط بين هذه الأصوات والأشكال لقراءة الكلمات وكتابتها بالشّكل  الصّحيح، وإغناء مخزونه المعجمي يجعله يتعرّف المفردات تلقائيًّا أثناء القراءة ويستثمرها أثناء الكتابة </a:t>
            </a:r>
            <a:r>
              <a:rPr lang="en-US" sz="1200" dirty="0">
                <a:effectLst/>
                <a:latin typeface="Simplified Arabic" panose="02020603050405020304" pitchFamily="18" charset="-78"/>
                <a:ea typeface="Calibri" panose="020F0502020204030204" pitchFamily="34" charset="0"/>
                <a:cs typeface="Arial" panose="020B0604020202020204" pitchFamily="34" charset="0"/>
              </a:rPr>
              <a:t>(</a:t>
            </a:r>
            <a:r>
              <a:rPr lang="en-US" sz="1200" dirty="0" err="1">
                <a:effectLst/>
                <a:latin typeface="Simplified Arabic" panose="02020603050405020304" pitchFamily="18" charset="-78"/>
                <a:ea typeface="Calibri" panose="020F0502020204030204" pitchFamily="34" charset="0"/>
                <a:cs typeface="Arial" panose="020B0604020202020204" pitchFamily="34" charset="0"/>
              </a:rPr>
              <a:t>Juel</a:t>
            </a:r>
            <a:r>
              <a:rPr lang="en-US" sz="1200" dirty="0">
                <a:effectLst/>
                <a:latin typeface="Simplified Arabic" panose="02020603050405020304" pitchFamily="18" charset="-78"/>
                <a:ea typeface="Calibri" panose="020F0502020204030204" pitchFamily="34" charset="0"/>
                <a:cs typeface="Arial" panose="020B0604020202020204" pitchFamily="34" charset="0"/>
              </a:rPr>
              <a:t>, Griffith&amp; Gough 1986) </a:t>
            </a:r>
            <a:r>
              <a:rPr lang="ar-SA" sz="1200" dirty="0">
                <a:effectLst/>
                <a:latin typeface="Calibri" panose="020F0502020204030204" pitchFamily="34" charset="0"/>
                <a:ea typeface="Calibri" panose="020F0502020204030204" pitchFamily="34" charset="0"/>
                <a:cs typeface="Simplified Arabic" panose="02020603050405020304" pitchFamily="18"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marL="0" marR="0" algn="r" rtl="1">
              <a:lnSpc>
                <a:spcPct val="107000"/>
              </a:lnSpc>
              <a:spcBef>
                <a:spcPts val="0"/>
              </a:spcBef>
              <a:spcAft>
                <a:spcPts val="800"/>
              </a:spcAft>
            </a:pPr>
            <a:r>
              <a:rPr lang="ar-SA" sz="1200" dirty="0">
                <a:effectLst/>
                <a:latin typeface="Calibri" panose="020F0502020204030204" pitchFamily="34" charset="0"/>
                <a:ea typeface="Calibri" panose="020F0502020204030204" pitchFamily="34" charset="0"/>
                <a:cs typeface="Simplified Arabic" panose="02020603050405020304" pitchFamily="18" charset="-78"/>
              </a:rPr>
              <a:t>وتتجلى هذه العلاقة بوضوح في الحلقة الثّانية على مستوى قدرة المتعلّم على فهم بنية النّصّ ومؤشراته ومؤشرات أنواع النّصوص وبخاصّة السّرديّة منها ومن ثمّ توظيف هذا الفهم في أثناء عملية الكتابة </a:t>
            </a:r>
            <a:r>
              <a:rPr lang="en-US" sz="1200" dirty="0">
                <a:effectLst/>
                <a:latin typeface="Simplified Arabic" panose="02020603050405020304" pitchFamily="18" charset="-78"/>
                <a:ea typeface="Calibri" panose="020F0502020204030204" pitchFamily="34" charset="0"/>
                <a:cs typeface="Arial" panose="020B0604020202020204" pitchFamily="34" charset="0"/>
              </a:rPr>
              <a:t> Shanahan 1984)</a:t>
            </a:r>
            <a:r>
              <a:rPr lang="ar-SA" sz="1200" dirty="0">
                <a:effectLst/>
                <a:latin typeface="Calibri" panose="020F0502020204030204" pitchFamily="34" charset="0"/>
                <a:ea typeface="Calibri" panose="020F0502020204030204" pitchFamily="34" charset="0"/>
                <a:cs typeface="Simplified Arabic" panose="02020603050405020304" pitchFamily="18" charset="-78"/>
              </a:rPr>
              <a:t>).  وتصبح مهارات القراءة والكتابة أكثر ترابطًا في هذه الحلقة أثناء تطبيق المتعلّم لمراحل عملية الكتابة بدءًا من مرحلة التحضير للكتابة مرورًا بكتابة المسودة الأولى ومراجعتها بهدف تطويرها وصولاً إلى مرحلة التّدقيق اللّغويّ والنّشر. (</a:t>
            </a:r>
            <a:r>
              <a:rPr lang="en-US" sz="1200" dirty="0" err="1">
                <a:effectLst/>
                <a:latin typeface="Simplified Arabic" panose="02020603050405020304" pitchFamily="18" charset="-78"/>
                <a:ea typeface="Calibri" panose="020F0502020204030204" pitchFamily="34" charset="0"/>
                <a:cs typeface="Arial" panose="020B0604020202020204" pitchFamily="34" charset="0"/>
              </a:rPr>
              <a:t>Schoonen</a:t>
            </a:r>
            <a:r>
              <a:rPr lang="en-US" sz="1200" dirty="0">
                <a:effectLst/>
                <a:latin typeface="Simplified Arabic" panose="02020603050405020304" pitchFamily="18" charset="-78"/>
                <a:ea typeface="Calibri" panose="020F0502020204030204" pitchFamily="34" charset="0"/>
                <a:cs typeface="Arial" panose="020B0604020202020204" pitchFamily="34" charset="0"/>
              </a:rPr>
              <a:t> 2018 </a:t>
            </a:r>
            <a:r>
              <a:rPr lang="ar-SA" sz="1200" dirty="0">
                <a:effectLst/>
                <a:latin typeface="Calibri" panose="020F0502020204030204" pitchFamily="34" charset="0"/>
                <a:ea typeface="Calibri" panose="020F0502020204030204" pitchFamily="34" charset="0"/>
                <a:cs typeface="Simplified Arabic" panose="02020603050405020304" pitchFamily="18"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a:p>
            <a:pPr algn="r" rtl="1"/>
            <a:endParaRPr lang="en-US" dirty="0"/>
          </a:p>
        </p:txBody>
      </p:sp>
      <p:sp>
        <p:nvSpPr>
          <p:cNvPr id="4" name="Slide Number Placeholder 3"/>
          <p:cNvSpPr>
            <a:spLocks noGrp="1"/>
          </p:cNvSpPr>
          <p:nvPr>
            <p:ph type="sldNum" sz="quarter" idx="5"/>
          </p:nvPr>
        </p:nvSpPr>
        <p:spPr/>
        <p:txBody>
          <a:bodyPr/>
          <a:lstStyle/>
          <a:p>
            <a:fld id="{FB707476-DDAF-482F-B31E-C85E46314548}" type="slidenum">
              <a:rPr lang="en-US" smtClean="0"/>
              <a:t>11</a:t>
            </a:fld>
            <a:endParaRPr lang="en-US"/>
          </a:p>
        </p:txBody>
      </p:sp>
    </p:spTree>
    <p:extLst>
      <p:ext uri="{BB962C8B-B14F-4D97-AF65-F5344CB8AC3E}">
        <p14:creationId xmlns:p14="http://schemas.microsoft.com/office/powerpoint/2010/main" val="7812681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11.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Of Our Presentation">
  <p:cSld name="1_Title Of Our Presentation">
    <p:spTree>
      <p:nvGrpSpPr>
        <p:cNvPr id="1" name="Shape 11"/>
        <p:cNvGrpSpPr/>
        <p:nvPr/>
      </p:nvGrpSpPr>
      <p:grpSpPr>
        <a:xfrm>
          <a:off x="0" y="0"/>
          <a:ext cx="0" cy="0"/>
          <a:chOff x="0" y="0"/>
          <a:chExt cx="0" cy="0"/>
        </a:xfrm>
      </p:grpSpPr>
      <p:sp>
        <p:nvSpPr>
          <p:cNvPr id="12" name="Google Shape;12;p65"/>
          <p:cNvSpPr txBox="1">
            <a:spLocks noGrp="1"/>
          </p:cNvSpPr>
          <p:nvPr>
            <p:ph type="body" idx="1"/>
          </p:nvPr>
        </p:nvSpPr>
        <p:spPr>
          <a:xfrm>
            <a:off x="-9753" y="885"/>
            <a:ext cx="5233639" cy="68580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3" name="Google Shape;13;p65"/>
          <p:cNvPicPr preferRelativeResize="0"/>
          <p:nvPr/>
        </p:nvPicPr>
        <p:blipFill rotWithShape="1">
          <a:blip r:embed="rId2">
            <a:alphaModFix/>
          </a:blip>
          <a:srcRect/>
          <a:stretch/>
        </p:blipFill>
        <p:spPr>
          <a:xfrm flipH="1">
            <a:off x="4359858" y="2395524"/>
            <a:ext cx="7832143" cy="2425193"/>
          </a:xfrm>
          <a:prstGeom prst="rect">
            <a:avLst/>
          </a:prstGeom>
          <a:noFill/>
          <a:ln>
            <a:noFill/>
          </a:ln>
        </p:spPr>
      </p:pic>
      <p:sp>
        <p:nvSpPr>
          <p:cNvPr id="14" name="Google Shape;14;p65"/>
          <p:cNvSpPr txBox="1">
            <a:spLocks noGrp="1"/>
          </p:cNvSpPr>
          <p:nvPr>
            <p:ph type="title"/>
          </p:nvPr>
        </p:nvSpPr>
        <p:spPr>
          <a:xfrm>
            <a:off x="5162909" y="2780240"/>
            <a:ext cx="6047835" cy="565821"/>
          </a:xfrm>
          <a:prstGeom prst="rect">
            <a:avLst/>
          </a:prstGeom>
          <a:noFill/>
          <a:ln>
            <a:noFill/>
          </a:ln>
        </p:spPr>
        <p:txBody>
          <a:bodyPr spcFirstLastPara="1" wrap="square" lIns="91425" tIns="45700" rIns="91425" bIns="45700" anchor="t" anchorCtr="0">
            <a:noAutofit/>
          </a:bodyPr>
          <a:lstStyle>
            <a:lvl1pPr marR="0" lvl="0" algn="ctr" rtl="1">
              <a:lnSpc>
                <a:spcPct val="90000"/>
              </a:lnSpc>
              <a:spcBef>
                <a:spcPts val="0"/>
              </a:spcBef>
              <a:spcAft>
                <a:spcPts val="0"/>
              </a:spcAft>
              <a:buClr>
                <a:schemeClr val="lt1"/>
              </a:buClr>
              <a:buSzPts val="4100"/>
              <a:buFont typeface="Arial"/>
              <a:buNone/>
              <a:defRPr sz="41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5" name="Google Shape;15;p65"/>
          <p:cNvPicPr preferRelativeResize="0"/>
          <p:nvPr/>
        </p:nvPicPr>
        <p:blipFill rotWithShape="1">
          <a:blip r:embed="rId3">
            <a:alphaModFix/>
          </a:blip>
          <a:srcRect/>
          <a:stretch/>
        </p:blipFill>
        <p:spPr>
          <a:xfrm rot="5400000">
            <a:off x="8146790" y="389314"/>
            <a:ext cx="45719" cy="6050055"/>
          </a:xfrm>
          <a:prstGeom prst="rect">
            <a:avLst/>
          </a:prstGeom>
          <a:noFill/>
          <a:ln>
            <a:noFill/>
          </a:ln>
        </p:spPr>
      </p:pic>
      <p:sp>
        <p:nvSpPr>
          <p:cNvPr id="16" name="Google Shape;16;p65"/>
          <p:cNvSpPr txBox="1">
            <a:spLocks noGrp="1"/>
          </p:cNvSpPr>
          <p:nvPr>
            <p:ph type="body" idx="2"/>
          </p:nvPr>
        </p:nvSpPr>
        <p:spPr>
          <a:xfrm>
            <a:off x="5162909" y="3508577"/>
            <a:ext cx="6047835" cy="591265"/>
          </a:xfrm>
          <a:prstGeom prst="rect">
            <a:avLst/>
          </a:prstGeom>
          <a:noFill/>
          <a:ln>
            <a:noFill/>
          </a:ln>
        </p:spPr>
        <p:txBody>
          <a:bodyPr spcFirstLastPara="1" wrap="square" lIns="91425" tIns="45700" rIns="91425" bIns="45700" anchor="t" anchorCtr="0">
            <a:noAutofit/>
          </a:bodyPr>
          <a:lstStyle>
            <a:lvl1pPr marL="457200" marR="0" lvl="0" indent="-228600" algn="ctr" rtl="1">
              <a:lnSpc>
                <a:spcPct val="90000"/>
              </a:lnSpc>
              <a:spcBef>
                <a:spcPts val="100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17" name="Google Shape;17;p65"/>
          <p:cNvPicPr preferRelativeResize="0"/>
          <p:nvPr/>
        </p:nvPicPr>
        <p:blipFill rotWithShape="1">
          <a:blip r:embed="rId4">
            <a:alphaModFix/>
          </a:blip>
          <a:srcRect/>
          <a:stretch/>
        </p:blipFill>
        <p:spPr>
          <a:xfrm>
            <a:off x="5311763" y="4271373"/>
            <a:ext cx="1701076" cy="1368646"/>
          </a:xfrm>
          <a:prstGeom prst="rect">
            <a:avLst/>
          </a:prstGeom>
          <a:noFill/>
          <a:ln>
            <a:noFill/>
          </a:ln>
        </p:spPr>
      </p:pic>
      <p:sp>
        <p:nvSpPr>
          <p:cNvPr id="18" name="Google Shape;18;p65"/>
          <p:cNvSpPr/>
          <p:nvPr/>
        </p:nvSpPr>
        <p:spPr>
          <a:xfrm flipH="1">
            <a:off x="12088121" y="0"/>
            <a:ext cx="126897" cy="6858000"/>
          </a:xfrm>
          <a:prstGeom prst="rect">
            <a:avLst/>
          </a:prstGeom>
          <a:solidFill>
            <a:srgbClr val="006DB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85930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ext+Chart">
  <p:cSld name="Text+Chart">
    <p:spTree>
      <p:nvGrpSpPr>
        <p:cNvPr id="1" name="Shape 86"/>
        <p:cNvGrpSpPr/>
        <p:nvPr/>
      </p:nvGrpSpPr>
      <p:grpSpPr>
        <a:xfrm>
          <a:off x="0" y="0"/>
          <a:ext cx="0" cy="0"/>
          <a:chOff x="0" y="0"/>
          <a:chExt cx="0" cy="0"/>
        </a:xfrm>
      </p:grpSpPr>
      <p:sp>
        <p:nvSpPr>
          <p:cNvPr id="87" name="Google Shape;87;p94"/>
          <p:cNvSpPr>
            <a:spLocks noGrp="1"/>
          </p:cNvSpPr>
          <p:nvPr>
            <p:ph type="chart" idx="2"/>
          </p:nvPr>
        </p:nvSpPr>
        <p:spPr>
          <a:xfrm>
            <a:off x="222452" y="1097746"/>
            <a:ext cx="6593304" cy="5622628"/>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000"/>
              </a:spcBef>
              <a:spcAft>
                <a:spcPts val="0"/>
              </a:spcAft>
              <a:buClr>
                <a:srgbClr val="393C39"/>
              </a:buClr>
              <a:buSzPts val="2800"/>
              <a:buFont typeface="Arial"/>
              <a:buChar char="•"/>
              <a:defRPr sz="2800" b="0" i="0" u="none" strike="noStrike" cap="none">
                <a:solidFill>
                  <a:srgbClr val="393C39"/>
                </a:solidFill>
                <a:latin typeface="Open Sans"/>
                <a:ea typeface="Open Sans"/>
                <a:cs typeface="Open Sans"/>
                <a:sym typeface="Open San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88" name="Google Shape;88;p94"/>
          <p:cNvSpPr txBox="1">
            <a:spLocks noGrp="1"/>
          </p:cNvSpPr>
          <p:nvPr>
            <p:ph type="body" idx="1"/>
          </p:nvPr>
        </p:nvSpPr>
        <p:spPr>
          <a:xfrm>
            <a:off x="6969760" y="1097746"/>
            <a:ext cx="5059680" cy="5622628"/>
          </a:xfrm>
          <a:prstGeom prst="rect">
            <a:avLst/>
          </a:prstGeom>
          <a:noFill/>
          <a:ln>
            <a:noFill/>
          </a:ln>
        </p:spPr>
        <p:txBody>
          <a:bodyPr spcFirstLastPara="1" wrap="square" lIns="91425" tIns="45700" rIns="91425" bIns="45700" anchor="t" anchorCtr="0">
            <a:no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94"/>
          <p:cNvSpPr txBox="1">
            <a:spLocks noGrp="1"/>
          </p:cNvSpPr>
          <p:nvPr>
            <p:ph type="title"/>
          </p:nvPr>
        </p:nvSpPr>
        <p:spPr>
          <a:xfrm>
            <a:off x="4206240" y="164800"/>
            <a:ext cx="7816947" cy="708961"/>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0"/>
              </a:spcBef>
              <a:spcAft>
                <a:spcPts val="0"/>
              </a:spcAft>
              <a:buClr>
                <a:srgbClr val="0087D0"/>
              </a:buClr>
              <a:buSzPts val="4100"/>
              <a:buFont typeface="Arial"/>
              <a:buNone/>
              <a:defRPr sz="4100" b="0" i="0" u="none" strike="noStrike" cap="none">
                <a:solidFill>
                  <a:srgbClr val="0087D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extLst>
      <p:ext uri="{BB962C8B-B14F-4D97-AF65-F5344CB8AC3E}">
        <p14:creationId xmlns:p14="http://schemas.microsoft.com/office/powerpoint/2010/main" val="1028380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 you for your time">
  <p:cSld name="Thank you for your time">
    <p:spTree>
      <p:nvGrpSpPr>
        <p:cNvPr id="1" name="Shape 179"/>
        <p:cNvGrpSpPr/>
        <p:nvPr/>
      </p:nvGrpSpPr>
      <p:grpSpPr>
        <a:xfrm>
          <a:off x="0" y="0"/>
          <a:ext cx="0" cy="0"/>
          <a:chOff x="0" y="0"/>
          <a:chExt cx="0" cy="0"/>
        </a:xfrm>
      </p:grpSpPr>
      <p:sp>
        <p:nvSpPr>
          <p:cNvPr id="180" name="Google Shape;180;p72"/>
          <p:cNvSpPr txBox="1"/>
          <p:nvPr/>
        </p:nvSpPr>
        <p:spPr>
          <a:xfrm>
            <a:off x="703440" y="1046074"/>
            <a:ext cx="10350771" cy="1358167"/>
          </a:xfrm>
          <a:prstGeom prst="rect">
            <a:avLst/>
          </a:prstGeom>
          <a:noFill/>
          <a:ln>
            <a:noFill/>
          </a:ln>
        </p:spPr>
        <p:txBody>
          <a:bodyPr spcFirstLastPara="1" wrap="square" lIns="91425" tIns="45700" rIns="91425" bIns="45700" anchor="ctr" anchorCtr="0">
            <a:noAutofit/>
          </a:bodyPr>
          <a:lstStyle/>
          <a:p>
            <a:pPr marL="0" marR="0" lvl="0" indent="0" algn="ctr" rtl="1">
              <a:lnSpc>
                <a:spcPct val="90000"/>
              </a:lnSpc>
              <a:spcBef>
                <a:spcPts val="0"/>
              </a:spcBef>
              <a:spcAft>
                <a:spcPts val="0"/>
              </a:spcAft>
              <a:buClr>
                <a:srgbClr val="595959"/>
              </a:buClr>
              <a:buSzPts val="7600"/>
              <a:buFont typeface="Arial"/>
              <a:buNone/>
            </a:pPr>
            <a:r>
              <a:rPr lang="ar-LB" sz="7600" b="1" i="0">
                <a:solidFill>
                  <a:srgbClr val="595959"/>
                </a:solidFill>
                <a:latin typeface="Arial"/>
                <a:ea typeface="Arial"/>
                <a:cs typeface="Arial"/>
                <a:sym typeface="Arial"/>
              </a:rPr>
              <a:t>شكرًا!</a:t>
            </a:r>
            <a:endParaRPr sz="7600" b="1" i="0">
              <a:solidFill>
                <a:srgbClr val="595959"/>
              </a:solidFill>
              <a:latin typeface="Arial"/>
              <a:ea typeface="Arial"/>
              <a:cs typeface="Arial"/>
              <a:sym typeface="Arial"/>
            </a:endParaRPr>
          </a:p>
        </p:txBody>
      </p:sp>
      <p:pic>
        <p:nvPicPr>
          <p:cNvPr id="181" name="Google Shape;181;p72"/>
          <p:cNvPicPr preferRelativeResize="0"/>
          <p:nvPr/>
        </p:nvPicPr>
        <p:blipFill rotWithShape="1">
          <a:blip r:embed="rId2">
            <a:alphaModFix/>
          </a:blip>
          <a:srcRect/>
          <a:stretch/>
        </p:blipFill>
        <p:spPr>
          <a:xfrm>
            <a:off x="3973143" y="5327912"/>
            <a:ext cx="1853184" cy="286512"/>
          </a:xfrm>
          <a:prstGeom prst="rect">
            <a:avLst/>
          </a:prstGeom>
          <a:noFill/>
          <a:ln>
            <a:noFill/>
          </a:ln>
        </p:spPr>
      </p:pic>
      <p:pic>
        <p:nvPicPr>
          <p:cNvPr id="182" name="Google Shape;182;p72"/>
          <p:cNvPicPr preferRelativeResize="0"/>
          <p:nvPr/>
        </p:nvPicPr>
        <p:blipFill rotWithShape="1">
          <a:blip r:embed="rId3">
            <a:alphaModFix/>
          </a:blip>
          <a:srcRect/>
          <a:stretch/>
        </p:blipFill>
        <p:spPr>
          <a:xfrm>
            <a:off x="5979428" y="4971248"/>
            <a:ext cx="1597651" cy="1046737"/>
          </a:xfrm>
          <a:prstGeom prst="rect">
            <a:avLst/>
          </a:prstGeom>
          <a:noFill/>
          <a:ln>
            <a:noFill/>
          </a:ln>
        </p:spPr>
      </p:pic>
      <p:pic>
        <p:nvPicPr>
          <p:cNvPr id="183" name="Google Shape;183;p72"/>
          <p:cNvPicPr preferRelativeResize="0"/>
          <p:nvPr/>
        </p:nvPicPr>
        <p:blipFill rotWithShape="1">
          <a:blip r:embed="rId4">
            <a:alphaModFix/>
          </a:blip>
          <a:srcRect/>
          <a:stretch/>
        </p:blipFill>
        <p:spPr>
          <a:xfrm>
            <a:off x="5896948" y="4990035"/>
            <a:ext cx="24384" cy="990600"/>
          </a:xfrm>
          <a:prstGeom prst="rect">
            <a:avLst/>
          </a:prstGeom>
          <a:noFill/>
          <a:ln>
            <a:noFill/>
          </a:ln>
        </p:spPr>
      </p:pic>
      <p:sp>
        <p:nvSpPr>
          <p:cNvPr id="184" name="Google Shape;184;p72"/>
          <p:cNvSpPr/>
          <p:nvPr/>
        </p:nvSpPr>
        <p:spPr>
          <a:xfrm>
            <a:off x="12083325" y="0"/>
            <a:ext cx="126897" cy="6858000"/>
          </a:xfrm>
          <a:prstGeom prst="rect">
            <a:avLst/>
          </a:prstGeom>
          <a:solidFill>
            <a:srgbClr val="006DB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85" name="Google Shape;185;p72"/>
          <p:cNvPicPr preferRelativeResize="0"/>
          <p:nvPr/>
        </p:nvPicPr>
        <p:blipFill rotWithShape="1">
          <a:blip r:embed="rId5">
            <a:alphaModFix/>
          </a:blip>
          <a:srcRect/>
          <a:stretch/>
        </p:blipFill>
        <p:spPr>
          <a:xfrm>
            <a:off x="3987251" y="2966590"/>
            <a:ext cx="3889443" cy="924820"/>
          </a:xfrm>
          <a:prstGeom prst="rect">
            <a:avLst/>
          </a:prstGeom>
          <a:noFill/>
          <a:ln>
            <a:noFill/>
          </a:ln>
        </p:spPr>
      </p:pic>
      <p:pic>
        <p:nvPicPr>
          <p:cNvPr id="186" name="Google Shape;186;p72"/>
          <p:cNvPicPr preferRelativeResize="0"/>
          <p:nvPr/>
        </p:nvPicPr>
        <p:blipFill rotWithShape="1">
          <a:blip r:embed="rId6">
            <a:alphaModFix/>
          </a:blip>
          <a:srcRect t="69381"/>
          <a:stretch/>
        </p:blipFill>
        <p:spPr>
          <a:xfrm>
            <a:off x="3971954" y="4074290"/>
            <a:ext cx="4211317" cy="572217"/>
          </a:xfrm>
          <a:prstGeom prst="rect">
            <a:avLst/>
          </a:prstGeom>
          <a:noFill/>
          <a:ln>
            <a:noFill/>
          </a:ln>
        </p:spPr>
      </p:pic>
    </p:spTree>
    <p:extLst>
      <p:ext uri="{BB962C8B-B14F-4D97-AF65-F5344CB8AC3E}">
        <p14:creationId xmlns:p14="http://schemas.microsoft.com/office/powerpoint/2010/main" val="3075872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91B21-84BC-4D17-B3EF-71A51F4C98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B142002-F3B4-4A39-ACE2-B7246031B9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DF38E0-FEFE-4C88-9D30-62058B24274F}"/>
              </a:ext>
            </a:extLst>
          </p:cNvPr>
          <p:cNvSpPr>
            <a:spLocks noGrp="1"/>
          </p:cNvSpPr>
          <p:nvPr>
            <p:ph type="dt" sz="half" idx="10"/>
          </p:nvPr>
        </p:nvSpPr>
        <p:spPr/>
        <p:txBody>
          <a:bodyPr/>
          <a:lstStyle/>
          <a:p>
            <a:fld id="{A7F111D1-E7CA-40C2-8D9B-F33A6F9E0BF0}" type="datetimeFigureOut">
              <a:rPr lang="en-US" smtClean="0"/>
              <a:t>12/12/2022</a:t>
            </a:fld>
            <a:endParaRPr lang="en-US"/>
          </a:p>
        </p:txBody>
      </p:sp>
      <p:sp>
        <p:nvSpPr>
          <p:cNvPr id="5" name="Footer Placeholder 4">
            <a:extLst>
              <a:ext uri="{FF2B5EF4-FFF2-40B4-BE49-F238E27FC236}">
                <a16:creationId xmlns:a16="http://schemas.microsoft.com/office/drawing/2014/main" id="{0A44A4C8-FEA9-4550-9FBA-673D812F5D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1F0F5B-F073-4427-BCDD-1CF28A705F01}"/>
              </a:ext>
            </a:extLst>
          </p:cNvPr>
          <p:cNvSpPr>
            <a:spLocks noGrp="1"/>
          </p:cNvSpPr>
          <p:nvPr>
            <p:ph type="sldNum" sz="quarter" idx="12"/>
          </p:nvPr>
        </p:nvSpPr>
        <p:spPr/>
        <p:txBody>
          <a:bodyPr/>
          <a:lstStyle/>
          <a:p>
            <a:fld id="{6FE03587-7B87-47DF-BF78-14AF3058E570}" type="slidenum">
              <a:rPr lang="en-US" smtClean="0"/>
              <a:t>‹#›</a:t>
            </a:fld>
            <a:endParaRPr lang="en-US"/>
          </a:p>
        </p:txBody>
      </p:sp>
      <p:pic>
        <p:nvPicPr>
          <p:cNvPr id="8" name="Picture 7">
            <a:extLst>
              <a:ext uri="{FF2B5EF4-FFF2-40B4-BE49-F238E27FC236}">
                <a16:creationId xmlns:a16="http://schemas.microsoft.com/office/drawing/2014/main" id="{26EA7DE8-E78C-4E85-9227-19421304641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84063"/>
          <a:stretch/>
        </p:blipFill>
        <p:spPr>
          <a:xfrm>
            <a:off x="571869" y="5945171"/>
            <a:ext cx="10178989" cy="912829"/>
          </a:xfrm>
          <a:prstGeom prst="rect">
            <a:avLst/>
          </a:prstGeom>
        </p:spPr>
      </p:pic>
    </p:spTree>
    <p:extLst>
      <p:ext uri="{BB962C8B-B14F-4D97-AF65-F5344CB8AC3E}">
        <p14:creationId xmlns:p14="http://schemas.microsoft.com/office/powerpoint/2010/main" val="2565515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30273-B2B8-4D0F-BBEF-EFC0470B45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CB30E8-DB90-4AC6-B709-AFE225F49C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9526A6-CA05-4892-9F9E-1E666261AEB0}"/>
              </a:ext>
            </a:extLst>
          </p:cNvPr>
          <p:cNvSpPr>
            <a:spLocks noGrp="1"/>
          </p:cNvSpPr>
          <p:nvPr>
            <p:ph type="dt" sz="half" idx="10"/>
          </p:nvPr>
        </p:nvSpPr>
        <p:spPr/>
        <p:txBody>
          <a:bodyPr/>
          <a:lstStyle/>
          <a:p>
            <a:fld id="{A7F111D1-E7CA-40C2-8D9B-F33A6F9E0BF0}" type="datetimeFigureOut">
              <a:rPr lang="en-US" smtClean="0"/>
              <a:t>12/12/2022</a:t>
            </a:fld>
            <a:endParaRPr lang="en-US"/>
          </a:p>
        </p:txBody>
      </p:sp>
      <p:sp>
        <p:nvSpPr>
          <p:cNvPr id="5" name="Footer Placeholder 4">
            <a:extLst>
              <a:ext uri="{FF2B5EF4-FFF2-40B4-BE49-F238E27FC236}">
                <a16:creationId xmlns:a16="http://schemas.microsoft.com/office/drawing/2014/main" id="{A963D06B-E6BC-445F-9664-C3E9CC6131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D029F-6C22-4CEB-825E-66596EC0D1DA}"/>
              </a:ext>
            </a:extLst>
          </p:cNvPr>
          <p:cNvSpPr>
            <a:spLocks noGrp="1"/>
          </p:cNvSpPr>
          <p:nvPr>
            <p:ph type="sldNum" sz="quarter" idx="12"/>
          </p:nvPr>
        </p:nvSpPr>
        <p:spPr/>
        <p:txBody>
          <a:bodyPr/>
          <a:lstStyle/>
          <a:p>
            <a:fld id="{6FE03587-7B87-47DF-BF78-14AF3058E570}" type="slidenum">
              <a:rPr lang="en-US" smtClean="0"/>
              <a:t>‹#›</a:t>
            </a:fld>
            <a:endParaRPr lang="en-US"/>
          </a:p>
        </p:txBody>
      </p:sp>
      <p:pic>
        <p:nvPicPr>
          <p:cNvPr id="7" name="Picture 6">
            <a:extLst>
              <a:ext uri="{FF2B5EF4-FFF2-40B4-BE49-F238E27FC236}">
                <a16:creationId xmlns:a16="http://schemas.microsoft.com/office/drawing/2014/main" id="{0B0B7372-1D34-4866-9C6F-74D2C03F0D2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84063"/>
          <a:stretch/>
        </p:blipFill>
        <p:spPr>
          <a:xfrm>
            <a:off x="508986" y="5825631"/>
            <a:ext cx="10844814" cy="972538"/>
          </a:xfrm>
          <a:prstGeom prst="rect">
            <a:avLst/>
          </a:prstGeom>
        </p:spPr>
      </p:pic>
    </p:spTree>
    <p:extLst>
      <p:ext uri="{BB962C8B-B14F-4D97-AF65-F5344CB8AC3E}">
        <p14:creationId xmlns:p14="http://schemas.microsoft.com/office/powerpoint/2010/main" val="35913964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a:p>
        </p:txBody>
      </p:sp>
    </p:spTree>
    <p:custDataLst>
      <p:tags r:id="rId1"/>
    </p:custDataLst>
    <p:extLst>
      <p:ext uri="{BB962C8B-B14F-4D97-AF65-F5344CB8AC3E}">
        <p14:creationId xmlns:p14="http://schemas.microsoft.com/office/powerpoint/2010/main" val="389350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Title Of Our Presentation">
  <p:cSld name="3_Title Of Our Presentation">
    <p:spTree>
      <p:nvGrpSpPr>
        <p:cNvPr id="1" name="Shape 21"/>
        <p:cNvGrpSpPr/>
        <p:nvPr/>
      </p:nvGrpSpPr>
      <p:grpSpPr>
        <a:xfrm>
          <a:off x="0" y="0"/>
          <a:ext cx="0" cy="0"/>
          <a:chOff x="0" y="0"/>
          <a:chExt cx="0" cy="0"/>
        </a:xfrm>
      </p:grpSpPr>
      <p:pic>
        <p:nvPicPr>
          <p:cNvPr id="22" name="Google Shape;22;p85"/>
          <p:cNvPicPr preferRelativeResize="0"/>
          <p:nvPr/>
        </p:nvPicPr>
        <p:blipFill rotWithShape="1">
          <a:blip r:embed="rId2">
            <a:alphaModFix/>
          </a:blip>
          <a:srcRect/>
          <a:stretch/>
        </p:blipFill>
        <p:spPr>
          <a:xfrm flipH="1">
            <a:off x="361507" y="2395525"/>
            <a:ext cx="11830493" cy="2731813"/>
          </a:xfrm>
          <a:prstGeom prst="rect">
            <a:avLst/>
          </a:prstGeom>
          <a:noFill/>
          <a:ln>
            <a:noFill/>
          </a:ln>
        </p:spPr>
      </p:pic>
      <p:pic>
        <p:nvPicPr>
          <p:cNvPr id="23" name="Google Shape;23;p85"/>
          <p:cNvPicPr preferRelativeResize="0"/>
          <p:nvPr/>
        </p:nvPicPr>
        <p:blipFill rotWithShape="1">
          <a:blip r:embed="rId3">
            <a:alphaModFix/>
          </a:blip>
          <a:srcRect/>
          <a:stretch/>
        </p:blipFill>
        <p:spPr>
          <a:xfrm>
            <a:off x="2135721" y="4359087"/>
            <a:ext cx="1701076" cy="1368646"/>
          </a:xfrm>
          <a:prstGeom prst="rect">
            <a:avLst/>
          </a:prstGeom>
          <a:noFill/>
          <a:ln>
            <a:noFill/>
          </a:ln>
        </p:spPr>
      </p:pic>
      <p:sp>
        <p:nvSpPr>
          <p:cNvPr id="24" name="Google Shape;24;p85"/>
          <p:cNvSpPr/>
          <p:nvPr/>
        </p:nvSpPr>
        <p:spPr>
          <a:xfrm flipH="1">
            <a:off x="12088121" y="0"/>
            <a:ext cx="126897" cy="6858000"/>
          </a:xfrm>
          <a:prstGeom prst="rect">
            <a:avLst/>
          </a:prstGeom>
          <a:solidFill>
            <a:srgbClr val="006DB7"/>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pic>
        <p:nvPicPr>
          <p:cNvPr id="25" name="Google Shape;25;p85"/>
          <p:cNvPicPr preferRelativeResize="0"/>
          <p:nvPr/>
        </p:nvPicPr>
        <p:blipFill rotWithShape="1">
          <a:blip r:embed="rId4">
            <a:alphaModFix/>
          </a:blip>
          <a:srcRect t="69381"/>
          <a:stretch/>
        </p:blipFill>
        <p:spPr>
          <a:xfrm>
            <a:off x="8890323" y="1411015"/>
            <a:ext cx="3033565" cy="359264"/>
          </a:xfrm>
          <a:prstGeom prst="rect">
            <a:avLst/>
          </a:prstGeom>
          <a:noFill/>
          <a:ln>
            <a:noFill/>
          </a:ln>
        </p:spPr>
      </p:pic>
      <p:sp>
        <p:nvSpPr>
          <p:cNvPr id="26" name="Google Shape;26;p85"/>
          <p:cNvSpPr txBox="1">
            <a:spLocks noGrp="1"/>
          </p:cNvSpPr>
          <p:nvPr>
            <p:ph type="title"/>
          </p:nvPr>
        </p:nvSpPr>
        <p:spPr>
          <a:xfrm>
            <a:off x="3393744" y="2765916"/>
            <a:ext cx="6047835" cy="565821"/>
          </a:xfrm>
          <a:prstGeom prst="rect">
            <a:avLst/>
          </a:prstGeom>
          <a:noFill/>
          <a:ln>
            <a:noFill/>
          </a:ln>
        </p:spPr>
        <p:txBody>
          <a:bodyPr spcFirstLastPara="1" wrap="square" lIns="91425" tIns="45700" rIns="91425" bIns="45700" anchor="t" anchorCtr="0">
            <a:noAutofit/>
          </a:bodyPr>
          <a:lstStyle>
            <a:lvl1pPr marR="0" lvl="0" algn="ctr" rtl="1">
              <a:lnSpc>
                <a:spcPct val="90000"/>
              </a:lnSpc>
              <a:spcBef>
                <a:spcPts val="0"/>
              </a:spcBef>
              <a:spcAft>
                <a:spcPts val="0"/>
              </a:spcAft>
              <a:buClr>
                <a:schemeClr val="lt1"/>
              </a:buClr>
              <a:buSzPts val="4100"/>
              <a:buFont typeface="Arial"/>
              <a:buNone/>
              <a:defRPr sz="41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7" name="Google Shape;27;p85"/>
          <p:cNvPicPr preferRelativeResize="0"/>
          <p:nvPr/>
        </p:nvPicPr>
        <p:blipFill rotWithShape="1">
          <a:blip r:embed="rId5">
            <a:alphaModFix/>
          </a:blip>
          <a:srcRect/>
          <a:stretch/>
        </p:blipFill>
        <p:spPr>
          <a:xfrm rot="5400000">
            <a:off x="6377625" y="374990"/>
            <a:ext cx="45719" cy="6050055"/>
          </a:xfrm>
          <a:prstGeom prst="rect">
            <a:avLst/>
          </a:prstGeom>
          <a:noFill/>
          <a:ln>
            <a:noFill/>
          </a:ln>
        </p:spPr>
      </p:pic>
      <p:sp>
        <p:nvSpPr>
          <p:cNvPr id="28" name="Google Shape;28;p85"/>
          <p:cNvSpPr txBox="1"/>
          <p:nvPr/>
        </p:nvSpPr>
        <p:spPr>
          <a:xfrm>
            <a:off x="10079275" y="5227938"/>
            <a:ext cx="1870751" cy="530231"/>
          </a:xfrm>
          <a:prstGeom prst="rect">
            <a:avLst/>
          </a:prstGeom>
          <a:noFill/>
          <a:ln>
            <a:noFill/>
          </a:ln>
        </p:spPr>
        <p:txBody>
          <a:bodyPr spcFirstLastPara="1" wrap="square" lIns="91425" tIns="45700" rIns="91425" bIns="45700" anchor="t" anchorCtr="0">
            <a:noAutofit/>
          </a:bodyPr>
          <a:lstStyle/>
          <a:p>
            <a:pPr marL="0" marR="0" lvl="0" indent="0" algn="r" rtl="1">
              <a:lnSpc>
                <a:spcPct val="90000"/>
              </a:lnSpc>
              <a:spcBef>
                <a:spcPts val="0"/>
              </a:spcBef>
              <a:spcAft>
                <a:spcPts val="0"/>
              </a:spcAft>
              <a:buClr>
                <a:srgbClr val="393C39"/>
              </a:buClr>
              <a:buSzPts val="2800"/>
              <a:buFont typeface="Open Sans"/>
              <a:buNone/>
            </a:pPr>
            <a:r>
              <a:rPr lang="ar-LB" sz="2800" b="0" i="0">
                <a:solidFill>
                  <a:srgbClr val="393C39"/>
                </a:solidFill>
                <a:latin typeface="Open Sans"/>
                <a:ea typeface="Open Sans"/>
                <a:cs typeface="Open Sans"/>
                <a:sym typeface="Open Sans"/>
              </a:rPr>
              <a:t>المشروع:</a:t>
            </a:r>
            <a:endParaRPr sz="2800" b="0" i="0" dirty="0">
              <a:solidFill>
                <a:srgbClr val="393C39"/>
              </a:solidFill>
              <a:latin typeface="Open Sans"/>
              <a:ea typeface="Open Sans"/>
              <a:cs typeface="Open Sans"/>
              <a:sym typeface="Open Sans"/>
            </a:endParaRPr>
          </a:p>
        </p:txBody>
      </p:sp>
      <p:sp>
        <p:nvSpPr>
          <p:cNvPr id="29" name="Google Shape;29;p85"/>
          <p:cNvSpPr txBox="1">
            <a:spLocks noGrp="1"/>
          </p:cNvSpPr>
          <p:nvPr>
            <p:ph type="body" idx="1"/>
          </p:nvPr>
        </p:nvSpPr>
        <p:spPr>
          <a:xfrm>
            <a:off x="7268748" y="5750581"/>
            <a:ext cx="4529008" cy="577359"/>
          </a:xfrm>
          <a:prstGeom prst="rect">
            <a:avLst/>
          </a:prstGeom>
          <a:noFill/>
          <a:ln>
            <a:noFill/>
          </a:ln>
        </p:spPr>
        <p:txBody>
          <a:bodyPr spcFirstLastPara="1" wrap="square" lIns="91425" tIns="45700" rIns="91425" bIns="45700" anchor="t" anchorCtr="0">
            <a:noAutofit/>
          </a:bodyPr>
          <a:lstStyle>
            <a:lvl1pPr marL="457200" marR="0" lvl="0" indent="-228600" algn="r" rtl="1">
              <a:lnSpc>
                <a:spcPct val="90000"/>
              </a:lnSpc>
              <a:spcBef>
                <a:spcPts val="1000"/>
              </a:spcBef>
              <a:spcAft>
                <a:spcPts val="0"/>
              </a:spcAft>
              <a:buClr>
                <a:srgbClr val="565657"/>
              </a:buClr>
              <a:buSzPts val="2800"/>
              <a:buFont typeface="Arial"/>
              <a:buNone/>
              <a:defRPr sz="2800" b="0" i="0" u="none" strike="noStrike" cap="none">
                <a:solidFill>
                  <a:srgbClr val="565657"/>
                </a:solidFill>
                <a:latin typeface="Calibri"/>
                <a:ea typeface="Calibri"/>
                <a:cs typeface="Calibri"/>
                <a:sym typeface="Calibri"/>
              </a:defRPr>
            </a:lvl1pPr>
            <a:lvl2pPr marL="914400" marR="0" lvl="1" indent="-381000" algn="l" rtl="0">
              <a:lnSpc>
                <a:spcPct val="90000"/>
              </a:lnSpc>
              <a:spcBef>
                <a:spcPts val="500"/>
              </a:spcBef>
              <a:spcAft>
                <a:spcPts val="0"/>
              </a:spcAft>
              <a:buClr>
                <a:srgbClr val="565657"/>
              </a:buClr>
              <a:buSzPts val="2400"/>
              <a:buFont typeface="Arial"/>
              <a:buChar char="•"/>
              <a:defRPr sz="2400" b="0" i="0" u="none" strike="noStrike" cap="none">
                <a:solidFill>
                  <a:srgbClr val="565657"/>
                </a:solidFill>
                <a:latin typeface="Calibri"/>
                <a:ea typeface="Calibri"/>
                <a:cs typeface="Calibri"/>
                <a:sym typeface="Calibri"/>
              </a:defRPr>
            </a:lvl2pPr>
            <a:lvl3pPr marL="1371600" marR="0" lvl="2" indent="-355600" algn="l" rtl="0">
              <a:lnSpc>
                <a:spcPct val="90000"/>
              </a:lnSpc>
              <a:spcBef>
                <a:spcPts val="500"/>
              </a:spcBef>
              <a:spcAft>
                <a:spcPts val="0"/>
              </a:spcAft>
              <a:buClr>
                <a:srgbClr val="565657"/>
              </a:buClr>
              <a:buSzPts val="2000"/>
              <a:buFont typeface="Arial"/>
              <a:buChar char="•"/>
              <a:defRPr sz="2000" b="0" i="0" u="none" strike="noStrike" cap="none">
                <a:solidFill>
                  <a:srgbClr val="565657"/>
                </a:solidFill>
                <a:latin typeface="Calibri"/>
                <a:ea typeface="Calibri"/>
                <a:cs typeface="Calibri"/>
                <a:sym typeface="Calibri"/>
              </a:defRPr>
            </a:lvl3pPr>
            <a:lvl4pPr marL="1828800" marR="0" lvl="3" indent="-342900" algn="l" rtl="0">
              <a:lnSpc>
                <a:spcPct val="90000"/>
              </a:lnSpc>
              <a:spcBef>
                <a:spcPts val="500"/>
              </a:spcBef>
              <a:spcAft>
                <a:spcPts val="0"/>
              </a:spcAft>
              <a:buClr>
                <a:srgbClr val="565657"/>
              </a:buClr>
              <a:buSzPts val="1800"/>
              <a:buFont typeface="Arial"/>
              <a:buChar char="•"/>
              <a:defRPr sz="1800" b="0" i="0" u="none" strike="noStrike" cap="none">
                <a:solidFill>
                  <a:srgbClr val="565657"/>
                </a:solidFill>
                <a:latin typeface="Calibri"/>
                <a:ea typeface="Calibri"/>
                <a:cs typeface="Calibri"/>
                <a:sym typeface="Calibri"/>
              </a:defRPr>
            </a:lvl4pPr>
            <a:lvl5pPr marL="2286000" marR="0" lvl="4" indent="-342900" algn="l" rtl="0">
              <a:lnSpc>
                <a:spcPct val="90000"/>
              </a:lnSpc>
              <a:spcBef>
                <a:spcPts val="500"/>
              </a:spcBef>
              <a:spcAft>
                <a:spcPts val="0"/>
              </a:spcAft>
              <a:buClr>
                <a:srgbClr val="565657"/>
              </a:buClr>
              <a:buSzPts val="1800"/>
              <a:buFont typeface="Arial"/>
              <a:buChar char="•"/>
              <a:defRPr sz="1800" b="0" i="0" u="none" strike="noStrike" cap="none">
                <a:solidFill>
                  <a:srgbClr val="565657"/>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0" name="Google Shape;30;p85"/>
          <p:cNvSpPr txBox="1"/>
          <p:nvPr/>
        </p:nvSpPr>
        <p:spPr>
          <a:xfrm>
            <a:off x="1602950" y="4597092"/>
            <a:ext cx="2853292" cy="331052"/>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Clr>
                <a:schemeClr val="lt1"/>
              </a:buClr>
              <a:buSzPts val="2800"/>
              <a:buFont typeface="Open Sans"/>
              <a:buNone/>
            </a:pPr>
            <a:r>
              <a:rPr lang="ar-LB" sz="2800" b="0" i="0">
                <a:solidFill>
                  <a:schemeClr val="lt1"/>
                </a:solidFill>
                <a:latin typeface="Open Sans"/>
                <a:ea typeface="Open Sans"/>
                <a:cs typeface="Open Sans"/>
                <a:sym typeface="Open Sans"/>
              </a:rPr>
              <a:t>الجلسة</a:t>
            </a:r>
            <a:endParaRPr sz="2800" b="0" i="0" dirty="0">
              <a:solidFill>
                <a:schemeClr val="lt1"/>
              </a:solidFill>
              <a:latin typeface="Open Sans"/>
              <a:ea typeface="Open Sans"/>
              <a:cs typeface="Open Sans"/>
              <a:sym typeface="Open Sans"/>
            </a:endParaRPr>
          </a:p>
        </p:txBody>
      </p:sp>
      <p:sp>
        <p:nvSpPr>
          <p:cNvPr id="31" name="Google Shape;31;p85"/>
          <p:cNvSpPr txBox="1">
            <a:spLocks noGrp="1"/>
          </p:cNvSpPr>
          <p:nvPr>
            <p:ph type="body" idx="2"/>
          </p:nvPr>
        </p:nvSpPr>
        <p:spPr>
          <a:xfrm>
            <a:off x="3393744" y="3506501"/>
            <a:ext cx="6047835" cy="591265"/>
          </a:xfrm>
          <a:prstGeom prst="rect">
            <a:avLst/>
          </a:prstGeom>
          <a:noFill/>
          <a:ln>
            <a:noFill/>
          </a:ln>
        </p:spPr>
        <p:txBody>
          <a:bodyPr spcFirstLastPara="1" wrap="square" lIns="91425" tIns="45700" rIns="91425" bIns="45700" anchor="t" anchorCtr="0">
            <a:noAutofit/>
          </a:bodyPr>
          <a:lstStyle>
            <a:lvl1pPr marL="457200" marR="0" lvl="0" indent="-228600" algn="ctr" rtl="1">
              <a:lnSpc>
                <a:spcPct val="90000"/>
              </a:lnSpc>
              <a:spcBef>
                <a:spcPts val="1000"/>
              </a:spcBef>
              <a:spcAft>
                <a:spcPts val="0"/>
              </a:spcAft>
              <a:buClr>
                <a:schemeClr val="lt1"/>
              </a:buClr>
              <a:buSzPts val="3600"/>
              <a:buFont typeface="Arial"/>
              <a:buNone/>
              <a:defRPr sz="36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pic>
        <p:nvPicPr>
          <p:cNvPr id="32" name="Google Shape;32;p85"/>
          <p:cNvPicPr preferRelativeResize="0"/>
          <p:nvPr/>
        </p:nvPicPr>
        <p:blipFill rotWithShape="1">
          <a:blip r:embed="rId6">
            <a:alphaModFix/>
          </a:blip>
          <a:srcRect/>
          <a:stretch/>
        </p:blipFill>
        <p:spPr>
          <a:xfrm>
            <a:off x="8889824" y="623924"/>
            <a:ext cx="2821408" cy="670866"/>
          </a:xfrm>
          <a:prstGeom prst="rect">
            <a:avLst/>
          </a:prstGeom>
          <a:noFill/>
          <a:ln>
            <a:noFill/>
          </a:ln>
        </p:spPr>
      </p:pic>
      <p:sp>
        <p:nvSpPr>
          <p:cNvPr id="33" name="Google Shape;33;p85"/>
          <p:cNvSpPr txBox="1">
            <a:spLocks noGrp="1"/>
          </p:cNvSpPr>
          <p:nvPr>
            <p:ph type="body" idx="3"/>
          </p:nvPr>
        </p:nvSpPr>
        <p:spPr>
          <a:xfrm>
            <a:off x="2143644" y="4846956"/>
            <a:ext cx="1685227" cy="668709"/>
          </a:xfrm>
          <a:prstGeom prst="rect">
            <a:avLst/>
          </a:prstGeom>
          <a:noFill/>
          <a:ln>
            <a:noFill/>
          </a:ln>
        </p:spPr>
        <p:txBody>
          <a:bodyPr spcFirstLastPara="1" wrap="square" lIns="91425" tIns="45700" rIns="91425" bIns="45700" anchor="t" anchorCtr="0">
            <a:noAutofit/>
          </a:bodyPr>
          <a:lstStyle>
            <a:lvl1pPr marL="457200" marR="0" lvl="0" indent="-685800" algn="ctr" rtl="0">
              <a:lnSpc>
                <a:spcPct val="90000"/>
              </a:lnSpc>
              <a:spcBef>
                <a:spcPts val="1000"/>
              </a:spcBef>
              <a:spcAft>
                <a:spcPts val="0"/>
              </a:spcAft>
              <a:buClr>
                <a:schemeClr val="lt1"/>
              </a:buClr>
              <a:buSzPts val="7200"/>
              <a:buFont typeface="Arial"/>
              <a:buChar char="•"/>
              <a:defRPr sz="72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163591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Title Of Our Presentation">
  <p:cSld name="2_Title Of Our Presentation">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34908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_Chapter">
  <p:cSld name="1_Title_Chapter">
    <p:bg>
      <p:bgPr>
        <a:solidFill>
          <a:schemeClr val="lt2">
            <a:alpha val="94901"/>
          </a:schemeClr>
        </a:solidFill>
        <a:effectLst/>
      </p:bgPr>
    </p:bg>
    <p:spTree>
      <p:nvGrpSpPr>
        <p:cNvPr id="1" name="Shape 35"/>
        <p:cNvGrpSpPr/>
        <p:nvPr/>
      </p:nvGrpSpPr>
      <p:grpSpPr>
        <a:xfrm>
          <a:off x="0" y="0"/>
          <a:ext cx="0" cy="0"/>
          <a:chOff x="0" y="0"/>
          <a:chExt cx="0" cy="0"/>
        </a:xfrm>
      </p:grpSpPr>
      <p:pic>
        <p:nvPicPr>
          <p:cNvPr id="36" name="Google Shape;36;p87"/>
          <p:cNvPicPr preferRelativeResize="0"/>
          <p:nvPr/>
        </p:nvPicPr>
        <p:blipFill rotWithShape="1">
          <a:blip r:embed="rId2">
            <a:alphaModFix/>
          </a:blip>
          <a:srcRect/>
          <a:stretch/>
        </p:blipFill>
        <p:spPr>
          <a:xfrm flipH="1">
            <a:off x="6522720" y="133309"/>
            <a:ext cx="5669280" cy="871728"/>
          </a:xfrm>
          <a:prstGeom prst="rect">
            <a:avLst/>
          </a:prstGeom>
          <a:noFill/>
          <a:ln>
            <a:noFill/>
          </a:ln>
        </p:spPr>
      </p:pic>
      <p:sp>
        <p:nvSpPr>
          <p:cNvPr id="37" name="Google Shape;37;p87"/>
          <p:cNvSpPr txBox="1">
            <a:spLocks noGrp="1"/>
          </p:cNvSpPr>
          <p:nvPr>
            <p:ph type="ctrTitle"/>
          </p:nvPr>
        </p:nvSpPr>
        <p:spPr>
          <a:xfrm>
            <a:off x="6559826" y="224268"/>
            <a:ext cx="5415623" cy="726970"/>
          </a:xfrm>
          <a:prstGeom prst="rect">
            <a:avLst/>
          </a:prstGeom>
          <a:noFill/>
          <a:ln>
            <a:noFill/>
          </a:ln>
        </p:spPr>
        <p:txBody>
          <a:bodyPr spcFirstLastPara="1" wrap="square" lIns="91425" tIns="45700" rIns="91425" bIns="45700" anchor="ctr" anchorCtr="0">
            <a:noAutofit/>
          </a:bodyPr>
          <a:lstStyle>
            <a:lvl1pPr marR="0" lvl="0" algn="r" rtl="1">
              <a:lnSpc>
                <a:spcPct val="90000"/>
              </a:lnSpc>
              <a:spcBef>
                <a:spcPts val="0"/>
              </a:spcBef>
              <a:spcAft>
                <a:spcPts val="0"/>
              </a:spcAft>
              <a:buClr>
                <a:schemeClr val="lt1"/>
              </a:buClr>
              <a:buSzPts val="4100"/>
              <a:buFont typeface="Arial"/>
              <a:buNone/>
              <a:defRPr sz="41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Google Shape;38;p87"/>
          <p:cNvSpPr txBox="1">
            <a:spLocks noGrp="1"/>
          </p:cNvSpPr>
          <p:nvPr>
            <p:ph type="subTitle" idx="1"/>
          </p:nvPr>
        </p:nvSpPr>
        <p:spPr>
          <a:xfrm>
            <a:off x="6128258" y="1096070"/>
            <a:ext cx="5847191" cy="63039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000"/>
              </a:spcBef>
              <a:spcAft>
                <a:spcPts val="0"/>
              </a:spcAft>
              <a:buClr>
                <a:srgbClr val="0087D0"/>
              </a:buClr>
              <a:buSzPts val="4000"/>
              <a:buFont typeface="Arial"/>
              <a:buNone/>
              <a:defRPr sz="4000" b="0" i="0" u="none" strike="noStrike" cap="none">
                <a:solidFill>
                  <a:srgbClr val="0087D0"/>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39" name="Google Shape;39;p87"/>
          <p:cNvSpPr>
            <a:spLocks noGrp="1"/>
          </p:cNvSpPr>
          <p:nvPr>
            <p:ph type="pic" idx="2"/>
          </p:nvPr>
        </p:nvSpPr>
        <p:spPr>
          <a:xfrm>
            <a:off x="239008" y="1908890"/>
            <a:ext cx="5704592" cy="4790084"/>
          </a:xfrm>
          <a:prstGeom prst="rect">
            <a:avLst/>
          </a:prstGeom>
          <a:noFill/>
          <a:ln>
            <a:noFill/>
          </a:ln>
        </p:spPr>
      </p:sp>
      <p:sp>
        <p:nvSpPr>
          <p:cNvPr id="40" name="Google Shape;40;p87"/>
          <p:cNvSpPr txBox="1">
            <a:spLocks noGrp="1"/>
          </p:cNvSpPr>
          <p:nvPr>
            <p:ph type="body" idx="3"/>
          </p:nvPr>
        </p:nvSpPr>
        <p:spPr>
          <a:xfrm>
            <a:off x="6128258" y="1908890"/>
            <a:ext cx="5847191" cy="4790084"/>
          </a:xfrm>
          <a:prstGeom prst="rect">
            <a:avLst/>
          </a:prstGeom>
          <a:noFill/>
          <a:ln>
            <a:noFill/>
          </a:ln>
        </p:spPr>
        <p:txBody>
          <a:bodyPr spcFirstLastPara="1" wrap="square" lIns="91425" tIns="45700" rIns="91425" bIns="45700" anchor="t" anchorCtr="0">
            <a:no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81533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p:cSld name="Table">
    <p:spTree>
      <p:nvGrpSpPr>
        <p:cNvPr id="1" name="Shape 41"/>
        <p:cNvGrpSpPr/>
        <p:nvPr/>
      </p:nvGrpSpPr>
      <p:grpSpPr>
        <a:xfrm>
          <a:off x="0" y="0"/>
          <a:ext cx="0" cy="0"/>
          <a:chOff x="0" y="0"/>
          <a:chExt cx="0" cy="0"/>
        </a:xfrm>
      </p:grpSpPr>
      <p:sp>
        <p:nvSpPr>
          <p:cNvPr id="42" name="Google Shape;42;p88"/>
          <p:cNvSpPr txBox="1">
            <a:spLocks noGrp="1"/>
          </p:cNvSpPr>
          <p:nvPr>
            <p:ph type="title"/>
          </p:nvPr>
        </p:nvSpPr>
        <p:spPr>
          <a:xfrm>
            <a:off x="3982720" y="164800"/>
            <a:ext cx="7816947" cy="708961"/>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0"/>
              </a:spcBef>
              <a:spcAft>
                <a:spcPts val="0"/>
              </a:spcAft>
              <a:buClr>
                <a:srgbClr val="0087D0"/>
              </a:buClr>
              <a:buSzPts val="4100"/>
              <a:buFont typeface="Arial"/>
              <a:buNone/>
              <a:defRPr sz="4100" b="0" i="0" u="none" strike="noStrike" cap="none">
                <a:solidFill>
                  <a:srgbClr val="0087D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3" name="Google Shape;43;p88"/>
          <p:cNvSpPr>
            <a:spLocks noGrp="1"/>
          </p:cNvSpPr>
          <p:nvPr>
            <p:ph type="tbl" idx="2"/>
          </p:nvPr>
        </p:nvSpPr>
        <p:spPr>
          <a:xfrm>
            <a:off x="264161" y="1087616"/>
            <a:ext cx="11535507" cy="5630013"/>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800" b="0" i="0" u="none" strike="noStrike" cap="none">
                <a:solidFill>
                  <a:srgbClr val="393C39"/>
                </a:solidFill>
                <a:latin typeface="Open Sans"/>
                <a:ea typeface="Open Sans"/>
                <a:cs typeface="Open Sans"/>
                <a:sym typeface="Open Sans"/>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1161647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_Chapter">
  <p:cSld name="1_Title_Chapter">
    <p:bg>
      <p:bgPr>
        <a:solidFill>
          <a:schemeClr val="lt2">
            <a:alpha val="94901"/>
          </a:schemeClr>
        </a:solidFill>
        <a:effectLst/>
      </p:bgPr>
    </p:bg>
    <p:spTree>
      <p:nvGrpSpPr>
        <p:cNvPr id="1" name="Shape 47"/>
        <p:cNvGrpSpPr/>
        <p:nvPr/>
      </p:nvGrpSpPr>
      <p:grpSpPr>
        <a:xfrm>
          <a:off x="0" y="0"/>
          <a:ext cx="0" cy="0"/>
          <a:chOff x="0" y="0"/>
          <a:chExt cx="0" cy="0"/>
        </a:xfrm>
      </p:grpSpPr>
      <p:pic>
        <p:nvPicPr>
          <p:cNvPr id="48" name="Google Shape;48;p67"/>
          <p:cNvPicPr preferRelativeResize="0"/>
          <p:nvPr/>
        </p:nvPicPr>
        <p:blipFill rotWithShape="1">
          <a:blip r:embed="rId2">
            <a:alphaModFix/>
          </a:blip>
          <a:srcRect/>
          <a:stretch/>
        </p:blipFill>
        <p:spPr>
          <a:xfrm flipH="1">
            <a:off x="6522720" y="133309"/>
            <a:ext cx="5669280" cy="871728"/>
          </a:xfrm>
          <a:prstGeom prst="rect">
            <a:avLst/>
          </a:prstGeom>
          <a:noFill/>
          <a:ln>
            <a:noFill/>
          </a:ln>
        </p:spPr>
      </p:pic>
      <p:sp>
        <p:nvSpPr>
          <p:cNvPr id="49" name="Google Shape;49;p67"/>
          <p:cNvSpPr txBox="1">
            <a:spLocks noGrp="1"/>
          </p:cNvSpPr>
          <p:nvPr>
            <p:ph type="ctrTitle"/>
          </p:nvPr>
        </p:nvSpPr>
        <p:spPr>
          <a:xfrm>
            <a:off x="6559826" y="224268"/>
            <a:ext cx="5415623" cy="726970"/>
          </a:xfrm>
          <a:prstGeom prst="rect">
            <a:avLst/>
          </a:prstGeom>
          <a:noFill/>
          <a:ln>
            <a:noFill/>
          </a:ln>
        </p:spPr>
        <p:txBody>
          <a:bodyPr spcFirstLastPara="1" wrap="square" lIns="91425" tIns="45700" rIns="91425" bIns="45700" anchor="ctr" anchorCtr="0">
            <a:noAutofit/>
          </a:bodyPr>
          <a:lstStyle>
            <a:lvl1pPr marR="0" lvl="0" algn="r" rtl="1">
              <a:lnSpc>
                <a:spcPct val="90000"/>
              </a:lnSpc>
              <a:spcBef>
                <a:spcPts val="0"/>
              </a:spcBef>
              <a:spcAft>
                <a:spcPts val="0"/>
              </a:spcAft>
              <a:buClr>
                <a:schemeClr val="lt1"/>
              </a:buClr>
              <a:buSzPts val="4100"/>
              <a:buFont typeface="Arial"/>
              <a:buNone/>
              <a:defRPr sz="41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0" name="Google Shape;50;p67"/>
          <p:cNvSpPr txBox="1">
            <a:spLocks noGrp="1"/>
          </p:cNvSpPr>
          <p:nvPr>
            <p:ph type="subTitle" idx="1"/>
          </p:nvPr>
        </p:nvSpPr>
        <p:spPr>
          <a:xfrm>
            <a:off x="6128258" y="1096070"/>
            <a:ext cx="5847191" cy="63039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000"/>
              </a:spcBef>
              <a:spcAft>
                <a:spcPts val="0"/>
              </a:spcAft>
              <a:buClr>
                <a:srgbClr val="0087D0"/>
              </a:buClr>
              <a:buSzPts val="4000"/>
              <a:buFont typeface="Arial"/>
              <a:buNone/>
              <a:defRPr sz="4000" b="0" i="0" u="none" strike="noStrike" cap="none">
                <a:solidFill>
                  <a:srgbClr val="0087D0"/>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51" name="Google Shape;51;p67"/>
          <p:cNvSpPr>
            <a:spLocks noGrp="1"/>
          </p:cNvSpPr>
          <p:nvPr>
            <p:ph type="pic" idx="2"/>
          </p:nvPr>
        </p:nvSpPr>
        <p:spPr>
          <a:xfrm>
            <a:off x="239008" y="1908890"/>
            <a:ext cx="5704592" cy="4790084"/>
          </a:xfrm>
          <a:prstGeom prst="rect">
            <a:avLst/>
          </a:prstGeom>
          <a:noFill/>
          <a:ln>
            <a:noFill/>
          </a:ln>
        </p:spPr>
      </p:sp>
      <p:sp>
        <p:nvSpPr>
          <p:cNvPr id="52" name="Google Shape;52;p67"/>
          <p:cNvSpPr txBox="1">
            <a:spLocks noGrp="1"/>
          </p:cNvSpPr>
          <p:nvPr>
            <p:ph type="body" idx="3"/>
          </p:nvPr>
        </p:nvSpPr>
        <p:spPr>
          <a:xfrm>
            <a:off x="6128258" y="1908890"/>
            <a:ext cx="5847191" cy="4790084"/>
          </a:xfrm>
          <a:prstGeom prst="rect">
            <a:avLst/>
          </a:prstGeom>
          <a:noFill/>
          <a:ln>
            <a:noFill/>
          </a:ln>
        </p:spPr>
        <p:txBody>
          <a:bodyPr spcFirstLastPara="1" wrap="square" lIns="91425" tIns="45700" rIns="91425" bIns="45700" anchor="t" anchorCtr="0">
            <a:no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513200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_Chapter">
  <p:cSld name="Title_Chapter">
    <p:bg>
      <p:bgPr>
        <a:solidFill>
          <a:schemeClr val="lt2">
            <a:alpha val="94901"/>
          </a:schemeClr>
        </a:solidFill>
        <a:effectLst/>
      </p:bgPr>
    </p:bg>
    <p:spTree>
      <p:nvGrpSpPr>
        <p:cNvPr id="1" name="Shape 63"/>
        <p:cNvGrpSpPr/>
        <p:nvPr/>
      </p:nvGrpSpPr>
      <p:grpSpPr>
        <a:xfrm>
          <a:off x="0" y="0"/>
          <a:ext cx="0" cy="0"/>
          <a:chOff x="0" y="0"/>
          <a:chExt cx="0" cy="0"/>
        </a:xfrm>
      </p:grpSpPr>
      <p:pic>
        <p:nvPicPr>
          <p:cNvPr id="64" name="Google Shape;64;p89"/>
          <p:cNvPicPr preferRelativeResize="0"/>
          <p:nvPr/>
        </p:nvPicPr>
        <p:blipFill rotWithShape="1">
          <a:blip r:embed="rId2">
            <a:alphaModFix/>
          </a:blip>
          <a:srcRect/>
          <a:stretch/>
        </p:blipFill>
        <p:spPr>
          <a:xfrm flipH="1">
            <a:off x="6522720" y="133309"/>
            <a:ext cx="5669280" cy="871728"/>
          </a:xfrm>
          <a:prstGeom prst="rect">
            <a:avLst/>
          </a:prstGeom>
          <a:noFill/>
          <a:ln>
            <a:noFill/>
          </a:ln>
        </p:spPr>
      </p:pic>
      <p:sp>
        <p:nvSpPr>
          <p:cNvPr id="65" name="Google Shape;65;p89"/>
          <p:cNvSpPr txBox="1">
            <a:spLocks noGrp="1"/>
          </p:cNvSpPr>
          <p:nvPr>
            <p:ph type="ctrTitle"/>
          </p:nvPr>
        </p:nvSpPr>
        <p:spPr>
          <a:xfrm>
            <a:off x="6559826" y="224268"/>
            <a:ext cx="5415623" cy="726970"/>
          </a:xfrm>
          <a:prstGeom prst="rect">
            <a:avLst/>
          </a:prstGeom>
          <a:noFill/>
          <a:ln>
            <a:noFill/>
          </a:ln>
        </p:spPr>
        <p:txBody>
          <a:bodyPr spcFirstLastPara="1" wrap="square" lIns="91425" tIns="45700" rIns="91425" bIns="45700" anchor="ctr" anchorCtr="0">
            <a:noAutofit/>
          </a:bodyPr>
          <a:lstStyle>
            <a:lvl1pPr marR="0" lvl="0" algn="r" rtl="1">
              <a:lnSpc>
                <a:spcPct val="90000"/>
              </a:lnSpc>
              <a:spcBef>
                <a:spcPts val="0"/>
              </a:spcBef>
              <a:spcAft>
                <a:spcPts val="0"/>
              </a:spcAft>
              <a:buClr>
                <a:schemeClr val="lt1"/>
              </a:buClr>
              <a:buSzPts val="4100"/>
              <a:buFont typeface="Arial"/>
              <a:buNone/>
              <a:defRPr sz="41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 name="Google Shape;66;p89"/>
          <p:cNvSpPr txBox="1">
            <a:spLocks noGrp="1"/>
          </p:cNvSpPr>
          <p:nvPr>
            <p:ph type="subTitle" idx="1"/>
          </p:nvPr>
        </p:nvSpPr>
        <p:spPr>
          <a:xfrm>
            <a:off x="6128258" y="1096070"/>
            <a:ext cx="5847191" cy="63039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000"/>
              </a:spcBef>
              <a:spcAft>
                <a:spcPts val="0"/>
              </a:spcAft>
              <a:buClr>
                <a:srgbClr val="0087D0"/>
              </a:buClr>
              <a:buSzPts val="4000"/>
              <a:buFont typeface="Arial"/>
              <a:buNone/>
              <a:defRPr sz="4000" b="0" i="0" u="none" strike="noStrike" cap="none">
                <a:solidFill>
                  <a:srgbClr val="0087D0"/>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67" name="Google Shape;67;p89"/>
          <p:cNvSpPr>
            <a:spLocks noGrp="1"/>
          </p:cNvSpPr>
          <p:nvPr>
            <p:ph type="pic" idx="2"/>
          </p:nvPr>
        </p:nvSpPr>
        <p:spPr>
          <a:xfrm>
            <a:off x="239008" y="1908890"/>
            <a:ext cx="5704592" cy="4790084"/>
          </a:xfrm>
          <a:prstGeom prst="rect">
            <a:avLst/>
          </a:prstGeom>
          <a:noFill/>
          <a:ln>
            <a:noFill/>
          </a:ln>
        </p:spPr>
      </p:sp>
      <p:sp>
        <p:nvSpPr>
          <p:cNvPr id="68" name="Google Shape;68;p89"/>
          <p:cNvSpPr txBox="1">
            <a:spLocks noGrp="1"/>
          </p:cNvSpPr>
          <p:nvPr>
            <p:ph type="body" idx="3"/>
          </p:nvPr>
        </p:nvSpPr>
        <p:spPr>
          <a:xfrm>
            <a:off x="6128258" y="1908890"/>
            <a:ext cx="5847191" cy="4790084"/>
          </a:xfrm>
          <a:prstGeom prst="rect">
            <a:avLst/>
          </a:prstGeom>
          <a:noFill/>
          <a:ln>
            <a:noFill/>
          </a:ln>
        </p:spPr>
        <p:txBody>
          <a:bodyPr spcFirstLastPara="1" wrap="square" lIns="91425" tIns="45700" rIns="91425" bIns="45700" anchor="t" anchorCtr="0">
            <a:no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66014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2_Title_Chapter">
  <p:cSld name="2_Title_Chapter">
    <p:bg>
      <p:bgPr>
        <a:solidFill>
          <a:schemeClr val="lt2">
            <a:alpha val="94901"/>
          </a:schemeClr>
        </a:solidFill>
        <a:effectLst/>
      </p:bgPr>
    </p:bg>
    <p:spTree>
      <p:nvGrpSpPr>
        <p:cNvPr id="1" name="Shape 69"/>
        <p:cNvGrpSpPr/>
        <p:nvPr/>
      </p:nvGrpSpPr>
      <p:grpSpPr>
        <a:xfrm>
          <a:off x="0" y="0"/>
          <a:ext cx="0" cy="0"/>
          <a:chOff x="0" y="0"/>
          <a:chExt cx="0" cy="0"/>
        </a:xfrm>
      </p:grpSpPr>
      <p:pic>
        <p:nvPicPr>
          <p:cNvPr id="70" name="Google Shape;70;p90"/>
          <p:cNvPicPr preferRelativeResize="0"/>
          <p:nvPr/>
        </p:nvPicPr>
        <p:blipFill rotWithShape="1">
          <a:blip r:embed="rId2">
            <a:alphaModFix/>
          </a:blip>
          <a:srcRect/>
          <a:stretch/>
        </p:blipFill>
        <p:spPr>
          <a:xfrm flipH="1">
            <a:off x="6522720" y="133309"/>
            <a:ext cx="5669280" cy="871728"/>
          </a:xfrm>
          <a:prstGeom prst="rect">
            <a:avLst/>
          </a:prstGeom>
          <a:noFill/>
          <a:ln>
            <a:noFill/>
          </a:ln>
        </p:spPr>
      </p:pic>
      <p:sp>
        <p:nvSpPr>
          <p:cNvPr id="71" name="Google Shape;71;p90"/>
          <p:cNvSpPr txBox="1">
            <a:spLocks noGrp="1"/>
          </p:cNvSpPr>
          <p:nvPr>
            <p:ph type="ctrTitle"/>
          </p:nvPr>
        </p:nvSpPr>
        <p:spPr>
          <a:xfrm>
            <a:off x="6559826" y="224268"/>
            <a:ext cx="5415623" cy="726970"/>
          </a:xfrm>
          <a:prstGeom prst="rect">
            <a:avLst/>
          </a:prstGeom>
          <a:noFill/>
          <a:ln>
            <a:noFill/>
          </a:ln>
        </p:spPr>
        <p:txBody>
          <a:bodyPr spcFirstLastPara="1" wrap="square" lIns="91425" tIns="45700" rIns="91425" bIns="45700" anchor="ctr" anchorCtr="0">
            <a:noAutofit/>
          </a:bodyPr>
          <a:lstStyle>
            <a:lvl1pPr marR="0" lvl="0" algn="r" rtl="1">
              <a:lnSpc>
                <a:spcPct val="90000"/>
              </a:lnSpc>
              <a:spcBef>
                <a:spcPts val="0"/>
              </a:spcBef>
              <a:spcAft>
                <a:spcPts val="0"/>
              </a:spcAft>
              <a:buClr>
                <a:schemeClr val="lt1"/>
              </a:buClr>
              <a:buSzPts val="4100"/>
              <a:buFont typeface="Arial"/>
              <a:buNone/>
              <a:defRPr sz="41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 name="Google Shape;72;p90"/>
          <p:cNvSpPr txBox="1">
            <a:spLocks noGrp="1"/>
          </p:cNvSpPr>
          <p:nvPr>
            <p:ph type="subTitle" idx="1"/>
          </p:nvPr>
        </p:nvSpPr>
        <p:spPr>
          <a:xfrm>
            <a:off x="6128258" y="1096070"/>
            <a:ext cx="5847191" cy="630397"/>
          </a:xfrm>
          <a:prstGeom prst="rect">
            <a:avLst/>
          </a:prstGeom>
          <a:noFill/>
          <a:ln>
            <a:noFill/>
          </a:ln>
        </p:spPr>
        <p:txBody>
          <a:bodyPr spcFirstLastPara="1" wrap="square" lIns="91425" tIns="45700" rIns="91425" bIns="45700" anchor="t" anchorCtr="0">
            <a:noAutofit/>
          </a:bodyPr>
          <a:lstStyle>
            <a:lvl1pPr marR="0" lvl="0" algn="r" rtl="1">
              <a:lnSpc>
                <a:spcPct val="90000"/>
              </a:lnSpc>
              <a:spcBef>
                <a:spcPts val="1000"/>
              </a:spcBef>
              <a:spcAft>
                <a:spcPts val="0"/>
              </a:spcAft>
              <a:buClr>
                <a:srgbClr val="0087D0"/>
              </a:buClr>
              <a:buSzPts val="4000"/>
              <a:buFont typeface="Arial"/>
              <a:buNone/>
              <a:defRPr sz="4000" b="0" i="0" u="none" strike="noStrike" cap="none">
                <a:solidFill>
                  <a:srgbClr val="0087D0"/>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73" name="Google Shape;73;p90"/>
          <p:cNvSpPr>
            <a:spLocks noGrp="1"/>
          </p:cNvSpPr>
          <p:nvPr>
            <p:ph type="pic" idx="2"/>
          </p:nvPr>
        </p:nvSpPr>
        <p:spPr>
          <a:xfrm>
            <a:off x="239008" y="1908890"/>
            <a:ext cx="5704592" cy="4790084"/>
          </a:xfrm>
          <a:prstGeom prst="rect">
            <a:avLst/>
          </a:prstGeom>
          <a:noFill/>
          <a:ln>
            <a:noFill/>
          </a:ln>
        </p:spPr>
      </p:sp>
      <p:sp>
        <p:nvSpPr>
          <p:cNvPr id="74" name="Google Shape;74;p90"/>
          <p:cNvSpPr txBox="1">
            <a:spLocks noGrp="1"/>
          </p:cNvSpPr>
          <p:nvPr>
            <p:ph type="body" idx="3"/>
          </p:nvPr>
        </p:nvSpPr>
        <p:spPr>
          <a:xfrm>
            <a:off x="6128258" y="1908890"/>
            <a:ext cx="5847191" cy="4790084"/>
          </a:xfrm>
          <a:prstGeom prst="rect">
            <a:avLst/>
          </a:prstGeom>
          <a:noFill/>
          <a:ln>
            <a:noFill/>
          </a:ln>
        </p:spPr>
        <p:txBody>
          <a:bodyPr spcFirstLastPara="1" wrap="square" lIns="91425" tIns="45700" rIns="91425" bIns="45700" anchor="t" anchorCtr="0">
            <a:no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88216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 Columns_All Media">
  <p:cSld name="2 Columns_All Media">
    <p:spTree>
      <p:nvGrpSpPr>
        <p:cNvPr id="1" name="Shape 78"/>
        <p:cNvGrpSpPr/>
        <p:nvPr/>
      </p:nvGrpSpPr>
      <p:grpSpPr>
        <a:xfrm>
          <a:off x="0" y="0"/>
          <a:ext cx="0" cy="0"/>
          <a:chOff x="0" y="0"/>
          <a:chExt cx="0" cy="0"/>
        </a:xfrm>
      </p:grpSpPr>
      <p:pic>
        <p:nvPicPr>
          <p:cNvPr id="79" name="Google Shape;79;p92"/>
          <p:cNvPicPr preferRelativeResize="0"/>
          <p:nvPr/>
        </p:nvPicPr>
        <p:blipFill rotWithShape="1">
          <a:blip r:embed="rId2">
            <a:alphaModFix/>
          </a:blip>
          <a:srcRect/>
          <a:stretch/>
        </p:blipFill>
        <p:spPr>
          <a:xfrm>
            <a:off x="3491224" y="807843"/>
            <a:ext cx="6858000" cy="54864"/>
          </a:xfrm>
          <a:prstGeom prst="rect">
            <a:avLst/>
          </a:prstGeom>
          <a:noFill/>
          <a:ln>
            <a:noFill/>
          </a:ln>
        </p:spPr>
      </p:pic>
      <p:sp>
        <p:nvSpPr>
          <p:cNvPr id="80" name="Google Shape;80;p92"/>
          <p:cNvSpPr txBox="1">
            <a:spLocks noGrp="1"/>
          </p:cNvSpPr>
          <p:nvPr>
            <p:ph type="body" idx="1"/>
          </p:nvPr>
        </p:nvSpPr>
        <p:spPr>
          <a:xfrm>
            <a:off x="242048" y="1253376"/>
            <a:ext cx="5398016" cy="538947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rgbClr val="393C39"/>
              </a:buClr>
              <a:buSzPts val="2800"/>
              <a:buFont typeface="Arial"/>
              <a:buChar char="•"/>
              <a:defRPr sz="2800" b="0" i="0" u="none" strike="noStrike" cap="none">
                <a:solidFill>
                  <a:srgbClr val="393C39"/>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393C39"/>
              </a:buClr>
              <a:buSzPts val="2400"/>
              <a:buFont typeface="Arial"/>
              <a:buChar char="•"/>
              <a:defRPr sz="2400" b="0" i="0" u="none" strike="noStrike" cap="none">
                <a:solidFill>
                  <a:srgbClr val="393C39"/>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393C39"/>
              </a:buClr>
              <a:buSzPts val="2000"/>
              <a:buFont typeface="Arial"/>
              <a:buChar char="•"/>
              <a:defRPr sz="2000" b="0" i="0" u="none" strike="noStrike" cap="none">
                <a:solidFill>
                  <a:srgbClr val="393C39"/>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393C39"/>
              </a:buClr>
              <a:buSzPts val="1800"/>
              <a:buFont typeface="Arial"/>
              <a:buChar char="•"/>
              <a:defRPr sz="1800" b="0" i="0" u="none" strike="noStrike" cap="none">
                <a:solidFill>
                  <a:srgbClr val="393C39"/>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393C39"/>
              </a:buClr>
              <a:buSzPts val="1800"/>
              <a:buFont typeface="Arial"/>
              <a:buChar char="•"/>
              <a:defRPr sz="1800" b="0" i="0" u="none" strike="noStrike" cap="none">
                <a:solidFill>
                  <a:srgbClr val="393C39"/>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92"/>
          <p:cNvSpPr txBox="1">
            <a:spLocks noGrp="1"/>
          </p:cNvSpPr>
          <p:nvPr>
            <p:ph type="body" idx="2"/>
          </p:nvPr>
        </p:nvSpPr>
        <p:spPr>
          <a:xfrm>
            <a:off x="5905501" y="1253376"/>
            <a:ext cx="5894167" cy="5389471"/>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rgbClr val="393C39"/>
              </a:buClr>
              <a:buSzPts val="2800"/>
              <a:buFont typeface="Arial"/>
              <a:buChar char="•"/>
              <a:defRPr sz="2800" b="0" i="0" u="none" strike="noStrike" cap="none">
                <a:solidFill>
                  <a:srgbClr val="393C39"/>
                </a:solidFill>
                <a:latin typeface="Open Sans"/>
                <a:ea typeface="Open Sans"/>
                <a:cs typeface="Open Sans"/>
                <a:sym typeface="Open Sans"/>
              </a:defRPr>
            </a:lvl1pPr>
            <a:lvl2pPr marL="914400" marR="0" lvl="1" indent="-381000" algn="l" rtl="0">
              <a:lnSpc>
                <a:spcPct val="90000"/>
              </a:lnSpc>
              <a:spcBef>
                <a:spcPts val="500"/>
              </a:spcBef>
              <a:spcAft>
                <a:spcPts val="0"/>
              </a:spcAft>
              <a:buClr>
                <a:srgbClr val="393C39"/>
              </a:buClr>
              <a:buSzPts val="2400"/>
              <a:buFont typeface="Arial"/>
              <a:buChar char="•"/>
              <a:defRPr sz="2400" b="0" i="0" u="none" strike="noStrike" cap="none">
                <a:solidFill>
                  <a:srgbClr val="393C39"/>
                </a:solidFill>
                <a:latin typeface="Open Sans"/>
                <a:ea typeface="Open Sans"/>
                <a:cs typeface="Open Sans"/>
                <a:sym typeface="Open Sans"/>
              </a:defRPr>
            </a:lvl2pPr>
            <a:lvl3pPr marL="1371600" marR="0" lvl="2" indent="-355600" algn="l" rtl="0">
              <a:lnSpc>
                <a:spcPct val="90000"/>
              </a:lnSpc>
              <a:spcBef>
                <a:spcPts val="500"/>
              </a:spcBef>
              <a:spcAft>
                <a:spcPts val="0"/>
              </a:spcAft>
              <a:buClr>
                <a:srgbClr val="393C39"/>
              </a:buClr>
              <a:buSzPts val="2000"/>
              <a:buFont typeface="Arial"/>
              <a:buChar char="•"/>
              <a:defRPr sz="2000" b="0" i="0" u="none" strike="noStrike" cap="none">
                <a:solidFill>
                  <a:srgbClr val="393C39"/>
                </a:solidFill>
                <a:latin typeface="Open Sans"/>
                <a:ea typeface="Open Sans"/>
                <a:cs typeface="Open Sans"/>
                <a:sym typeface="Open Sans"/>
              </a:defRPr>
            </a:lvl3pPr>
            <a:lvl4pPr marL="1828800" marR="0" lvl="3" indent="-342900" algn="l" rtl="0">
              <a:lnSpc>
                <a:spcPct val="90000"/>
              </a:lnSpc>
              <a:spcBef>
                <a:spcPts val="500"/>
              </a:spcBef>
              <a:spcAft>
                <a:spcPts val="0"/>
              </a:spcAft>
              <a:buClr>
                <a:srgbClr val="393C39"/>
              </a:buClr>
              <a:buSzPts val="1800"/>
              <a:buFont typeface="Arial"/>
              <a:buChar char="•"/>
              <a:defRPr sz="1800" b="0" i="0" u="none" strike="noStrike" cap="none">
                <a:solidFill>
                  <a:srgbClr val="393C39"/>
                </a:solidFill>
                <a:latin typeface="Open Sans"/>
                <a:ea typeface="Open Sans"/>
                <a:cs typeface="Open Sans"/>
                <a:sym typeface="Open Sans"/>
              </a:defRPr>
            </a:lvl4pPr>
            <a:lvl5pPr marL="2286000" marR="0" lvl="4" indent="-342900" algn="l" rtl="0">
              <a:lnSpc>
                <a:spcPct val="90000"/>
              </a:lnSpc>
              <a:spcBef>
                <a:spcPts val="500"/>
              </a:spcBef>
              <a:spcAft>
                <a:spcPts val="0"/>
              </a:spcAft>
              <a:buClr>
                <a:srgbClr val="393C39"/>
              </a:buClr>
              <a:buSzPts val="1800"/>
              <a:buFont typeface="Arial"/>
              <a:buChar char="•"/>
              <a:defRPr sz="1800" b="0" i="0" u="none" strike="noStrike" cap="none">
                <a:solidFill>
                  <a:srgbClr val="393C39"/>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92"/>
          <p:cNvSpPr txBox="1">
            <a:spLocks noGrp="1"/>
          </p:cNvSpPr>
          <p:nvPr>
            <p:ph type="subTitle" idx="3"/>
          </p:nvPr>
        </p:nvSpPr>
        <p:spPr>
          <a:xfrm>
            <a:off x="2316481" y="156487"/>
            <a:ext cx="9079359" cy="588109"/>
          </a:xfrm>
          <a:prstGeom prst="rect">
            <a:avLst/>
          </a:prstGeom>
          <a:noFill/>
          <a:ln>
            <a:noFill/>
          </a:ln>
        </p:spPr>
        <p:txBody>
          <a:bodyPr spcFirstLastPara="1" wrap="square" lIns="91425" tIns="45700" rIns="91425" bIns="45700" anchor="t" anchorCtr="0">
            <a:noAutofit/>
          </a:bodyPr>
          <a:lstStyle>
            <a:lvl1pPr marR="0" lvl="0" algn="ctr" rtl="1">
              <a:lnSpc>
                <a:spcPct val="90000"/>
              </a:lnSpc>
              <a:spcBef>
                <a:spcPts val="1000"/>
              </a:spcBef>
              <a:spcAft>
                <a:spcPts val="0"/>
              </a:spcAft>
              <a:buClr>
                <a:srgbClr val="565657"/>
              </a:buClr>
              <a:buSzPts val="4000"/>
              <a:buFont typeface="Arial"/>
              <a:buNone/>
              <a:defRPr sz="4000" b="0" i="0" u="none" strike="noStrike" cap="none">
                <a:solidFill>
                  <a:srgbClr val="565657"/>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53593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image" Target="../media/image7.png"/><Relationship Id="rId5" Type="http://schemas.openxmlformats.org/officeDocument/2006/relationships/slideLayout" Target="../slideLayouts/slideLayout10.xml"/><Relationship Id="rId10" Type="http://schemas.openxmlformats.org/officeDocument/2006/relationships/theme" Target="../theme/theme2.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alpha val="87843"/>
          </a:schemeClr>
        </a:solidFill>
        <a:effectLst/>
      </p:bgPr>
    </p:bg>
    <p:spTree>
      <p:nvGrpSpPr>
        <p:cNvPr id="1" name="Shape 9"/>
        <p:cNvGrpSpPr/>
        <p:nvPr/>
      </p:nvGrpSpPr>
      <p:grpSpPr>
        <a:xfrm>
          <a:off x="0" y="0"/>
          <a:ext cx="0" cy="0"/>
          <a:chOff x="0" y="0"/>
          <a:chExt cx="0" cy="0"/>
        </a:xfrm>
      </p:grpSpPr>
      <p:sp>
        <p:nvSpPr>
          <p:cNvPr id="10" name="Google Shape;10;p64"/>
          <p:cNvSpPr txBox="1"/>
          <p:nvPr/>
        </p:nvSpPr>
        <p:spPr>
          <a:xfrm>
            <a:off x="291831" y="2840477"/>
            <a:ext cx="246308"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13842229"/>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87843"/>
          </a:schemeClr>
        </a:solidFill>
        <a:effectLst/>
      </p:bgPr>
    </p:bg>
    <p:spTree>
      <p:nvGrpSpPr>
        <p:cNvPr id="1" name="Shape 44"/>
        <p:cNvGrpSpPr/>
        <p:nvPr/>
      </p:nvGrpSpPr>
      <p:grpSpPr>
        <a:xfrm>
          <a:off x="0" y="0"/>
          <a:ext cx="0" cy="0"/>
          <a:chOff x="0" y="0"/>
          <a:chExt cx="0" cy="0"/>
        </a:xfrm>
      </p:grpSpPr>
      <p:pic>
        <p:nvPicPr>
          <p:cNvPr id="45" name="Google Shape;45;p66"/>
          <p:cNvPicPr preferRelativeResize="0"/>
          <p:nvPr/>
        </p:nvPicPr>
        <p:blipFill rotWithShape="1">
          <a:blip r:embed="rId11">
            <a:alphaModFix/>
          </a:blip>
          <a:srcRect/>
          <a:stretch/>
        </p:blipFill>
        <p:spPr>
          <a:xfrm>
            <a:off x="-39706" y="-19878"/>
            <a:ext cx="79412" cy="6877878"/>
          </a:xfrm>
          <a:prstGeom prst="rect">
            <a:avLst/>
          </a:prstGeom>
          <a:noFill/>
          <a:ln>
            <a:noFill/>
          </a:ln>
        </p:spPr>
      </p:pic>
      <p:pic>
        <p:nvPicPr>
          <p:cNvPr id="46" name="Google Shape;46;p66"/>
          <p:cNvPicPr preferRelativeResize="0"/>
          <p:nvPr/>
        </p:nvPicPr>
        <p:blipFill rotWithShape="1">
          <a:blip r:embed="rId12">
            <a:alphaModFix/>
          </a:blip>
          <a:srcRect/>
          <a:stretch/>
        </p:blipFill>
        <p:spPr>
          <a:xfrm>
            <a:off x="292935" y="423840"/>
            <a:ext cx="1602479" cy="381033"/>
          </a:xfrm>
          <a:prstGeom prst="rect">
            <a:avLst/>
          </a:prstGeom>
          <a:noFill/>
          <a:ln>
            <a:noFill/>
          </a:ln>
        </p:spPr>
      </p:pic>
    </p:spTree>
    <p:extLst>
      <p:ext uri="{BB962C8B-B14F-4D97-AF65-F5344CB8AC3E}">
        <p14:creationId xmlns:p14="http://schemas.microsoft.com/office/powerpoint/2010/main" val="1764213541"/>
      </p:ext>
    </p:extLst>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1" r:id="rId4"/>
    <p:sldLayoutId id="2147483673" r:id="rId5"/>
    <p:sldLayoutId id="2147483675" r:id="rId6"/>
    <p:sldLayoutId id="2147483677" r:id="rId7"/>
    <p:sldLayoutId id="2147483678" r:id="rId8"/>
    <p:sldLayoutId id="2147483679" r:id="rId9"/>
  </p:sldLayoutIdLst>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1.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
          <p:cNvSpPr txBox="1">
            <a:spLocks noGrp="1"/>
          </p:cNvSpPr>
          <p:nvPr>
            <p:ph type="title"/>
          </p:nvPr>
        </p:nvSpPr>
        <p:spPr>
          <a:xfrm>
            <a:off x="4771647" y="2594590"/>
            <a:ext cx="5856051" cy="751370"/>
          </a:xfrm>
          <a:prstGeom prst="rect">
            <a:avLst/>
          </a:prstGeom>
          <a:noFill/>
          <a:ln>
            <a:noFill/>
          </a:ln>
        </p:spPr>
        <p:txBody>
          <a:bodyPr spcFirstLastPara="1" wrap="square" lIns="91425" tIns="45700" rIns="91425" bIns="45700" anchor="t" anchorCtr="0">
            <a:noAutofit/>
          </a:bodyPr>
          <a:lstStyle/>
          <a:p>
            <a:pPr algn="r">
              <a:lnSpc>
                <a:spcPct val="107000"/>
              </a:lnSpc>
              <a:buSzPts val="3600"/>
            </a:pPr>
            <a:r>
              <a:rPr lang="ar-LB" sz="3600" dirty="0">
                <a:latin typeface="Calibri"/>
                <a:ea typeface="Calibri"/>
                <a:cs typeface="Calibri"/>
                <a:sym typeface="Calibri"/>
              </a:rPr>
              <a:t>برنامج التّعافي -المرحلة </a:t>
            </a:r>
            <a:r>
              <a:rPr lang="ar-LB" sz="3600" dirty="0" smtClean="0">
                <a:latin typeface="Calibri"/>
                <a:ea typeface="Calibri"/>
                <a:cs typeface="Calibri"/>
                <a:sym typeface="Calibri"/>
              </a:rPr>
              <a:t>الرّابعة </a:t>
            </a:r>
            <a:r>
              <a:rPr lang="ar-LB" sz="3600" dirty="0">
                <a:latin typeface="Calibri"/>
                <a:ea typeface="Calibri"/>
                <a:cs typeface="Calibri"/>
                <a:sym typeface="Calibri"/>
              </a:rPr>
              <a:t>-</a:t>
            </a:r>
            <a:endParaRPr sz="3600" dirty="0">
              <a:latin typeface="Calibri"/>
              <a:ea typeface="Calibri"/>
              <a:cs typeface="Calibri"/>
              <a:sym typeface="Calibri"/>
            </a:endParaRPr>
          </a:p>
        </p:txBody>
      </p:sp>
      <p:pic>
        <p:nvPicPr>
          <p:cNvPr id="237" name="Google Shape;237;p1"/>
          <p:cNvPicPr preferRelativeResize="0"/>
          <p:nvPr/>
        </p:nvPicPr>
        <p:blipFill rotWithShape="1">
          <a:blip r:embed="rId3">
            <a:alphaModFix/>
          </a:blip>
          <a:srcRect/>
          <a:stretch/>
        </p:blipFill>
        <p:spPr>
          <a:xfrm>
            <a:off x="1875619" y="5336094"/>
            <a:ext cx="1410215" cy="436968"/>
          </a:xfrm>
          <a:prstGeom prst="rect">
            <a:avLst/>
          </a:prstGeom>
          <a:noFill/>
          <a:ln>
            <a:noFill/>
          </a:ln>
        </p:spPr>
      </p:pic>
      <p:pic>
        <p:nvPicPr>
          <p:cNvPr id="238" name="Google Shape;238;p1"/>
          <p:cNvPicPr preferRelativeResize="0"/>
          <p:nvPr/>
        </p:nvPicPr>
        <p:blipFill rotWithShape="1">
          <a:blip r:embed="rId4">
            <a:alphaModFix/>
          </a:blip>
          <a:srcRect/>
          <a:stretch/>
        </p:blipFill>
        <p:spPr>
          <a:xfrm>
            <a:off x="1827373" y="1876829"/>
            <a:ext cx="2644026" cy="1546355"/>
          </a:xfrm>
          <a:prstGeom prst="rect">
            <a:avLst/>
          </a:prstGeom>
          <a:noFill/>
          <a:ln>
            <a:noFill/>
          </a:ln>
          <a:effectLst>
            <a:outerShdw blurRad="50800" dist="38100" dir="2700000" algn="tl" rotWithShape="0">
              <a:srgbClr val="000000">
                <a:alpha val="40000"/>
              </a:srgbClr>
            </a:outerShdw>
          </a:effectLst>
        </p:spPr>
      </p:pic>
      <p:pic>
        <p:nvPicPr>
          <p:cNvPr id="239" name="Google Shape;239;p1"/>
          <p:cNvPicPr preferRelativeResize="0"/>
          <p:nvPr/>
        </p:nvPicPr>
        <p:blipFill rotWithShape="1">
          <a:blip r:embed="rId5">
            <a:alphaModFix/>
          </a:blip>
          <a:srcRect/>
          <a:stretch/>
        </p:blipFill>
        <p:spPr>
          <a:xfrm>
            <a:off x="1620479" y="3926237"/>
            <a:ext cx="1665355" cy="1651816"/>
          </a:xfrm>
          <a:prstGeom prst="rect">
            <a:avLst/>
          </a:prstGeom>
          <a:noFill/>
          <a:ln>
            <a:noFill/>
          </a:ln>
        </p:spPr>
      </p:pic>
      <p:pic>
        <p:nvPicPr>
          <p:cNvPr id="240" name="Google Shape;240;p1"/>
          <p:cNvPicPr preferRelativeResize="0"/>
          <p:nvPr/>
        </p:nvPicPr>
        <p:blipFill rotWithShape="1">
          <a:blip r:embed="rId6">
            <a:alphaModFix/>
          </a:blip>
          <a:srcRect/>
          <a:stretch/>
        </p:blipFill>
        <p:spPr>
          <a:xfrm>
            <a:off x="1492975" y="4533661"/>
            <a:ext cx="5383610" cy="2318860"/>
          </a:xfrm>
          <a:prstGeom prst="rect">
            <a:avLst/>
          </a:prstGeom>
          <a:noFill/>
          <a:ln>
            <a:noFill/>
          </a:ln>
          <a:effectLst>
            <a:outerShdw blurRad="50800" dist="38100" dir="2700000" algn="tl" rotWithShape="0">
              <a:srgbClr val="000000">
                <a:alpha val="40000"/>
              </a:srgbClr>
            </a:outerShdw>
          </a:effectLst>
        </p:spPr>
      </p:pic>
      <p:pic>
        <p:nvPicPr>
          <p:cNvPr id="241" name="Google Shape;241;p1"/>
          <p:cNvPicPr preferRelativeResize="0"/>
          <p:nvPr/>
        </p:nvPicPr>
        <p:blipFill rotWithShape="1">
          <a:blip r:embed="rId7">
            <a:alphaModFix/>
          </a:blip>
          <a:srcRect/>
          <a:stretch/>
        </p:blipFill>
        <p:spPr>
          <a:xfrm>
            <a:off x="3785699" y="1725852"/>
            <a:ext cx="604986" cy="313169"/>
          </a:xfrm>
          <a:prstGeom prst="rect">
            <a:avLst/>
          </a:prstGeom>
          <a:noFill/>
          <a:ln>
            <a:noFill/>
          </a:ln>
        </p:spPr>
      </p:pic>
      <p:pic>
        <p:nvPicPr>
          <p:cNvPr id="242" name="Google Shape;242;p1"/>
          <p:cNvPicPr preferRelativeResize="0"/>
          <p:nvPr/>
        </p:nvPicPr>
        <p:blipFill rotWithShape="1">
          <a:blip r:embed="rId7">
            <a:alphaModFix/>
          </a:blip>
          <a:srcRect/>
          <a:stretch/>
        </p:blipFill>
        <p:spPr>
          <a:xfrm>
            <a:off x="2208015" y="1566960"/>
            <a:ext cx="604986" cy="313169"/>
          </a:xfrm>
          <a:prstGeom prst="rect">
            <a:avLst/>
          </a:prstGeom>
          <a:noFill/>
          <a:ln>
            <a:noFill/>
          </a:ln>
        </p:spPr>
      </p:pic>
      <p:pic>
        <p:nvPicPr>
          <p:cNvPr id="243" name="Google Shape;243;p1" descr="Icon&#10;&#10;Description automatically generated with medium confidence"/>
          <p:cNvPicPr preferRelativeResize="0"/>
          <p:nvPr/>
        </p:nvPicPr>
        <p:blipFill rotWithShape="1">
          <a:blip r:embed="rId8">
            <a:alphaModFix/>
          </a:blip>
          <a:srcRect/>
          <a:stretch/>
        </p:blipFill>
        <p:spPr>
          <a:xfrm>
            <a:off x="3285834" y="5174646"/>
            <a:ext cx="2371133" cy="1184202"/>
          </a:xfrm>
          <a:prstGeom prst="rect">
            <a:avLst/>
          </a:prstGeom>
          <a:noFill/>
          <a:ln>
            <a:noFill/>
          </a:ln>
          <a:effectLst>
            <a:outerShdw blurRad="190500" algn="tl" rotWithShape="0">
              <a:srgbClr val="000000">
                <a:alpha val="69803"/>
              </a:srgbClr>
            </a:outerShdw>
          </a:effectLst>
        </p:spPr>
      </p:pic>
      <p:pic>
        <p:nvPicPr>
          <p:cNvPr id="244" name="Google Shape;244;p1"/>
          <p:cNvPicPr preferRelativeResize="0"/>
          <p:nvPr/>
        </p:nvPicPr>
        <p:blipFill rotWithShape="1">
          <a:blip r:embed="rId9">
            <a:alphaModFix/>
          </a:blip>
          <a:srcRect/>
          <a:stretch/>
        </p:blipFill>
        <p:spPr>
          <a:xfrm>
            <a:off x="3495190" y="3755542"/>
            <a:ext cx="664148" cy="855342"/>
          </a:xfrm>
          <a:prstGeom prst="rect">
            <a:avLst/>
          </a:prstGeom>
          <a:noFill/>
          <a:ln>
            <a:noFill/>
          </a:ln>
        </p:spPr>
      </p:pic>
      <p:pic>
        <p:nvPicPr>
          <p:cNvPr id="245" name="Google Shape;245;p1"/>
          <p:cNvPicPr preferRelativeResize="0"/>
          <p:nvPr/>
        </p:nvPicPr>
        <p:blipFill rotWithShape="1">
          <a:blip r:embed="rId3">
            <a:alphaModFix/>
          </a:blip>
          <a:srcRect/>
          <a:stretch/>
        </p:blipFill>
        <p:spPr>
          <a:xfrm>
            <a:off x="1567418" y="5726207"/>
            <a:ext cx="1410215" cy="436968"/>
          </a:xfrm>
          <a:prstGeom prst="rect">
            <a:avLst/>
          </a:prstGeom>
          <a:noFill/>
          <a:ln>
            <a:noFill/>
          </a:ln>
        </p:spPr>
      </p:pic>
      <p:sp>
        <p:nvSpPr>
          <p:cNvPr id="248" name="Google Shape;248;p1"/>
          <p:cNvSpPr txBox="1"/>
          <p:nvPr/>
        </p:nvSpPr>
        <p:spPr>
          <a:xfrm>
            <a:off x="5078693" y="4639564"/>
            <a:ext cx="5724877" cy="591265"/>
          </a:xfrm>
          <a:prstGeom prst="rect">
            <a:avLst/>
          </a:prstGeom>
          <a:noFill/>
          <a:ln>
            <a:noFill/>
          </a:ln>
        </p:spPr>
        <p:txBody>
          <a:bodyPr spcFirstLastPara="1" wrap="square" lIns="91425" tIns="45700" rIns="91425" bIns="45700" anchor="t" anchorCtr="0">
            <a:noAutofit/>
          </a:bodyPr>
          <a:lstStyle/>
          <a:p>
            <a:pPr algn="r" rtl="1">
              <a:lnSpc>
                <a:spcPct val="90000"/>
              </a:lnSpc>
              <a:buClr>
                <a:srgbClr val="FFFFFF"/>
              </a:buClr>
              <a:buSzPts val="3600"/>
            </a:pPr>
            <a:r>
              <a:rPr lang="ar-LB" sz="2800" b="1" kern="0" dirty="0">
                <a:solidFill>
                  <a:srgbClr val="0070C0"/>
                </a:solidFill>
                <a:latin typeface="Calibri"/>
                <a:ea typeface="Calibri"/>
                <a:cs typeface="Calibri"/>
                <a:sym typeface="Calibri"/>
              </a:rPr>
              <a:t>اسم المدرّب/ة:</a:t>
            </a:r>
            <a:endParaRPr sz="1400" kern="0" dirty="0">
              <a:solidFill>
                <a:srgbClr val="000000"/>
              </a:solidFill>
              <a:latin typeface="Arial"/>
              <a:cs typeface="Arial"/>
              <a:sym typeface="Arial"/>
            </a:endParaRPr>
          </a:p>
        </p:txBody>
      </p:sp>
      <p:sp>
        <p:nvSpPr>
          <p:cNvPr id="249" name="Google Shape;249;p1"/>
          <p:cNvSpPr txBox="1"/>
          <p:nvPr/>
        </p:nvSpPr>
        <p:spPr>
          <a:xfrm>
            <a:off x="7769213" y="5151428"/>
            <a:ext cx="2929812" cy="369332"/>
          </a:xfrm>
          <a:prstGeom prst="rect">
            <a:avLst/>
          </a:prstGeom>
          <a:noFill/>
          <a:ln>
            <a:noFill/>
          </a:ln>
        </p:spPr>
        <p:txBody>
          <a:bodyPr spcFirstLastPara="1" wrap="square" lIns="91425" tIns="45700" rIns="91425" bIns="45700" anchor="t" anchorCtr="0">
            <a:spAutoFit/>
          </a:bodyPr>
          <a:lstStyle/>
          <a:p>
            <a:pPr algn="r" rtl="1">
              <a:buClr>
                <a:srgbClr val="60B346"/>
              </a:buClr>
              <a:buSzPts val="1800"/>
            </a:pPr>
            <a:r>
              <a:rPr lang="ar-LB" b="1" kern="0" dirty="0" smtClean="0">
                <a:solidFill>
                  <a:srgbClr val="60B346"/>
                </a:solidFill>
                <a:latin typeface="Calibri"/>
                <a:ea typeface="Calibri"/>
                <a:cs typeface="Calibri"/>
                <a:sym typeface="Calibri"/>
              </a:rPr>
              <a:t>كانون الثّاني 2023</a:t>
            </a:r>
            <a:endParaRPr sz="1400" kern="0" dirty="0">
              <a:solidFill>
                <a:srgbClr val="000000"/>
              </a:solidFill>
              <a:latin typeface="Arial"/>
              <a:cs typeface="Arial"/>
              <a:sym typeface="Arial"/>
            </a:endParaRPr>
          </a:p>
        </p:txBody>
      </p:sp>
      <p:sp>
        <p:nvSpPr>
          <p:cNvPr id="250" name="Google Shape;250;p1"/>
          <p:cNvSpPr/>
          <p:nvPr/>
        </p:nvSpPr>
        <p:spPr>
          <a:xfrm>
            <a:off x="5406975" y="3599364"/>
            <a:ext cx="5580374" cy="523180"/>
          </a:xfrm>
          <a:prstGeom prst="rect">
            <a:avLst/>
          </a:prstGeom>
          <a:noFill/>
          <a:ln>
            <a:noFill/>
          </a:ln>
        </p:spPr>
        <p:txBody>
          <a:bodyPr spcFirstLastPara="1" wrap="square" lIns="91425" tIns="45700" rIns="91425" bIns="45700" anchor="t" anchorCtr="0">
            <a:spAutoFit/>
          </a:bodyPr>
          <a:lstStyle/>
          <a:p>
            <a:pPr>
              <a:buClr>
                <a:srgbClr val="FFFFFF"/>
              </a:buClr>
              <a:buSzPts val="3200"/>
            </a:pPr>
            <a:r>
              <a:rPr lang="ar-LB" sz="2800" b="1" kern="0" dirty="0" smtClean="0">
                <a:solidFill>
                  <a:srgbClr val="FFFFFF"/>
                </a:solidFill>
                <a:latin typeface="Calibri"/>
                <a:ea typeface="Calibri"/>
                <a:cs typeface="Calibri"/>
                <a:sym typeface="Calibri"/>
              </a:rPr>
              <a:t>الكتابة </a:t>
            </a:r>
            <a:endParaRPr sz="2800" b="1" kern="0" dirty="0">
              <a:solidFill>
                <a:srgbClr val="000000"/>
              </a:solidFill>
              <a:latin typeface="Calibri"/>
              <a:ea typeface="Calibri"/>
              <a:cs typeface="Calibri"/>
              <a:sym typeface="Calibri"/>
            </a:endParaRPr>
          </a:p>
        </p:txBody>
      </p:sp>
      <p:sp>
        <p:nvSpPr>
          <p:cNvPr id="251" name="Google Shape;251;p1"/>
          <p:cNvSpPr/>
          <p:nvPr/>
        </p:nvSpPr>
        <p:spPr>
          <a:xfrm>
            <a:off x="8092440" y="1406889"/>
            <a:ext cx="756920" cy="434650"/>
          </a:xfrm>
          <a:prstGeom prst="rect">
            <a:avLst/>
          </a:prstGeom>
          <a:solidFill>
            <a:srgbClr val="EAEBEA"/>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pic>
        <p:nvPicPr>
          <p:cNvPr id="3" name="Picture 2">
            <a:extLst>
              <a:ext uri="{FF2B5EF4-FFF2-40B4-BE49-F238E27FC236}">
                <a16:creationId xmlns:a16="http://schemas.microsoft.com/office/drawing/2014/main" id="{41835F24-862B-4903-9594-3F0FB5E79B11}"/>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3644283" y="56999"/>
            <a:ext cx="4903433" cy="791675"/>
          </a:xfrm>
          <a:prstGeom prst="rect">
            <a:avLst/>
          </a:prstGeom>
        </p:spPr>
      </p:pic>
      <p:sp>
        <p:nvSpPr>
          <p:cNvPr id="22" name="TextBox 21">
            <a:extLst>
              <a:ext uri="{FF2B5EF4-FFF2-40B4-BE49-F238E27FC236}">
                <a16:creationId xmlns:a16="http://schemas.microsoft.com/office/drawing/2014/main" id="{92BF2C94-3891-40BE-9622-8292151E1701}"/>
              </a:ext>
            </a:extLst>
          </p:cNvPr>
          <p:cNvSpPr txBox="1"/>
          <p:nvPr/>
        </p:nvSpPr>
        <p:spPr>
          <a:xfrm>
            <a:off x="7449826" y="6077809"/>
            <a:ext cx="4327402" cy="508794"/>
          </a:xfrm>
          <a:prstGeom prst="rect">
            <a:avLst/>
          </a:prstGeom>
          <a:noFill/>
        </p:spPr>
        <p:txBody>
          <a:bodyPr wrap="square">
            <a:spAutoFit/>
          </a:bodyPr>
          <a:lstStyle/>
          <a:p>
            <a:pPr marL="0" marR="0" algn="ctr">
              <a:lnSpc>
                <a:spcPct val="115000"/>
              </a:lnSpc>
              <a:spcBef>
                <a:spcPts val="0"/>
              </a:spcBef>
              <a:spcAft>
                <a:spcPts val="0"/>
              </a:spcAft>
              <a:tabLst>
                <a:tab pos="2971800" algn="ctr"/>
                <a:tab pos="5943600" algn="r"/>
              </a:tabLst>
            </a:pPr>
            <a:r>
              <a:rPr lang="en-US" sz="800" dirty="0">
                <a:solidFill>
                  <a:srgbClr val="575756"/>
                </a:solidFill>
                <a:effectLst/>
                <a:latin typeface="Neo Sans Arabic"/>
                <a:ea typeface="Calibri" panose="020F0502020204030204" pitchFamily="34" charset="0"/>
              </a:rPr>
              <a:t> This material is made possible by the generous support of the American people through the United States Agency for International    Development (USAID). The contents are the responsibility of QITABI 2 and do not necessarily reflect the views of USAID or the United States Government.</a:t>
            </a:r>
            <a:endParaRPr lang="en-US" sz="3200" dirty="0">
              <a:effectLst/>
              <a:latin typeface="Calibri" panose="020F0502020204030204" pitchFamily="34" charset="0"/>
              <a:ea typeface="Calibri" panose="020F0502020204030204" pitchFamily="34" charset="0"/>
            </a:endParaRPr>
          </a:p>
        </p:txBody>
      </p:sp>
      <p:pic>
        <p:nvPicPr>
          <p:cNvPr id="24" name="Picture 6">
            <a:extLst>
              <a:ext uri="{FF2B5EF4-FFF2-40B4-BE49-F238E27FC236}">
                <a16:creationId xmlns:a16="http://schemas.microsoft.com/office/drawing/2014/main" id="{57612A01-560B-47B8-9647-057BE371CB3D}"/>
              </a:ext>
            </a:extLst>
          </p:cNvPr>
          <p:cNvPicPr>
            <a:picLocks noChangeAspect="1"/>
          </p:cNvPicPr>
          <p:nvPr/>
        </p:nvPicPr>
        <p:blipFill rotWithShape="1">
          <a:blip r:embed="rId11" cstate="hqprint">
            <a:extLst>
              <a:ext uri="{28A0092B-C50C-407E-A947-70E740481C1C}">
                <a14:useLocalDpi xmlns:a14="http://schemas.microsoft.com/office/drawing/2010/main" val="0"/>
              </a:ext>
              <a:ext uri="{96DAC541-7B7A-43D3-8B79-37D633B846F1}">
                <asvg:svgBlip xmlns="" xmlns:asvg="http://schemas.microsoft.com/office/drawing/2016/SVG/main" r:embed="rId12"/>
              </a:ext>
            </a:extLst>
          </a:blip>
          <a:srcRect t="-27287" b="4636"/>
          <a:stretch/>
        </p:blipFill>
        <p:spPr>
          <a:xfrm>
            <a:off x="7355612" y="5541962"/>
            <a:ext cx="688120" cy="549137"/>
          </a:xfrm>
          <a:prstGeom prst="rect">
            <a:avLst/>
          </a:prstGeom>
        </p:spPr>
      </p:pic>
      <p:cxnSp>
        <p:nvCxnSpPr>
          <p:cNvPr id="25" name="Straight Connector 24">
            <a:extLst>
              <a:ext uri="{FF2B5EF4-FFF2-40B4-BE49-F238E27FC236}">
                <a16:creationId xmlns:a16="http://schemas.microsoft.com/office/drawing/2014/main" id="{B1591D4C-D94D-40AC-B263-C074702721AC}"/>
              </a:ext>
            </a:extLst>
          </p:cNvPr>
          <p:cNvCxnSpPr>
            <a:cxnSpLocks/>
          </p:cNvCxnSpPr>
          <p:nvPr/>
        </p:nvCxnSpPr>
        <p:spPr>
          <a:xfrm flipH="1">
            <a:off x="8092440" y="5944691"/>
            <a:ext cx="3423708" cy="0"/>
          </a:xfrm>
          <a:prstGeom prst="line">
            <a:avLst/>
          </a:prstGeom>
          <a:ln w="19050">
            <a:solidFill>
              <a:srgbClr val="5B8DC2"/>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69FF7DF-DA76-DF56-1463-C29CD0BD9626}"/>
              </a:ext>
            </a:extLst>
          </p:cNvPr>
          <p:cNvGraphicFramePr>
            <a:graphicFrameLocks noGrp="1"/>
          </p:cNvGraphicFramePr>
          <p:nvPr>
            <p:ph idx="1"/>
            <p:extLst>
              <p:ext uri="{D42A27DB-BD31-4B8C-83A1-F6EECF244321}">
                <p14:modId xmlns:p14="http://schemas.microsoft.com/office/powerpoint/2010/main" val="1053730951"/>
              </p:ext>
            </p:extLst>
          </p:nvPr>
        </p:nvGraphicFramePr>
        <p:xfrm>
          <a:off x="6866106" y="1589704"/>
          <a:ext cx="4748720" cy="367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Content Placeholder 3">
            <a:extLst>
              <a:ext uri="{FF2B5EF4-FFF2-40B4-BE49-F238E27FC236}">
                <a16:creationId xmlns:a16="http://schemas.microsoft.com/office/drawing/2014/main" id="{C2F30DF0-8362-725E-2E44-6B11CA51552C}"/>
              </a:ext>
            </a:extLst>
          </p:cNvPr>
          <p:cNvGraphicFramePr>
            <a:graphicFrameLocks/>
          </p:cNvGraphicFramePr>
          <p:nvPr>
            <p:extLst>
              <p:ext uri="{D42A27DB-BD31-4B8C-83A1-F6EECF244321}">
                <p14:modId xmlns:p14="http://schemas.microsoft.com/office/powerpoint/2010/main" val="1749581289"/>
              </p:ext>
            </p:extLst>
          </p:nvPr>
        </p:nvGraphicFramePr>
        <p:xfrm>
          <a:off x="387483" y="1604296"/>
          <a:ext cx="4876801" cy="36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Arrow: Left-Right 5">
            <a:extLst>
              <a:ext uri="{FF2B5EF4-FFF2-40B4-BE49-F238E27FC236}">
                <a16:creationId xmlns:a16="http://schemas.microsoft.com/office/drawing/2014/main" id="{11B68C68-C46F-0F0A-D573-2AFB9C2C8F9C}"/>
              </a:ext>
            </a:extLst>
          </p:cNvPr>
          <p:cNvSpPr/>
          <p:nvPr/>
        </p:nvSpPr>
        <p:spPr>
          <a:xfrm>
            <a:off x="5428034" y="2869660"/>
            <a:ext cx="1206229" cy="47665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2F29A4D-47D5-E629-807D-AF913F22493D}"/>
              </a:ext>
            </a:extLst>
          </p:cNvPr>
          <p:cNvSpPr txBox="1"/>
          <p:nvPr/>
        </p:nvSpPr>
        <p:spPr>
          <a:xfrm>
            <a:off x="8112868" y="1050588"/>
            <a:ext cx="2110902" cy="400110"/>
          </a:xfrm>
          <a:prstGeom prst="rect">
            <a:avLst/>
          </a:prstGeom>
          <a:solidFill>
            <a:schemeClr val="accent1">
              <a:lumMod val="60000"/>
              <a:lumOff val="40000"/>
            </a:schemeClr>
          </a:solidFill>
        </p:spPr>
        <p:txBody>
          <a:bodyPr wrap="square" rtlCol="0">
            <a:spAutoFit/>
          </a:bodyPr>
          <a:lstStyle/>
          <a:p>
            <a:pPr algn="ctr" rtl="1"/>
            <a:r>
              <a:rPr lang="ar-LB" sz="2000" b="1" dirty="0"/>
              <a:t>القراءة</a:t>
            </a:r>
            <a:endParaRPr lang="en-US" b="1" dirty="0"/>
          </a:p>
        </p:txBody>
      </p:sp>
      <p:sp>
        <p:nvSpPr>
          <p:cNvPr id="8" name="TextBox 7">
            <a:extLst>
              <a:ext uri="{FF2B5EF4-FFF2-40B4-BE49-F238E27FC236}">
                <a16:creationId xmlns:a16="http://schemas.microsoft.com/office/drawing/2014/main" id="{B1A5F052-C297-2EAE-5FF5-EC5E7E8F3982}"/>
              </a:ext>
            </a:extLst>
          </p:cNvPr>
          <p:cNvSpPr txBox="1"/>
          <p:nvPr/>
        </p:nvSpPr>
        <p:spPr>
          <a:xfrm>
            <a:off x="1562910" y="1050588"/>
            <a:ext cx="2110902" cy="400110"/>
          </a:xfrm>
          <a:prstGeom prst="rect">
            <a:avLst/>
          </a:prstGeom>
          <a:solidFill>
            <a:schemeClr val="accent1">
              <a:lumMod val="60000"/>
              <a:lumOff val="40000"/>
            </a:schemeClr>
          </a:solidFill>
        </p:spPr>
        <p:txBody>
          <a:bodyPr wrap="square" rtlCol="0">
            <a:spAutoFit/>
          </a:bodyPr>
          <a:lstStyle/>
          <a:p>
            <a:pPr algn="ctr" rtl="1"/>
            <a:r>
              <a:rPr lang="ar-LB" sz="2000" b="1" dirty="0"/>
              <a:t>الكتابة</a:t>
            </a:r>
            <a:endParaRPr lang="en-US" sz="2000" b="1" dirty="0"/>
          </a:p>
        </p:txBody>
      </p:sp>
      <p:sp>
        <p:nvSpPr>
          <p:cNvPr id="9" name="Google Shape;452;p19"/>
          <p:cNvSpPr txBox="1"/>
          <p:nvPr/>
        </p:nvSpPr>
        <p:spPr>
          <a:xfrm>
            <a:off x="1922107" y="364788"/>
            <a:ext cx="858727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200" dirty="0"/>
              <a:t>العلاقة بين القراءة والكتابة</a:t>
            </a:r>
            <a:endParaRPr sz="3200" b="1" u="sng" kern="0" dirty="0">
              <a:solidFill>
                <a:srgbClr val="0087D0"/>
              </a:solidFill>
              <a:latin typeface="Calibri"/>
              <a:ea typeface="Calibri"/>
              <a:cs typeface="Calibri"/>
              <a:sym typeface="Calibri"/>
            </a:endParaRPr>
          </a:p>
        </p:txBody>
      </p:sp>
    </p:spTree>
    <p:extLst>
      <p:ext uri="{BB962C8B-B14F-4D97-AF65-F5344CB8AC3E}">
        <p14:creationId xmlns:p14="http://schemas.microsoft.com/office/powerpoint/2010/main" val="4216511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69FF7DF-DA76-DF56-1463-C29CD0BD9626}"/>
              </a:ext>
            </a:extLst>
          </p:cNvPr>
          <p:cNvGraphicFramePr>
            <a:graphicFrameLocks noGrp="1"/>
          </p:cNvGraphicFramePr>
          <p:nvPr>
            <p:ph idx="1"/>
            <p:extLst>
              <p:ext uri="{D42A27DB-BD31-4B8C-83A1-F6EECF244321}">
                <p14:modId xmlns:p14="http://schemas.microsoft.com/office/powerpoint/2010/main" val="2227716406"/>
              </p:ext>
            </p:extLst>
          </p:nvPr>
        </p:nvGraphicFramePr>
        <p:xfrm>
          <a:off x="6866106" y="1589704"/>
          <a:ext cx="4748720" cy="367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Content Placeholder 3">
            <a:extLst>
              <a:ext uri="{FF2B5EF4-FFF2-40B4-BE49-F238E27FC236}">
                <a16:creationId xmlns:a16="http://schemas.microsoft.com/office/drawing/2014/main" id="{C2F30DF0-8362-725E-2E44-6B11CA51552C}"/>
              </a:ext>
            </a:extLst>
          </p:cNvPr>
          <p:cNvGraphicFramePr>
            <a:graphicFrameLocks/>
          </p:cNvGraphicFramePr>
          <p:nvPr>
            <p:extLst>
              <p:ext uri="{D42A27DB-BD31-4B8C-83A1-F6EECF244321}">
                <p14:modId xmlns:p14="http://schemas.microsoft.com/office/powerpoint/2010/main" val="4273247321"/>
              </p:ext>
            </p:extLst>
          </p:nvPr>
        </p:nvGraphicFramePr>
        <p:xfrm>
          <a:off x="387483" y="1450698"/>
          <a:ext cx="4876801" cy="381759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Arrow: Left-Right 5">
            <a:extLst>
              <a:ext uri="{FF2B5EF4-FFF2-40B4-BE49-F238E27FC236}">
                <a16:creationId xmlns:a16="http://schemas.microsoft.com/office/drawing/2014/main" id="{11B68C68-C46F-0F0A-D573-2AFB9C2C8F9C}"/>
              </a:ext>
            </a:extLst>
          </p:cNvPr>
          <p:cNvSpPr/>
          <p:nvPr/>
        </p:nvSpPr>
        <p:spPr>
          <a:xfrm>
            <a:off x="5428034" y="2869660"/>
            <a:ext cx="1206229" cy="47665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2F29A4D-47D5-E629-807D-AF913F22493D}"/>
              </a:ext>
            </a:extLst>
          </p:cNvPr>
          <p:cNvSpPr txBox="1"/>
          <p:nvPr/>
        </p:nvSpPr>
        <p:spPr>
          <a:xfrm>
            <a:off x="8112868" y="1050588"/>
            <a:ext cx="2110902" cy="400110"/>
          </a:xfrm>
          <a:prstGeom prst="rect">
            <a:avLst/>
          </a:prstGeom>
          <a:solidFill>
            <a:schemeClr val="accent1">
              <a:lumMod val="60000"/>
              <a:lumOff val="40000"/>
            </a:schemeClr>
          </a:solidFill>
        </p:spPr>
        <p:txBody>
          <a:bodyPr wrap="square" rtlCol="0">
            <a:spAutoFit/>
          </a:bodyPr>
          <a:lstStyle/>
          <a:p>
            <a:pPr algn="ctr" rtl="1"/>
            <a:r>
              <a:rPr lang="ar-LB" sz="2000" b="1" dirty="0"/>
              <a:t>القراءة</a:t>
            </a:r>
            <a:endParaRPr lang="en-US" b="1" dirty="0"/>
          </a:p>
        </p:txBody>
      </p:sp>
      <p:sp>
        <p:nvSpPr>
          <p:cNvPr id="8" name="TextBox 7">
            <a:extLst>
              <a:ext uri="{FF2B5EF4-FFF2-40B4-BE49-F238E27FC236}">
                <a16:creationId xmlns:a16="http://schemas.microsoft.com/office/drawing/2014/main" id="{B1A5F052-C297-2EAE-5FF5-EC5E7E8F3982}"/>
              </a:ext>
            </a:extLst>
          </p:cNvPr>
          <p:cNvSpPr txBox="1"/>
          <p:nvPr/>
        </p:nvSpPr>
        <p:spPr>
          <a:xfrm>
            <a:off x="1562910" y="1050588"/>
            <a:ext cx="2110902" cy="400110"/>
          </a:xfrm>
          <a:prstGeom prst="rect">
            <a:avLst/>
          </a:prstGeom>
          <a:solidFill>
            <a:schemeClr val="accent1">
              <a:lumMod val="60000"/>
              <a:lumOff val="40000"/>
            </a:schemeClr>
          </a:solidFill>
        </p:spPr>
        <p:txBody>
          <a:bodyPr wrap="square" rtlCol="0">
            <a:spAutoFit/>
          </a:bodyPr>
          <a:lstStyle/>
          <a:p>
            <a:pPr algn="ctr" rtl="1"/>
            <a:r>
              <a:rPr lang="ar-LB" sz="2000" b="1" dirty="0"/>
              <a:t>الكتابة</a:t>
            </a:r>
            <a:endParaRPr lang="en-US" sz="2000" b="1" dirty="0"/>
          </a:p>
        </p:txBody>
      </p:sp>
      <p:sp>
        <p:nvSpPr>
          <p:cNvPr id="9" name="Google Shape;452;p19"/>
          <p:cNvSpPr txBox="1"/>
          <p:nvPr/>
        </p:nvSpPr>
        <p:spPr>
          <a:xfrm>
            <a:off x="1922107" y="364788"/>
            <a:ext cx="858727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200" dirty="0"/>
              <a:t>العلاقة بين القراءة والكتابة</a:t>
            </a:r>
            <a:endParaRPr sz="3200" b="1" u="sng" kern="0" dirty="0">
              <a:solidFill>
                <a:srgbClr val="0087D0"/>
              </a:solidFill>
              <a:latin typeface="Calibri"/>
              <a:ea typeface="Calibri"/>
              <a:cs typeface="Calibri"/>
              <a:sym typeface="Calibri"/>
            </a:endParaRPr>
          </a:p>
        </p:txBody>
      </p:sp>
    </p:spTree>
    <p:extLst>
      <p:ext uri="{BB962C8B-B14F-4D97-AF65-F5344CB8AC3E}">
        <p14:creationId xmlns:p14="http://schemas.microsoft.com/office/powerpoint/2010/main" val="3491769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2F29A4D-47D5-E629-807D-AF913F22493D}"/>
              </a:ext>
            </a:extLst>
          </p:cNvPr>
          <p:cNvSpPr txBox="1"/>
          <p:nvPr/>
        </p:nvSpPr>
        <p:spPr>
          <a:xfrm>
            <a:off x="8112868" y="1050588"/>
            <a:ext cx="2110902" cy="400110"/>
          </a:xfrm>
          <a:prstGeom prst="rect">
            <a:avLst/>
          </a:prstGeom>
          <a:solidFill>
            <a:schemeClr val="accent1">
              <a:lumMod val="60000"/>
              <a:lumOff val="40000"/>
            </a:schemeClr>
          </a:solidFill>
        </p:spPr>
        <p:txBody>
          <a:bodyPr wrap="square" rtlCol="0">
            <a:spAutoFit/>
          </a:bodyPr>
          <a:lstStyle/>
          <a:p>
            <a:pPr algn="ctr" rtl="1"/>
            <a:r>
              <a:rPr lang="ar-LB" sz="2000" b="1" dirty="0"/>
              <a:t>القراءة</a:t>
            </a:r>
            <a:endParaRPr lang="en-US" b="1" dirty="0"/>
          </a:p>
        </p:txBody>
      </p:sp>
      <p:sp>
        <p:nvSpPr>
          <p:cNvPr id="8" name="TextBox 7">
            <a:extLst>
              <a:ext uri="{FF2B5EF4-FFF2-40B4-BE49-F238E27FC236}">
                <a16:creationId xmlns:a16="http://schemas.microsoft.com/office/drawing/2014/main" id="{B1A5F052-C297-2EAE-5FF5-EC5E7E8F3982}"/>
              </a:ext>
            </a:extLst>
          </p:cNvPr>
          <p:cNvSpPr txBox="1"/>
          <p:nvPr/>
        </p:nvSpPr>
        <p:spPr>
          <a:xfrm>
            <a:off x="1562910" y="1050588"/>
            <a:ext cx="2110902" cy="400110"/>
          </a:xfrm>
          <a:prstGeom prst="rect">
            <a:avLst/>
          </a:prstGeom>
          <a:solidFill>
            <a:schemeClr val="accent1">
              <a:lumMod val="60000"/>
              <a:lumOff val="40000"/>
            </a:schemeClr>
          </a:solidFill>
        </p:spPr>
        <p:txBody>
          <a:bodyPr wrap="square" rtlCol="0">
            <a:spAutoFit/>
          </a:bodyPr>
          <a:lstStyle/>
          <a:p>
            <a:pPr algn="ctr" rtl="1"/>
            <a:r>
              <a:rPr lang="ar-LB" sz="2000" b="1" dirty="0"/>
              <a:t>الكتابة</a:t>
            </a:r>
            <a:endParaRPr lang="en-US" sz="2000" b="1" dirty="0"/>
          </a:p>
        </p:txBody>
      </p:sp>
      <p:sp>
        <p:nvSpPr>
          <p:cNvPr id="9" name="Google Shape;452;p19"/>
          <p:cNvSpPr txBox="1"/>
          <p:nvPr/>
        </p:nvSpPr>
        <p:spPr>
          <a:xfrm>
            <a:off x="1922107" y="364788"/>
            <a:ext cx="858727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200" dirty="0"/>
              <a:t>العلاقة بين القراءة والكتابة</a:t>
            </a:r>
            <a:endParaRPr sz="3200" b="1" u="sng" kern="0" dirty="0">
              <a:solidFill>
                <a:srgbClr val="0087D0"/>
              </a:solidFill>
              <a:latin typeface="Calibri"/>
              <a:ea typeface="Calibri"/>
              <a:cs typeface="Calibri"/>
              <a:sym typeface="Calibri"/>
            </a:endParaRPr>
          </a:p>
        </p:txBody>
      </p:sp>
      <p:sp>
        <p:nvSpPr>
          <p:cNvPr id="2" name="Content Placeholder 1"/>
          <p:cNvSpPr>
            <a:spLocks noGrp="1"/>
          </p:cNvSpPr>
          <p:nvPr>
            <p:ph idx="1"/>
          </p:nvPr>
        </p:nvSpPr>
        <p:spPr/>
        <p:txBody>
          <a:bodyPr/>
          <a:lstStyle/>
          <a:p>
            <a:endParaRPr lang="en-US" dirty="0"/>
          </a:p>
        </p:txBody>
      </p:sp>
      <p:sp>
        <p:nvSpPr>
          <p:cNvPr id="3" name="Rectangle 2"/>
          <p:cNvSpPr/>
          <p:nvPr/>
        </p:nvSpPr>
        <p:spPr>
          <a:xfrm>
            <a:off x="914400" y="1839424"/>
            <a:ext cx="9974424" cy="3735895"/>
          </a:xfrm>
          <a:prstGeom prst="rect">
            <a:avLst/>
          </a:prstGeom>
        </p:spPr>
        <p:txBody>
          <a:bodyPr wrap="square">
            <a:spAutoFit/>
          </a:bodyPr>
          <a:lstStyle/>
          <a:p>
            <a:pPr algn="r" rtl="1">
              <a:lnSpc>
                <a:spcPct val="107000"/>
              </a:lnSpc>
              <a:spcAft>
                <a:spcPts val="800"/>
              </a:spcAft>
            </a:pPr>
            <a:r>
              <a:rPr lang="ar-SA" sz="2400" dirty="0">
                <a:latin typeface="Calibri" panose="020F0502020204030204" pitchFamily="34" charset="0"/>
                <a:ea typeface="Calibri" panose="020F0502020204030204" pitchFamily="34" charset="0"/>
                <a:cs typeface="+mj-cs"/>
              </a:rPr>
              <a:t>يؤكّد الباحثون أن هناك </a:t>
            </a:r>
            <a:r>
              <a:rPr lang="ar-SA" sz="2400" dirty="0" smtClean="0">
                <a:latin typeface="Calibri" panose="020F0502020204030204" pitchFamily="34" charset="0"/>
                <a:ea typeface="Calibri" panose="020F0502020204030204" pitchFamily="34" charset="0"/>
                <a:cs typeface="+mj-cs"/>
              </a:rPr>
              <a:t>ترابط</a:t>
            </a:r>
            <a:r>
              <a:rPr lang="ar-LB" sz="2400" dirty="0" smtClean="0">
                <a:latin typeface="Calibri" panose="020F0502020204030204" pitchFamily="34" charset="0"/>
                <a:ea typeface="Calibri" panose="020F0502020204030204" pitchFamily="34" charset="0"/>
                <a:cs typeface="+mj-cs"/>
              </a:rPr>
              <a:t>ًا</a:t>
            </a:r>
            <a:r>
              <a:rPr lang="ar-SA" sz="2400" dirty="0" smtClean="0">
                <a:latin typeface="Calibri" panose="020F0502020204030204" pitchFamily="34" charset="0"/>
                <a:ea typeface="Calibri" panose="020F0502020204030204" pitchFamily="34" charset="0"/>
                <a:cs typeface="+mj-cs"/>
              </a:rPr>
              <a:t> </a:t>
            </a:r>
            <a:r>
              <a:rPr lang="ar-SA" sz="2400" dirty="0">
                <a:latin typeface="Calibri" panose="020F0502020204030204" pitchFamily="34" charset="0"/>
                <a:ea typeface="Calibri" panose="020F0502020204030204" pitchFamily="34" charset="0"/>
                <a:cs typeface="+mj-cs"/>
              </a:rPr>
              <a:t>بين مهارات القراءة والكتابة حيث </a:t>
            </a:r>
            <a:r>
              <a:rPr lang="ar-LB" sz="2400" dirty="0" smtClean="0">
                <a:latin typeface="Calibri" panose="020F0502020204030204" pitchFamily="34" charset="0"/>
                <a:ea typeface="Calibri" panose="020F0502020204030204" pitchFamily="34" charset="0"/>
                <a:cs typeface="+mj-cs"/>
              </a:rPr>
              <a:t>إ</a:t>
            </a:r>
            <a:r>
              <a:rPr lang="ar-SA" sz="2400" dirty="0" smtClean="0">
                <a:latin typeface="Calibri" panose="020F0502020204030204" pitchFamily="34" charset="0"/>
                <a:ea typeface="Calibri" panose="020F0502020204030204" pitchFamily="34" charset="0"/>
                <a:cs typeface="+mj-cs"/>
              </a:rPr>
              <a:t>نّ </a:t>
            </a:r>
            <a:r>
              <a:rPr lang="ar-SA" sz="2400" dirty="0">
                <a:latin typeface="Calibri" panose="020F0502020204030204" pitchFamily="34" charset="0"/>
                <a:ea typeface="Calibri" panose="020F0502020204030204" pitchFamily="34" charset="0"/>
                <a:cs typeface="+mj-cs"/>
              </a:rPr>
              <a:t>اللّغة هي </a:t>
            </a:r>
            <a:r>
              <a:rPr lang="ar-SA" sz="2400" dirty="0" smtClean="0">
                <a:latin typeface="Calibri" panose="020F0502020204030204" pitchFamily="34" charset="0"/>
                <a:ea typeface="Calibri" panose="020F0502020204030204" pitchFamily="34" charset="0"/>
                <a:cs typeface="+mj-cs"/>
              </a:rPr>
              <a:t>وحدة</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 </a:t>
            </a:r>
            <a:r>
              <a:rPr lang="ar-SA" sz="2400" dirty="0">
                <a:latin typeface="Calibri" panose="020F0502020204030204" pitchFamily="34" charset="0"/>
                <a:ea typeface="Calibri" panose="020F0502020204030204" pitchFamily="34" charset="0"/>
                <a:cs typeface="+mj-cs"/>
              </a:rPr>
              <a:t>متكاملة تترابط </a:t>
            </a:r>
            <a:r>
              <a:rPr lang="ar-SA" sz="2400" dirty="0" smtClean="0">
                <a:latin typeface="Calibri" panose="020F0502020204030204" pitchFamily="34" charset="0"/>
                <a:ea typeface="Calibri" panose="020F0502020204030204" pitchFamily="34" charset="0"/>
                <a:cs typeface="+mj-cs"/>
              </a:rPr>
              <a:t>عناصرها </a:t>
            </a:r>
            <a:r>
              <a:rPr lang="ar-LB" sz="2400" dirty="0" smtClean="0">
                <a:latin typeface="Calibri" panose="020F0502020204030204" pitchFamily="34" charset="0"/>
                <a:ea typeface="Calibri" panose="020F0502020204030204" pitchFamily="34" charset="0"/>
                <a:cs typeface="+mj-cs"/>
              </a:rPr>
              <a:t>جميعًا</a:t>
            </a:r>
            <a:r>
              <a:rPr lang="ar-SA" sz="2400" dirty="0" smtClean="0">
                <a:latin typeface="Calibri" panose="020F0502020204030204" pitchFamily="34" charset="0"/>
                <a:ea typeface="Calibri" panose="020F0502020204030204" pitchFamily="34" charset="0"/>
                <a:cs typeface="+mj-cs"/>
              </a:rPr>
              <a:t>، </a:t>
            </a:r>
            <a:r>
              <a:rPr lang="ar-SA" sz="2400" dirty="0">
                <a:latin typeface="Calibri" panose="020F0502020204030204" pitchFamily="34" charset="0"/>
                <a:ea typeface="Calibri" panose="020F0502020204030204" pitchFamily="34" charset="0"/>
                <a:cs typeface="+mj-cs"/>
              </a:rPr>
              <a:t>فمعرفة المتعلّم بأصوات الحروف الأبجديّة وأشكالها تمكّنه من الرّبط بين هذه الأصوات والأشكال لقراءة الكلمات وكتابتها بالشّكل  الصّحيح، وإغناء مخزونه </a:t>
            </a:r>
            <a:r>
              <a:rPr lang="ar-SA" sz="2400" dirty="0" smtClean="0">
                <a:latin typeface="Calibri" panose="020F0502020204030204" pitchFamily="34" charset="0"/>
                <a:ea typeface="Calibri" panose="020F0502020204030204" pitchFamily="34" charset="0"/>
                <a:cs typeface="+mj-cs"/>
              </a:rPr>
              <a:t>المعجمي</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 </a:t>
            </a:r>
            <a:r>
              <a:rPr lang="ar-SA" sz="2400" dirty="0">
                <a:latin typeface="Calibri" panose="020F0502020204030204" pitchFamily="34" charset="0"/>
                <a:ea typeface="Calibri" panose="020F0502020204030204" pitchFamily="34" charset="0"/>
                <a:cs typeface="+mj-cs"/>
              </a:rPr>
              <a:t>يجعله يتعرّف المفردات تلقائيًّا أثناء القراءة ويستثمرها أثناء الكتابة </a:t>
            </a:r>
            <a:r>
              <a:rPr lang="en-US" sz="2400" dirty="0">
                <a:latin typeface="Simplified Arabic" panose="02020603050405020304" pitchFamily="18" charset="-78"/>
                <a:ea typeface="Calibri" panose="020F0502020204030204" pitchFamily="34" charset="0"/>
                <a:cs typeface="+mj-cs"/>
              </a:rPr>
              <a:t>(</a:t>
            </a:r>
            <a:r>
              <a:rPr lang="en-US" sz="2400" dirty="0" err="1">
                <a:latin typeface="Simplified Arabic" panose="02020603050405020304" pitchFamily="18" charset="-78"/>
                <a:ea typeface="Calibri" panose="020F0502020204030204" pitchFamily="34" charset="0"/>
                <a:cs typeface="+mj-cs"/>
              </a:rPr>
              <a:t>Juel</a:t>
            </a:r>
            <a:r>
              <a:rPr lang="en-US" sz="2400" dirty="0">
                <a:latin typeface="Simplified Arabic" panose="02020603050405020304" pitchFamily="18" charset="-78"/>
                <a:ea typeface="Calibri" panose="020F0502020204030204" pitchFamily="34" charset="0"/>
                <a:cs typeface="+mj-cs"/>
              </a:rPr>
              <a:t>, Griffith&amp; Gough 1986) </a:t>
            </a:r>
            <a:r>
              <a:rPr lang="ar-SA" sz="2400" dirty="0">
                <a:latin typeface="Calibri" panose="020F0502020204030204" pitchFamily="34" charset="0"/>
                <a:ea typeface="Calibri" panose="020F0502020204030204" pitchFamily="34" charset="0"/>
                <a:cs typeface="+mj-cs"/>
              </a:rPr>
              <a:t>.</a:t>
            </a:r>
            <a:endParaRPr lang="en-US" sz="2400" dirty="0">
              <a:latin typeface="Calibri" panose="020F0502020204030204" pitchFamily="34" charset="0"/>
              <a:ea typeface="Calibri" panose="020F0502020204030204" pitchFamily="34" charset="0"/>
              <a:cs typeface="+mj-cs"/>
            </a:endParaRPr>
          </a:p>
          <a:p>
            <a:pPr algn="r" rtl="1">
              <a:lnSpc>
                <a:spcPct val="107000"/>
              </a:lnSpc>
              <a:spcAft>
                <a:spcPts val="800"/>
              </a:spcAft>
            </a:pPr>
            <a:r>
              <a:rPr lang="ar-SA" sz="2400" dirty="0" smtClean="0">
                <a:latin typeface="Calibri" panose="020F0502020204030204" pitchFamily="34" charset="0"/>
                <a:ea typeface="Calibri" panose="020F0502020204030204" pitchFamily="34" charset="0"/>
                <a:cs typeface="+mj-cs"/>
              </a:rPr>
              <a:t>وتتجل</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ى </a:t>
            </a:r>
            <a:r>
              <a:rPr lang="ar-SA" sz="2400" dirty="0">
                <a:latin typeface="Calibri" panose="020F0502020204030204" pitchFamily="34" charset="0"/>
                <a:ea typeface="Calibri" panose="020F0502020204030204" pitchFamily="34" charset="0"/>
                <a:cs typeface="+mj-cs"/>
              </a:rPr>
              <a:t>هذه العلاقة </a:t>
            </a:r>
            <a:r>
              <a:rPr lang="ar-SA" sz="2400" dirty="0" smtClean="0">
                <a:latin typeface="Calibri" panose="020F0502020204030204" pitchFamily="34" charset="0"/>
                <a:ea typeface="Calibri" panose="020F0502020204030204" pitchFamily="34" charset="0"/>
                <a:cs typeface="+mj-cs"/>
              </a:rPr>
              <a:t>بوضوح</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 </a:t>
            </a:r>
            <a:r>
              <a:rPr lang="ar-SA" sz="2400" dirty="0">
                <a:latin typeface="Calibri" panose="020F0502020204030204" pitchFamily="34" charset="0"/>
                <a:ea typeface="Calibri" panose="020F0502020204030204" pitchFamily="34" charset="0"/>
                <a:cs typeface="+mj-cs"/>
              </a:rPr>
              <a:t>في الحلقة الثّانية على مستوى قدرة المتعلّم على فهم بنية النّصّ </a:t>
            </a:r>
            <a:r>
              <a:rPr lang="ar-SA" sz="2400" dirty="0" smtClean="0">
                <a:latin typeface="Calibri" panose="020F0502020204030204" pitchFamily="34" charset="0"/>
                <a:ea typeface="Calibri" panose="020F0502020204030204" pitchFamily="34" charset="0"/>
                <a:cs typeface="+mj-cs"/>
              </a:rPr>
              <a:t>ومؤش</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راته ومؤش</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رات </a:t>
            </a:r>
            <a:r>
              <a:rPr lang="ar-SA" sz="2400" dirty="0">
                <a:latin typeface="Calibri" panose="020F0502020204030204" pitchFamily="34" charset="0"/>
                <a:ea typeface="Calibri" panose="020F0502020204030204" pitchFamily="34" charset="0"/>
                <a:cs typeface="+mj-cs"/>
              </a:rPr>
              <a:t>أنواع النّصوص وبخاصّة السّرديّة منها ومن ثمّ توظيف هذا الفهم في أثناء </a:t>
            </a:r>
            <a:r>
              <a:rPr lang="ar-SA" sz="2400" dirty="0" smtClean="0">
                <a:latin typeface="Calibri" panose="020F0502020204030204" pitchFamily="34" charset="0"/>
                <a:ea typeface="Calibri" panose="020F0502020204030204" pitchFamily="34" charset="0"/>
                <a:cs typeface="+mj-cs"/>
              </a:rPr>
              <a:t>عملي</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ة </a:t>
            </a:r>
            <a:r>
              <a:rPr lang="ar-SA" sz="2400" dirty="0">
                <a:latin typeface="Calibri" panose="020F0502020204030204" pitchFamily="34" charset="0"/>
                <a:ea typeface="Calibri" panose="020F0502020204030204" pitchFamily="34" charset="0"/>
                <a:cs typeface="+mj-cs"/>
              </a:rPr>
              <a:t>الكتابة </a:t>
            </a:r>
            <a:r>
              <a:rPr lang="en-US" sz="2400" dirty="0">
                <a:latin typeface="Simplified Arabic" panose="02020603050405020304" pitchFamily="18" charset="-78"/>
                <a:ea typeface="Calibri" panose="020F0502020204030204" pitchFamily="34" charset="0"/>
                <a:cs typeface="+mj-cs"/>
              </a:rPr>
              <a:t> Shanahan 1984)</a:t>
            </a:r>
            <a:r>
              <a:rPr lang="ar-SA" sz="2400" dirty="0">
                <a:latin typeface="Calibri" panose="020F0502020204030204" pitchFamily="34" charset="0"/>
                <a:ea typeface="Calibri" panose="020F0502020204030204" pitchFamily="34" charset="0"/>
                <a:cs typeface="+mj-cs"/>
              </a:rPr>
              <a:t>).  وتصبح مهارات القراءة والكتابة أكثر ترابطًا في هذه الحلقة أثناء تطبيق المتعلّم لمراحل </a:t>
            </a:r>
            <a:r>
              <a:rPr lang="ar-SA" sz="2400" dirty="0" smtClean="0">
                <a:latin typeface="Calibri" panose="020F0502020204030204" pitchFamily="34" charset="0"/>
                <a:ea typeface="Calibri" panose="020F0502020204030204" pitchFamily="34" charset="0"/>
                <a:cs typeface="+mj-cs"/>
              </a:rPr>
              <a:t>عملي</a:t>
            </a:r>
            <a:r>
              <a:rPr lang="ar-LB" sz="2400" dirty="0" smtClean="0">
                <a:latin typeface="Calibri" panose="020F0502020204030204" pitchFamily="34" charset="0"/>
                <a:ea typeface="Calibri" panose="020F0502020204030204" pitchFamily="34" charset="0"/>
                <a:cs typeface="+mj-cs"/>
              </a:rPr>
              <a:t>ّ</a:t>
            </a:r>
            <a:r>
              <a:rPr lang="ar-SA" sz="2400" dirty="0" smtClean="0">
                <a:latin typeface="Calibri" panose="020F0502020204030204" pitchFamily="34" charset="0"/>
                <a:ea typeface="Calibri" panose="020F0502020204030204" pitchFamily="34" charset="0"/>
                <a:cs typeface="+mj-cs"/>
              </a:rPr>
              <a:t>ة الكتابة. </a:t>
            </a:r>
            <a:r>
              <a:rPr lang="ar-SA" sz="2400" dirty="0">
                <a:latin typeface="Calibri" panose="020F0502020204030204" pitchFamily="34" charset="0"/>
                <a:ea typeface="Calibri" panose="020F0502020204030204" pitchFamily="34" charset="0"/>
                <a:cs typeface="+mj-cs"/>
              </a:rPr>
              <a:t>(</a:t>
            </a:r>
            <a:r>
              <a:rPr lang="en-US" sz="2400" dirty="0" err="1">
                <a:latin typeface="Simplified Arabic" panose="02020603050405020304" pitchFamily="18" charset="-78"/>
                <a:ea typeface="Calibri" panose="020F0502020204030204" pitchFamily="34" charset="0"/>
                <a:cs typeface="+mj-cs"/>
              </a:rPr>
              <a:t>Schoonen</a:t>
            </a:r>
            <a:r>
              <a:rPr lang="en-US" sz="2400" dirty="0">
                <a:latin typeface="Simplified Arabic" panose="02020603050405020304" pitchFamily="18" charset="-78"/>
                <a:ea typeface="Calibri" panose="020F0502020204030204" pitchFamily="34" charset="0"/>
                <a:cs typeface="+mj-cs"/>
              </a:rPr>
              <a:t> 2018 </a:t>
            </a:r>
            <a:r>
              <a:rPr lang="ar-SA" sz="2400" dirty="0">
                <a:latin typeface="Calibri" panose="020F0502020204030204" pitchFamily="34" charset="0"/>
                <a:ea typeface="Calibri" panose="020F0502020204030204" pitchFamily="34" charset="0"/>
                <a:cs typeface="+mj-cs"/>
              </a:rPr>
              <a:t>)</a:t>
            </a:r>
            <a:endParaRPr lang="en-US" sz="2400" dirty="0">
              <a:latin typeface="Calibri" panose="020F0502020204030204" pitchFamily="34" charset="0"/>
              <a:ea typeface="Calibri" panose="020F0502020204030204" pitchFamily="34" charset="0"/>
              <a:cs typeface="+mj-cs"/>
            </a:endParaRPr>
          </a:p>
          <a:p>
            <a:pPr algn="r" rtl="1"/>
            <a:endParaRPr lang="en-US" dirty="0"/>
          </a:p>
        </p:txBody>
      </p:sp>
    </p:spTree>
    <p:extLst>
      <p:ext uri="{BB962C8B-B14F-4D97-AF65-F5344CB8AC3E}">
        <p14:creationId xmlns:p14="http://schemas.microsoft.com/office/powerpoint/2010/main" val="1891536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0"/>
          <p:cNvSpPr/>
          <p:nvPr/>
        </p:nvSpPr>
        <p:spPr>
          <a:xfrm>
            <a:off x="2944587" y="-11438"/>
            <a:ext cx="7723414" cy="1077219"/>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FFFFFF"/>
              </a:buClr>
              <a:buSzPts val="3900"/>
            </a:pPr>
            <a:r>
              <a:rPr lang="ar-LB" sz="4000" b="1" u="sng" kern="0" dirty="0">
                <a:solidFill>
                  <a:srgbClr val="0070C0"/>
                </a:solidFill>
                <a:latin typeface="Calibri"/>
                <a:ea typeface="Calibri"/>
                <a:cs typeface="Arial" panose="020B0604020202020204" pitchFamily="34" charset="0"/>
                <a:sym typeface="Calibri"/>
              </a:rPr>
              <a:t>النّشاط1.5 </a:t>
            </a:r>
            <a:r>
              <a:rPr lang="ar-LB" sz="4000" b="1" u="sng" kern="0" dirty="0" smtClean="0">
                <a:solidFill>
                  <a:srgbClr val="0070C0"/>
                </a:solidFill>
                <a:latin typeface="Calibri"/>
                <a:ea typeface="Calibri"/>
                <a:cs typeface="Arial" panose="020B0604020202020204" pitchFamily="34" charset="0"/>
                <a:sym typeface="Calibri"/>
              </a:rPr>
              <a:t>:نشاطٌ تمهيديٌّ</a:t>
            </a:r>
            <a:endParaRPr lang="ar-LB" sz="4000" b="1" u="sng" kern="0" dirty="0">
              <a:solidFill>
                <a:srgbClr val="0070C0"/>
              </a:solidFill>
              <a:latin typeface="Calibri"/>
              <a:ea typeface="Calibri"/>
              <a:cs typeface="Arial" panose="020B0604020202020204" pitchFamily="34" charset="0"/>
              <a:sym typeface="Calibri"/>
            </a:endParaRPr>
          </a:p>
        </p:txBody>
      </p:sp>
      <p:sp>
        <p:nvSpPr>
          <p:cNvPr id="473" name="Google Shape;473;p20"/>
          <p:cNvSpPr/>
          <p:nvPr/>
        </p:nvSpPr>
        <p:spPr>
          <a:xfrm>
            <a:off x="3750128" y="4178309"/>
            <a:ext cx="6096000" cy="828000"/>
          </a:xfrm>
          <a:custGeom>
            <a:avLst/>
            <a:gdLst/>
            <a:ahLst/>
            <a:cxnLst/>
            <a:rect l="l" t="t" r="r" b="b"/>
            <a:pathLst>
              <a:path w="6096000" h="828000" extrusionOk="0">
                <a:moveTo>
                  <a:pt x="0" y="0"/>
                </a:moveTo>
                <a:lnTo>
                  <a:pt x="6096000" y="0"/>
                </a:lnTo>
                <a:lnTo>
                  <a:pt x="6096000" y="828000"/>
                </a:lnTo>
                <a:lnTo>
                  <a:pt x="0" y="828000"/>
                </a:lnTo>
                <a:lnTo>
                  <a:pt x="0" y="0"/>
                </a:lnTo>
                <a:close/>
              </a:path>
            </a:pathLst>
          </a:custGeom>
          <a:noFill/>
          <a:ln>
            <a:noFill/>
          </a:ln>
        </p:spPr>
        <p:txBody>
          <a:bodyPr spcFirstLastPara="1" wrap="square" lIns="193525" tIns="49525" rIns="277350" bIns="49525" anchor="t" anchorCtr="0">
            <a:noAutofit/>
          </a:bodyPr>
          <a:lstStyle/>
          <a:p>
            <a:pPr marL="285750" lvl="1" indent="-95250">
              <a:lnSpc>
                <a:spcPct val="90000"/>
              </a:lnSpc>
              <a:buClr>
                <a:srgbClr val="000000"/>
              </a:buClr>
              <a:buSzPts val="3000"/>
            </a:pPr>
            <a:endParaRPr sz="3000" kern="0" dirty="0">
              <a:solidFill>
                <a:srgbClr val="000000"/>
              </a:solidFill>
              <a:latin typeface="Calibri"/>
              <a:ea typeface="Calibri"/>
              <a:cs typeface="Calibri"/>
              <a:sym typeface="Calibri"/>
            </a:endParaRPr>
          </a:p>
        </p:txBody>
      </p:sp>
      <p:pic>
        <p:nvPicPr>
          <p:cNvPr id="3074" name="Picture 2" descr="brain, brainstorming, cartoon, creativity, discovery, fun, humorous, idea, innovation, inspiration, invention, man, philosophy, question, question mark, science, scientist, solution, spirituality, statistics, thinking, wisdom, blue, sitting, human behavior, joint, hand, illustration, arm, shoe, font, happiness, graphics, computer wallpaper, logo, art, conversation, clip art"/>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l="8883" t="6703" r="6394"/>
          <a:stretch/>
        </p:blipFill>
        <p:spPr bwMode="auto">
          <a:xfrm>
            <a:off x="749998" y="5102914"/>
            <a:ext cx="1863671" cy="1371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ounded Rectangle 7"/>
          <p:cNvSpPr/>
          <p:nvPr/>
        </p:nvSpPr>
        <p:spPr>
          <a:xfrm>
            <a:off x="1798386" y="972960"/>
            <a:ext cx="8399714" cy="412995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r" rtl="1"/>
            <a:r>
              <a:rPr lang="ar-SA" sz="3600" dirty="0">
                <a:cs typeface="+mj-cs"/>
              </a:rPr>
              <a:t>ا</a:t>
            </a:r>
            <a:r>
              <a:rPr lang="ar-LB" sz="3600" dirty="0" smtClean="0">
                <a:cs typeface="+mj-cs"/>
              </a:rPr>
              <a:t>ختر موضوعًا من </a:t>
            </a:r>
            <a:r>
              <a:rPr lang="ar-LB" sz="3600" dirty="0">
                <a:cs typeface="+mj-cs"/>
              </a:rPr>
              <a:t>الموضوعات الآتية </a:t>
            </a:r>
            <a:r>
              <a:rPr lang="ar-LB" sz="3600" dirty="0" smtClean="0">
                <a:cs typeface="+mj-cs"/>
              </a:rPr>
              <a:t>واكتب فقرةً عنه</a:t>
            </a:r>
            <a:r>
              <a:rPr lang="ar-LB" sz="3600" dirty="0">
                <a:cs typeface="+mj-cs"/>
              </a:rPr>
              <a:t>.  </a:t>
            </a:r>
            <a:endParaRPr lang="en-US" sz="3600" dirty="0">
              <a:cs typeface="+mj-cs"/>
            </a:endParaRPr>
          </a:p>
          <a:p>
            <a:pPr algn="r" rtl="1"/>
            <a:r>
              <a:rPr lang="ar-LB" sz="3600" dirty="0">
                <a:cs typeface="+mj-cs"/>
              </a:rPr>
              <a:t>ثمّ </a:t>
            </a:r>
            <a:r>
              <a:rPr lang="ar-LB" sz="3600" dirty="0" smtClean="0">
                <a:cs typeface="+mj-cs"/>
              </a:rPr>
              <a:t>اقرأ </a:t>
            </a:r>
            <a:r>
              <a:rPr lang="ar-LB" sz="3600" dirty="0">
                <a:cs typeface="+mj-cs"/>
              </a:rPr>
              <a:t>الفقرة على مسامع الزّملاء. </a:t>
            </a:r>
            <a:endParaRPr lang="en-US" sz="3600" dirty="0">
              <a:cs typeface="+mj-cs"/>
            </a:endParaRPr>
          </a:p>
          <a:p>
            <a:pPr algn="r" rtl="1"/>
            <a:r>
              <a:rPr lang="ar-LB" sz="3600" dirty="0">
                <a:cs typeface="+mj-cs"/>
              </a:rPr>
              <a:t>الموضوعات:</a:t>
            </a:r>
            <a:endParaRPr lang="en-US" sz="3600" dirty="0">
              <a:cs typeface="+mj-cs"/>
            </a:endParaRPr>
          </a:p>
          <a:p>
            <a:pPr algn="r" rtl="1"/>
            <a:r>
              <a:rPr lang="ar-LB" sz="3600" dirty="0">
                <a:cs typeface="+mj-cs"/>
              </a:rPr>
              <a:t>- </a:t>
            </a:r>
            <a:r>
              <a:rPr lang="ar-LB" sz="3600" dirty="0" smtClean="0">
                <a:cs typeface="+mj-cs"/>
              </a:rPr>
              <a:t>الهُوِيَّةُ وعناصرها.  </a:t>
            </a:r>
            <a:endParaRPr lang="en-US" sz="3600" dirty="0">
              <a:cs typeface="+mj-cs"/>
            </a:endParaRPr>
          </a:p>
          <a:p>
            <a:pPr algn="r" rtl="1"/>
            <a:r>
              <a:rPr lang="ar-LB" sz="3600" dirty="0">
                <a:cs typeface="+mj-cs"/>
              </a:rPr>
              <a:t>- </a:t>
            </a:r>
            <a:r>
              <a:rPr lang="ar-LB" sz="3600" dirty="0" smtClean="0">
                <a:cs typeface="+mj-cs"/>
              </a:rPr>
              <a:t>التّجارة الإلكترونيّة.  </a:t>
            </a:r>
            <a:endParaRPr lang="en-US" sz="3600" dirty="0">
              <a:cs typeface="+mj-cs"/>
            </a:endParaRPr>
          </a:p>
          <a:p>
            <a:pPr algn="r" rtl="1"/>
            <a:r>
              <a:rPr lang="ar-LB" sz="3600" dirty="0">
                <a:cs typeface="+mj-cs"/>
              </a:rPr>
              <a:t>- </a:t>
            </a:r>
            <a:r>
              <a:rPr lang="ar-LB" sz="3600" dirty="0" smtClean="0">
                <a:cs typeface="+mj-cs"/>
              </a:rPr>
              <a:t>الهجرة وتداعياتها. </a:t>
            </a:r>
            <a:endParaRPr lang="en-US" sz="3600" dirty="0">
              <a:cs typeface="+mj-cs"/>
            </a:endParaRPr>
          </a:p>
        </p:txBody>
      </p:sp>
    </p:spTree>
    <p:extLst>
      <p:ext uri="{BB962C8B-B14F-4D97-AF65-F5344CB8AC3E}">
        <p14:creationId xmlns:p14="http://schemas.microsoft.com/office/powerpoint/2010/main" val="1531551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0"/>
          <p:cNvSpPr/>
          <p:nvPr/>
        </p:nvSpPr>
        <p:spPr>
          <a:xfrm>
            <a:off x="3192780" y="1722120"/>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cxnSp>
        <p:nvCxnSpPr>
          <p:cNvPr id="468" name="Google Shape;468;p20"/>
          <p:cNvCxnSpPr/>
          <p:nvPr/>
        </p:nvCxnSpPr>
        <p:spPr>
          <a:xfrm rot="10800000">
            <a:off x="4282440" y="842004"/>
            <a:ext cx="4572000" cy="0"/>
          </a:xfrm>
          <a:prstGeom prst="straightConnector1">
            <a:avLst/>
          </a:prstGeom>
          <a:noFill/>
          <a:ln w="9525" cap="flat" cmpd="sng">
            <a:solidFill>
              <a:schemeClr val="accent1"/>
            </a:solidFill>
            <a:prstDash val="solid"/>
            <a:miter lim="800000"/>
            <a:headEnd type="none" w="sm" len="sm"/>
            <a:tailEnd type="none" w="sm" len="sm"/>
          </a:ln>
        </p:spPr>
      </p:cxnSp>
      <p:sp>
        <p:nvSpPr>
          <p:cNvPr id="469" name="Google Shape;469;p20"/>
          <p:cNvSpPr txBox="1"/>
          <p:nvPr/>
        </p:nvSpPr>
        <p:spPr>
          <a:xfrm>
            <a:off x="3089573" y="1121414"/>
            <a:ext cx="5764867"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600" b="1" kern="0" dirty="0" smtClean="0">
                <a:solidFill>
                  <a:srgbClr val="0087D0"/>
                </a:solidFill>
                <a:latin typeface="Calibri"/>
                <a:ea typeface="Calibri"/>
                <a:cs typeface="Calibri"/>
                <a:sym typeface="Calibri"/>
              </a:rPr>
              <a:t>العوامل المساعدة في عمليّة الكتابة</a:t>
            </a:r>
            <a:endParaRPr sz="3600" b="1" kern="0" dirty="0">
              <a:solidFill>
                <a:srgbClr val="0087D0"/>
              </a:solidFill>
              <a:latin typeface="Calibri"/>
              <a:ea typeface="Calibri"/>
              <a:cs typeface="Calibri"/>
              <a:sym typeface="Calibri"/>
            </a:endParaRPr>
          </a:p>
        </p:txBody>
      </p:sp>
      <p:sp>
        <p:nvSpPr>
          <p:cNvPr id="471" name="Google Shape;471;p20"/>
          <p:cNvSpPr/>
          <p:nvPr/>
        </p:nvSpPr>
        <p:spPr>
          <a:xfrm>
            <a:off x="765110" y="1892308"/>
            <a:ext cx="10277151" cy="4572001"/>
          </a:xfrm>
          <a:custGeom>
            <a:avLst/>
            <a:gdLst/>
            <a:ahLst/>
            <a:cxnLst/>
            <a:rect l="l" t="t" r="r" b="b"/>
            <a:pathLst>
              <a:path w="6096000" h="828000" extrusionOk="0">
                <a:moveTo>
                  <a:pt x="0" y="0"/>
                </a:moveTo>
                <a:lnTo>
                  <a:pt x="6096000" y="0"/>
                </a:lnTo>
                <a:lnTo>
                  <a:pt x="6096000" y="828000"/>
                </a:lnTo>
                <a:lnTo>
                  <a:pt x="0" y="828000"/>
                </a:lnTo>
                <a:lnTo>
                  <a:pt x="0" y="0"/>
                </a:lnTo>
                <a:close/>
              </a:path>
            </a:pathLst>
          </a:custGeom>
          <a:noFill/>
          <a:ln>
            <a:noFill/>
          </a:ln>
        </p:spPr>
        <p:txBody>
          <a:bodyPr spcFirstLastPara="1" wrap="square" lIns="193525" tIns="49525" rIns="277350" bIns="49525" anchor="t" anchorCtr="0">
            <a:noAutofit/>
          </a:bodyPr>
          <a:lstStyle/>
          <a:p>
            <a:pPr marL="457200" indent="-457200" algn="just" rtl="1">
              <a:buClr>
                <a:srgbClr val="000000"/>
              </a:buClr>
              <a:buFontTx/>
              <a:buChar char="-"/>
            </a:pPr>
            <a:r>
              <a:rPr lang="ar-LB" sz="3200" dirty="0" smtClean="0">
                <a:cs typeface="+mj-cs"/>
              </a:rPr>
              <a:t>ما الّذي </a:t>
            </a:r>
            <a:r>
              <a:rPr lang="ar-LB" sz="3200" dirty="0">
                <a:cs typeface="+mj-cs"/>
              </a:rPr>
              <a:t>عزّز القدرة على كتابة </a:t>
            </a:r>
            <a:r>
              <a:rPr lang="ar-LB" sz="3200" dirty="0" smtClean="0">
                <a:cs typeface="+mj-cs"/>
              </a:rPr>
              <a:t>النّصّ  أوأعاق </a:t>
            </a:r>
            <a:r>
              <a:rPr lang="ar-LB" sz="3200" dirty="0">
                <a:cs typeface="+mj-cs"/>
              </a:rPr>
              <a:t>القدرة على كتابة </a:t>
            </a:r>
            <a:r>
              <a:rPr lang="ar-LB" sz="3200" dirty="0" smtClean="0">
                <a:cs typeface="+mj-cs"/>
              </a:rPr>
              <a:t>النّصّ؟</a:t>
            </a:r>
          </a:p>
          <a:p>
            <a:pPr lvl="0" algn="r" rtl="1"/>
            <a:r>
              <a:rPr lang="ar-LB" sz="3200" dirty="0" smtClean="0">
                <a:cs typeface="+mj-cs"/>
              </a:rPr>
              <a:t> </a:t>
            </a:r>
            <a:r>
              <a:rPr lang="ar-LB" sz="2800" dirty="0" smtClean="0">
                <a:cs typeface="+mj-cs"/>
              </a:rPr>
              <a:t>-   وضوح التّعليمة.</a:t>
            </a:r>
          </a:p>
          <a:p>
            <a:pPr lvl="0" algn="r" rtl="1"/>
            <a:r>
              <a:rPr lang="ar-LB" sz="2800" dirty="0" smtClean="0">
                <a:cs typeface="+mj-cs"/>
              </a:rPr>
              <a:t> -   الخبرات الشّخصيّة والمهارات المكتسبة.</a:t>
            </a:r>
          </a:p>
          <a:p>
            <a:pPr marL="457200" lvl="0" indent="-457200" algn="r" rtl="1">
              <a:buFontTx/>
              <a:buChar char="-"/>
            </a:pPr>
            <a:r>
              <a:rPr lang="ar-LB" sz="2800" dirty="0" smtClean="0">
                <a:cs typeface="+mj-cs"/>
              </a:rPr>
              <a:t>الموضوعات الّتي تحاكي اهتمام الكاتب(المتعلّم).</a:t>
            </a:r>
          </a:p>
          <a:p>
            <a:pPr marL="457200" lvl="0" indent="-457200" algn="r" rtl="1">
              <a:buFontTx/>
              <a:buChar char="-"/>
            </a:pPr>
            <a:r>
              <a:rPr lang="ar-LB" sz="2800" dirty="0" smtClean="0">
                <a:cs typeface="+mj-cs"/>
              </a:rPr>
              <a:t>وجود شبكة التّقويم.</a:t>
            </a:r>
          </a:p>
          <a:p>
            <a:pPr marL="457200" lvl="0" indent="-457200" algn="r" rtl="1">
              <a:buFontTx/>
              <a:buChar char="-"/>
            </a:pPr>
            <a:r>
              <a:rPr lang="ar-LB" sz="2800" dirty="0" smtClean="0">
                <a:cs typeface="+mj-cs"/>
              </a:rPr>
              <a:t>عنصر الوقت.</a:t>
            </a:r>
          </a:p>
          <a:p>
            <a:pPr marL="457200" lvl="0" indent="-457200" algn="r" rtl="1">
              <a:buFontTx/>
              <a:buChar char="-"/>
            </a:pPr>
            <a:r>
              <a:rPr lang="ar-LB" sz="2800" dirty="0" smtClean="0">
                <a:cs typeface="+mj-cs"/>
              </a:rPr>
              <a:t>تحديد حجم المنتج.</a:t>
            </a:r>
          </a:p>
          <a:p>
            <a:pPr marL="457200" lvl="0" indent="-457200" algn="r" rtl="1">
              <a:buFontTx/>
              <a:buChar char="-"/>
            </a:pPr>
            <a:r>
              <a:rPr lang="ar-LB" sz="2800" dirty="0" smtClean="0">
                <a:cs typeface="+mj-cs"/>
              </a:rPr>
              <a:t>تحديد نوع النّصّ.</a:t>
            </a:r>
          </a:p>
          <a:p>
            <a:pPr lvl="0" algn="r" rtl="1"/>
            <a:r>
              <a:rPr lang="ar-LB" sz="2800" dirty="0" smtClean="0">
                <a:cs typeface="+mj-cs"/>
              </a:rPr>
              <a:t>وهذه تفاصيل لم تعلن عند </a:t>
            </a:r>
            <a:r>
              <a:rPr lang="ar-LB" sz="2800" dirty="0">
                <a:cs typeface="+mj-cs"/>
              </a:rPr>
              <a:t>إعطاء </a:t>
            </a:r>
            <a:r>
              <a:rPr lang="ar-LB" sz="2800" dirty="0" smtClean="0">
                <a:cs typeface="+mj-cs"/>
              </a:rPr>
              <a:t>التّعليمة ممّا أثّر على </a:t>
            </a:r>
            <a:r>
              <a:rPr lang="ar-LB" sz="2800" dirty="0">
                <a:cs typeface="+mj-cs"/>
              </a:rPr>
              <a:t>المنتج المكتوب لناحية </a:t>
            </a:r>
            <a:r>
              <a:rPr lang="ar-LB" sz="2800" dirty="0" smtClean="0">
                <a:cs typeface="+mj-cs"/>
              </a:rPr>
              <a:t>التّنوّع</a:t>
            </a:r>
            <a:r>
              <a:rPr lang="ar-LB" sz="2800" dirty="0">
                <a:cs typeface="+mj-cs"/>
              </a:rPr>
              <a:t>، الإبداع، </a:t>
            </a:r>
            <a:r>
              <a:rPr lang="ar-LB" sz="2800" dirty="0" smtClean="0">
                <a:cs typeface="+mj-cs"/>
              </a:rPr>
              <a:t>والرّبط </a:t>
            </a:r>
            <a:r>
              <a:rPr lang="ar-LB" sz="2800" dirty="0">
                <a:cs typeface="+mj-cs"/>
              </a:rPr>
              <a:t>بخبرات الحياة. </a:t>
            </a:r>
            <a:endParaRPr lang="en-US" sz="2800" dirty="0">
              <a:cs typeface="+mj-cs"/>
            </a:endParaRPr>
          </a:p>
        </p:txBody>
      </p:sp>
      <p:sp>
        <p:nvSpPr>
          <p:cNvPr id="473" name="Google Shape;473;p20"/>
          <p:cNvSpPr/>
          <p:nvPr/>
        </p:nvSpPr>
        <p:spPr>
          <a:xfrm>
            <a:off x="3750128" y="4178309"/>
            <a:ext cx="6096000" cy="828000"/>
          </a:xfrm>
          <a:custGeom>
            <a:avLst/>
            <a:gdLst/>
            <a:ahLst/>
            <a:cxnLst/>
            <a:rect l="l" t="t" r="r" b="b"/>
            <a:pathLst>
              <a:path w="6096000" h="828000" extrusionOk="0">
                <a:moveTo>
                  <a:pt x="0" y="0"/>
                </a:moveTo>
                <a:lnTo>
                  <a:pt x="6096000" y="0"/>
                </a:lnTo>
                <a:lnTo>
                  <a:pt x="6096000" y="828000"/>
                </a:lnTo>
                <a:lnTo>
                  <a:pt x="0" y="828000"/>
                </a:lnTo>
                <a:lnTo>
                  <a:pt x="0" y="0"/>
                </a:lnTo>
                <a:close/>
              </a:path>
            </a:pathLst>
          </a:custGeom>
          <a:noFill/>
          <a:ln>
            <a:noFill/>
          </a:ln>
        </p:spPr>
        <p:txBody>
          <a:bodyPr spcFirstLastPara="1" wrap="square" lIns="193525" tIns="49525" rIns="277350" bIns="49525" anchor="t" anchorCtr="0">
            <a:noAutofit/>
          </a:bodyPr>
          <a:lstStyle/>
          <a:p>
            <a:pPr marL="285750" lvl="1" indent="-95250">
              <a:lnSpc>
                <a:spcPct val="90000"/>
              </a:lnSpc>
              <a:buClr>
                <a:srgbClr val="000000"/>
              </a:buClr>
              <a:buSzPts val="3000"/>
            </a:pPr>
            <a:endParaRPr sz="3000" kern="0" dirty="0">
              <a:solidFill>
                <a:srgbClr val="000000"/>
              </a:solidFill>
              <a:latin typeface="Calibri"/>
              <a:ea typeface="Calibri"/>
              <a:cs typeface="Calibri"/>
              <a:sym typeface="Calibri"/>
            </a:endParaRPr>
          </a:p>
        </p:txBody>
      </p:sp>
      <p:sp>
        <p:nvSpPr>
          <p:cNvPr id="3" name="TextBox 2">
            <a:extLst>
              <a:ext uri="{FF2B5EF4-FFF2-40B4-BE49-F238E27FC236}">
                <a16:creationId xmlns:a16="http://schemas.microsoft.com/office/drawing/2014/main" id="{F1DC0F99-4A8A-24E7-9F43-21E1409B798E}"/>
              </a:ext>
            </a:extLst>
          </p:cNvPr>
          <p:cNvSpPr txBox="1"/>
          <p:nvPr/>
        </p:nvSpPr>
        <p:spPr>
          <a:xfrm>
            <a:off x="6936740" y="212422"/>
            <a:ext cx="2420620" cy="584775"/>
          </a:xfrm>
          <a:prstGeom prst="rect">
            <a:avLst/>
          </a:prstGeom>
          <a:noFill/>
        </p:spPr>
        <p:txBody>
          <a:bodyPr wrap="square">
            <a:spAutoFit/>
          </a:bodyPr>
          <a:lstStyle/>
          <a:p>
            <a:pPr algn="r" rtl="1">
              <a:buClr>
                <a:srgbClr val="000000"/>
              </a:buClr>
            </a:pPr>
            <a:r>
              <a:rPr lang="ar-LB" sz="3200" kern="0" dirty="0">
                <a:solidFill>
                  <a:srgbClr val="FFFFFF"/>
                </a:solidFill>
                <a:latin typeface="Arial"/>
                <a:cs typeface="Arial"/>
                <a:sym typeface="Arial"/>
              </a:rPr>
              <a:t>النّشاط 1.5</a:t>
            </a:r>
          </a:p>
        </p:txBody>
      </p:sp>
    </p:spTree>
    <p:extLst>
      <p:ext uri="{BB962C8B-B14F-4D97-AF65-F5344CB8AC3E}">
        <p14:creationId xmlns:p14="http://schemas.microsoft.com/office/powerpoint/2010/main" val="773754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69"/>
                                        </p:tgtEl>
                                        <p:attrNameLst>
                                          <p:attrName>style.visibility</p:attrName>
                                        </p:attrNameLst>
                                      </p:cBhvr>
                                      <p:to>
                                        <p:strVal val="visible"/>
                                      </p:to>
                                    </p:set>
                                    <p:animEffect transition="in" filter="fade">
                                      <p:cBhvr>
                                        <p:cTn id="7" dur="1000"/>
                                        <p:tgtEl>
                                          <p:spTgt spid="469"/>
                                        </p:tgtEl>
                                      </p:cBhvr>
                                    </p:animEffect>
                                    <p:anim calcmode="lin" valueType="num">
                                      <p:cBhvr>
                                        <p:cTn id="8" dur="1000" fill="hold"/>
                                        <p:tgtEl>
                                          <p:spTgt spid="469"/>
                                        </p:tgtEl>
                                        <p:attrNameLst>
                                          <p:attrName>ppt_x</p:attrName>
                                        </p:attrNameLst>
                                      </p:cBhvr>
                                      <p:tavLst>
                                        <p:tav tm="0">
                                          <p:val>
                                            <p:strVal val="#ppt_x"/>
                                          </p:val>
                                        </p:tav>
                                        <p:tav tm="100000">
                                          <p:val>
                                            <p:strVal val="#ppt_x"/>
                                          </p:val>
                                        </p:tav>
                                      </p:tavLst>
                                    </p:anim>
                                    <p:anim calcmode="lin" valueType="num">
                                      <p:cBhvr>
                                        <p:cTn id="9" dur="1000" fill="hold"/>
                                        <p:tgtEl>
                                          <p:spTgt spid="46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71">
                                            <p:txEl>
                                              <p:pRg st="0" end="0"/>
                                            </p:txEl>
                                          </p:spTgt>
                                        </p:tgtEl>
                                        <p:attrNameLst>
                                          <p:attrName>style.visibility</p:attrName>
                                        </p:attrNameLst>
                                      </p:cBhvr>
                                      <p:to>
                                        <p:strVal val="visible"/>
                                      </p:to>
                                    </p:set>
                                    <p:animEffect transition="in" filter="fade">
                                      <p:cBhvr>
                                        <p:cTn id="14" dur="1000"/>
                                        <p:tgtEl>
                                          <p:spTgt spid="471">
                                            <p:txEl>
                                              <p:pRg st="0" end="0"/>
                                            </p:txEl>
                                          </p:spTgt>
                                        </p:tgtEl>
                                      </p:cBhvr>
                                    </p:animEffect>
                                    <p:anim calcmode="lin" valueType="num">
                                      <p:cBhvr>
                                        <p:cTn id="15" dur="1000" fill="hold"/>
                                        <p:tgtEl>
                                          <p:spTgt spid="47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71">
                                            <p:txEl>
                                              <p:pRg st="1" end="1"/>
                                            </p:txEl>
                                          </p:spTgt>
                                        </p:tgtEl>
                                        <p:attrNameLst>
                                          <p:attrName>style.visibility</p:attrName>
                                        </p:attrNameLst>
                                      </p:cBhvr>
                                      <p:to>
                                        <p:strVal val="visible"/>
                                      </p:to>
                                    </p:set>
                                    <p:animEffect transition="in" filter="fade">
                                      <p:cBhvr>
                                        <p:cTn id="21" dur="1000"/>
                                        <p:tgtEl>
                                          <p:spTgt spid="471">
                                            <p:txEl>
                                              <p:pRg st="1" end="1"/>
                                            </p:txEl>
                                          </p:spTgt>
                                        </p:tgtEl>
                                      </p:cBhvr>
                                    </p:animEffect>
                                    <p:anim calcmode="lin" valueType="num">
                                      <p:cBhvr>
                                        <p:cTn id="22" dur="1000" fill="hold"/>
                                        <p:tgtEl>
                                          <p:spTgt spid="471">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71">
                                            <p:txEl>
                                              <p:pRg st="2" end="2"/>
                                            </p:txEl>
                                          </p:spTgt>
                                        </p:tgtEl>
                                        <p:attrNameLst>
                                          <p:attrName>style.visibility</p:attrName>
                                        </p:attrNameLst>
                                      </p:cBhvr>
                                      <p:to>
                                        <p:strVal val="visible"/>
                                      </p:to>
                                    </p:set>
                                    <p:animEffect transition="in" filter="fade">
                                      <p:cBhvr>
                                        <p:cTn id="28" dur="1000"/>
                                        <p:tgtEl>
                                          <p:spTgt spid="471">
                                            <p:txEl>
                                              <p:pRg st="2" end="2"/>
                                            </p:txEl>
                                          </p:spTgt>
                                        </p:tgtEl>
                                      </p:cBhvr>
                                    </p:animEffect>
                                    <p:anim calcmode="lin" valueType="num">
                                      <p:cBhvr>
                                        <p:cTn id="29" dur="1000" fill="hold"/>
                                        <p:tgtEl>
                                          <p:spTgt spid="471">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4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71">
                                            <p:txEl>
                                              <p:pRg st="3" end="3"/>
                                            </p:txEl>
                                          </p:spTgt>
                                        </p:tgtEl>
                                        <p:attrNameLst>
                                          <p:attrName>style.visibility</p:attrName>
                                        </p:attrNameLst>
                                      </p:cBhvr>
                                      <p:to>
                                        <p:strVal val="visible"/>
                                      </p:to>
                                    </p:set>
                                    <p:animEffect transition="in" filter="fade">
                                      <p:cBhvr>
                                        <p:cTn id="35" dur="1000"/>
                                        <p:tgtEl>
                                          <p:spTgt spid="471">
                                            <p:txEl>
                                              <p:pRg st="3" end="3"/>
                                            </p:txEl>
                                          </p:spTgt>
                                        </p:tgtEl>
                                      </p:cBhvr>
                                    </p:animEffect>
                                    <p:anim calcmode="lin" valueType="num">
                                      <p:cBhvr>
                                        <p:cTn id="36" dur="1000" fill="hold"/>
                                        <p:tgtEl>
                                          <p:spTgt spid="471">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4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471">
                                            <p:txEl>
                                              <p:pRg st="4" end="4"/>
                                            </p:txEl>
                                          </p:spTgt>
                                        </p:tgtEl>
                                        <p:attrNameLst>
                                          <p:attrName>style.visibility</p:attrName>
                                        </p:attrNameLst>
                                      </p:cBhvr>
                                      <p:to>
                                        <p:strVal val="visible"/>
                                      </p:to>
                                    </p:set>
                                    <p:animEffect transition="in" filter="fade">
                                      <p:cBhvr>
                                        <p:cTn id="42" dur="1000"/>
                                        <p:tgtEl>
                                          <p:spTgt spid="471">
                                            <p:txEl>
                                              <p:pRg st="4" end="4"/>
                                            </p:txEl>
                                          </p:spTgt>
                                        </p:tgtEl>
                                      </p:cBhvr>
                                    </p:animEffect>
                                    <p:anim calcmode="lin" valueType="num">
                                      <p:cBhvr>
                                        <p:cTn id="43" dur="1000" fill="hold"/>
                                        <p:tgtEl>
                                          <p:spTgt spid="471">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4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71">
                                            <p:txEl>
                                              <p:pRg st="5" end="5"/>
                                            </p:txEl>
                                          </p:spTgt>
                                        </p:tgtEl>
                                        <p:attrNameLst>
                                          <p:attrName>style.visibility</p:attrName>
                                        </p:attrNameLst>
                                      </p:cBhvr>
                                      <p:to>
                                        <p:strVal val="visible"/>
                                      </p:to>
                                    </p:set>
                                    <p:animEffect transition="in" filter="fade">
                                      <p:cBhvr>
                                        <p:cTn id="49" dur="1000"/>
                                        <p:tgtEl>
                                          <p:spTgt spid="471">
                                            <p:txEl>
                                              <p:pRg st="5" end="5"/>
                                            </p:txEl>
                                          </p:spTgt>
                                        </p:tgtEl>
                                      </p:cBhvr>
                                    </p:animEffect>
                                    <p:anim calcmode="lin" valueType="num">
                                      <p:cBhvr>
                                        <p:cTn id="50" dur="1000" fill="hold"/>
                                        <p:tgtEl>
                                          <p:spTgt spid="471">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4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471">
                                            <p:txEl>
                                              <p:pRg st="6" end="6"/>
                                            </p:txEl>
                                          </p:spTgt>
                                        </p:tgtEl>
                                        <p:attrNameLst>
                                          <p:attrName>style.visibility</p:attrName>
                                        </p:attrNameLst>
                                      </p:cBhvr>
                                      <p:to>
                                        <p:strVal val="visible"/>
                                      </p:to>
                                    </p:set>
                                    <p:anim calcmode="lin" valueType="num">
                                      <p:cBhvr additive="base">
                                        <p:cTn id="56" dur="500" fill="hold"/>
                                        <p:tgtEl>
                                          <p:spTgt spid="471">
                                            <p:txEl>
                                              <p:pRg st="6" end="6"/>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47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471">
                                            <p:txEl>
                                              <p:pRg st="7" end="7"/>
                                            </p:txEl>
                                          </p:spTgt>
                                        </p:tgtEl>
                                        <p:attrNameLst>
                                          <p:attrName>style.visibility</p:attrName>
                                        </p:attrNameLst>
                                      </p:cBhvr>
                                      <p:to>
                                        <p:strVal val="visible"/>
                                      </p:to>
                                    </p:set>
                                    <p:animEffect transition="in" filter="fade">
                                      <p:cBhvr>
                                        <p:cTn id="62" dur="1000"/>
                                        <p:tgtEl>
                                          <p:spTgt spid="471">
                                            <p:txEl>
                                              <p:pRg st="7" end="7"/>
                                            </p:txEl>
                                          </p:spTgt>
                                        </p:tgtEl>
                                      </p:cBhvr>
                                    </p:animEffect>
                                    <p:anim calcmode="lin" valueType="num">
                                      <p:cBhvr>
                                        <p:cTn id="63" dur="1000" fill="hold"/>
                                        <p:tgtEl>
                                          <p:spTgt spid="471">
                                            <p:txEl>
                                              <p:pRg st="7" end="7"/>
                                            </p:txEl>
                                          </p:spTgt>
                                        </p:tgtEl>
                                        <p:attrNameLst>
                                          <p:attrName>ppt_x</p:attrName>
                                        </p:attrNameLst>
                                      </p:cBhvr>
                                      <p:tavLst>
                                        <p:tav tm="0">
                                          <p:val>
                                            <p:strVal val="#ppt_x"/>
                                          </p:val>
                                        </p:tav>
                                        <p:tav tm="100000">
                                          <p:val>
                                            <p:strVal val="#ppt_x"/>
                                          </p:val>
                                        </p:tav>
                                      </p:tavLst>
                                    </p:anim>
                                    <p:anim calcmode="lin" valueType="num">
                                      <p:cBhvr>
                                        <p:cTn id="64" dur="1000" fill="hold"/>
                                        <p:tgtEl>
                                          <p:spTgt spid="47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nodeType="clickEffect">
                                  <p:stCondLst>
                                    <p:cond delay="0"/>
                                  </p:stCondLst>
                                  <p:childTnLst>
                                    <p:set>
                                      <p:cBhvr>
                                        <p:cTn id="68" dur="1" fill="hold">
                                          <p:stCondLst>
                                            <p:cond delay="0"/>
                                          </p:stCondLst>
                                        </p:cTn>
                                        <p:tgtEl>
                                          <p:spTgt spid="471">
                                            <p:txEl>
                                              <p:pRg st="8" end="8"/>
                                            </p:txEl>
                                          </p:spTgt>
                                        </p:tgtEl>
                                        <p:attrNameLst>
                                          <p:attrName>style.visibility</p:attrName>
                                        </p:attrNameLst>
                                      </p:cBhvr>
                                      <p:to>
                                        <p:strVal val="visible"/>
                                      </p:to>
                                    </p:set>
                                    <p:animEffect transition="in" filter="fade">
                                      <p:cBhvr>
                                        <p:cTn id="69" dur="1000"/>
                                        <p:tgtEl>
                                          <p:spTgt spid="471">
                                            <p:txEl>
                                              <p:pRg st="8" end="8"/>
                                            </p:txEl>
                                          </p:spTgt>
                                        </p:tgtEl>
                                      </p:cBhvr>
                                    </p:animEffect>
                                    <p:anim calcmode="lin" valueType="num">
                                      <p:cBhvr>
                                        <p:cTn id="70" dur="1000" fill="hold"/>
                                        <p:tgtEl>
                                          <p:spTgt spid="471">
                                            <p:txEl>
                                              <p:pRg st="8" end="8"/>
                                            </p:txEl>
                                          </p:spTgt>
                                        </p:tgtEl>
                                        <p:attrNameLst>
                                          <p:attrName>ppt_x</p:attrName>
                                        </p:attrNameLst>
                                      </p:cBhvr>
                                      <p:tavLst>
                                        <p:tav tm="0">
                                          <p:val>
                                            <p:strVal val="#ppt_x"/>
                                          </p:val>
                                        </p:tav>
                                        <p:tav tm="100000">
                                          <p:val>
                                            <p:strVal val="#ppt_x"/>
                                          </p:val>
                                        </p:tav>
                                      </p:tavLst>
                                    </p:anim>
                                    <p:anim calcmode="lin" valueType="num">
                                      <p:cBhvr>
                                        <p:cTn id="71" dur="1000" fill="hold"/>
                                        <p:tgtEl>
                                          <p:spTgt spid="47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9"/>
          <p:cNvSpPr/>
          <p:nvPr/>
        </p:nvSpPr>
        <p:spPr>
          <a:xfrm>
            <a:off x="5974080" y="-85709"/>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452" name="Google Shape;452;p19"/>
          <p:cNvSpPr txBox="1"/>
          <p:nvPr/>
        </p:nvSpPr>
        <p:spPr>
          <a:xfrm>
            <a:off x="2080727" y="342337"/>
            <a:ext cx="858727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200" b="1" u="sng" kern="0" dirty="0">
                <a:solidFill>
                  <a:srgbClr val="0087D0"/>
                </a:solidFill>
                <a:latin typeface="Calibri"/>
                <a:ea typeface="Calibri"/>
                <a:cs typeface="Calibri"/>
                <a:sym typeface="Calibri"/>
              </a:rPr>
              <a:t>النّشاط </a:t>
            </a:r>
            <a:r>
              <a:rPr lang="ar-LB" sz="3200" b="1" u="sng" kern="0" dirty="0" smtClean="0">
                <a:solidFill>
                  <a:srgbClr val="0087D0"/>
                </a:solidFill>
                <a:latin typeface="Calibri"/>
                <a:ea typeface="Calibri"/>
                <a:cs typeface="Calibri"/>
                <a:sym typeface="Calibri"/>
              </a:rPr>
              <a:t>1.6:منهج الكتابة</a:t>
            </a:r>
            <a:endParaRPr sz="3200" b="1" u="sng" kern="0" dirty="0">
              <a:solidFill>
                <a:srgbClr val="0087D0"/>
              </a:solidFill>
              <a:latin typeface="Calibri"/>
              <a:ea typeface="Calibri"/>
              <a:cs typeface="Calibri"/>
              <a:sym typeface="Calibri"/>
            </a:endParaRPr>
          </a:p>
        </p:txBody>
      </p:sp>
      <p:sp>
        <p:nvSpPr>
          <p:cNvPr id="2" name="TextBox 1"/>
          <p:cNvSpPr txBox="1"/>
          <p:nvPr/>
        </p:nvSpPr>
        <p:spPr>
          <a:xfrm>
            <a:off x="1524001" y="1056440"/>
            <a:ext cx="8921176" cy="1138773"/>
          </a:xfrm>
          <a:prstGeom prst="rect">
            <a:avLst/>
          </a:prstGeom>
          <a:noFill/>
        </p:spPr>
        <p:txBody>
          <a:bodyPr wrap="square" rtlCol="0">
            <a:spAutoFit/>
          </a:bodyPr>
          <a:lstStyle/>
          <a:p>
            <a:pPr marL="571500" indent="-571500" algn="r" rtl="1">
              <a:buClr>
                <a:srgbClr val="000000"/>
              </a:buClr>
              <a:buFont typeface="Arial" panose="020B0604020202020204" pitchFamily="34" charset="0"/>
              <a:buChar char="•"/>
            </a:pPr>
            <a:r>
              <a:rPr lang="ar-SA" sz="3200" dirty="0">
                <a:cs typeface="+mj-cs"/>
              </a:rPr>
              <a:t>كيف يتنامى منهج الكتابة في صفوف الحلقتين الأولى والثّانية؟</a:t>
            </a:r>
            <a:endParaRPr lang="en-US" sz="3200" dirty="0">
              <a:cs typeface="+mj-cs"/>
            </a:endParaRPr>
          </a:p>
          <a:p>
            <a:pPr marL="571500" indent="-571500" algn="r" rtl="1">
              <a:buClr>
                <a:srgbClr val="000000"/>
              </a:buClr>
              <a:buFont typeface="Arial" panose="020B0604020202020204" pitchFamily="34" charset="0"/>
              <a:buChar char="•"/>
            </a:pPr>
            <a:endParaRPr lang="en-US" sz="3600" kern="0" dirty="0">
              <a:solidFill>
                <a:srgbClr val="737375">
                  <a:lumMod val="75000"/>
                </a:srgbClr>
              </a:solidFill>
              <a:latin typeface="Arial"/>
              <a:cs typeface="Arial"/>
              <a:sym typeface="Arial"/>
            </a:endParaRPr>
          </a:p>
        </p:txBody>
      </p:sp>
    </p:spTree>
    <p:extLst>
      <p:ext uri="{BB962C8B-B14F-4D97-AF65-F5344CB8AC3E}">
        <p14:creationId xmlns:p14="http://schemas.microsoft.com/office/powerpoint/2010/main" val="190154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9"/>
          <p:cNvSpPr/>
          <p:nvPr/>
        </p:nvSpPr>
        <p:spPr>
          <a:xfrm>
            <a:off x="5974080" y="-85709"/>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452" name="Google Shape;452;p19"/>
          <p:cNvSpPr txBox="1"/>
          <p:nvPr/>
        </p:nvSpPr>
        <p:spPr>
          <a:xfrm>
            <a:off x="2080727" y="342337"/>
            <a:ext cx="858727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200" b="1" u="sng" kern="0" dirty="0">
                <a:solidFill>
                  <a:srgbClr val="0087D0"/>
                </a:solidFill>
                <a:latin typeface="Calibri"/>
                <a:ea typeface="Calibri"/>
                <a:cs typeface="Calibri"/>
                <a:sym typeface="Calibri"/>
              </a:rPr>
              <a:t>النّشاط </a:t>
            </a:r>
            <a:r>
              <a:rPr lang="ar-LB" sz="3200" b="1" u="sng" kern="0" dirty="0" smtClean="0">
                <a:solidFill>
                  <a:srgbClr val="0087D0"/>
                </a:solidFill>
                <a:latin typeface="Calibri"/>
                <a:ea typeface="Calibri"/>
                <a:cs typeface="Calibri"/>
                <a:sym typeface="Calibri"/>
              </a:rPr>
              <a:t>1.6:منهج الكتابة</a:t>
            </a:r>
            <a:endParaRPr sz="3200" b="1" u="sng" kern="0" dirty="0">
              <a:solidFill>
                <a:srgbClr val="0087D0"/>
              </a:solidFill>
              <a:latin typeface="Calibri"/>
              <a:ea typeface="Calibri"/>
              <a:cs typeface="Calibri"/>
              <a:sym typeface="Calibri"/>
            </a:endParaRPr>
          </a:p>
        </p:txBody>
      </p:sp>
      <p:sp>
        <p:nvSpPr>
          <p:cNvPr id="6" name="Rectangle 1"/>
          <p:cNvSpPr>
            <a:spLocks noChangeArrowheads="1"/>
          </p:cNvSpPr>
          <p:nvPr/>
        </p:nvSpPr>
        <p:spPr bwMode="auto">
          <a:xfrm>
            <a:off x="1247847" y="1456183"/>
            <a:ext cx="2644196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 name="Table 1"/>
          <p:cNvGraphicFramePr>
            <a:graphicFrameLocks noGrp="1"/>
          </p:cNvGraphicFramePr>
          <p:nvPr>
            <p:extLst>
              <p:ext uri="{D42A27DB-BD31-4B8C-83A1-F6EECF244321}">
                <p14:modId xmlns:p14="http://schemas.microsoft.com/office/powerpoint/2010/main" val="2366475304"/>
              </p:ext>
            </p:extLst>
          </p:nvPr>
        </p:nvGraphicFramePr>
        <p:xfrm>
          <a:off x="1247847" y="767731"/>
          <a:ext cx="9900050" cy="5953538"/>
        </p:xfrm>
        <a:graphic>
          <a:graphicData uri="http://schemas.openxmlformats.org/drawingml/2006/table">
            <a:tbl>
              <a:tblPr rtl="1" firstRow="1" firstCol="1" bandRow="1">
                <a:tableStyleId>{5C22544A-7EE6-4342-B048-85BDC9FD1C3A}</a:tableStyleId>
              </a:tblPr>
              <a:tblGrid>
                <a:gridCol w="856033">
                  <a:extLst>
                    <a:ext uri="{9D8B030D-6E8A-4147-A177-3AD203B41FA5}">
                      <a16:colId xmlns:a16="http://schemas.microsoft.com/office/drawing/2014/main" val="3580226402"/>
                    </a:ext>
                  </a:extLst>
                </a:gridCol>
                <a:gridCol w="1818962">
                  <a:extLst>
                    <a:ext uri="{9D8B030D-6E8A-4147-A177-3AD203B41FA5}">
                      <a16:colId xmlns:a16="http://schemas.microsoft.com/office/drawing/2014/main" val="3733603388"/>
                    </a:ext>
                  </a:extLst>
                </a:gridCol>
                <a:gridCol w="1376107">
                  <a:extLst>
                    <a:ext uri="{9D8B030D-6E8A-4147-A177-3AD203B41FA5}">
                      <a16:colId xmlns:a16="http://schemas.microsoft.com/office/drawing/2014/main" val="2575325619"/>
                    </a:ext>
                  </a:extLst>
                </a:gridCol>
                <a:gridCol w="1251366">
                  <a:extLst>
                    <a:ext uri="{9D8B030D-6E8A-4147-A177-3AD203B41FA5}">
                      <a16:colId xmlns:a16="http://schemas.microsoft.com/office/drawing/2014/main" val="4256107422"/>
                    </a:ext>
                  </a:extLst>
                </a:gridCol>
                <a:gridCol w="1415707">
                  <a:extLst>
                    <a:ext uri="{9D8B030D-6E8A-4147-A177-3AD203B41FA5}">
                      <a16:colId xmlns:a16="http://schemas.microsoft.com/office/drawing/2014/main" val="3707877573"/>
                    </a:ext>
                  </a:extLst>
                </a:gridCol>
                <a:gridCol w="1415707">
                  <a:extLst>
                    <a:ext uri="{9D8B030D-6E8A-4147-A177-3AD203B41FA5}">
                      <a16:colId xmlns:a16="http://schemas.microsoft.com/office/drawing/2014/main" val="3313509604"/>
                    </a:ext>
                  </a:extLst>
                </a:gridCol>
                <a:gridCol w="1766168">
                  <a:extLst>
                    <a:ext uri="{9D8B030D-6E8A-4147-A177-3AD203B41FA5}">
                      <a16:colId xmlns:a16="http://schemas.microsoft.com/office/drawing/2014/main" val="1768395485"/>
                    </a:ext>
                  </a:extLst>
                </a:gridCol>
              </a:tblGrid>
              <a:tr h="220638">
                <a:tc>
                  <a:txBody>
                    <a:bodyPr/>
                    <a:lstStyle/>
                    <a:p>
                      <a:pPr marL="0" marR="0" algn="ctr" rtl="1">
                        <a:lnSpc>
                          <a:spcPct val="107000"/>
                        </a:lnSpc>
                        <a:spcBef>
                          <a:spcPts val="0"/>
                        </a:spcBef>
                        <a:spcAft>
                          <a:spcPts val="0"/>
                        </a:spcAft>
                      </a:pPr>
                      <a:r>
                        <a:rPr lang="ar-LB" sz="800" dirty="0">
                          <a:effectLst/>
                        </a:rPr>
                        <a:t>أهداف / مهارات </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ctr" rtl="1">
                        <a:lnSpc>
                          <a:spcPct val="107000"/>
                        </a:lnSpc>
                        <a:spcBef>
                          <a:spcPts val="0"/>
                        </a:spcBef>
                        <a:spcAft>
                          <a:spcPts val="800"/>
                        </a:spcAft>
                      </a:pPr>
                      <a:r>
                        <a:rPr lang="ar-SA" sz="800">
                          <a:effectLst/>
                        </a:rPr>
                        <a:t>الصّفّ الأوّل</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ctr" rtl="1">
                        <a:lnSpc>
                          <a:spcPct val="107000"/>
                        </a:lnSpc>
                        <a:spcBef>
                          <a:spcPts val="0"/>
                        </a:spcBef>
                        <a:spcAft>
                          <a:spcPts val="800"/>
                        </a:spcAft>
                      </a:pPr>
                      <a:r>
                        <a:rPr lang="ar-LB" sz="800">
                          <a:effectLst/>
                        </a:rPr>
                        <a:t>الصّفّ الثّاني</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ctr" rtl="1">
                        <a:lnSpc>
                          <a:spcPct val="107000"/>
                        </a:lnSpc>
                        <a:spcBef>
                          <a:spcPts val="0"/>
                        </a:spcBef>
                        <a:spcAft>
                          <a:spcPts val="800"/>
                        </a:spcAft>
                      </a:pPr>
                      <a:r>
                        <a:rPr lang="ar-LB" sz="800" dirty="0">
                          <a:effectLst/>
                        </a:rPr>
                        <a:t>الصّفّ الثّالث</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ctr" rtl="1">
                        <a:lnSpc>
                          <a:spcPct val="107000"/>
                        </a:lnSpc>
                        <a:spcBef>
                          <a:spcPts val="0"/>
                        </a:spcBef>
                        <a:spcAft>
                          <a:spcPts val="800"/>
                        </a:spcAft>
                      </a:pPr>
                      <a:r>
                        <a:rPr lang="ar-SA" sz="800">
                          <a:effectLst/>
                        </a:rPr>
                        <a:t>الصّفّ الرّابع</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ctr" rtl="1">
                        <a:lnSpc>
                          <a:spcPct val="107000"/>
                        </a:lnSpc>
                        <a:spcBef>
                          <a:spcPts val="0"/>
                        </a:spcBef>
                        <a:spcAft>
                          <a:spcPts val="800"/>
                        </a:spcAft>
                      </a:pPr>
                      <a:r>
                        <a:rPr lang="ar-SA" sz="800">
                          <a:effectLst/>
                        </a:rPr>
                        <a:t>الصّفّ الخامس</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ctr" rtl="1">
                        <a:lnSpc>
                          <a:spcPct val="107000"/>
                        </a:lnSpc>
                        <a:spcBef>
                          <a:spcPts val="0"/>
                        </a:spcBef>
                        <a:spcAft>
                          <a:spcPts val="800"/>
                        </a:spcAft>
                      </a:pPr>
                      <a:r>
                        <a:rPr lang="ar-SA" sz="800">
                          <a:effectLst/>
                        </a:rPr>
                        <a:t>الصّفّ السّادس</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extLst>
                  <a:ext uri="{0D108BD9-81ED-4DB2-BD59-A6C34878D82A}">
                    <a16:rowId xmlns:a16="http://schemas.microsoft.com/office/drawing/2014/main" val="418337020"/>
                  </a:ext>
                </a:extLst>
              </a:tr>
              <a:tr h="1845041">
                <a:tc>
                  <a:txBody>
                    <a:bodyPr/>
                    <a:lstStyle/>
                    <a:p>
                      <a:pPr marL="0" marR="0" algn="ctr" rtl="1">
                        <a:lnSpc>
                          <a:spcPct val="107000"/>
                        </a:lnSpc>
                        <a:spcBef>
                          <a:spcPts val="0"/>
                        </a:spcBef>
                        <a:spcAft>
                          <a:spcPts val="0"/>
                        </a:spcAft>
                      </a:pPr>
                      <a:r>
                        <a:rPr lang="ar-LB" sz="900">
                          <a:effectLst/>
                        </a:rPr>
                        <a:t>الخطّ والنّسخ</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dirty="0">
                          <a:effectLst/>
                        </a:rPr>
                        <a:t>يمسك القلم بطريقة </a:t>
                      </a:r>
                      <a:r>
                        <a:rPr lang="ar-SA" sz="900" dirty="0" smtClean="0">
                          <a:effectLst/>
                        </a:rPr>
                        <a:t>صحيحة</a:t>
                      </a:r>
                      <a:r>
                        <a:rPr lang="ar-SA" sz="900" dirty="0">
                          <a:effectLst/>
                        </a:rPr>
                        <a:t>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يخطّ أشكالًا تساعده على معرفة اتجاه الكتابة </a:t>
                      </a:r>
                      <a:r>
                        <a:rPr lang="ar-SA" sz="900" dirty="0" smtClean="0">
                          <a:effectLst/>
                        </a:rPr>
                        <a:t>العربيّة</a:t>
                      </a:r>
                      <a:r>
                        <a:rPr lang="ar-SA" sz="900" dirty="0">
                          <a:effectLst/>
                        </a:rPr>
                        <a:t>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يكتب الحرف وأصواته بحسب نظام خط </a:t>
                      </a:r>
                      <a:r>
                        <a:rPr lang="ar-SA" sz="900" dirty="0" smtClean="0">
                          <a:effectLst/>
                        </a:rPr>
                        <a:t>الرّقع</a:t>
                      </a:r>
                      <a:r>
                        <a:rPr lang="ar-LB" sz="900" dirty="0" smtClean="0">
                          <a:effectLst/>
                        </a:rPr>
                        <a:t>ة</a:t>
                      </a:r>
                      <a:r>
                        <a:rPr lang="ar-SA" sz="900" dirty="0">
                          <a:effectLst/>
                        </a:rPr>
                        <a:t>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يميّزالحروف ويرسمها رسمًا صحيحًا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يلاحظ خصوصيّات الحرف ويرسمه رسمًا صحيحًا( السّن – النّقطة..)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يكتب الحروف بتناسق وتناسب بين الأحجام والمسافات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يكتب الحروف والكلمات على خط مستقيم بشكل منظّم ونظيف	</a:t>
                      </a:r>
                      <a:endParaRPr lang="en-US" sz="900" dirty="0">
                        <a:effectLst/>
                        <a:latin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dirty="0">
                          <a:effectLst/>
                        </a:rPr>
                        <a:t>يكتب الحروف بتناسق وتناسب بين الاحجام والمسافات على خط مستقيم  ويرسمها رسمًا صحيحًا مع احترام خصوصيات الحرف (النّقطة عددًا وموقعًا، السّنّ، العنق).	</a:t>
                      </a:r>
                      <a:endParaRPr lang="en-US" sz="900" dirty="0">
                        <a:effectLst/>
                      </a:endParaRPr>
                    </a:p>
                    <a:p>
                      <a:pPr marL="342900" marR="0" lvl="0" indent="-342900" algn="r" rtl="1">
                        <a:lnSpc>
                          <a:spcPct val="107000"/>
                        </a:lnSpc>
                        <a:spcBef>
                          <a:spcPts val="0"/>
                        </a:spcBef>
                        <a:spcAft>
                          <a:spcPts val="0"/>
                        </a:spcAft>
                        <a:buFont typeface="Courier New" panose="02070309020205020404" pitchFamily="49" charset="0"/>
                        <a:buChar char="­"/>
                      </a:pPr>
                      <a:r>
                        <a:rPr lang="ar-SA" sz="900" dirty="0">
                          <a:effectLst/>
                        </a:rPr>
                        <a:t> يكتب الحروف بشكل منظم ونظيف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الحروف بتناسق وتناسب بين الاحجام والمسافات على خط مستقيم  ويرسمها رسمًا صحيحًا مع احترام خصوصيات الحرف (النّقطة عددًا وموقعًا، السّنّ، العنق).	</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 يكتب الحروف بشكل منظم ونظيف</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الحروف بتناسق وتناسب بين الاحجام والمسافات على خط مستقيم  ويرسمها رسمًا صحيحًا مع احترام خصوصيات الحرف (النّقطة عددًا وموقعًا، السّنّ، العنق).	</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 يكتب الحروف بشكل منظم ونظيف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الحروف بتناسق وتناسب بين الاحجام والمسافات على خط مستقيم  ويرسمها رسمًا صحيحًا مع احترام خصوصيات الحرف (النّقطة عددًا وموقعًا، السّنّ، العنق).	</a:t>
                      </a:r>
                      <a:endParaRPr lang="en-US" sz="900">
                        <a:effectLst/>
                      </a:endParaRPr>
                    </a:p>
                    <a:p>
                      <a:pPr marL="342900" marR="0" lvl="0" indent="-342900" algn="r" rtl="1">
                        <a:lnSpc>
                          <a:spcPct val="107000"/>
                        </a:lnSpc>
                        <a:spcBef>
                          <a:spcPts val="0"/>
                        </a:spcBef>
                        <a:spcAft>
                          <a:spcPts val="0"/>
                        </a:spcAft>
                        <a:buFont typeface="Courier New" panose="02070309020205020404" pitchFamily="49" charset="0"/>
                        <a:buChar char="­"/>
                      </a:pPr>
                      <a:r>
                        <a:rPr lang="ar-SA" sz="900">
                          <a:effectLst/>
                        </a:rPr>
                        <a:t> يكتب الحروف بشكل منظم ونظيف</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الحروف بتناسق وتناسب بين الاحجام والمسافات على خط مستقيم  ويرسمها رسمًا صحيحًا مع احترام خصوصيات الحرف (النّقطة عددًا وموقعًا، السّنّ، العنق).	</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 يكتب الحروف بشكل منظم ونظيف</a:t>
                      </a:r>
                      <a:endParaRPr lang="en-US" sz="900">
                        <a:effectLst/>
                        <a:latin typeface="Calibri" panose="020F0502020204030204" pitchFamily="34" charset="0"/>
                        <a:cs typeface="Times New Roman" panose="02020603050405020304" pitchFamily="18" charset="0"/>
                      </a:endParaRPr>
                    </a:p>
                  </a:txBody>
                  <a:tcPr marL="40972" marR="40972" marT="0" marB="0"/>
                </a:tc>
                <a:extLst>
                  <a:ext uri="{0D108BD9-81ED-4DB2-BD59-A6C34878D82A}">
                    <a16:rowId xmlns:a16="http://schemas.microsoft.com/office/drawing/2014/main" val="786988374"/>
                  </a:ext>
                </a:extLst>
              </a:tr>
              <a:tr h="695208">
                <a:tc>
                  <a:txBody>
                    <a:bodyPr/>
                    <a:lstStyle/>
                    <a:p>
                      <a:pPr marL="0" marR="0" algn="ctr" rtl="1">
                        <a:lnSpc>
                          <a:spcPct val="107000"/>
                        </a:lnSpc>
                        <a:spcBef>
                          <a:spcPts val="0"/>
                        </a:spcBef>
                        <a:spcAft>
                          <a:spcPts val="0"/>
                        </a:spcAft>
                      </a:pPr>
                      <a:r>
                        <a:rPr lang="ar-LB" sz="900">
                          <a:effectLst/>
                        </a:rPr>
                        <a:t>الحروف</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dirty="0">
                          <a:effectLst/>
                        </a:rPr>
                        <a:t>يكتب صوت الحرف كتابة صحيحة حسب مواقعه في الكلمة  مع احترام خصوصيات الحرف ورسمه رسمًا صحيحًا (النّقطة عددًا وموقعًا، السّنّ، العنق).</a:t>
                      </a:r>
                      <a:endParaRPr lang="en-US" sz="900" dirty="0">
                        <a:effectLst/>
                        <a:latin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الحروف المتقاربة  لفظًا والمختلفة كتابة  ويرسمها رسمًا صحيحًا</a:t>
                      </a:r>
                      <a:endParaRPr lang="en-US" sz="900">
                        <a:effectLst/>
                        <a:latin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أصوات الحروف وبخاصة المتقاربة في اللفظ أو الشكل  ويرسمها رسمًا صحيحًا.</a:t>
                      </a:r>
                      <a:endParaRPr lang="en-US" sz="900">
                        <a:effectLst/>
                        <a:latin typeface="Calibri" panose="020F0502020204030204" pitchFamily="34" charset="0"/>
                        <a:cs typeface="Times New Roman" panose="02020603050405020304" pitchFamily="18"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extLst>
                  <a:ext uri="{0D108BD9-81ED-4DB2-BD59-A6C34878D82A}">
                    <a16:rowId xmlns:a16="http://schemas.microsoft.com/office/drawing/2014/main" val="2279071054"/>
                  </a:ext>
                </a:extLst>
              </a:tr>
              <a:tr h="973291">
                <a:tc>
                  <a:txBody>
                    <a:bodyPr/>
                    <a:lstStyle/>
                    <a:p>
                      <a:pPr marL="0" marR="0" algn="ctr" rtl="1">
                        <a:lnSpc>
                          <a:spcPct val="107000"/>
                        </a:lnSpc>
                        <a:spcBef>
                          <a:spcPts val="0"/>
                        </a:spcBef>
                        <a:spcAft>
                          <a:spcPts val="0"/>
                        </a:spcAft>
                      </a:pPr>
                      <a:r>
                        <a:rPr lang="ar-LB" sz="900">
                          <a:effectLst/>
                        </a:rPr>
                        <a:t>الكلمة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ينسخ الكلمات بخط واضح وصحيح </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يرتّب المقاطع للحصول على كلمات ذات معنى</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يكمل المقطع الناقص في الكلمة استناذًا إلى صورة</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يكتب كلمة يؤلفها من المقاطع الصّوتيّة الّتي تعلّمها</a:t>
                      </a:r>
                      <a:endParaRPr lang="en-US" sz="900">
                        <a:effectLst/>
                        <a:latin typeface="Calibri" panose="020F0502020204030204" pitchFamily="34" charset="0"/>
                        <a:cs typeface="Times New Roman" panose="02020603050405020304" pitchFamily="18"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ينسخ الكلمات بخط واضح وصحيح .</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يرتّب المقاطع للحصول على كلمات ذات معنى</a:t>
                      </a:r>
                      <a:endParaRPr lang="en-US" sz="900">
                        <a:effectLst/>
                      </a:endParaRPr>
                    </a:p>
                    <a:p>
                      <a:pPr marL="342900" marR="0" lvl="0" indent="-342900" algn="r" rtl="1">
                        <a:spcBef>
                          <a:spcPts val="0"/>
                        </a:spcBef>
                        <a:spcAft>
                          <a:spcPts val="0"/>
                        </a:spcAft>
                        <a:buFont typeface="Courier New" panose="02070309020205020404" pitchFamily="49" charset="0"/>
                        <a:buChar char="­"/>
                      </a:pPr>
                      <a:r>
                        <a:rPr lang="ar-SA" sz="900">
                          <a:effectLst/>
                        </a:rPr>
                        <a:t>يكتب كلمات مناسبة لصورة</a:t>
                      </a:r>
                      <a:endParaRPr lang="en-US" sz="900">
                        <a:effectLst/>
                        <a:latin typeface="Calibri" panose="020F0502020204030204" pitchFamily="34" charset="0"/>
                        <a:cs typeface="Times New Roman" panose="02020603050405020304" pitchFamily="18"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extLst>
                  <a:ext uri="{0D108BD9-81ED-4DB2-BD59-A6C34878D82A}">
                    <a16:rowId xmlns:a16="http://schemas.microsoft.com/office/drawing/2014/main" val="3520102622"/>
                  </a:ext>
                </a:extLst>
              </a:tr>
              <a:tr h="1732681">
                <a:tc>
                  <a:txBody>
                    <a:bodyPr/>
                    <a:lstStyle/>
                    <a:p>
                      <a:pPr marL="0" marR="0" algn="ctr" rtl="1">
                        <a:lnSpc>
                          <a:spcPct val="107000"/>
                        </a:lnSpc>
                        <a:spcBef>
                          <a:spcPts val="0"/>
                        </a:spcBef>
                        <a:spcAft>
                          <a:spcPts val="0"/>
                        </a:spcAft>
                      </a:pPr>
                      <a:r>
                        <a:rPr lang="ar-SA" sz="900">
                          <a:effectLst/>
                        </a:rPr>
                        <a:t>الجملة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342900" marR="0" lvl="0" indent="-342900" algn="r" rtl="1">
                        <a:spcBef>
                          <a:spcPts val="0"/>
                        </a:spcBef>
                        <a:spcAft>
                          <a:spcPts val="0"/>
                        </a:spcAft>
                        <a:buFont typeface="Courier New" panose="02070309020205020404" pitchFamily="49" charset="0"/>
                        <a:buChar char="­"/>
                      </a:pPr>
                      <a:r>
                        <a:rPr lang="ar-SA" sz="900" dirty="0">
                          <a:effectLst/>
                        </a:rPr>
                        <a:t>ينسخ الجمل بخط واضح وصحيح.</a:t>
                      </a:r>
                      <a:endParaRPr lang="en-US" sz="900" dirty="0">
                        <a:effectLst/>
                      </a:endParaRPr>
                    </a:p>
                    <a:p>
                      <a:pPr marL="228600" marR="0" algn="r" rtl="1">
                        <a:spcBef>
                          <a:spcPts val="0"/>
                        </a:spcBef>
                        <a:spcAft>
                          <a:spcPts val="0"/>
                        </a:spcAft>
                      </a:pPr>
                      <a:r>
                        <a:rPr lang="en-US" sz="900" dirty="0">
                          <a:effectLst/>
                        </a:rPr>
                        <a:t> </a:t>
                      </a:r>
                    </a:p>
                    <a:p>
                      <a:pPr marL="342900" marR="0" lvl="0" indent="-342900" algn="r" rtl="1">
                        <a:spcBef>
                          <a:spcPts val="0"/>
                        </a:spcBef>
                        <a:spcAft>
                          <a:spcPts val="0"/>
                        </a:spcAft>
                        <a:buFont typeface="Courier New" panose="02070309020205020404" pitchFamily="49" charset="0"/>
                        <a:buChar char="­"/>
                      </a:pPr>
                      <a:r>
                        <a:rPr lang="ar-SA" sz="900" dirty="0">
                          <a:effectLst/>
                        </a:rPr>
                        <a:t>يكتب جملة بسيطة متكاملة الأركان	</a:t>
                      </a:r>
                      <a:endParaRPr lang="en-US" sz="900" dirty="0">
                        <a:effectLst/>
                      </a:endParaRPr>
                    </a:p>
                    <a:p>
                      <a:pPr marL="342900" marR="0" lvl="0" indent="-342900" algn="r" rtl="1">
                        <a:spcBef>
                          <a:spcPts val="0"/>
                        </a:spcBef>
                        <a:spcAft>
                          <a:spcPts val="0"/>
                        </a:spcAft>
                        <a:buFont typeface="Courier New" panose="02070309020205020404" pitchFamily="49" charset="0"/>
                        <a:buChar char="­"/>
                      </a:pPr>
                      <a:r>
                        <a:rPr lang="ar-SA" sz="900" dirty="0">
                          <a:effectLst/>
                        </a:rPr>
                        <a:t>يرتّب أركان الجملة ترتيبًا صحيًا وإبدال بعض كلماتها بما يناسب المعنى	</a:t>
                      </a:r>
                      <a:endParaRPr lang="en-US" sz="900" dirty="0">
                        <a:effectLst/>
                      </a:endParaRPr>
                    </a:p>
                    <a:p>
                      <a:pPr algn="r" rtl="1">
                        <a:spcAft>
                          <a:spcPts val="0"/>
                        </a:spcAft>
                      </a:pPr>
                      <a:r>
                        <a:rPr lang="ar-SA" sz="900" dirty="0">
                          <a:effectLst/>
                        </a:rPr>
                        <a:t>-  يجيب عن سؤال إجابةً كاملةً إنطلاقًا من عناصر السؤال</a:t>
                      </a:r>
                      <a:endParaRPr lang="en-US" sz="900" dirty="0">
                        <a:effectLst/>
                      </a:endParaRPr>
                    </a:p>
                    <a:p>
                      <a:pPr marL="0" marR="0" algn="r" rtl="1">
                        <a:lnSpc>
                          <a:spcPct val="107000"/>
                        </a:lnSpc>
                        <a:spcBef>
                          <a:spcPts val="0"/>
                        </a:spcBef>
                        <a:spcAft>
                          <a:spcPts val="0"/>
                        </a:spcAft>
                      </a:pPr>
                      <a:r>
                        <a:rPr lang="en-US" sz="900" dirty="0">
                          <a:effectLst/>
                        </a:rPr>
                        <a:t> </a:t>
                      </a:r>
                    </a:p>
                    <a:p>
                      <a:pPr marL="0" marR="0" algn="r" rtl="1">
                        <a:lnSpc>
                          <a:spcPct val="107000"/>
                        </a:lnSpc>
                        <a:spcBef>
                          <a:spcPts val="0"/>
                        </a:spcBef>
                        <a:spcAft>
                          <a:spcPts val="0"/>
                        </a:spcAft>
                      </a:pPr>
                      <a:r>
                        <a:rPr lang="ar-SA" sz="900" dirty="0">
                          <a:effectLst/>
                        </a:rPr>
                        <a:t>- يكتب جملًا مترابطة حول موضوع واحد أو شريط مصوّر</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50000"/>
                        </a:lnSpc>
                        <a:spcBef>
                          <a:spcPts val="0"/>
                        </a:spcBef>
                        <a:spcAft>
                          <a:spcPts val="0"/>
                        </a:spcAft>
                      </a:pPr>
                      <a:r>
                        <a:rPr lang="ar-SA" sz="900" dirty="0">
                          <a:effectLst/>
                        </a:rPr>
                        <a:t>إضافة إلى كلّ ما سبق:</a:t>
                      </a:r>
                      <a:endParaRPr lang="en-US" sz="900" dirty="0">
                        <a:effectLst/>
                      </a:endParaRPr>
                    </a:p>
                    <a:p>
                      <a:pPr marL="0" marR="0" algn="r" rtl="1">
                        <a:lnSpc>
                          <a:spcPct val="150000"/>
                        </a:lnSpc>
                        <a:spcBef>
                          <a:spcPts val="0"/>
                        </a:spcBef>
                        <a:spcAft>
                          <a:spcPts val="0"/>
                        </a:spcAft>
                      </a:pPr>
                      <a:r>
                        <a:rPr lang="ar-SA" sz="900" dirty="0">
                          <a:effectLst/>
                        </a:rPr>
                        <a:t>- يتدرج في التّركيب من الجملة البسيطة إلى الجملة الموسّعة وإلى جمل مترابطة فيما بينها.</a:t>
                      </a:r>
                      <a:endParaRPr lang="en-US" sz="900" dirty="0">
                        <a:effectLst/>
                      </a:endParaRPr>
                    </a:p>
                    <a:p>
                      <a:pPr marL="0" marR="0" algn="r" rtl="1">
                        <a:lnSpc>
                          <a:spcPct val="150000"/>
                        </a:lnSpc>
                        <a:spcBef>
                          <a:spcPts val="0"/>
                        </a:spcBef>
                        <a:spcAft>
                          <a:spcPts val="0"/>
                        </a:spcAft>
                      </a:pPr>
                      <a:r>
                        <a:rPr lang="ar-SA" sz="900" dirty="0">
                          <a:effectLst/>
                        </a:rPr>
                        <a:t>-  ملاحظة بعض مبادىء الإملاء والقواعد ومحاكاتها في تركيب جملة</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50000"/>
                        </a:lnSpc>
                        <a:spcBef>
                          <a:spcPts val="0"/>
                        </a:spcBef>
                        <a:spcAft>
                          <a:spcPts val="0"/>
                        </a:spcAft>
                      </a:pPr>
                      <a:r>
                        <a:rPr lang="ar-SA" sz="900" dirty="0">
                          <a:effectLst/>
                        </a:rPr>
                        <a:t>إضافة إلى كلّ ما سبق:</a:t>
                      </a:r>
                      <a:endParaRPr lang="en-US" sz="900" dirty="0">
                        <a:effectLst/>
                      </a:endParaRPr>
                    </a:p>
                    <a:p>
                      <a:pPr marL="0" marR="0" algn="r" rtl="1">
                        <a:lnSpc>
                          <a:spcPct val="107000"/>
                        </a:lnSpc>
                        <a:spcBef>
                          <a:spcPts val="0"/>
                        </a:spcBef>
                        <a:spcAft>
                          <a:spcPts val="0"/>
                        </a:spcAft>
                      </a:pPr>
                      <a:r>
                        <a:rPr lang="ar-SA" sz="900" dirty="0">
                          <a:effectLst/>
                        </a:rPr>
                        <a:t> </a:t>
                      </a:r>
                      <a:endParaRPr lang="en-US" sz="900" dirty="0">
                        <a:effectLst/>
                      </a:endParaRPr>
                    </a:p>
                    <a:p>
                      <a:pPr marL="342900" marR="0" lvl="0" indent="-342900" algn="r" rtl="1">
                        <a:spcBef>
                          <a:spcPts val="0"/>
                        </a:spcBef>
                        <a:spcAft>
                          <a:spcPts val="0"/>
                        </a:spcAft>
                        <a:buFont typeface="Arial" panose="020B0604020202020204" pitchFamily="34" charset="0"/>
                        <a:buChar char="-"/>
                      </a:pPr>
                      <a:r>
                        <a:rPr lang="ar-SA" sz="900" dirty="0">
                          <a:effectLst/>
                        </a:rPr>
                        <a:t>يعيد  ترتيب جمل متفرقة في نص متكامل</a:t>
                      </a:r>
                      <a:endParaRPr lang="en-US" sz="900" dirty="0">
                        <a:effectLst/>
                      </a:endParaRPr>
                    </a:p>
                    <a:p>
                      <a:pPr marL="342900" marR="0" lvl="0" indent="-342900" algn="r" rtl="1">
                        <a:spcBef>
                          <a:spcPts val="0"/>
                        </a:spcBef>
                        <a:spcAft>
                          <a:spcPts val="0"/>
                        </a:spcAft>
                        <a:buFont typeface="Arial" panose="020B0604020202020204" pitchFamily="34" charset="0"/>
                        <a:buChar char="-"/>
                      </a:pPr>
                      <a:r>
                        <a:rPr lang="ar-SA" sz="900" dirty="0">
                          <a:effectLst/>
                        </a:rPr>
                        <a:t>يركّب جملًا موسعة ومركبة ، مترابطة معنويًّا ومتسلسلة فكريًّأ لتصل إلى فقرة قصيرة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r" rtl="1">
                        <a:lnSpc>
                          <a:spcPct val="150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l"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tc>
                  <a:txBody>
                    <a:bodyPr/>
                    <a:lstStyle/>
                    <a:p>
                      <a:pPr marL="0" marR="0" algn="l" rtl="1">
                        <a:lnSpc>
                          <a:spcPct val="107000"/>
                        </a:lnSpc>
                        <a:spcBef>
                          <a:spcPts val="0"/>
                        </a:spcBef>
                        <a:spcAft>
                          <a:spcPts val="0"/>
                        </a:spcAft>
                      </a:pPr>
                      <a:r>
                        <a:rPr lang="ar-SA" sz="900" dirty="0">
                          <a:effectLst/>
                        </a:rPr>
                        <a:t> </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40972" marR="40972" marT="0" marB="0"/>
                </a:tc>
                <a:extLst>
                  <a:ext uri="{0D108BD9-81ED-4DB2-BD59-A6C34878D82A}">
                    <a16:rowId xmlns:a16="http://schemas.microsoft.com/office/drawing/2014/main" val="2873331944"/>
                  </a:ext>
                </a:extLst>
              </a:tr>
            </a:tbl>
          </a:graphicData>
        </a:graphic>
      </p:graphicFrame>
    </p:spTree>
    <p:extLst>
      <p:ext uri="{BB962C8B-B14F-4D97-AF65-F5344CB8AC3E}">
        <p14:creationId xmlns:p14="http://schemas.microsoft.com/office/powerpoint/2010/main" val="1987253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9"/>
          <p:cNvSpPr/>
          <p:nvPr/>
        </p:nvSpPr>
        <p:spPr>
          <a:xfrm>
            <a:off x="5974080" y="-85709"/>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452" name="Google Shape;452;p19"/>
          <p:cNvSpPr txBox="1"/>
          <p:nvPr/>
        </p:nvSpPr>
        <p:spPr>
          <a:xfrm>
            <a:off x="2080727" y="342337"/>
            <a:ext cx="858727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200" b="1" u="sng" kern="0" dirty="0">
                <a:solidFill>
                  <a:srgbClr val="0087D0"/>
                </a:solidFill>
                <a:latin typeface="Calibri"/>
                <a:ea typeface="Calibri"/>
                <a:cs typeface="Calibri"/>
                <a:sym typeface="Calibri"/>
              </a:rPr>
              <a:t>النّشاط </a:t>
            </a:r>
            <a:r>
              <a:rPr lang="ar-LB" sz="3200" b="1" u="sng" kern="0" dirty="0" smtClean="0">
                <a:solidFill>
                  <a:srgbClr val="0087D0"/>
                </a:solidFill>
                <a:latin typeface="Calibri"/>
                <a:ea typeface="Calibri"/>
                <a:cs typeface="Calibri"/>
                <a:sym typeface="Calibri"/>
              </a:rPr>
              <a:t>1.6:منهج الكتابة</a:t>
            </a:r>
            <a:endParaRPr sz="3200" b="1" u="sng" kern="0" dirty="0">
              <a:solidFill>
                <a:srgbClr val="0087D0"/>
              </a:solidFill>
              <a:latin typeface="Calibri"/>
              <a:ea typeface="Calibri"/>
              <a:cs typeface="Calibri"/>
              <a:sym typeface="Calibri"/>
            </a:endParaRPr>
          </a:p>
        </p:txBody>
      </p:sp>
      <p:sp>
        <p:nvSpPr>
          <p:cNvPr id="6" name="Rectangle 1"/>
          <p:cNvSpPr>
            <a:spLocks noChangeArrowheads="1"/>
          </p:cNvSpPr>
          <p:nvPr/>
        </p:nvSpPr>
        <p:spPr bwMode="auto">
          <a:xfrm>
            <a:off x="1247847" y="1456183"/>
            <a:ext cx="2644196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838938700"/>
              </p:ext>
            </p:extLst>
          </p:nvPr>
        </p:nvGraphicFramePr>
        <p:xfrm>
          <a:off x="1116562" y="1159490"/>
          <a:ext cx="10515601" cy="4959208"/>
        </p:xfrm>
        <a:graphic>
          <a:graphicData uri="http://schemas.openxmlformats.org/drawingml/2006/table">
            <a:tbl>
              <a:tblPr rtl="1" firstRow="1" firstCol="1" bandRow="1">
                <a:tableStyleId>{5C22544A-7EE6-4342-B048-85BDC9FD1C3A}</a:tableStyleId>
              </a:tblPr>
              <a:tblGrid>
                <a:gridCol w="1114654">
                  <a:extLst>
                    <a:ext uri="{9D8B030D-6E8A-4147-A177-3AD203B41FA5}">
                      <a16:colId xmlns:a16="http://schemas.microsoft.com/office/drawing/2014/main" val="2208055125"/>
                    </a:ext>
                  </a:extLst>
                </a:gridCol>
                <a:gridCol w="1726662">
                  <a:extLst>
                    <a:ext uri="{9D8B030D-6E8A-4147-A177-3AD203B41FA5}">
                      <a16:colId xmlns:a16="http://schemas.microsoft.com/office/drawing/2014/main" val="1797332204"/>
                    </a:ext>
                  </a:extLst>
                </a:gridCol>
                <a:gridCol w="1461668">
                  <a:extLst>
                    <a:ext uri="{9D8B030D-6E8A-4147-A177-3AD203B41FA5}">
                      <a16:colId xmlns:a16="http://schemas.microsoft.com/office/drawing/2014/main" val="1303281966"/>
                    </a:ext>
                  </a:extLst>
                </a:gridCol>
                <a:gridCol w="1329172">
                  <a:extLst>
                    <a:ext uri="{9D8B030D-6E8A-4147-A177-3AD203B41FA5}">
                      <a16:colId xmlns:a16="http://schemas.microsoft.com/office/drawing/2014/main" val="3761861230"/>
                    </a:ext>
                  </a:extLst>
                </a:gridCol>
                <a:gridCol w="1503731">
                  <a:extLst>
                    <a:ext uri="{9D8B030D-6E8A-4147-A177-3AD203B41FA5}">
                      <a16:colId xmlns:a16="http://schemas.microsoft.com/office/drawing/2014/main" val="2012081274"/>
                    </a:ext>
                  </a:extLst>
                </a:gridCol>
                <a:gridCol w="1503731">
                  <a:extLst>
                    <a:ext uri="{9D8B030D-6E8A-4147-A177-3AD203B41FA5}">
                      <a16:colId xmlns:a16="http://schemas.microsoft.com/office/drawing/2014/main" val="1222620456"/>
                    </a:ext>
                  </a:extLst>
                </a:gridCol>
                <a:gridCol w="1875983">
                  <a:extLst>
                    <a:ext uri="{9D8B030D-6E8A-4147-A177-3AD203B41FA5}">
                      <a16:colId xmlns:a16="http://schemas.microsoft.com/office/drawing/2014/main" val="1933617492"/>
                    </a:ext>
                  </a:extLst>
                </a:gridCol>
              </a:tblGrid>
              <a:tr h="398374">
                <a:tc>
                  <a:txBody>
                    <a:bodyPr/>
                    <a:lstStyle/>
                    <a:p>
                      <a:pPr marL="0" marR="0" algn="ctr" rtl="1">
                        <a:lnSpc>
                          <a:spcPct val="107000"/>
                        </a:lnSpc>
                        <a:spcBef>
                          <a:spcPts val="0"/>
                        </a:spcBef>
                        <a:spcAft>
                          <a:spcPts val="0"/>
                        </a:spcAft>
                      </a:pPr>
                      <a:r>
                        <a:rPr lang="ar-LB" sz="900" dirty="0">
                          <a:effectLst/>
                        </a:rPr>
                        <a:t>أهداف / </a:t>
                      </a:r>
                      <a:r>
                        <a:rPr lang="ar-LB" sz="900" dirty="0" smtClean="0">
                          <a:effectLst/>
                        </a:rPr>
                        <a:t>مهارات</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algn="r" rtl="1">
                        <a:spcAft>
                          <a:spcPts val="0"/>
                        </a:spcAft>
                      </a:pPr>
                      <a:r>
                        <a:rPr lang="ar-SA" sz="900">
                          <a:effectLst/>
                        </a:rPr>
                        <a:t>الصّفّ الأوّل</a:t>
                      </a:r>
                      <a:endParaRPr lang="en-US" sz="1000">
                        <a:effectLst/>
                        <a:latin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50000"/>
                        </a:lnSpc>
                        <a:spcBef>
                          <a:spcPts val="0"/>
                        </a:spcBef>
                        <a:spcAft>
                          <a:spcPts val="0"/>
                        </a:spcAft>
                      </a:pPr>
                      <a:r>
                        <a:rPr lang="ar-LB" sz="900">
                          <a:effectLst/>
                        </a:rPr>
                        <a:t>الصّفّ الثّاني</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50000"/>
                        </a:lnSpc>
                        <a:spcBef>
                          <a:spcPts val="0"/>
                        </a:spcBef>
                        <a:spcAft>
                          <a:spcPts val="0"/>
                        </a:spcAft>
                      </a:pPr>
                      <a:r>
                        <a:rPr lang="ar-LB" sz="900">
                          <a:effectLst/>
                        </a:rPr>
                        <a:t>الصّفّ الثّالث</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50000"/>
                        </a:lnSpc>
                        <a:spcBef>
                          <a:spcPts val="0"/>
                        </a:spcBef>
                        <a:spcAft>
                          <a:spcPts val="0"/>
                        </a:spcAft>
                      </a:pPr>
                      <a:r>
                        <a:rPr lang="ar-SA" sz="900">
                          <a:effectLst/>
                        </a:rPr>
                        <a:t>الصّفّ الرّابع</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l" rtl="1">
                        <a:lnSpc>
                          <a:spcPct val="107000"/>
                        </a:lnSpc>
                        <a:spcBef>
                          <a:spcPts val="0"/>
                        </a:spcBef>
                        <a:spcAft>
                          <a:spcPts val="0"/>
                        </a:spcAft>
                      </a:pPr>
                      <a:r>
                        <a:rPr lang="ar-SA" sz="900">
                          <a:effectLst/>
                        </a:rPr>
                        <a:t>الصّفّ الخامس</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l" rtl="1">
                        <a:lnSpc>
                          <a:spcPct val="107000"/>
                        </a:lnSpc>
                        <a:spcBef>
                          <a:spcPts val="0"/>
                        </a:spcBef>
                        <a:spcAft>
                          <a:spcPts val="0"/>
                        </a:spcAft>
                      </a:pPr>
                      <a:r>
                        <a:rPr lang="ar-SA" sz="900">
                          <a:effectLst/>
                        </a:rPr>
                        <a:t>الصّفّ السّادس</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extLst>
                  <a:ext uri="{0D108BD9-81ED-4DB2-BD59-A6C34878D82A}">
                    <a16:rowId xmlns:a16="http://schemas.microsoft.com/office/drawing/2014/main" val="3427705414"/>
                  </a:ext>
                </a:extLst>
              </a:tr>
              <a:tr h="1489252">
                <a:tc>
                  <a:txBody>
                    <a:bodyPr/>
                    <a:lstStyle/>
                    <a:p>
                      <a:pPr marL="0" marR="0" algn="ctr" rtl="1">
                        <a:lnSpc>
                          <a:spcPct val="107000"/>
                        </a:lnSpc>
                        <a:spcBef>
                          <a:spcPts val="0"/>
                        </a:spcBef>
                        <a:spcAft>
                          <a:spcPts val="0"/>
                        </a:spcAft>
                      </a:pPr>
                      <a:r>
                        <a:rPr lang="ar-SA" sz="900">
                          <a:effectLst/>
                        </a:rPr>
                        <a:t>الفقرة</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228600" marR="0" algn="r" rtl="1">
                        <a:spcBef>
                          <a:spcPts val="0"/>
                        </a:spcBef>
                        <a:spcAft>
                          <a:spcPts val="0"/>
                        </a:spcAft>
                      </a:pPr>
                      <a:r>
                        <a:rPr lang="ar-SA" sz="900">
                          <a:effectLst/>
                        </a:rPr>
                        <a:t> </a:t>
                      </a:r>
                      <a:endParaRPr lang="en-US" sz="1000">
                        <a:effectLst/>
                        <a:latin typeface="Calibri" panose="020F0502020204030204" pitchFamily="34" charset="0"/>
                        <a:cs typeface="Arial" panose="020B0604020202020204" pitchFamily="34"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فقرة مراعيًا التراكيب والأساليب اللغوية المدروسة.</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800"/>
                        </a:spcAft>
                        <a:buFont typeface="Courier New" panose="02070309020205020404" pitchFamily="49" charset="0"/>
                        <a:buChar char="­"/>
                      </a:pPr>
                      <a:r>
                        <a:rPr lang="ar-SA" sz="900">
                          <a:effectLst/>
                        </a:rPr>
                        <a:t>يكتب فقرة من جمل مترابطة مراعيًا شكل الفقرة وعلامات الوقف ومؤشرات نوع النّصّ (رسالة، بطاقة دعوة، أقصوصة، وصف داخلي وخارجي، وغيرها)</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فقرة من وحي نص مُعالج</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0" marR="0" algn="l" rtl="1">
                        <a:lnSpc>
                          <a:spcPct val="107000"/>
                        </a:lnSpc>
                        <a:spcBef>
                          <a:spcPts val="0"/>
                        </a:spcBef>
                        <a:spcAft>
                          <a:spcPts val="0"/>
                        </a:spcAft>
                      </a:pPr>
                      <a:r>
                        <a:rPr lang="ar-SA" sz="9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l" rtl="1">
                        <a:lnSpc>
                          <a:spcPct val="107000"/>
                        </a:lnSpc>
                        <a:spcBef>
                          <a:spcPts val="0"/>
                        </a:spcBef>
                        <a:spcAft>
                          <a:spcPts val="0"/>
                        </a:spcAft>
                      </a:pPr>
                      <a:r>
                        <a:rPr lang="ar-SA" sz="9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extLst>
                  <a:ext uri="{0D108BD9-81ED-4DB2-BD59-A6C34878D82A}">
                    <a16:rowId xmlns:a16="http://schemas.microsoft.com/office/drawing/2014/main" val="1050333413"/>
                  </a:ext>
                </a:extLst>
              </a:tr>
              <a:tr h="558469">
                <a:tc>
                  <a:txBody>
                    <a:bodyPr/>
                    <a:lstStyle/>
                    <a:p>
                      <a:pPr marL="0" marR="0" algn="ctr" rtl="1">
                        <a:lnSpc>
                          <a:spcPct val="107000"/>
                        </a:lnSpc>
                        <a:spcBef>
                          <a:spcPts val="0"/>
                        </a:spcBef>
                        <a:spcAft>
                          <a:spcPts val="0"/>
                        </a:spcAft>
                      </a:pPr>
                      <a:r>
                        <a:rPr lang="ar-SA" sz="900">
                          <a:effectLst/>
                        </a:rPr>
                        <a:t>النصّ</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228600" marR="0" algn="r" rtl="1">
                        <a:spcBef>
                          <a:spcPts val="0"/>
                        </a:spcBef>
                        <a:spcAft>
                          <a:spcPts val="0"/>
                        </a:spcAft>
                      </a:pPr>
                      <a:r>
                        <a:rPr lang="ar-LB" sz="900">
                          <a:effectLst/>
                        </a:rPr>
                        <a:t> </a:t>
                      </a:r>
                      <a:endParaRPr lang="en-US" sz="1000">
                        <a:effectLst/>
                        <a:latin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50000"/>
                        </a:lnSpc>
                        <a:spcBef>
                          <a:spcPts val="0"/>
                        </a:spcBef>
                        <a:spcAft>
                          <a:spcPts val="0"/>
                        </a:spcAft>
                      </a:pPr>
                      <a:r>
                        <a:rPr lang="ar-LB" sz="9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07000"/>
                        </a:lnSpc>
                        <a:spcBef>
                          <a:spcPts val="0"/>
                        </a:spcBef>
                        <a:spcAft>
                          <a:spcPts val="0"/>
                        </a:spcAft>
                      </a:pPr>
                      <a:r>
                        <a:rPr lang="ar-LB" sz="9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50000"/>
                        </a:lnSpc>
                        <a:spcBef>
                          <a:spcPts val="0"/>
                        </a:spcBef>
                        <a:spcAft>
                          <a:spcPts val="0"/>
                        </a:spcAft>
                      </a:pPr>
                      <a:r>
                        <a:rPr lang="ar-LB" sz="900">
                          <a:effectLst/>
                        </a:rPr>
                        <a:t>ينشئ نصًّا ( سرد، وصف ، تقرير ، رسالة...).</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07000"/>
                        </a:lnSpc>
                        <a:spcBef>
                          <a:spcPts val="0"/>
                        </a:spcBef>
                        <a:spcAft>
                          <a:spcPts val="0"/>
                        </a:spcAft>
                      </a:pPr>
                      <a:r>
                        <a:rPr lang="ar-LB" sz="900">
                          <a:effectLst/>
                        </a:rPr>
                        <a:t>يضع تصميمًا لموضوع معيّن ثمّ يوسّعه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0" marR="0" algn="r" rtl="1">
                        <a:lnSpc>
                          <a:spcPct val="107000"/>
                        </a:lnSpc>
                        <a:spcBef>
                          <a:spcPts val="0"/>
                        </a:spcBef>
                        <a:spcAft>
                          <a:spcPts val="0"/>
                        </a:spcAft>
                      </a:pPr>
                      <a:r>
                        <a:rPr lang="ar-LB" sz="900">
                          <a:effectLst/>
                        </a:rPr>
                        <a:t>يضع تصميمًا لموضوع معيّن ثمّ يوسّعه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extLst>
                  <a:ext uri="{0D108BD9-81ED-4DB2-BD59-A6C34878D82A}">
                    <a16:rowId xmlns:a16="http://schemas.microsoft.com/office/drawing/2014/main" val="1332033234"/>
                  </a:ext>
                </a:extLst>
              </a:tr>
              <a:tr h="837705">
                <a:tc>
                  <a:txBody>
                    <a:bodyPr/>
                    <a:lstStyle/>
                    <a:p>
                      <a:pPr marL="0" marR="0" algn="ctr" rtl="1">
                        <a:lnSpc>
                          <a:spcPct val="107000"/>
                        </a:lnSpc>
                        <a:spcBef>
                          <a:spcPts val="0"/>
                        </a:spcBef>
                        <a:spcAft>
                          <a:spcPts val="0"/>
                        </a:spcAft>
                      </a:pPr>
                      <a:r>
                        <a:rPr lang="ar-SA" sz="900">
                          <a:effectLst/>
                        </a:rPr>
                        <a:t>أنواع النّصوص:</a:t>
                      </a:r>
                      <a:endParaRPr lang="en-US" sz="1000">
                        <a:effectLst/>
                      </a:endParaRPr>
                    </a:p>
                    <a:p>
                      <a:pPr marL="0" marR="0" algn="ctr" rtl="1">
                        <a:lnSpc>
                          <a:spcPct val="107000"/>
                        </a:lnSpc>
                        <a:spcBef>
                          <a:spcPts val="0"/>
                        </a:spcBef>
                        <a:spcAft>
                          <a:spcPts val="0"/>
                        </a:spcAft>
                      </a:pPr>
                      <a:r>
                        <a:rPr lang="ar-SA" sz="900">
                          <a:effectLst/>
                        </a:rPr>
                        <a:t> </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يكتب جمل مترابطة حول موضوع واحد أو شريط مصوّر.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lnSpc>
                          <a:spcPct val="150000"/>
                        </a:lnSpc>
                        <a:spcBef>
                          <a:spcPts val="0"/>
                        </a:spcBef>
                        <a:spcAft>
                          <a:spcPts val="0"/>
                        </a:spcAft>
                        <a:buFont typeface="Courier New" panose="02070309020205020404" pitchFamily="49" charset="0"/>
                        <a:buChar char="­"/>
                      </a:pPr>
                      <a:r>
                        <a:rPr lang="ar-SA" sz="900" dirty="0">
                          <a:effectLst/>
                        </a:rPr>
                        <a:t> ينوّع أساليب </a:t>
                      </a:r>
                      <a:r>
                        <a:rPr lang="ar-SA" sz="900" dirty="0" smtClean="0">
                          <a:effectLst/>
                        </a:rPr>
                        <a:t>الكت</a:t>
                      </a:r>
                      <a:r>
                        <a:rPr lang="ar-LB" sz="900" dirty="0" smtClean="0">
                          <a:effectLst/>
                        </a:rPr>
                        <a:t>ا</a:t>
                      </a:r>
                      <a:r>
                        <a:rPr lang="ar-SA" sz="900" dirty="0" smtClean="0">
                          <a:effectLst/>
                        </a:rPr>
                        <a:t>ب</a:t>
                      </a:r>
                      <a:r>
                        <a:rPr lang="ar-LB" sz="900" dirty="0" smtClean="0">
                          <a:effectLst/>
                        </a:rPr>
                        <a:t>ة</a:t>
                      </a:r>
                      <a:r>
                        <a:rPr lang="ar-SA" sz="900" dirty="0" smtClean="0">
                          <a:effectLst/>
                        </a:rPr>
                        <a:t> </a:t>
                      </a:r>
                      <a:r>
                        <a:rPr lang="ar-SA" sz="900" dirty="0">
                          <a:effectLst/>
                        </a:rPr>
                        <a:t>( سرد –وصف) وفق أغراضها.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lnSpc>
                          <a:spcPct val="107000"/>
                        </a:lnSpc>
                        <a:spcBef>
                          <a:spcPts val="0"/>
                        </a:spcBef>
                        <a:spcAft>
                          <a:spcPts val="0"/>
                        </a:spcAft>
                        <a:buFont typeface="Courier New" panose="02070309020205020404" pitchFamily="49" charset="0"/>
                        <a:buChar char="­"/>
                      </a:pPr>
                      <a:r>
                        <a:rPr lang="ar-SA" sz="900">
                          <a:effectLst/>
                        </a:rPr>
                        <a:t>يختار المناسب من أساليب اليكتب (سرد، وصف، رسالة) وفق أغراضها.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lnSpc>
                          <a:spcPct val="150000"/>
                        </a:lnSpc>
                        <a:spcBef>
                          <a:spcPts val="0"/>
                        </a:spcBef>
                        <a:spcAft>
                          <a:spcPts val="0"/>
                        </a:spcAft>
                        <a:buFont typeface="Courier New" panose="02070309020205020404" pitchFamily="49" charset="0"/>
                        <a:buChar char="­"/>
                      </a:pPr>
                      <a:r>
                        <a:rPr lang="ar-SA" sz="900">
                          <a:effectLst/>
                        </a:rPr>
                        <a:t>يطبّق المكتسب من تقنيات التّعبير (السرد، الوصف، الرّسالة).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lnSpc>
                          <a:spcPct val="107000"/>
                        </a:lnSpc>
                        <a:spcBef>
                          <a:spcPts val="0"/>
                        </a:spcBef>
                        <a:spcAft>
                          <a:spcPts val="0"/>
                        </a:spcAft>
                        <a:buFont typeface="Courier New" panose="02070309020205020404" pitchFamily="49" charset="0"/>
                        <a:buChar char="­"/>
                      </a:pPr>
                      <a:r>
                        <a:rPr lang="ar-SA" sz="900">
                          <a:effectLst/>
                        </a:rPr>
                        <a:t>يكتب بأساليب وتقنيّات متنوعة (وصف، سرد، رسالة).</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lnSpc>
                          <a:spcPct val="107000"/>
                        </a:lnSpc>
                        <a:spcBef>
                          <a:spcPts val="0"/>
                        </a:spcBef>
                        <a:spcAft>
                          <a:spcPts val="0"/>
                        </a:spcAft>
                        <a:buFont typeface="Courier New" panose="02070309020205020404" pitchFamily="49" charset="0"/>
                        <a:buChar char="­"/>
                      </a:pPr>
                      <a:r>
                        <a:rPr lang="ar-SA" sz="900">
                          <a:effectLst/>
                        </a:rPr>
                        <a:t>يكتب بأساليب وتقنيات متنوعة (وصف، سرد، حوار، رسالة، إيعاز ...)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2345" marR="62345" marT="0" marB="0"/>
                </a:tc>
                <a:extLst>
                  <a:ext uri="{0D108BD9-81ED-4DB2-BD59-A6C34878D82A}">
                    <a16:rowId xmlns:a16="http://schemas.microsoft.com/office/drawing/2014/main" val="1717831795"/>
                  </a:ext>
                </a:extLst>
              </a:tr>
              <a:tr h="558469">
                <a:tc>
                  <a:txBody>
                    <a:bodyPr/>
                    <a:lstStyle/>
                    <a:p>
                      <a:pPr marL="0" marR="0" algn="ctr" rtl="1">
                        <a:lnSpc>
                          <a:spcPct val="107000"/>
                        </a:lnSpc>
                        <a:spcBef>
                          <a:spcPts val="0"/>
                        </a:spcBef>
                        <a:spcAft>
                          <a:spcPts val="0"/>
                        </a:spcAft>
                      </a:pPr>
                      <a:r>
                        <a:rPr lang="ar-LB" sz="900">
                          <a:effectLst/>
                        </a:rPr>
                        <a:t>سلامة اللغة</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يلاحظ  بعض مبادىء الإملاء والقواعد ومحاكاتها في تركيب جملة.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يطبّق بعض مبادئ الإملاء والقواعد أثناء الكتابة.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يوظّف القواعد اللّغويّة في التّعبير (القواعد الصّرفيّة والنحوية والإملائيّة).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يتمكن من توظيف القواعد النّحويّة والصّرفيّة والإملائية في كتاباته.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يتمكن من توظيف القواعد النحوية والصرفية في كتاباته.</a:t>
                      </a:r>
                      <a:endParaRPr lang="en-US" sz="1000">
                        <a:effectLst/>
                        <a:latin typeface="Calibri" panose="020F0502020204030204" pitchFamily="34" charset="0"/>
                        <a:cs typeface="Times New Roman" panose="02020603050405020304" pitchFamily="18" charset="0"/>
                      </a:endParaRPr>
                    </a:p>
                  </a:txBody>
                  <a:tcPr marL="62345" marR="62345" marT="0" marB="0"/>
                </a:tc>
                <a:extLst>
                  <a:ext uri="{0D108BD9-81ED-4DB2-BD59-A6C34878D82A}">
                    <a16:rowId xmlns:a16="http://schemas.microsoft.com/office/drawing/2014/main" val="2886102619"/>
                  </a:ext>
                </a:extLst>
              </a:tr>
              <a:tr h="1116939">
                <a:tc>
                  <a:txBody>
                    <a:bodyPr/>
                    <a:lstStyle/>
                    <a:p>
                      <a:pPr marL="0" marR="0" algn="ctr" rtl="1">
                        <a:lnSpc>
                          <a:spcPct val="107000"/>
                        </a:lnSpc>
                        <a:spcBef>
                          <a:spcPts val="0"/>
                        </a:spcBef>
                        <a:spcAft>
                          <a:spcPts val="0"/>
                        </a:spcAft>
                      </a:pPr>
                      <a:r>
                        <a:rPr lang="ar-LB" sz="900">
                          <a:effectLst/>
                        </a:rPr>
                        <a:t>المخزون اللغوي</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 يستخدم مفردات مختزنة وجديدة في السّياق الملائم من خلال تمارين متنوّعة.</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يستخدم مفردات وتراكيب لغوية مختزنة وجديدة في السياق الملائم للمواقف الجديدة، وإغنائها ببعض الزيادات الذاتية.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0">
                        <a:spcBef>
                          <a:spcPts val="0"/>
                        </a:spcBef>
                        <a:spcAft>
                          <a:spcPts val="0"/>
                        </a:spcAft>
                        <a:buFont typeface="Courier New" panose="02070309020205020404" pitchFamily="49" charset="0"/>
                        <a:buChar char="­"/>
                      </a:pPr>
                      <a:r>
                        <a:rPr lang="en-US" sz="900">
                          <a:effectLst/>
                        </a:rPr>
                        <a:t> </a:t>
                      </a:r>
                      <a:r>
                        <a:rPr lang="ar-SA" sz="900">
                          <a:effectLst/>
                        </a:rPr>
                        <a:t> يستخدم مفردات وتراكيب لغوية مختزنة وجديدة في السياق الملائم للمواقف الجديدة، وإغنائها ببعض الزيادات الذاتية.</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يستخدم مكتسبات مختزنة وجديدة في السياق الملائم من خلال تمارين متنوّعة.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a:effectLst/>
                        </a:rPr>
                        <a:t>يستخدم مكتسبات مختزنة وجديدة في السياق الملائم من خلال تمارين متنوّعة. </a:t>
                      </a:r>
                      <a:endParaRPr lang="en-US" sz="1000">
                        <a:effectLst/>
                        <a:latin typeface="Calibri" panose="020F0502020204030204" pitchFamily="34" charset="0"/>
                        <a:cs typeface="Times New Roman" panose="02020603050405020304" pitchFamily="18" charset="0"/>
                      </a:endParaRPr>
                    </a:p>
                  </a:txBody>
                  <a:tcPr marL="62345" marR="62345" marT="0" marB="0"/>
                </a:tc>
                <a:tc>
                  <a:txBody>
                    <a:bodyPr/>
                    <a:lstStyle/>
                    <a:p>
                      <a:pPr marL="342900" marR="0" lvl="0" indent="-342900" algn="r" rtl="1">
                        <a:spcBef>
                          <a:spcPts val="0"/>
                        </a:spcBef>
                        <a:spcAft>
                          <a:spcPts val="0"/>
                        </a:spcAft>
                        <a:buFont typeface="Courier New" panose="02070309020205020404" pitchFamily="49" charset="0"/>
                        <a:buChar char="­"/>
                      </a:pPr>
                      <a:r>
                        <a:rPr lang="ar-SA" sz="900" dirty="0">
                          <a:effectLst/>
                        </a:rPr>
                        <a:t> يستخدم مفردات مختزنة وجديدة في السّياق الملائم من خلال تمارين متنوّعة.</a:t>
                      </a:r>
                      <a:endParaRPr lang="en-US" sz="1000" dirty="0">
                        <a:effectLst/>
                        <a:latin typeface="Calibri" panose="020F0502020204030204" pitchFamily="34" charset="0"/>
                        <a:cs typeface="Times New Roman" panose="02020603050405020304" pitchFamily="18" charset="0"/>
                      </a:endParaRPr>
                    </a:p>
                  </a:txBody>
                  <a:tcPr marL="62345" marR="62345" marT="0" marB="0"/>
                </a:tc>
                <a:extLst>
                  <a:ext uri="{0D108BD9-81ED-4DB2-BD59-A6C34878D82A}">
                    <a16:rowId xmlns:a16="http://schemas.microsoft.com/office/drawing/2014/main" val="3522293700"/>
                  </a:ext>
                </a:extLst>
              </a:tr>
            </a:tbl>
          </a:graphicData>
        </a:graphic>
      </p:graphicFrame>
    </p:spTree>
    <p:extLst>
      <p:ext uri="{BB962C8B-B14F-4D97-AF65-F5344CB8AC3E}">
        <p14:creationId xmlns:p14="http://schemas.microsoft.com/office/powerpoint/2010/main" val="309977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9"/>
          <p:cNvSpPr/>
          <p:nvPr/>
        </p:nvSpPr>
        <p:spPr>
          <a:xfrm>
            <a:off x="5974080" y="-85709"/>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cxnSp>
        <p:nvCxnSpPr>
          <p:cNvPr id="451" name="Google Shape;451;p19"/>
          <p:cNvCxnSpPr/>
          <p:nvPr/>
        </p:nvCxnSpPr>
        <p:spPr>
          <a:xfrm flipH="1" flipV="1">
            <a:off x="3850340" y="833586"/>
            <a:ext cx="5541981" cy="8419"/>
          </a:xfrm>
          <a:prstGeom prst="straightConnector1">
            <a:avLst/>
          </a:prstGeom>
          <a:noFill/>
          <a:ln w="9525" cap="flat" cmpd="sng">
            <a:solidFill>
              <a:schemeClr val="accent1"/>
            </a:solidFill>
            <a:prstDash val="solid"/>
            <a:miter lim="800000"/>
            <a:headEnd type="none" w="sm" len="sm"/>
            <a:tailEnd type="none" w="sm" len="sm"/>
          </a:ln>
        </p:spPr>
      </p:cxnSp>
      <p:sp>
        <p:nvSpPr>
          <p:cNvPr id="452" name="Google Shape;452;p19"/>
          <p:cNvSpPr txBox="1"/>
          <p:nvPr/>
        </p:nvSpPr>
        <p:spPr>
          <a:xfrm>
            <a:off x="2596197" y="165360"/>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600" b="1" u="sng" kern="0" dirty="0">
                <a:solidFill>
                  <a:srgbClr val="0087D0"/>
                </a:solidFill>
                <a:latin typeface="Calibri"/>
                <a:ea typeface="Calibri"/>
                <a:cs typeface="Calibri"/>
                <a:sym typeface="Calibri"/>
              </a:rPr>
              <a:t>النّشاط </a:t>
            </a:r>
            <a:r>
              <a:rPr lang="ar-LB" sz="3600" b="1" u="sng" kern="0" dirty="0" smtClean="0">
                <a:solidFill>
                  <a:srgbClr val="0087D0"/>
                </a:solidFill>
                <a:latin typeface="Calibri"/>
                <a:ea typeface="Calibri"/>
                <a:cs typeface="Calibri"/>
                <a:sym typeface="Calibri"/>
              </a:rPr>
              <a:t>1.7</a:t>
            </a:r>
            <a:r>
              <a:rPr lang="en-US" sz="3600" b="1" u="sng" kern="0" dirty="0" smtClean="0">
                <a:solidFill>
                  <a:srgbClr val="0087D0"/>
                </a:solidFill>
                <a:latin typeface="Calibri"/>
                <a:ea typeface="Calibri"/>
                <a:cs typeface="Calibri"/>
                <a:sym typeface="Calibri"/>
              </a:rPr>
              <a:t> </a:t>
            </a:r>
            <a:r>
              <a:rPr lang="ar-LB" sz="3600" b="1" u="sng" kern="0" dirty="0" smtClean="0">
                <a:solidFill>
                  <a:srgbClr val="0087D0"/>
                </a:solidFill>
                <a:latin typeface="Calibri"/>
                <a:ea typeface="Calibri"/>
                <a:cs typeface="Calibri"/>
                <a:sym typeface="Calibri"/>
              </a:rPr>
              <a:t>نموذج التّقويم- الكتابة</a:t>
            </a:r>
            <a:endParaRPr sz="3600" b="1" u="sng" kern="0" dirty="0">
              <a:solidFill>
                <a:srgbClr val="0087D0"/>
              </a:solidFill>
              <a:latin typeface="Calibri"/>
              <a:ea typeface="Calibri"/>
              <a:cs typeface="Calibri"/>
              <a:sym typeface="Calibri"/>
            </a:endParaRPr>
          </a:p>
        </p:txBody>
      </p:sp>
      <p:graphicFrame>
        <p:nvGraphicFramePr>
          <p:cNvPr id="10" name="Diagram 9"/>
          <p:cNvGraphicFramePr/>
          <p:nvPr>
            <p:extLst>
              <p:ext uri="{D42A27DB-BD31-4B8C-83A1-F6EECF244321}">
                <p14:modId xmlns:p14="http://schemas.microsoft.com/office/powerpoint/2010/main" val="4265552894"/>
              </p:ext>
            </p:extLst>
          </p:nvPr>
        </p:nvGraphicFramePr>
        <p:xfrm>
          <a:off x="1875453" y="1519387"/>
          <a:ext cx="7921690" cy="35284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7251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p19"/>
          <p:cNvSpPr/>
          <p:nvPr/>
        </p:nvSpPr>
        <p:spPr>
          <a:xfrm>
            <a:off x="5974080" y="-85709"/>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cxnSp>
        <p:nvCxnSpPr>
          <p:cNvPr id="451" name="Google Shape;451;p19"/>
          <p:cNvCxnSpPr/>
          <p:nvPr/>
        </p:nvCxnSpPr>
        <p:spPr>
          <a:xfrm flipH="1" flipV="1">
            <a:off x="3850340" y="833586"/>
            <a:ext cx="5541981" cy="8419"/>
          </a:xfrm>
          <a:prstGeom prst="straightConnector1">
            <a:avLst/>
          </a:prstGeom>
          <a:noFill/>
          <a:ln w="9525" cap="flat" cmpd="sng">
            <a:solidFill>
              <a:schemeClr val="accent1"/>
            </a:solidFill>
            <a:prstDash val="solid"/>
            <a:miter lim="800000"/>
            <a:headEnd type="none" w="sm" len="sm"/>
            <a:tailEnd type="none" w="sm" len="sm"/>
          </a:ln>
        </p:spPr>
      </p:cxnSp>
      <p:sp>
        <p:nvSpPr>
          <p:cNvPr id="452" name="Google Shape;452;p19"/>
          <p:cNvSpPr txBox="1"/>
          <p:nvPr/>
        </p:nvSpPr>
        <p:spPr>
          <a:xfrm>
            <a:off x="2596197" y="165360"/>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600" b="1" u="sng" kern="0" dirty="0">
                <a:solidFill>
                  <a:srgbClr val="0087D0"/>
                </a:solidFill>
                <a:latin typeface="Calibri"/>
                <a:ea typeface="Calibri"/>
                <a:cs typeface="Calibri"/>
                <a:sym typeface="Calibri"/>
              </a:rPr>
              <a:t>النّشاط </a:t>
            </a:r>
            <a:r>
              <a:rPr lang="ar-LB" sz="3600" b="1" u="sng" kern="0" dirty="0" smtClean="0">
                <a:solidFill>
                  <a:srgbClr val="0087D0"/>
                </a:solidFill>
                <a:latin typeface="Calibri"/>
                <a:ea typeface="Calibri"/>
                <a:cs typeface="Calibri"/>
                <a:sym typeface="Calibri"/>
              </a:rPr>
              <a:t>1.7</a:t>
            </a:r>
            <a:r>
              <a:rPr lang="en-US" sz="3600" b="1" u="sng" kern="0" dirty="0" smtClean="0">
                <a:solidFill>
                  <a:srgbClr val="0087D0"/>
                </a:solidFill>
                <a:latin typeface="Calibri"/>
                <a:ea typeface="Calibri"/>
                <a:cs typeface="Calibri"/>
                <a:sym typeface="Calibri"/>
              </a:rPr>
              <a:t> </a:t>
            </a:r>
            <a:r>
              <a:rPr lang="ar-LB" sz="3600" b="1" u="sng" kern="0" dirty="0" smtClean="0">
                <a:solidFill>
                  <a:srgbClr val="0087D0"/>
                </a:solidFill>
                <a:latin typeface="Calibri"/>
                <a:ea typeface="Calibri"/>
                <a:cs typeface="Calibri"/>
                <a:sym typeface="Calibri"/>
              </a:rPr>
              <a:t>نموذج التّقويم- الكتابة</a:t>
            </a:r>
            <a:endParaRPr sz="3600" b="1" u="sng" kern="0" dirty="0">
              <a:solidFill>
                <a:srgbClr val="0087D0"/>
              </a:solidFill>
              <a:latin typeface="Calibri"/>
              <a:ea typeface="Calibri"/>
              <a:cs typeface="Calibri"/>
              <a:sym typeface="Calibri"/>
            </a:endParaRPr>
          </a:p>
        </p:txBody>
      </p:sp>
      <p:sp>
        <p:nvSpPr>
          <p:cNvPr id="3" name="TextBox 2"/>
          <p:cNvSpPr txBox="1"/>
          <p:nvPr/>
        </p:nvSpPr>
        <p:spPr>
          <a:xfrm>
            <a:off x="839755" y="1012362"/>
            <a:ext cx="9713952" cy="1077218"/>
          </a:xfrm>
          <a:prstGeom prst="rect">
            <a:avLst/>
          </a:prstGeom>
          <a:noFill/>
        </p:spPr>
        <p:txBody>
          <a:bodyPr wrap="square" rtlCol="0">
            <a:spAutoFit/>
          </a:bodyPr>
          <a:lstStyle/>
          <a:p>
            <a:pPr algn="r" rtl="1">
              <a:buClr>
                <a:srgbClr val="000000"/>
              </a:buClr>
            </a:pPr>
            <a:r>
              <a:rPr lang="ar-LB" sz="3200" kern="0" dirty="0" smtClean="0">
                <a:solidFill>
                  <a:srgbClr val="737375">
                    <a:lumMod val="75000"/>
                  </a:srgbClr>
                </a:solidFill>
                <a:latin typeface="Arial"/>
                <a:cs typeface="Arial"/>
                <a:sym typeface="Arial"/>
              </a:rPr>
              <a:t>قم بالتّعاون مع زملائك في المجموعة بتحديد الأهداف الّتي يقيسها كلٌّ من </a:t>
            </a:r>
          </a:p>
          <a:p>
            <a:pPr algn="r" rtl="1">
              <a:buClr>
                <a:srgbClr val="000000"/>
              </a:buClr>
            </a:pPr>
            <a:r>
              <a:rPr lang="ar-LB" sz="3200" kern="0" dirty="0" smtClean="0">
                <a:solidFill>
                  <a:srgbClr val="737375">
                    <a:lumMod val="75000"/>
                  </a:srgbClr>
                </a:solidFill>
                <a:latin typeface="Arial"/>
                <a:cs typeface="Arial"/>
                <a:sym typeface="Arial"/>
              </a:rPr>
              <a:t>التّقويم القبليّ والتّقويم البعديّ، والغاية من استخدام كلّ منهما</a:t>
            </a:r>
            <a:endParaRPr lang="en-US" sz="3200" kern="0" dirty="0">
              <a:solidFill>
                <a:srgbClr val="737375">
                  <a:lumMod val="75000"/>
                </a:srgbClr>
              </a:solidFill>
              <a:latin typeface="Arial"/>
              <a:cs typeface="Arial"/>
              <a:sym typeface="Arial"/>
            </a:endParaRPr>
          </a:p>
        </p:txBody>
      </p:sp>
      <p:graphicFrame>
        <p:nvGraphicFramePr>
          <p:cNvPr id="8" name="Table 4">
            <a:extLst>
              <a:ext uri="{FF2B5EF4-FFF2-40B4-BE49-F238E27FC236}">
                <a16:creationId xmlns:a16="http://schemas.microsoft.com/office/drawing/2014/main" id="{65CBB730-F9E0-657F-73A9-A4F0AD029C93}"/>
              </a:ext>
            </a:extLst>
          </p:cNvPr>
          <p:cNvGraphicFramePr>
            <a:graphicFrameLocks noGrp="1"/>
          </p:cNvGraphicFramePr>
          <p:nvPr>
            <p:extLst>
              <p:ext uri="{D42A27DB-BD31-4B8C-83A1-F6EECF244321}">
                <p14:modId xmlns:p14="http://schemas.microsoft.com/office/powerpoint/2010/main" val="599506769"/>
              </p:ext>
            </p:extLst>
          </p:nvPr>
        </p:nvGraphicFramePr>
        <p:xfrm>
          <a:off x="147114" y="2552169"/>
          <a:ext cx="11653932" cy="724018"/>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smtClean="0">
                          <a:solidFill>
                            <a:srgbClr val="002060"/>
                          </a:solidFill>
                        </a:rPr>
                        <a:t>التّقويم التّشخيصيّ البعديّ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a:t>
                      </a:r>
                      <a:r>
                        <a:rPr lang="ar-LB" sz="2800" b="1" kern="1200" dirty="0" smtClean="0">
                          <a:solidFill>
                            <a:srgbClr val="002060"/>
                          </a:solidFill>
                          <a:latin typeface="+mn-lt"/>
                          <a:ea typeface="+mn-ea"/>
                          <a:cs typeface="+mn-cs"/>
                        </a:rPr>
                        <a:t>التّشخيصيّ القبليّ</a:t>
                      </a:r>
                      <a:endParaRPr lang="en-US" sz="2800" b="1" kern="1200" dirty="0">
                        <a:solidFill>
                          <a:srgbClr val="002060"/>
                        </a:solidFill>
                        <a:latin typeface="+mn-lt"/>
                        <a:ea typeface="+mn-ea"/>
                        <a:cs typeface="+mn-cs"/>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graphicFrame>
        <p:nvGraphicFramePr>
          <p:cNvPr id="9" name="Table 4">
            <a:extLst>
              <a:ext uri="{FF2B5EF4-FFF2-40B4-BE49-F238E27FC236}">
                <a16:creationId xmlns:a16="http://schemas.microsoft.com/office/drawing/2014/main" id="{65CBB730-F9E0-657F-73A9-A4F0AD029C93}"/>
              </a:ext>
            </a:extLst>
          </p:cNvPr>
          <p:cNvGraphicFramePr>
            <a:graphicFrameLocks noGrp="1"/>
          </p:cNvGraphicFramePr>
          <p:nvPr>
            <p:extLst>
              <p:ext uri="{D42A27DB-BD31-4B8C-83A1-F6EECF244321}">
                <p14:modId xmlns:p14="http://schemas.microsoft.com/office/powerpoint/2010/main" val="2804646727"/>
              </p:ext>
            </p:extLst>
          </p:nvPr>
        </p:nvGraphicFramePr>
        <p:xfrm>
          <a:off x="147114" y="4214687"/>
          <a:ext cx="11653932" cy="724018"/>
        </p:xfrm>
        <a:graphic>
          <a:graphicData uri="http://schemas.openxmlformats.org/drawingml/2006/table">
            <a:tbl>
              <a:tblPr firstRow="1" bandRow="1">
                <a:tableStyleId>{5C22544A-7EE6-4342-B048-85BDC9FD1C3A}</a:tableStyleId>
              </a:tblPr>
              <a:tblGrid>
                <a:gridCol w="11653932">
                  <a:extLst>
                    <a:ext uri="{9D8B030D-6E8A-4147-A177-3AD203B41FA5}">
                      <a16:colId xmlns:a16="http://schemas.microsoft.com/office/drawing/2014/main" val="3465664710"/>
                    </a:ext>
                  </a:extLst>
                </a:gridCol>
              </a:tblGrid>
              <a:tr h="724018">
                <a:tc>
                  <a:txBody>
                    <a:bodyPr/>
                    <a:lstStyle/>
                    <a:p>
                      <a:pPr algn="ctr"/>
                      <a:r>
                        <a:rPr lang="ar-LB" sz="3600" dirty="0" smtClean="0">
                          <a:solidFill>
                            <a:srgbClr val="002060"/>
                          </a:solidFill>
                        </a:rPr>
                        <a:t>الغاية</a:t>
                      </a:r>
                      <a:r>
                        <a:rPr lang="ar-LB" sz="3600" baseline="0" dirty="0" smtClean="0">
                          <a:solidFill>
                            <a:srgbClr val="002060"/>
                          </a:solidFill>
                        </a:rPr>
                        <a:t> من استخدام كلٍّ منهما</a:t>
                      </a:r>
                      <a:endParaRPr lang="en-US" sz="360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Tree>
    <p:extLst>
      <p:ext uri="{BB962C8B-B14F-4D97-AF65-F5344CB8AC3E}">
        <p14:creationId xmlns:p14="http://schemas.microsoft.com/office/powerpoint/2010/main" val="319379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9" name="Google Shape;259;p2"/>
          <p:cNvSpPr/>
          <p:nvPr/>
        </p:nvSpPr>
        <p:spPr>
          <a:xfrm>
            <a:off x="8092440" y="1406889"/>
            <a:ext cx="817880" cy="434650"/>
          </a:xfrm>
          <a:prstGeom prst="rect">
            <a:avLst/>
          </a:prstGeom>
          <a:solidFill>
            <a:srgbClr val="EAEBEA"/>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260" name="Google Shape;260;p2"/>
          <p:cNvSpPr txBox="1">
            <a:spLocks noGrp="1"/>
          </p:cNvSpPr>
          <p:nvPr>
            <p:ph type="title"/>
          </p:nvPr>
        </p:nvSpPr>
        <p:spPr>
          <a:xfrm>
            <a:off x="5374751" y="2734520"/>
            <a:ext cx="4535876" cy="565821"/>
          </a:xfrm>
          <a:prstGeom prst="rect">
            <a:avLst/>
          </a:prstGeom>
          <a:noFill/>
          <a:ln>
            <a:noFill/>
          </a:ln>
        </p:spPr>
        <p:txBody>
          <a:bodyPr spcFirstLastPara="1" wrap="square" lIns="91425" tIns="45700" rIns="91425" bIns="45700" anchor="t" anchorCtr="0">
            <a:noAutofit/>
          </a:bodyPr>
          <a:lstStyle/>
          <a:p>
            <a:r>
              <a:rPr lang="ar-LB">
                <a:latin typeface="Calibri"/>
                <a:ea typeface="Calibri"/>
                <a:cs typeface="Calibri"/>
                <a:sym typeface="Calibri"/>
              </a:rPr>
              <a:t>اليوم الأوّل</a:t>
            </a:r>
            <a:endParaRPr dirty="0">
              <a:latin typeface="Calibri"/>
              <a:ea typeface="Calibri"/>
              <a:cs typeface="Calibri"/>
              <a:sym typeface="Calibri"/>
            </a:endParaRPr>
          </a:p>
        </p:txBody>
      </p:sp>
      <p:grpSp>
        <p:nvGrpSpPr>
          <p:cNvPr id="264" name="Google Shape;264;p2"/>
          <p:cNvGrpSpPr/>
          <p:nvPr/>
        </p:nvGrpSpPr>
        <p:grpSpPr>
          <a:xfrm>
            <a:off x="1982322" y="1936442"/>
            <a:ext cx="3924300" cy="3805306"/>
            <a:chOff x="3676823" y="3017429"/>
            <a:chExt cx="3924300" cy="3805306"/>
          </a:xfrm>
        </p:grpSpPr>
        <p:sp>
          <p:nvSpPr>
            <p:cNvPr id="265" name="Google Shape;265;p2"/>
            <p:cNvSpPr/>
            <p:nvPr/>
          </p:nvSpPr>
          <p:spPr>
            <a:xfrm>
              <a:off x="3676823" y="3017429"/>
              <a:ext cx="3924300" cy="3805306"/>
            </a:xfrm>
            <a:prstGeom prst="ellipse">
              <a:avLst/>
            </a:prstGeom>
            <a:solidFill>
              <a:schemeClr val="lt1"/>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pic>
          <p:nvPicPr>
            <p:cNvPr id="266" name="Google Shape;266;p2" descr="Smart, idea, light, bulb, book 3d-illustration - Download on Iconfinder"/>
            <p:cNvPicPr preferRelativeResize="0"/>
            <p:nvPr/>
          </p:nvPicPr>
          <p:blipFill rotWithShape="1">
            <a:blip r:embed="rId3">
              <a:alphaModFix/>
            </a:blip>
            <a:srcRect/>
            <a:stretch/>
          </p:blipFill>
          <p:spPr>
            <a:xfrm>
              <a:off x="4482776" y="3590310"/>
              <a:ext cx="2439589" cy="2439589"/>
            </a:xfrm>
            <a:prstGeom prst="rect">
              <a:avLst/>
            </a:prstGeom>
            <a:noFill/>
            <a:ln>
              <a:noFill/>
            </a:ln>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913042" y="260570"/>
            <a:ext cx="4152123" cy="584775"/>
          </a:xfrm>
          <a:prstGeom prst="rect">
            <a:avLst/>
          </a:prstGeom>
          <a:noFill/>
        </p:spPr>
        <p:txBody>
          <a:bodyPr wrap="square" rtlCol="0">
            <a:spAutoFit/>
          </a:bodyPr>
          <a:lstStyle/>
          <a:p>
            <a:pPr algn="ctr"/>
            <a:r>
              <a:rPr lang="ar-LB" sz="3200" b="1" dirty="0">
                <a:solidFill>
                  <a:srgbClr val="002060"/>
                </a:solidFill>
              </a:rPr>
              <a:t>نموذج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1BD2DA6-31A3-DF7C-B18D-1725BBF4191C}"/>
              </a:ext>
            </a:extLst>
          </p:cNvPr>
          <p:cNvCxnSpPr>
            <a:cxnSpLocks/>
            <a:endCxn id="8" idx="0"/>
          </p:cNvCxnSpPr>
          <p:nvPr/>
        </p:nvCxnSpPr>
        <p:spPr>
          <a:xfrm>
            <a:off x="1548882" y="1737083"/>
            <a:ext cx="0" cy="221463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09BB034-99DC-402F-0C49-929E5C92141D}"/>
              </a:ext>
            </a:extLst>
          </p:cNvPr>
          <p:cNvSpPr txBox="1"/>
          <p:nvPr/>
        </p:nvSpPr>
        <p:spPr>
          <a:xfrm>
            <a:off x="284587" y="3951714"/>
            <a:ext cx="2528589" cy="400110"/>
          </a:xfrm>
          <a:prstGeom prst="rect">
            <a:avLst/>
          </a:prstGeom>
          <a:noFill/>
          <a:ln>
            <a:solidFill>
              <a:schemeClr val="accent1"/>
            </a:solidFill>
          </a:ln>
        </p:spPr>
        <p:txBody>
          <a:bodyPr wrap="square" rtlCol="0" anchor="ctr">
            <a:spAutoFit/>
          </a:bodyPr>
          <a:lstStyle/>
          <a:p>
            <a:pPr algn="ctr"/>
            <a:r>
              <a:rPr lang="ar-LB" sz="2000" dirty="0"/>
              <a:t>فئات الكتّاب</a:t>
            </a:r>
            <a:endParaRPr lang="en-US" sz="2000" dirty="0"/>
          </a:p>
        </p:txBody>
      </p:sp>
      <p:cxnSp>
        <p:nvCxnSpPr>
          <p:cNvPr id="9" name="Straight Arrow Connector 8">
            <a:extLst>
              <a:ext uri="{FF2B5EF4-FFF2-40B4-BE49-F238E27FC236}">
                <a16:creationId xmlns:a16="http://schemas.microsoft.com/office/drawing/2014/main" id="{E870E726-F22F-A4CE-E89F-FE8EA805B9C7}"/>
              </a:ext>
            </a:extLst>
          </p:cNvPr>
          <p:cNvCxnSpPr>
            <a:cxnSpLocks/>
            <a:stCxn id="8" idx="2"/>
          </p:cNvCxnSpPr>
          <p:nvPr/>
        </p:nvCxnSpPr>
        <p:spPr>
          <a:xfrm>
            <a:off x="1548882" y="4351824"/>
            <a:ext cx="0" cy="3815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CBAECEE-566B-181D-DFE0-3A590CA2F132}"/>
              </a:ext>
            </a:extLst>
          </p:cNvPr>
          <p:cNvSpPr txBox="1"/>
          <p:nvPr/>
        </p:nvSpPr>
        <p:spPr>
          <a:xfrm>
            <a:off x="262811" y="4681868"/>
            <a:ext cx="2685661" cy="1015663"/>
          </a:xfrm>
          <a:prstGeom prst="rect">
            <a:avLst/>
          </a:prstGeom>
          <a:noFill/>
          <a:ln>
            <a:solidFill>
              <a:schemeClr val="accent1"/>
            </a:solidFill>
          </a:ln>
        </p:spPr>
        <p:txBody>
          <a:bodyPr wrap="square" rtlCol="0" anchor="ctr">
            <a:spAutoFit/>
          </a:bodyPr>
          <a:lstStyle/>
          <a:p>
            <a:pPr algn="ctr"/>
            <a:r>
              <a:rPr lang="ar-LB" sz="2000" dirty="0"/>
              <a:t>تحليل النّتائج وتحديد الأهداف غير المكتسبة </a:t>
            </a:r>
            <a:endParaRPr lang="en-US" sz="2000" dirty="0"/>
          </a:p>
          <a:p>
            <a:pPr algn="ctr"/>
            <a:endParaRPr lang="en-US" sz="2000" dirty="0"/>
          </a:p>
        </p:txBody>
      </p:sp>
      <p:cxnSp>
        <p:nvCxnSpPr>
          <p:cNvPr id="11" name="Straight Arrow Connector 10">
            <a:extLst>
              <a:ext uri="{FF2B5EF4-FFF2-40B4-BE49-F238E27FC236}">
                <a16:creationId xmlns:a16="http://schemas.microsoft.com/office/drawing/2014/main" id="{82AE76FA-67D2-27E1-E0FC-A84699D4DC24}"/>
              </a:ext>
            </a:extLst>
          </p:cNvPr>
          <p:cNvCxnSpPr>
            <a:cxnSpLocks/>
            <a:endCxn id="12" idx="0"/>
          </p:cNvCxnSpPr>
          <p:nvPr/>
        </p:nvCxnSpPr>
        <p:spPr>
          <a:xfrm>
            <a:off x="10456506" y="1720841"/>
            <a:ext cx="0" cy="213705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3A3379A-450C-5E78-85F8-293C43593504}"/>
              </a:ext>
            </a:extLst>
          </p:cNvPr>
          <p:cNvSpPr txBox="1"/>
          <p:nvPr/>
        </p:nvSpPr>
        <p:spPr>
          <a:xfrm>
            <a:off x="9192211" y="3857898"/>
            <a:ext cx="2528589" cy="461665"/>
          </a:xfrm>
          <a:prstGeom prst="rect">
            <a:avLst/>
          </a:prstGeom>
          <a:noFill/>
          <a:ln>
            <a:solidFill>
              <a:schemeClr val="accent1"/>
            </a:solidFill>
          </a:ln>
        </p:spPr>
        <p:txBody>
          <a:bodyPr wrap="square" rtlCol="0" anchor="ctr">
            <a:spAutoFit/>
          </a:bodyPr>
          <a:lstStyle/>
          <a:p>
            <a:pPr algn="ctr"/>
            <a:r>
              <a:rPr lang="ar-LB" sz="2400" dirty="0"/>
              <a:t>فئات الكتّاب</a:t>
            </a:r>
            <a:endParaRPr lang="en-US" sz="2400" dirty="0"/>
          </a:p>
        </p:txBody>
      </p:sp>
      <p:cxnSp>
        <p:nvCxnSpPr>
          <p:cNvPr id="13" name="Straight Arrow Connector 12">
            <a:extLst>
              <a:ext uri="{FF2B5EF4-FFF2-40B4-BE49-F238E27FC236}">
                <a16:creationId xmlns:a16="http://schemas.microsoft.com/office/drawing/2014/main" id="{6E95BD2C-E3E4-BEE9-663B-2467ABBCBB58}"/>
              </a:ext>
            </a:extLst>
          </p:cNvPr>
          <p:cNvCxnSpPr>
            <a:cxnSpLocks/>
          </p:cNvCxnSpPr>
          <p:nvPr/>
        </p:nvCxnSpPr>
        <p:spPr>
          <a:xfrm>
            <a:off x="10456506" y="4422061"/>
            <a:ext cx="0" cy="25848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2EBB2F7-B50E-3764-6321-12EC0AA5C4BB}"/>
              </a:ext>
            </a:extLst>
          </p:cNvPr>
          <p:cNvSpPr txBox="1"/>
          <p:nvPr/>
        </p:nvSpPr>
        <p:spPr>
          <a:xfrm>
            <a:off x="9187835" y="4798429"/>
            <a:ext cx="2685661" cy="707886"/>
          </a:xfrm>
          <a:prstGeom prst="rect">
            <a:avLst/>
          </a:prstGeom>
          <a:noFill/>
          <a:ln>
            <a:solidFill>
              <a:schemeClr val="accent1"/>
            </a:solidFill>
          </a:ln>
        </p:spPr>
        <p:txBody>
          <a:bodyPr wrap="square" rtlCol="0" anchor="ctr">
            <a:spAutoFit/>
          </a:bodyPr>
          <a:lstStyle/>
          <a:p>
            <a:pPr algn="ctr"/>
            <a:r>
              <a:rPr lang="ar-LB" sz="2000" dirty="0"/>
              <a:t>تحليل النّتائج وتحديد الأهداف غير المكتسبة </a:t>
            </a:r>
            <a:endParaRPr lang="en-US" sz="2000" dirty="0"/>
          </a:p>
        </p:txBody>
      </p: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extLst/>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pic>
        <p:nvPicPr>
          <p:cNvPr id="20" name="Picture 19">
            <a:extLst>
              <a:ext uri="{FF2B5EF4-FFF2-40B4-BE49-F238E27FC236}">
                <a16:creationId xmlns:a16="http://schemas.microsoft.com/office/drawing/2014/main" id="{C058EA95-D4A9-EFBE-F944-CFF5EADA50CD}"/>
              </a:ext>
            </a:extLst>
          </p:cNvPr>
          <p:cNvPicPr>
            <a:picLocks noChangeAspect="1"/>
          </p:cNvPicPr>
          <p:nvPr/>
        </p:nvPicPr>
        <p:blipFill>
          <a:blip r:embed="rId2"/>
          <a:stretch>
            <a:fillRect/>
          </a:stretch>
        </p:blipFill>
        <p:spPr>
          <a:xfrm>
            <a:off x="3667530" y="2926515"/>
            <a:ext cx="4642694" cy="3091039"/>
          </a:xfrm>
          <a:prstGeom prst="rect">
            <a:avLst/>
          </a:prstGeom>
          <a:ln>
            <a:solidFill>
              <a:schemeClr val="accent1"/>
            </a:solidFill>
          </a:ln>
        </p:spPr>
      </p:pic>
      <p:sp>
        <p:nvSpPr>
          <p:cNvPr id="21" name="Arrow: Down 20">
            <a:extLst>
              <a:ext uri="{FF2B5EF4-FFF2-40B4-BE49-F238E27FC236}">
                <a16:creationId xmlns:a16="http://schemas.microsoft.com/office/drawing/2014/main" id="{FCB32764-F1FE-F36B-E9C7-E573757F2843}"/>
              </a:ext>
            </a:extLst>
          </p:cNvPr>
          <p:cNvSpPr/>
          <p:nvPr/>
        </p:nvSpPr>
        <p:spPr>
          <a:xfrm rot="4934713">
            <a:off x="9226092" y="4759978"/>
            <a:ext cx="369333" cy="1898000"/>
          </a:xfrm>
          <a:prstGeom prst="downArrow">
            <a:avLst>
              <a:gd name="adj1" fmla="val 50000"/>
              <a:gd name="adj2" fmla="val 630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49054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200400" y="260570"/>
            <a:ext cx="4864765" cy="584775"/>
          </a:xfrm>
          <a:prstGeom prst="rect">
            <a:avLst/>
          </a:prstGeom>
          <a:noFill/>
        </p:spPr>
        <p:txBody>
          <a:bodyPr wrap="square" rtlCol="0">
            <a:spAutoFit/>
          </a:bodyPr>
          <a:lstStyle/>
          <a:p>
            <a:pPr algn="ctr"/>
            <a:r>
              <a:rPr lang="ar-LB" sz="3200" b="1" dirty="0">
                <a:solidFill>
                  <a:srgbClr val="002060"/>
                </a:solidFill>
              </a:rPr>
              <a:t>مكوّنات أدوات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extLst/>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
        <p:nvSpPr>
          <p:cNvPr id="3" name="TextBox 2">
            <a:extLst>
              <a:ext uri="{FF2B5EF4-FFF2-40B4-BE49-F238E27FC236}">
                <a16:creationId xmlns:a16="http://schemas.microsoft.com/office/drawing/2014/main" id="{57CCE9E8-B18C-8D26-50BD-682ACCB3E8D0}"/>
              </a:ext>
            </a:extLst>
          </p:cNvPr>
          <p:cNvSpPr txBox="1"/>
          <p:nvPr/>
        </p:nvSpPr>
        <p:spPr>
          <a:xfrm>
            <a:off x="8955741" y="3469532"/>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الأوّل</a:t>
            </a:r>
            <a:endParaRPr lang="en-US" b="1" dirty="0"/>
          </a:p>
        </p:txBody>
      </p:sp>
      <p:graphicFrame>
        <p:nvGraphicFramePr>
          <p:cNvPr id="24" name="Table 24">
            <a:extLst>
              <a:ext uri="{FF2B5EF4-FFF2-40B4-BE49-F238E27FC236}">
                <a16:creationId xmlns:a16="http://schemas.microsoft.com/office/drawing/2014/main" id="{9894A4A6-05DA-F409-57B5-B1DD3C11D80C}"/>
              </a:ext>
            </a:extLst>
          </p:cNvPr>
          <p:cNvGraphicFramePr>
            <a:graphicFrameLocks noGrp="1"/>
          </p:cNvGraphicFramePr>
          <p:nvPr>
            <p:extLst/>
          </p:nvPr>
        </p:nvGraphicFramePr>
        <p:xfrm>
          <a:off x="8368625"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الروضة الثّالثة</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الأوّل</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
        <p:nvSpPr>
          <p:cNvPr id="2" name="TextBox 1">
            <a:extLst>
              <a:ext uri="{FF2B5EF4-FFF2-40B4-BE49-F238E27FC236}">
                <a16:creationId xmlns:a16="http://schemas.microsoft.com/office/drawing/2014/main" id="{EA291439-CF45-E438-04A2-01BC7D767EDD}"/>
              </a:ext>
            </a:extLst>
          </p:cNvPr>
          <p:cNvSpPr txBox="1"/>
          <p:nvPr/>
        </p:nvSpPr>
        <p:spPr>
          <a:xfrm>
            <a:off x="1978892" y="3296106"/>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الأوّل</a:t>
            </a:r>
            <a:endParaRPr lang="en-US" b="1" dirty="0"/>
          </a:p>
        </p:txBody>
      </p:sp>
      <p:graphicFrame>
        <p:nvGraphicFramePr>
          <p:cNvPr id="7" name="Table 24">
            <a:extLst>
              <a:ext uri="{FF2B5EF4-FFF2-40B4-BE49-F238E27FC236}">
                <a16:creationId xmlns:a16="http://schemas.microsoft.com/office/drawing/2014/main" id="{2E63C613-B1ED-42BD-DE69-3DDE1268630C}"/>
              </a:ext>
            </a:extLst>
          </p:cNvPr>
          <p:cNvGraphicFramePr>
            <a:graphicFrameLocks noGrp="1"/>
          </p:cNvGraphicFramePr>
          <p:nvPr>
            <p:extLst/>
          </p:nvPr>
        </p:nvGraphicFramePr>
        <p:xfrm>
          <a:off x="1496627"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الروضة الثّالثة</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الأوّل</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Tree>
    <p:extLst>
      <p:ext uri="{BB962C8B-B14F-4D97-AF65-F5344CB8AC3E}">
        <p14:creationId xmlns:p14="http://schemas.microsoft.com/office/powerpoint/2010/main" val="3753515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200400" y="260570"/>
            <a:ext cx="4864765" cy="584775"/>
          </a:xfrm>
          <a:prstGeom prst="rect">
            <a:avLst/>
          </a:prstGeom>
          <a:noFill/>
        </p:spPr>
        <p:txBody>
          <a:bodyPr wrap="square" rtlCol="0">
            <a:spAutoFit/>
          </a:bodyPr>
          <a:lstStyle/>
          <a:p>
            <a:pPr algn="ctr"/>
            <a:r>
              <a:rPr lang="ar-LB" sz="3200" b="1" dirty="0">
                <a:solidFill>
                  <a:srgbClr val="002060"/>
                </a:solidFill>
              </a:rPr>
              <a:t>مكوّنات أدوات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
        <p:nvSpPr>
          <p:cNvPr id="3" name="TextBox 2">
            <a:extLst>
              <a:ext uri="{FF2B5EF4-FFF2-40B4-BE49-F238E27FC236}">
                <a16:creationId xmlns:a16="http://schemas.microsoft.com/office/drawing/2014/main" id="{57CCE9E8-B18C-8D26-50BD-682ACCB3E8D0}"/>
              </a:ext>
            </a:extLst>
          </p:cNvPr>
          <p:cNvSpPr txBox="1"/>
          <p:nvPr/>
        </p:nvSpPr>
        <p:spPr>
          <a:xfrm>
            <a:off x="8955741" y="3469532"/>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الثّاني</a:t>
            </a:r>
            <a:endParaRPr lang="en-US" b="1" dirty="0"/>
          </a:p>
        </p:txBody>
      </p:sp>
      <p:graphicFrame>
        <p:nvGraphicFramePr>
          <p:cNvPr id="24" name="Table 24">
            <a:extLst>
              <a:ext uri="{FF2B5EF4-FFF2-40B4-BE49-F238E27FC236}">
                <a16:creationId xmlns:a16="http://schemas.microsoft.com/office/drawing/2014/main" id="{9894A4A6-05DA-F409-57B5-B1DD3C11D80C}"/>
              </a:ext>
            </a:extLst>
          </p:cNvPr>
          <p:cNvGraphicFramePr>
            <a:graphicFrameLocks noGrp="1"/>
          </p:cNvGraphicFramePr>
          <p:nvPr>
            <p:extLst/>
          </p:nvPr>
        </p:nvGraphicFramePr>
        <p:xfrm>
          <a:off x="8368625"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الأوّل</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الثّاني</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
        <p:nvSpPr>
          <p:cNvPr id="2" name="TextBox 1">
            <a:extLst>
              <a:ext uri="{FF2B5EF4-FFF2-40B4-BE49-F238E27FC236}">
                <a16:creationId xmlns:a16="http://schemas.microsoft.com/office/drawing/2014/main" id="{EA291439-CF45-E438-04A2-01BC7D767EDD}"/>
              </a:ext>
            </a:extLst>
          </p:cNvPr>
          <p:cNvSpPr txBox="1"/>
          <p:nvPr/>
        </p:nvSpPr>
        <p:spPr>
          <a:xfrm>
            <a:off x="1978892" y="3296106"/>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الثّاني</a:t>
            </a:r>
            <a:endParaRPr lang="en-US" b="1" dirty="0"/>
          </a:p>
        </p:txBody>
      </p:sp>
      <p:graphicFrame>
        <p:nvGraphicFramePr>
          <p:cNvPr id="7" name="Table 24">
            <a:extLst>
              <a:ext uri="{FF2B5EF4-FFF2-40B4-BE49-F238E27FC236}">
                <a16:creationId xmlns:a16="http://schemas.microsoft.com/office/drawing/2014/main" id="{2E63C613-B1ED-42BD-DE69-3DDE1268630C}"/>
              </a:ext>
            </a:extLst>
          </p:cNvPr>
          <p:cNvGraphicFramePr>
            <a:graphicFrameLocks noGrp="1"/>
          </p:cNvGraphicFramePr>
          <p:nvPr>
            <p:extLst/>
          </p:nvPr>
        </p:nvGraphicFramePr>
        <p:xfrm>
          <a:off x="1496627"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الأوّل</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الثّاني</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Tree>
    <p:extLst>
      <p:ext uri="{BB962C8B-B14F-4D97-AF65-F5344CB8AC3E}">
        <p14:creationId xmlns:p14="http://schemas.microsoft.com/office/powerpoint/2010/main" val="2023531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200400" y="260570"/>
            <a:ext cx="4864765" cy="584775"/>
          </a:xfrm>
          <a:prstGeom prst="rect">
            <a:avLst/>
          </a:prstGeom>
          <a:noFill/>
        </p:spPr>
        <p:txBody>
          <a:bodyPr wrap="square" rtlCol="0">
            <a:spAutoFit/>
          </a:bodyPr>
          <a:lstStyle/>
          <a:p>
            <a:pPr algn="ctr"/>
            <a:r>
              <a:rPr lang="ar-LB" sz="3200" b="1" dirty="0">
                <a:solidFill>
                  <a:srgbClr val="002060"/>
                </a:solidFill>
              </a:rPr>
              <a:t>مكوّنات أدوات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
        <p:nvSpPr>
          <p:cNvPr id="3" name="TextBox 2">
            <a:extLst>
              <a:ext uri="{FF2B5EF4-FFF2-40B4-BE49-F238E27FC236}">
                <a16:creationId xmlns:a16="http://schemas.microsoft.com/office/drawing/2014/main" id="{57CCE9E8-B18C-8D26-50BD-682ACCB3E8D0}"/>
              </a:ext>
            </a:extLst>
          </p:cNvPr>
          <p:cNvSpPr txBox="1"/>
          <p:nvPr/>
        </p:nvSpPr>
        <p:spPr>
          <a:xfrm>
            <a:off x="8955741" y="3469532"/>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الثّالث</a:t>
            </a:r>
            <a:endParaRPr lang="en-US" b="1" dirty="0"/>
          </a:p>
        </p:txBody>
      </p:sp>
      <p:graphicFrame>
        <p:nvGraphicFramePr>
          <p:cNvPr id="24" name="Table 24">
            <a:extLst>
              <a:ext uri="{FF2B5EF4-FFF2-40B4-BE49-F238E27FC236}">
                <a16:creationId xmlns:a16="http://schemas.microsoft.com/office/drawing/2014/main" id="{9894A4A6-05DA-F409-57B5-B1DD3C11D80C}"/>
              </a:ext>
            </a:extLst>
          </p:cNvPr>
          <p:cNvGraphicFramePr>
            <a:graphicFrameLocks noGrp="1"/>
          </p:cNvGraphicFramePr>
          <p:nvPr>
            <p:extLst/>
          </p:nvPr>
        </p:nvGraphicFramePr>
        <p:xfrm>
          <a:off x="8368625"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الثّاني</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الثّالث</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
        <p:nvSpPr>
          <p:cNvPr id="2" name="TextBox 1">
            <a:extLst>
              <a:ext uri="{FF2B5EF4-FFF2-40B4-BE49-F238E27FC236}">
                <a16:creationId xmlns:a16="http://schemas.microsoft.com/office/drawing/2014/main" id="{EA291439-CF45-E438-04A2-01BC7D767EDD}"/>
              </a:ext>
            </a:extLst>
          </p:cNvPr>
          <p:cNvSpPr txBox="1"/>
          <p:nvPr/>
        </p:nvSpPr>
        <p:spPr>
          <a:xfrm>
            <a:off x="1978892" y="3296106"/>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الثّالث</a:t>
            </a:r>
            <a:endParaRPr lang="en-US" b="1" dirty="0"/>
          </a:p>
        </p:txBody>
      </p:sp>
      <p:graphicFrame>
        <p:nvGraphicFramePr>
          <p:cNvPr id="7" name="Table 24">
            <a:extLst>
              <a:ext uri="{FF2B5EF4-FFF2-40B4-BE49-F238E27FC236}">
                <a16:creationId xmlns:a16="http://schemas.microsoft.com/office/drawing/2014/main" id="{2E63C613-B1ED-42BD-DE69-3DDE1268630C}"/>
              </a:ext>
            </a:extLst>
          </p:cNvPr>
          <p:cNvGraphicFramePr>
            <a:graphicFrameLocks noGrp="1"/>
          </p:cNvGraphicFramePr>
          <p:nvPr>
            <p:extLst/>
          </p:nvPr>
        </p:nvGraphicFramePr>
        <p:xfrm>
          <a:off x="1496627"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الثّاني</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الثّالث</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Tree>
    <p:extLst>
      <p:ext uri="{BB962C8B-B14F-4D97-AF65-F5344CB8AC3E}">
        <p14:creationId xmlns:p14="http://schemas.microsoft.com/office/powerpoint/2010/main" val="7243729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200400" y="260570"/>
            <a:ext cx="4864765" cy="584775"/>
          </a:xfrm>
          <a:prstGeom prst="rect">
            <a:avLst/>
          </a:prstGeom>
          <a:noFill/>
        </p:spPr>
        <p:txBody>
          <a:bodyPr wrap="square" rtlCol="0">
            <a:spAutoFit/>
          </a:bodyPr>
          <a:lstStyle/>
          <a:p>
            <a:pPr algn="ctr"/>
            <a:r>
              <a:rPr lang="ar-LB" sz="3200" b="1" dirty="0">
                <a:solidFill>
                  <a:srgbClr val="002060"/>
                </a:solidFill>
              </a:rPr>
              <a:t>مكوّنات أدوات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
        <p:nvSpPr>
          <p:cNvPr id="3" name="TextBox 2">
            <a:extLst>
              <a:ext uri="{FF2B5EF4-FFF2-40B4-BE49-F238E27FC236}">
                <a16:creationId xmlns:a16="http://schemas.microsoft.com/office/drawing/2014/main" id="{57CCE9E8-B18C-8D26-50BD-682ACCB3E8D0}"/>
              </a:ext>
            </a:extLst>
          </p:cNvPr>
          <p:cNvSpPr txBox="1"/>
          <p:nvPr/>
        </p:nvSpPr>
        <p:spPr>
          <a:xfrm>
            <a:off x="8955741" y="3469532"/>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الرّابع</a:t>
            </a:r>
            <a:endParaRPr lang="en-US" b="1" dirty="0"/>
          </a:p>
        </p:txBody>
      </p:sp>
      <p:graphicFrame>
        <p:nvGraphicFramePr>
          <p:cNvPr id="24" name="Table 24">
            <a:extLst>
              <a:ext uri="{FF2B5EF4-FFF2-40B4-BE49-F238E27FC236}">
                <a16:creationId xmlns:a16="http://schemas.microsoft.com/office/drawing/2014/main" id="{9894A4A6-05DA-F409-57B5-B1DD3C11D80C}"/>
              </a:ext>
            </a:extLst>
          </p:cNvPr>
          <p:cNvGraphicFramePr>
            <a:graphicFrameLocks noGrp="1"/>
          </p:cNvGraphicFramePr>
          <p:nvPr>
            <p:extLst/>
          </p:nvPr>
        </p:nvGraphicFramePr>
        <p:xfrm>
          <a:off x="8368625"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الثّالث</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الرّابع</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
        <p:nvSpPr>
          <p:cNvPr id="2" name="TextBox 1">
            <a:extLst>
              <a:ext uri="{FF2B5EF4-FFF2-40B4-BE49-F238E27FC236}">
                <a16:creationId xmlns:a16="http://schemas.microsoft.com/office/drawing/2014/main" id="{EA291439-CF45-E438-04A2-01BC7D767EDD}"/>
              </a:ext>
            </a:extLst>
          </p:cNvPr>
          <p:cNvSpPr txBox="1"/>
          <p:nvPr/>
        </p:nvSpPr>
        <p:spPr>
          <a:xfrm>
            <a:off x="1978892" y="3296106"/>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الرّابع</a:t>
            </a:r>
            <a:endParaRPr lang="en-US" b="1" dirty="0"/>
          </a:p>
        </p:txBody>
      </p:sp>
      <p:graphicFrame>
        <p:nvGraphicFramePr>
          <p:cNvPr id="7" name="Table 24">
            <a:extLst>
              <a:ext uri="{FF2B5EF4-FFF2-40B4-BE49-F238E27FC236}">
                <a16:creationId xmlns:a16="http://schemas.microsoft.com/office/drawing/2014/main" id="{2E63C613-B1ED-42BD-DE69-3DDE1268630C}"/>
              </a:ext>
            </a:extLst>
          </p:cNvPr>
          <p:cNvGraphicFramePr>
            <a:graphicFrameLocks noGrp="1"/>
          </p:cNvGraphicFramePr>
          <p:nvPr>
            <p:extLst/>
          </p:nvPr>
        </p:nvGraphicFramePr>
        <p:xfrm>
          <a:off x="1496627" y="4102711"/>
          <a:ext cx="3108383" cy="741680"/>
        </p:xfrm>
        <a:graphic>
          <a:graphicData uri="http://schemas.openxmlformats.org/drawingml/2006/table">
            <a:tbl>
              <a:tblPr firstRow="1" bandRow="1">
                <a:tableStyleId>{BDBED569-4797-4DF1-A0F4-6AAB3CD982D8}</a:tableStyleId>
              </a:tblPr>
              <a:tblGrid>
                <a:gridCol w="1253630">
                  <a:extLst>
                    <a:ext uri="{9D8B030D-6E8A-4147-A177-3AD203B41FA5}">
                      <a16:colId xmlns:a16="http://schemas.microsoft.com/office/drawing/2014/main" val="3969662688"/>
                    </a:ext>
                  </a:extLst>
                </a:gridCol>
                <a:gridCol w="1854753">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الثّالث</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الرّابع</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Tree>
    <p:extLst>
      <p:ext uri="{BB962C8B-B14F-4D97-AF65-F5344CB8AC3E}">
        <p14:creationId xmlns:p14="http://schemas.microsoft.com/office/powerpoint/2010/main" val="22113750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200400" y="260570"/>
            <a:ext cx="4864765" cy="584775"/>
          </a:xfrm>
          <a:prstGeom prst="rect">
            <a:avLst/>
          </a:prstGeom>
          <a:noFill/>
        </p:spPr>
        <p:txBody>
          <a:bodyPr wrap="square" rtlCol="0">
            <a:spAutoFit/>
          </a:bodyPr>
          <a:lstStyle/>
          <a:p>
            <a:pPr algn="ctr"/>
            <a:r>
              <a:rPr lang="ar-LB" sz="3200" b="1" dirty="0">
                <a:solidFill>
                  <a:srgbClr val="002060"/>
                </a:solidFill>
              </a:rPr>
              <a:t>مكوّنات أدوات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
        <p:nvSpPr>
          <p:cNvPr id="3" name="TextBox 2">
            <a:extLst>
              <a:ext uri="{FF2B5EF4-FFF2-40B4-BE49-F238E27FC236}">
                <a16:creationId xmlns:a16="http://schemas.microsoft.com/office/drawing/2014/main" id="{57CCE9E8-B18C-8D26-50BD-682ACCB3E8D0}"/>
              </a:ext>
            </a:extLst>
          </p:cNvPr>
          <p:cNvSpPr txBox="1"/>
          <p:nvPr/>
        </p:nvSpPr>
        <p:spPr>
          <a:xfrm>
            <a:off x="8955741" y="3469532"/>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الخامس</a:t>
            </a:r>
            <a:endParaRPr lang="en-US" b="1" dirty="0"/>
          </a:p>
        </p:txBody>
      </p:sp>
      <p:graphicFrame>
        <p:nvGraphicFramePr>
          <p:cNvPr id="24" name="Table 24">
            <a:extLst>
              <a:ext uri="{FF2B5EF4-FFF2-40B4-BE49-F238E27FC236}">
                <a16:creationId xmlns:a16="http://schemas.microsoft.com/office/drawing/2014/main" id="{9894A4A6-05DA-F409-57B5-B1DD3C11D80C}"/>
              </a:ext>
            </a:extLst>
          </p:cNvPr>
          <p:cNvGraphicFramePr>
            <a:graphicFrameLocks noGrp="1"/>
          </p:cNvGraphicFramePr>
          <p:nvPr>
            <p:extLst/>
          </p:nvPr>
        </p:nvGraphicFramePr>
        <p:xfrm>
          <a:off x="8142051" y="4102711"/>
          <a:ext cx="3334957" cy="741680"/>
        </p:xfrm>
        <a:graphic>
          <a:graphicData uri="http://schemas.openxmlformats.org/drawingml/2006/table">
            <a:tbl>
              <a:tblPr firstRow="1" bandRow="1">
                <a:tableStyleId>{BDBED569-4797-4DF1-A0F4-6AAB3CD982D8}</a:tableStyleId>
              </a:tblPr>
              <a:tblGrid>
                <a:gridCol w="1345009">
                  <a:extLst>
                    <a:ext uri="{9D8B030D-6E8A-4147-A177-3AD203B41FA5}">
                      <a16:colId xmlns:a16="http://schemas.microsoft.com/office/drawing/2014/main" val="3969662688"/>
                    </a:ext>
                  </a:extLst>
                </a:gridCol>
                <a:gridCol w="1989948">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الرّابع</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الخامس</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
        <p:nvSpPr>
          <p:cNvPr id="2" name="TextBox 1">
            <a:extLst>
              <a:ext uri="{FF2B5EF4-FFF2-40B4-BE49-F238E27FC236}">
                <a16:creationId xmlns:a16="http://schemas.microsoft.com/office/drawing/2014/main" id="{EA291439-CF45-E438-04A2-01BC7D767EDD}"/>
              </a:ext>
            </a:extLst>
          </p:cNvPr>
          <p:cNvSpPr txBox="1"/>
          <p:nvPr/>
        </p:nvSpPr>
        <p:spPr>
          <a:xfrm>
            <a:off x="1978892" y="3296106"/>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الرّابع</a:t>
            </a:r>
            <a:endParaRPr lang="en-US" b="1" dirty="0"/>
          </a:p>
        </p:txBody>
      </p:sp>
      <p:graphicFrame>
        <p:nvGraphicFramePr>
          <p:cNvPr id="7" name="Table 24">
            <a:extLst>
              <a:ext uri="{FF2B5EF4-FFF2-40B4-BE49-F238E27FC236}">
                <a16:creationId xmlns:a16="http://schemas.microsoft.com/office/drawing/2014/main" id="{2E63C613-B1ED-42BD-DE69-3DDE1268630C}"/>
              </a:ext>
            </a:extLst>
          </p:cNvPr>
          <p:cNvGraphicFramePr>
            <a:graphicFrameLocks noGrp="1"/>
          </p:cNvGraphicFramePr>
          <p:nvPr>
            <p:extLst/>
          </p:nvPr>
        </p:nvGraphicFramePr>
        <p:xfrm>
          <a:off x="1138137" y="4102711"/>
          <a:ext cx="3466874" cy="741680"/>
        </p:xfrm>
        <a:graphic>
          <a:graphicData uri="http://schemas.openxmlformats.org/drawingml/2006/table">
            <a:tbl>
              <a:tblPr firstRow="1" bandRow="1">
                <a:tableStyleId>{BDBED569-4797-4DF1-A0F4-6AAB3CD982D8}</a:tableStyleId>
              </a:tblPr>
              <a:tblGrid>
                <a:gridCol w="1398212">
                  <a:extLst>
                    <a:ext uri="{9D8B030D-6E8A-4147-A177-3AD203B41FA5}">
                      <a16:colId xmlns:a16="http://schemas.microsoft.com/office/drawing/2014/main" val="3969662688"/>
                    </a:ext>
                  </a:extLst>
                </a:gridCol>
                <a:gridCol w="2068662">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الرّابع</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الخامس</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Tree>
    <p:extLst>
      <p:ext uri="{BB962C8B-B14F-4D97-AF65-F5344CB8AC3E}">
        <p14:creationId xmlns:p14="http://schemas.microsoft.com/office/powerpoint/2010/main" val="1375231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Arrow Connector 3">
            <a:extLst>
              <a:ext uri="{FF2B5EF4-FFF2-40B4-BE49-F238E27FC236}">
                <a16:creationId xmlns:a16="http://schemas.microsoft.com/office/drawing/2014/main" id="{E576BA9F-0D50-2336-2E95-9E5BAC4E1BB6}"/>
              </a:ext>
            </a:extLst>
          </p:cNvPr>
          <p:cNvCxnSpPr/>
          <p:nvPr/>
        </p:nvCxnSpPr>
        <p:spPr>
          <a:xfrm>
            <a:off x="289249" y="943986"/>
            <a:ext cx="11579290"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9EE224-9438-1E86-7CDF-78E844186BA4}"/>
              </a:ext>
            </a:extLst>
          </p:cNvPr>
          <p:cNvSpPr txBox="1"/>
          <p:nvPr/>
        </p:nvSpPr>
        <p:spPr>
          <a:xfrm>
            <a:off x="3200400" y="260570"/>
            <a:ext cx="4864765" cy="584775"/>
          </a:xfrm>
          <a:prstGeom prst="rect">
            <a:avLst/>
          </a:prstGeom>
          <a:noFill/>
        </p:spPr>
        <p:txBody>
          <a:bodyPr wrap="square" rtlCol="0">
            <a:spAutoFit/>
          </a:bodyPr>
          <a:lstStyle/>
          <a:p>
            <a:pPr algn="ctr"/>
            <a:r>
              <a:rPr lang="ar-LB" sz="3200" b="1" dirty="0">
                <a:solidFill>
                  <a:srgbClr val="002060"/>
                </a:solidFill>
              </a:rPr>
              <a:t>مكوّنات أدوات التّقويم – الكتابة</a:t>
            </a:r>
          </a:p>
        </p:txBody>
      </p:sp>
      <p:cxnSp>
        <p:nvCxnSpPr>
          <p:cNvPr id="6" name="Connector: Elbow 5">
            <a:extLst>
              <a:ext uri="{FF2B5EF4-FFF2-40B4-BE49-F238E27FC236}">
                <a16:creationId xmlns:a16="http://schemas.microsoft.com/office/drawing/2014/main" id="{F8B46106-6A29-08AB-30D2-B43E1FE2E847}"/>
              </a:ext>
            </a:extLst>
          </p:cNvPr>
          <p:cNvCxnSpPr>
            <a:cxnSpLocks/>
          </p:cNvCxnSpPr>
          <p:nvPr/>
        </p:nvCxnSpPr>
        <p:spPr>
          <a:xfrm>
            <a:off x="2202024" y="1720841"/>
            <a:ext cx="848795" cy="703442"/>
          </a:xfrm>
          <a:prstGeom prst="bentConnector3">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E2A8D1F-A81E-BD2A-D5C9-97CD845C17D5}"/>
              </a:ext>
            </a:extLst>
          </p:cNvPr>
          <p:cNvCxnSpPr>
            <a:cxnSpLocks/>
            <a:stCxn id="16" idx="1"/>
            <a:endCxn id="17" idx="3"/>
          </p:cNvCxnSpPr>
          <p:nvPr/>
        </p:nvCxnSpPr>
        <p:spPr>
          <a:xfrm flipH="1">
            <a:off x="3913042" y="2341408"/>
            <a:ext cx="4042080" cy="31368"/>
          </a:xfrm>
          <a:prstGeom prst="straightConnector1">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E2B07DF-0AED-A7C6-4D3F-0C8B8BC71228}"/>
              </a:ext>
            </a:extLst>
          </p:cNvPr>
          <p:cNvSpPr txBox="1"/>
          <p:nvPr/>
        </p:nvSpPr>
        <p:spPr>
          <a:xfrm>
            <a:off x="7955122" y="1879743"/>
            <a:ext cx="1900320"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مستوى أداء المتعلّمين في الكتابة في بداية العام الدّراسيّ</a:t>
            </a:r>
            <a:endParaRPr lang="en-US" dirty="0"/>
          </a:p>
        </p:txBody>
      </p:sp>
      <p:sp>
        <p:nvSpPr>
          <p:cNvPr id="17" name="TextBox 16">
            <a:extLst>
              <a:ext uri="{FF2B5EF4-FFF2-40B4-BE49-F238E27FC236}">
                <a16:creationId xmlns:a16="http://schemas.microsoft.com/office/drawing/2014/main" id="{26B5541D-2A4E-97EA-8AB4-0C4042881313}"/>
              </a:ext>
            </a:extLst>
          </p:cNvPr>
          <p:cNvSpPr txBox="1"/>
          <p:nvPr/>
        </p:nvSpPr>
        <p:spPr>
          <a:xfrm>
            <a:off x="1735494" y="1911111"/>
            <a:ext cx="2177548" cy="923330"/>
          </a:xfrm>
          <a:prstGeom prst="rect">
            <a:avLst/>
          </a:prstGeom>
          <a:solidFill>
            <a:srgbClr val="92D050"/>
          </a:solidFill>
          <a:ln>
            <a:solidFill>
              <a:srgbClr val="00B050"/>
            </a:solidFill>
          </a:ln>
          <a:effectLst>
            <a:glow rad="228600">
              <a:schemeClr val="accent6">
                <a:satMod val="175000"/>
                <a:alpha val="40000"/>
              </a:schemeClr>
            </a:glow>
          </a:effectLst>
        </p:spPr>
        <p:txBody>
          <a:bodyPr wrap="square" rtlCol="0" anchor="ctr">
            <a:spAutoFit/>
          </a:bodyPr>
          <a:lstStyle/>
          <a:p>
            <a:pPr algn="ctr"/>
            <a:r>
              <a:rPr lang="ar-LB" dirty="0"/>
              <a:t>قياس تطور مستوى أداء المتعلّمين في الكتابة في نهاية العام الدّراسيّ</a:t>
            </a:r>
            <a:endParaRPr lang="en-US" dirty="0"/>
          </a:p>
        </p:txBody>
      </p:sp>
      <p:cxnSp>
        <p:nvCxnSpPr>
          <p:cNvPr id="18" name="Connector: Elbow 17">
            <a:extLst>
              <a:ext uri="{FF2B5EF4-FFF2-40B4-BE49-F238E27FC236}">
                <a16:creationId xmlns:a16="http://schemas.microsoft.com/office/drawing/2014/main" id="{4EBEFCA0-A87F-90CF-05B1-7D62930261EB}"/>
              </a:ext>
            </a:extLst>
          </p:cNvPr>
          <p:cNvCxnSpPr>
            <a:cxnSpLocks/>
          </p:cNvCxnSpPr>
          <p:nvPr/>
        </p:nvCxnSpPr>
        <p:spPr>
          <a:xfrm rot="16200000" flipH="1">
            <a:off x="9504864" y="2135736"/>
            <a:ext cx="661526" cy="39630"/>
          </a:xfrm>
          <a:prstGeom prst="bentConnector4">
            <a:avLst>
              <a:gd name="adj1" fmla="val 15106"/>
              <a:gd name="adj2" fmla="val 676836"/>
            </a:avLst>
          </a:prstGeom>
          <a:ln w="19050">
            <a:solidFill>
              <a:srgbClr val="00B050"/>
            </a:solidFill>
            <a:tailEnd type="triangle"/>
          </a:ln>
          <a:effectLst>
            <a:glow rad="228600">
              <a:schemeClr val="accent6">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9" name="Table 4">
            <a:extLst>
              <a:ext uri="{FF2B5EF4-FFF2-40B4-BE49-F238E27FC236}">
                <a16:creationId xmlns:a16="http://schemas.microsoft.com/office/drawing/2014/main" id="{65CBB730-F9E0-657F-73A9-A4F0AD029C93}"/>
              </a:ext>
            </a:extLst>
          </p:cNvPr>
          <p:cNvGraphicFramePr>
            <a:graphicFrameLocks noGrp="1"/>
          </p:cNvGraphicFramePr>
          <p:nvPr/>
        </p:nvGraphicFramePr>
        <p:xfrm>
          <a:off x="251928" y="1087263"/>
          <a:ext cx="11653932" cy="731520"/>
        </p:xfrm>
        <a:graphic>
          <a:graphicData uri="http://schemas.openxmlformats.org/drawingml/2006/table">
            <a:tbl>
              <a:tblPr firstRow="1" bandRow="1">
                <a:tableStyleId>{5C22544A-7EE6-4342-B048-85BDC9FD1C3A}</a:tableStyleId>
              </a:tblPr>
              <a:tblGrid>
                <a:gridCol w="5826966">
                  <a:extLst>
                    <a:ext uri="{9D8B030D-6E8A-4147-A177-3AD203B41FA5}">
                      <a16:colId xmlns:a16="http://schemas.microsoft.com/office/drawing/2014/main" val="3465664710"/>
                    </a:ext>
                  </a:extLst>
                </a:gridCol>
                <a:gridCol w="5826966">
                  <a:extLst>
                    <a:ext uri="{9D8B030D-6E8A-4147-A177-3AD203B41FA5}">
                      <a16:colId xmlns:a16="http://schemas.microsoft.com/office/drawing/2014/main" val="3958917908"/>
                    </a:ext>
                  </a:extLst>
                </a:gridCol>
              </a:tblGrid>
              <a:tr h="724018">
                <a:tc>
                  <a:txBody>
                    <a:bodyPr/>
                    <a:lstStyle/>
                    <a:p>
                      <a:pPr algn="ctr"/>
                      <a:r>
                        <a:rPr lang="ar-LB" sz="2800" dirty="0">
                          <a:solidFill>
                            <a:srgbClr val="002060"/>
                          </a:solidFill>
                        </a:rPr>
                        <a:t>التّقويم البعدي</a:t>
                      </a:r>
                      <a:endParaRPr lang="en-US" dirty="0">
                        <a:solidFill>
                          <a:srgbClr val="002060"/>
                        </a:solidFill>
                      </a:endParaRPr>
                    </a:p>
                    <a:p>
                      <a:pPr algn="ctr"/>
                      <a:r>
                        <a:rPr lang="ar-LB" b="0" dirty="0">
                          <a:solidFill>
                            <a:srgbClr val="002060"/>
                          </a:solidFill>
                        </a:rPr>
                        <a:t>في نهاية العام الدّراسيّ</a:t>
                      </a:r>
                      <a:endParaRPr lang="en-US" b="0"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tc>
                  <a:txBody>
                    <a:bodyPr/>
                    <a:lstStyle/>
                    <a:p>
                      <a:pPr algn="ctr"/>
                      <a:r>
                        <a:rPr lang="ar-LB" sz="2800" b="1" kern="1200" dirty="0">
                          <a:solidFill>
                            <a:srgbClr val="002060"/>
                          </a:solidFill>
                          <a:latin typeface="+mn-lt"/>
                          <a:ea typeface="+mn-ea"/>
                          <a:cs typeface="+mn-cs"/>
                        </a:rPr>
                        <a:t>التّقويم القبلي</a:t>
                      </a:r>
                      <a:endParaRPr lang="en-US" sz="2800" b="1" kern="1200" dirty="0">
                        <a:solidFill>
                          <a:srgbClr val="002060"/>
                        </a:solidFill>
                        <a:latin typeface="+mn-lt"/>
                        <a:ea typeface="+mn-ea"/>
                        <a:cs typeface="+mn-cs"/>
                      </a:endParaRPr>
                    </a:p>
                    <a:p>
                      <a:pPr algn="ctr"/>
                      <a:r>
                        <a:rPr lang="ar-LB" b="0" dirty="0">
                          <a:solidFill>
                            <a:srgbClr val="002060"/>
                          </a:solidFill>
                        </a:rPr>
                        <a:t>في بداية العام الدّراسيّ</a:t>
                      </a:r>
                      <a:endParaRPr lang="en-US" dirty="0">
                        <a:solidFill>
                          <a:srgbClr val="002060"/>
                        </a:solidFill>
                      </a:endParaRPr>
                    </a:p>
                  </a:txBody>
                  <a:tcPr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chemeClr val="bg1"/>
                    </a:solidFill>
                  </a:tcPr>
                </a:tc>
                <a:extLst>
                  <a:ext uri="{0D108BD9-81ED-4DB2-BD59-A6C34878D82A}">
                    <a16:rowId xmlns:a16="http://schemas.microsoft.com/office/drawing/2014/main" val="2605447920"/>
                  </a:ext>
                </a:extLst>
              </a:tr>
            </a:tbl>
          </a:graphicData>
        </a:graphic>
      </p:graphicFrame>
      <p:sp>
        <p:nvSpPr>
          <p:cNvPr id="3" name="TextBox 2">
            <a:extLst>
              <a:ext uri="{FF2B5EF4-FFF2-40B4-BE49-F238E27FC236}">
                <a16:creationId xmlns:a16="http://schemas.microsoft.com/office/drawing/2014/main" id="{57CCE9E8-B18C-8D26-50BD-682ACCB3E8D0}"/>
              </a:ext>
            </a:extLst>
          </p:cNvPr>
          <p:cNvSpPr txBox="1"/>
          <p:nvPr/>
        </p:nvSpPr>
        <p:spPr>
          <a:xfrm>
            <a:off x="8955741" y="3469532"/>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السّادس</a:t>
            </a:r>
            <a:endParaRPr lang="en-US" b="1" dirty="0"/>
          </a:p>
        </p:txBody>
      </p:sp>
      <p:graphicFrame>
        <p:nvGraphicFramePr>
          <p:cNvPr id="24" name="Table 24">
            <a:extLst>
              <a:ext uri="{FF2B5EF4-FFF2-40B4-BE49-F238E27FC236}">
                <a16:creationId xmlns:a16="http://schemas.microsoft.com/office/drawing/2014/main" id="{9894A4A6-05DA-F409-57B5-B1DD3C11D80C}"/>
              </a:ext>
            </a:extLst>
          </p:cNvPr>
          <p:cNvGraphicFramePr>
            <a:graphicFrameLocks noGrp="1"/>
          </p:cNvGraphicFramePr>
          <p:nvPr>
            <p:extLst/>
          </p:nvPr>
        </p:nvGraphicFramePr>
        <p:xfrm>
          <a:off x="7733489" y="4102711"/>
          <a:ext cx="3743519" cy="741680"/>
        </p:xfrm>
        <a:graphic>
          <a:graphicData uri="http://schemas.openxmlformats.org/drawingml/2006/table">
            <a:tbl>
              <a:tblPr firstRow="1" bandRow="1">
                <a:tableStyleId>{BDBED569-4797-4DF1-A0F4-6AAB3CD982D8}</a:tableStyleId>
              </a:tblPr>
              <a:tblGrid>
                <a:gridCol w="1356613">
                  <a:extLst>
                    <a:ext uri="{9D8B030D-6E8A-4147-A177-3AD203B41FA5}">
                      <a16:colId xmlns:a16="http://schemas.microsoft.com/office/drawing/2014/main" val="3969662688"/>
                    </a:ext>
                  </a:extLst>
                </a:gridCol>
                <a:gridCol w="2386906">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الخامس</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السّادس</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
        <p:nvSpPr>
          <p:cNvPr id="2" name="TextBox 1">
            <a:extLst>
              <a:ext uri="{FF2B5EF4-FFF2-40B4-BE49-F238E27FC236}">
                <a16:creationId xmlns:a16="http://schemas.microsoft.com/office/drawing/2014/main" id="{EA291439-CF45-E438-04A2-01BC7D767EDD}"/>
              </a:ext>
            </a:extLst>
          </p:cNvPr>
          <p:cNvSpPr txBox="1"/>
          <p:nvPr/>
        </p:nvSpPr>
        <p:spPr>
          <a:xfrm>
            <a:off x="1978892" y="3296106"/>
            <a:ext cx="1934150" cy="369332"/>
          </a:xfrm>
          <a:prstGeom prst="rect">
            <a:avLst/>
          </a:prstGeom>
          <a:solidFill>
            <a:schemeClr val="accent1">
              <a:lumMod val="60000"/>
              <a:lumOff val="40000"/>
            </a:schemeClr>
          </a:solidFill>
          <a:ln>
            <a:solidFill>
              <a:schemeClr val="accent1"/>
            </a:solidFill>
          </a:ln>
        </p:spPr>
        <p:txBody>
          <a:bodyPr wrap="square" rtlCol="0">
            <a:spAutoFit/>
          </a:bodyPr>
          <a:lstStyle/>
          <a:p>
            <a:pPr algn="ctr" rtl="1"/>
            <a:r>
              <a:rPr lang="ar-LB" b="1" dirty="0"/>
              <a:t>الصّفّ السّادس</a:t>
            </a:r>
            <a:endParaRPr lang="en-US" b="1" dirty="0"/>
          </a:p>
        </p:txBody>
      </p:sp>
      <p:graphicFrame>
        <p:nvGraphicFramePr>
          <p:cNvPr id="7" name="Table 24">
            <a:extLst>
              <a:ext uri="{FF2B5EF4-FFF2-40B4-BE49-F238E27FC236}">
                <a16:creationId xmlns:a16="http://schemas.microsoft.com/office/drawing/2014/main" id="{2E63C613-B1ED-42BD-DE69-3DDE1268630C}"/>
              </a:ext>
            </a:extLst>
          </p:cNvPr>
          <p:cNvGraphicFramePr>
            <a:graphicFrameLocks noGrp="1"/>
          </p:cNvGraphicFramePr>
          <p:nvPr>
            <p:extLst/>
          </p:nvPr>
        </p:nvGraphicFramePr>
        <p:xfrm>
          <a:off x="1138137" y="4102711"/>
          <a:ext cx="3466874" cy="741680"/>
        </p:xfrm>
        <a:graphic>
          <a:graphicData uri="http://schemas.openxmlformats.org/drawingml/2006/table">
            <a:tbl>
              <a:tblPr firstRow="1" bandRow="1">
                <a:tableStyleId>{BDBED569-4797-4DF1-A0F4-6AAB3CD982D8}</a:tableStyleId>
              </a:tblPr>
              <a:tblGrid>
                <a:gridCol w="1398212">
                  <a:extLst>
                    <a:ext uri="{9D8B030D-6E8A-4147-A177-3AD203B41FA5}">
                      <a16:colId xmlns:a16="http://schemas.microsoft.com/office/drawing/2014/main" val="3969662688"/>
                    </a:ext>
                  </a:extLst>
                </a:gridCol>
                <a:gridCol w="2068662">
                  <a:extLst>
                    <a:ext uri="{9D8B030D-6E8A-4147-A177-3AD203B41FA5}">
                      <a16:colId xmlns:a16="http://schemas.microsoft.com/office/drawing/2014/main" val="1522254846"/>
                    </a:ext>
                  </a:extLst>
                </a:gridCol>
              </a:tblGrid>
              <a:tr h="370840">
                <a:tc>
                  <a:txBody>
                    <a:bodyPr/>
                    <a:lstStyle/>
                    <a:p>
                      <a:pPr algn="r" rtl="1"/>
                      <a:r>
                        <a:rPr lang="ar-LB" b="0" dirty="0">
                          <a:solidFill>
                            <a:schemeClr val="tx1"/>
                          </a:solidFill>
                        </a:rPr>
                        <a:t>الصّفّ الخامس</a:t>
                      </a:r>
                      <a:endParaRPr lang="en-US" b="0" dirty="0">
                        <a:solidFill>
                          <a:schemeClr val="tx1"/>
                        </a:solidFill>
                      </a:endParaRPr>
                    </a:p>
                  </a:txBody>
                  <a:tcPr/>
                </a:tc>
                <a:tc>
                  <a:txBody>
                    <a:bodyPr/>
                    <a:lstStyle/>
                    <a:p>
                      <a:pPr algn="r" rtl="1"/>
                      <a:r>
                        <a:rPr lang="ar-LB" b="0" dirty="0">
                          <a:solidFill>
                            <a:schemeClr val="tx1"/>
                          </a:solidFill>
                        </a:rPr>
                        <a:t>المكتسبات السّابقة</a:t>
                      </a:r>
                      <a:endParaRPr lang="en-US" b="0" dirty="0">
                        <a:solidFill>
                          <a:schemeClr val="tx1"/>
                        </a:solidFill>
                      </a:endParaRPr>
                    </a:p>
                  </a:txBody>
                  <a:tcPr/>
                </a:tc>
                <a:extLst>
                  <a:ext uri="{0D108BD9-81ED-4DB2-BD59-A6C34878D82A}">
                    <a16:rowId xmlns:a16="http://schemas.microsoft.com/office/drawing/2014/main" val="819954286"/>
                  </a:ext>
                </a:extLst>
              </a:tr>
              <a:tr h="370840">
                <a:tc>
                  <a:txBody>
                    <a:bodyPr/>
                    <a:lstStyle/>
                    <a:p>
                      <a:pPr algn="r" rtl="1"/>
                      <a:r>
                        <a:rPr lang="ar-LB" b="0" dirty="0"/>
                        <a:t>الصّفّ السّادس</a:t>
                      </a:r>
                      <a:endParaRPr lang="en-US" b="0" dirty="0"/>
                    </a:p>
                  </a:txBody>
                  <a:tcPr/>
                </a:tc>
                <a:tc>
                  <a:txBody>
                    <a:bodyPr/>
                    <a:lstStyle/>
                    <a:p>
                      <a:pPr algn="r" rtl="1"/>
                      <a:r>
                        <a:rPr lang="ar-LB" b="0" dirty="0"/>
                        <a:t>أهداف الصّفّ</a:t>
                      </a:r>
                      <a:r>
                        <a:rPr lang="en-US" b="0" dirty="0"/>
                        <a:t> </a:t>
                      </a:r>
                      <a:r>
                        <a:rPr lang="ar-LB" b="0" dirty="0"/>
                        <a:t> الحالي</a:t>
                      </a:r>
                      <a:endParaRPr lang="en-US" b="0" dirty="0"/>
                    </a:p>
                  </a:txBody>
                  <a:tcPr/>
                </a:tc>
                <a:extLst>
                  <a:ext uri="{0D108BD9-81ED-4DB2-BD59-A6C34878D82A}">
                    <a16:rowId xmlns:a16="http://schemas.microsoft.com/office/drawing/2014/main" val="2795829649"/>
                  </a:ext>
                </a:extLst>
              </a:tr>
            </a:tbl>
          </a:graphicData>
        </a:graphic>
      </p:graphicFrame>
    </p:spTree>
    <p:extLst>
      <p:ext uri="{BB962C8B-B14F-4D97-AF65-F5344CB8AC3E}">
        <p14:creationId xmlns:p14="http://schemas.microsoft.com/office/powerpoint/2010/main" val="13678900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6CEAC3-1601-4144-8A19-6133A9D74DDB}"/>
              </a:ext>
            </a:extLst>
          </p:cNvPr>
          <p:cNvSpPr>
            <a:spLocks noGrp="1"/>
          </p:cNvSpPr>
          <p:nvPr>
            <p:ph type="title"/>
          </p:nvPr>
        </p:nvSpPr>
        <p:spPr/>
        <p:txBody>
          <a:bodyPr/>
          <a:lstStyle/>
          <a:p>
            <a:pPr rtl="1"/>
            <a:r>
              <a:rPr lang="ar-LB" b="1" dirty="0">
                <a:solidFill>
                  <a:srgbClr val="0070C0"/>
                </a:solidFill>
              </a:rPr>
              <a:t>آلية تطبيق أدوات التّقويم - الكتابة</a:t>
            </a:r>
            <a:endParaRPr lang="en-US" b="1" dirty="0">
              <a:solidFill>
                <a:srgbClr val="0070C0"/>
              </a:solidFill>
            </a:endParaRPr>
          </a:p>
        </p:txBody>
      </p:sp>
      <p:graphicFrame>
        <p:nvGraphicFramePr>
          <p:cNvPr id="5" name="Table 5">
            <a:extLst>
              <a:ext uri="{FF2B5EF4-FFF2-40B4-BE49-F238E27FC236}">
                <a16:creationId xmlns:a16="http://schemas.microsoft.com/office/drawing/2014/main" id="{763C9566-4976-43B7-87AB-53963F89EA73}"/>
              </a:ext>
            </a:extLst>
          </p:cNvPr>
          <p:cNvGraphicFramePr>
            <a:graphicFrameLocks noGrp="1"/>
          </p:cNvGraphicFramePr>
          <p:nvPr>
            <p:ph idx="1"/>
            <p:extLst/>
          </p:nvPr>
        </p:nvGraphicFramePr>
        <p:xfrm>
          <a:off x="838200" y="1825625"/>
          <a:ext cx="10515597" cy="2595880"/>
        </p:xfrm>
        <a:graphic>
          <a:graphicData uri="http://schemas.openxmlformats.org/drawingml/2006/table">
            <a:tbl>
              <a:tblPr firstRow="1" bandRow="1">
                <a:tableStyleId>{5C22544A-7EE6-4342-B048-85BDC9FD1C3A}</a:tableStyleId>
              </a:tblPr>
              <a:tblGrid>
                <a:gridCol w="3505199">
                  <a:extLst>
                    <a:ext uri="{9D8B030D-6E8A-4147-A177-3AD203B41FA5}">
                      <a16:colId xmlns:a16="http://schemas.microsoft.com/office/drawing/2014/main" val="763457209"/>
                    </a:ext>
                  </a:extLst>
                </a:gridCol>
                <a:gridCol w="3505199">
                  <a:extLst>
                    <a:ext uri="{9D8B030D-6E8A-4147-A177-3AD203B41FA5}">
                      <a16:colId xmlns:a16="http://schemas.microsoft.com/office/drawing/2014/main" val="1315705967"/>
                    </a:ext>
                  </a:extLst>
                </a:gridCol>
                <a:gridCol w="3505199">
                  <a:extLst>
                    <a:ext uri="{9D8B030D-6E8A-4147-A177-3AD203B41FA5}">
                      <a16:colId xmlns:a16="http://schemas.microsoft.com/office/drawing/2014/main" val="3217161397"/>
                    </a:ext>
                  </a:extLst>
                </a:gridCol>
              </a:tblGrid>
              <a:tr h="370840">
                <a:tc>
                  <a:txBody>
                    <a:bodyPr/>
                    <a:lstStyle/>
                    <a:p>
                      <a:pPr algn="ctr"/>
                      <a:r>
                        <a:rPr lang="ar-LB" dirty="0"/>
                        <a:t>التّقويم البعدي- تقويم نهاية العام الدّراسيّ</a:t>
                      </a:r>
                      <a:endParaRPr lang="en-US" dirty="0"/>
                    </a:p>
                  </a:txBody>
                  <a:tcPr anchor="ctr"/>
                </a:tc>
                <a:tc>
                  <a:txBody>
                    <a:bodyPr/>
                    <a:lstStyle/>
                    <a:p>
                      <a:pPr algn="ctr"/>
                      <a:r>
                        <a:rPr lang="ar-LB" dirty="0"/>
                        <a:t>التّقويم القبلي- تقويم بداية العام الدّراسيّ</a:t>
                      </a:r>
                      <a:endParaRPr lang="en-US" dirty="0"/>
                    </a:p>
                  </a:txBody>
                  <a:tcPr anchor="ctr"/>
                </a:tc>
                <a:tc>
                  <a:txBody>
                    <a:bodyPr/>
                    <a:lstStyle/>
                    <a:p>
                      <a:pPr algn="ctr"/>
                      <a:r>
                        <a:rPr lang="ar-LB" dirty="0"/>
                        <a:t>الصّفّ</a:t>
                      </a:r>
                      <a:endParaRPr lang="en-US" dirty="0"/>
                    </a:p>
                  </a:txBody>
                  <a:tcPr anchor="ctr"/>
                </a:tc>
                <a:extLst>
                  <a:ext uri="{0D108BD9-81ED-4DB2-BD59-A6C34878D82A}">
                    <a16:rowId xmlns:a16="http://schemas.microsoft.com/office/drawing/2014/main" val="3969622959"/>
                  </a:ext>
                </a:extLst>
              </a:tr>
              <a:tr h="370840">
                <a:tc>
                  <a:txBody>
                    <a:bodyPr/>
                    <a:lstStyle/>
                    <a:p>
                      <a:pPr algn="ctr" rtl="1"/>
                      <a:r>
                        <a:rPr lang="ar-LB" dirty="0"/>
                        <a:t> اختبار الصّفّ الأوّل</a:t>
                      </a:r>
                      <a:endParaRPr lang="en-US" dirty="0"/>
                    </a:p>
                  </a:txBody>
                  <a:tcPr anchor="ctr"/>
                </a:tc>
                <a:tc>
                  <a:txBody>
                    <a:bodyPr/>
                    <a:lstStyle/>
                    <a:p>
                      <a:pPr algn="ctr" rtl="1"/>
                      <a:r>
                        <a:rPr lang="ar-LB" dirty="0"/>
                        <a:t> اختبار الصّفّ الأوّل</a:t>
                      </a:r>
                      <a:endParaRPr lang="en-US" dirty="0"/>
                    </a:p>
                  </a:txBody>
                  <a:tcPr anchor="ctr"/>
                </a:tc>
                <a:tc>
                  <a:txBody>
                    <a:bodyPr/>
                    <a:lstStyle/>
                    <a:p>
                      <a:pPr algn="ctr" rtl="1"/>
                      <a:r>
                        <a:rPr lang="ar-LB" dirty="0"/>
                        <a:t>الصّفّ الأوّل</a:t>
                      </a:r>
                      <a:endParaRPr lang="en-US" dirty="0"/>
                    </a:p>
                  </a:txBody>
                  <a:tcPr anchor="ctr"/>
                </a:tc>
                <a:extLst>
                  <a:ext uri="{0D108BD9-81ED-4DB2-BD59-A6C34878D82A}">
                    <a16:rowId xmlns:a16="http://schemas.microsoft.com/office/drawing/2014/main" val="598147486"/>
                  </a:ext>
                </a:extLst>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الثّاني</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الثّاني</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الصّفّ الثّاني</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extLst>
                  <a:ext uri="{0D108BD9-81ED-4DB2-BD59-A6C34878D82A}">
                    <a16:rowId xmlns:a16="http://schemas.microsoft.com/office/drawing/2014/main" val="2216822897"/>
                  </a:ext>
                </a:extLst>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الثّالث</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الثّالث</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الصّفّ الثّالث</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extLst>
                  <a:ext uri="{0D108BD9-81ED-4DB2-BD59-A6C34878D82A}">
                    <a16:rowId xmlns:a16="http://schemas.microsoft.com/office/drawing/2014/main" val="2652565286"/>
                  </a:ext>
                </a:extLst>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الرّابع</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الرّابع</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الصّفّ الرّابع</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extLst>
                  <a:ext uri="{0D108BD9-81ED-4DB2-BD59-A6C34878D82A}">
                    <a16:rowId xmlns:a16="http://schemas.microsoft.com/office/drawing/2014/main" val="4044402496"/>
                  </a:ext>
                </a:extLst>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الخامس</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الخامس</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الصّفّ الخامس</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extLst>
                  <a:ext uri="{0D108BD9-81ED-4DB2-BD59-A6C34878D82A}">
                    <a16:rowId xmlns:a16="http://schemas.microsoft.com/office/drawing/2014/main" val="700618608"/>
                  </a:ext>
                </a:extLst>
              </a:tr>
              <a:tr h="370840">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السّادس</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LB" dirty="0"/>
                        <a:t>اختبار الصّفّ السّادس</a:t>
                      </a:r>
                      <a:endParaRPr lang="en-US" dirty="0"/>
                    </a:p>
                  </a:txBody>
                  <a:tcPr anchor="ct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rPr>
                        <a:t>الصّفّ السّادس</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nchor="ctr"/>
                </a:tc>
                <a:extLst>
                  <a:ext uri="{0D108BD9-81ED-4DB2-BD59-A6C34878D82A}">
                    <a16:rowId xmlns:a16="http://schemas.microsoft.com/office/drawing/2014/main" val="211065626"/>
                  </a:ext>
                </a:extLst>
              </a:tr>
            </a:tbl>
          </a:graphicData>
        </a:graphic>
      </p:graphicFrame>
    </p:spTree>
    <p:extLst>
      <p:ext uri="{BB962C8B-B14F-4D97-AF65-F5344CB8AC3E}">
        <p14:creationId xmlns:p14="http://schemas.microsoft.com/office/powerpoint/2010/main" val="4021297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التّقويم التّشخيصيّ</a:t>
            </a:r>
            <a:endParaRPr lang="ar-LB" sz="3600" b="1" kern="0" dirty="0">
              <a:solidFill>
                <a:srgbClr val="0087D0"/>
              </a:solidFill>
              <a:latin typeface="Calibri"/>
              <a:ea typeface="Calibri"/>
              <a:cs typeface="Calibri"/>
              <a:sym typeface="Calibri"/>
            </a:endParaRPr>
          </a:p>
        </p:txBody>
      </p:sp>
      <p:sp>
        <p:nvSpPr>
          <p:cNvPr id="3" name="TextBox 2"/>
          <p:cNvSpPr txBox="1"/>
          <p:nvPr/>
        </p:nvSpPr>
        <p:spPr>
          <a:xfrm>
            <a:off x="5831632" y="1862981"/>
            <a:ext cx="6092890" cy="1569660"/>
          </a:xfrm>
          <a:prstGeom prst="rect">
            <a:avLst/>
          </a:prstGeom>
          <a:noFill/>
        </p:spPr>
        <p:txBody>
          <a:bodyPr wrap="square" rtlCol="0">
            <a:spAutoFit/>
          </a:bodyPr>
          <a:lstStyle/>
          <a:p>
            <a:pPr algn="r" rtl="1"/>
            <a:r>
              <a:rPr lang="ar-LB" sz="3200" dirty="0" smtClean="0">
                <a:cs typeface="+mj-cs"/>
              </a:rPr>
              <a:t>أ- ما </a:t>
            </a:r>
            <a:r>
              <a:rPr lang="ar-LB" sz="3200" dirty="0">
                <a:cs typeface="+mj-cs"/>
              </a:rPr>
              <a:t>المكتسبات </a:t>
            </a:r>
            <a:r>
              <a:rPr lang="ar-LB" sz="3200" dirty="0" smtClean="0">
                <a:cs typeface="+mj-cs"/>
              </a:rPr>
              <a:t>السّابقة الّتي </a:t>
            </a:r>
            <a:r>
              <a:rPr lang="ar-LB" sz="3200" dirty="0">
                <a:cs typeface="+mj-cs"/>
              </a:rPr>
              <a:t>يجب أن </a:t>
            </a:r>
            <a:r>
              <a:rPr lang="ar-LB" sz="3200" dirty="0" smtClean="0">
                <a:cs typeface="+mj-cs"/>
              </a:rPr>
              <a:t>يتمكّن </a:t>
            </a:r>
            <a:r>
              <a:rPr lang="ar-LB" sz="3200" dirty="0">
                <a:cs typeface="+mj-cs"/>
              </a:rPr>
              <a:t>منها المتعلّم قبل المباشرة بكتابة الفقرة</a:t>
            </a:r>
            <a:r>
              <a:rPr lang="ar-LB" sz="3200" dirty="0" smtClean="0">
                <a:cs typeface="+mj-cs"/>
              </a:rPr>
              <a:t>؟</a:t>
            </a:r>
          </a:p>
          <a:p>
            <a:pPr algn="r" rtl="1"/>
            <a:r>
              <a:rPr lang="ar-LB" sz="3200" dirty="0" smtClean="0">
                <a:cs typeface="+mj-cs"/>
              </a:rPr>
              <a:t>(فكّر- زاوج- شارك)  </a:t>
            </a:r>
            <a:endParaRPr lang="en-US" sz="3200" dirty="0">
              <a:cs typeface="+mj-cs"/>
            </a:endParaRPr>
          </a:p>
        </p:txBody>
      </p:sp>
      <p:cxnSp>
        <p:nvCxnSpPr>
          <p:cNvPr id="6" name="Straight Connector 5"/>
          <p:cNvCxnSpPr/>
          <p:nvPr/>
        </p:nvCxnSpPr>
        <p:spPr>
          <a:xfrm>
            <a:off x="3434444" y="1126672"/>
            <a:ext cx="6825343" cy="16329"/>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p:cNvPicPr/>
          <p:nvPr/>
        </p:nvPicPr>
        <p:blipFill rotWithShape="1">
          <a:blip r:embed="rId3"/>
          <a:srcRect l="934" r="8647" b="42788"/>
          <a:stretch/>
        </p:blipFill>
        <p:spPr bwMode="auto">
          <a:xfrm>
            <a:off x="222924" y="1240971"/>
            <a:ext cx="5158740" cy="4758613"/>
          </a:xfrm>
          <a:prstGeom prst="rect">
            <a:avLst/>
          </a:prstGeom>
          <a:ln w="9525" cap="flat" cmpd="sng" algn="ctr">
            <a:solidFill>
              <a:srgbClr val="4472C4"/>
            </a:solidFill>
            <a:prstDash val="solid"/>
            <a:round/>
            <a:headEnd type="none" w="med" len="med"/>
            <a:tailEnd type="none" w="med" len="med"/>
          </a:ln>
          <a:extLst>
            <a:ext uri="{53640926-AAD7-44D8-BBD7-CCE9431645EC}">
              <a14:shadowObscured xmlns:a14="http://schemas.microsoft.com/office/drawing/2010/main"/>
            </a:ext>
          </a:extLst>
        </p:spPr>
      </p:pic>
      <p:sp>
        <p:nvSpPr>
          <p:cNvPr id="9" name="Rectangle 8"/>
          <p:cNvSpPr/>
          <p:nvPr/>
        </p:nvSpPr>
        <p:spPr>
          <a:xfrm>
            <a:off x="222924" y="6214188"/>
            <a:ext cx="5048872" cy="5505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dirty="0" smtClean="0"/>
              <a:t>درس النّحّات الصّغير من كتاب المتعلّم ص70</a:t>
            </a:r>
            <a:endParaRPr lang="en-US"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التّقويم التّشخيصيّ</a:t>
            </a:r>
            <a:endParaRPr lang="ar-LB" sz="3600" b="1" kern="0" dirty="0">
              <a:solidFill>
                <a:srgbClr val="0087D0"/>
              </a:solidFill>
              <a:latin typeface="Calibri"/>
              <a:ea typeface="Calibri"/>
              <a:cs typeface="Calibri"/>
              <a:sym typeface="Calibri"/>
            </a:endParaRPr>
          </a:p>
        </p:txBody>
      </p:sp>
      <p:sp>
        <p:nvSpPr>
          <p:cNvPr id="2" name="Rectangle 1"/>
          <p:cNvSpPr/>
          <p:nvPr/>
        </p:nvSpPr>
        <p:spPr>
          <a:xfrm>
            <a:off x="4858560" y="1158943"/>
            <a:ext cx="5927628" cy="584775"/>
          </a:xfrm>
          <a:prstGeom prst="rect">
            <a:avLst/>
          </a:prstGeom>
        </p:spPr>
        <p:txBody>
          <a:bodyPr wrap="square">
            <a:spAutoFit/>
          </a:bodyPr>
          <a:lstStyle/>
          <a:p>
            <a:pPr algn="r" rtl="1"/>
            <a:r>
              <a:rPr lang="ar-LB" sz="3200" dirty="0" smtClean="0">
                <a:solidFill>
                  <a:schemeClr val="accent1"/>
                </a:solidFill>
              </a:rPr>
              <a:t>ب- </a:t>
            </a:r>
            <a:r>
              <a:rPr lang="ar-LB" sz="3200" dirty="0">
                <a:solidFill>
                  <a:schemeClr val="accent1"/>
                </a:solidFill>
              </a:rPr>
              <a:t>لماذا من الضّروريّ استخدام شبكة تقييمٍ؟</a:t>
            </a:r>
            <a:endParaRPr lang="en-US" sz="3200" kern="0" dirty="0">
              <a:solidFill>
                <a:schemeClr val="accent1"/>
              </a:solidFill>
              <a:cs typeface="Arial"/>
              <a:sym typeface="Arial"/>
            </a:endParaRPr>
          </a:p>
        </p:txBody>
      </p:sp>
    </p:spTree>
    <p:extLst>
      <p:ext uri="{BB962C8B-B14F-4D97-AF65-F5344CB8AC3E}">
        <p14:creationId xmlns:p14="http://schemas.microsoft.com/office/powerpoint/2010/main" val="297716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3"/>
          <p:cNvSpPr/>
          <p:nvPr/>
        </p:nvSpPr>
        <p:spPr>
          <a:xfrm>
            <a:off x="5974080" y="0"/>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272" name="Google Shape;272;p3"/>
          <p:cNvSpPr txBox="1"/>
          <p:nvPr/>
        </p:nvSpPr>
        <p:spPr>
          <a:xfrm>
            <a:off x="2723514" y="280051"/>
            <a:ext cx="7944486" cy="685800"/>
          </a:xfrm>
          <a:prstGeom prst="rect">
            <a:avLst/>
          </a:prstGeom>
          <a:noFill/>
          <a:ln>
            <a:noFill/>
          </a:ln>
        </p:spPr>
        <p:txBody>
          <a:bodyPr spcFirstLastPara="1" wrap="square" lIns="91425" tIns="0" rIns="91425" bIns="91425" anchor="t" anchorCtr="0">
            <a:noAutofit/>
          </a:bodyPr>
          <a:lstStyle/>
          <a:p>
            <a:pPr algn="r" rtl="1">
              <a:lnSpc>
                <a:spcPct val="90000"/>
              </a:lnSpc>
              <a:buClr>
                <a:srgbClr val="0087D0"/>
              </a:buClr>
              <a:buSzPts val="3200"/>
            </a:pPr>
            <a:r>
              <a:rPr lang="ar-LB" sz="3200" b="1" kern="0" dirty="0">
                <a:solidFill>
                  <a:srgbClr val="0087D0"/>
                </a:solidFill>
                <a:latin typeface="Calibri"/>
                <a:ea typeface="Calibri"/>
                <a:cs typeface="Calibri"/>
                <a:sym typeface="Calibri"/>
              </a:rPr>
              <a:t>النّشاط 1.1: تعريف المتدرّب بنفسه/كسر الجليد</a:t>
            </a:r>
            <a:endParaRPr sz="3200" b="1" kern="0" dirty="0">
              <a:solidFill>
                <a:srgbClr val="0087D0"/>
              </a:solidFill>
              <a:latin typeface="Calibri"/>
              <a:ea typeface="Calibri"/>
              <a:cs typeface="Calibri"/>
              <a:sym typeface="Calibri"/>
            </a:endParaRPr>
          </a:p>
        </p:txBody>
      </p:sp>
      <p:cxnSp>
        <p:nvCxnSpPr>
          <p:cNvPr id="273" name="Google Shape;273;p3"/>
          <p:cNvCxnSpPr/>
          <p:nvPr/>
        </p:nvCxnSpPr>
        <p:spPr>
          <a:xfrm rot="10800000">
            <a:off x="3931920" y="795867"/>
            <a:ext cx="6633848" cy="0"/>
          </a:xfrm>
          <a:prstGeom prst="straightConnector1">
            <a:avLst/>
          </a:prstGeom>
          <a:noFill/>
          <a:ln w="9525" cap="flat" cmpd="sng">
            <a:solidFill>
              <a:schemeClr val="accent1"/>
            </a:solidFill>
            <a:prstDash val="solid"/>
            <a:miter lim="800000"/>
            <a:headEnd type="none" w="sm" len="sm"/>
            <a:tailEnd type="none" w="sm" len="sm"/>
          </a:ln>
        </p:spPr>
      </p:cxnSp>
      <p:sp>
        <p:nvSpPr>
          <p:cNvPr id="4" name="Rectangle 3"/>
          <p:cNvSpPr/>
          <p:nvPr/>
        </p:nvSpPr>
        <p:spPr>
          <a:xfrm>
            <a:off x="6879772" y="1245902"/>
            <a:ext cx="4572000" cy="4708981"/>
          </a:xfrm>
          <a:prstGeom prst="rect">
            <a:avLst/>
          </a:prstGeom>
        </p:spPr>
        <p:txBody>
          <a:bodyPr>
            <a:spAutoFit/>
          </a:bodyPr>
          <a:lstStyle/>
          <a:p>
            <a:pPr algn="r" rtl="1">
              <a:lnSpc>
                <a:spcPct val="250000"/>
              </a:lnSpc>
              <a:buClr>
                <a:srgbClr val="000000"/>
              </a:buClr>
            </a:pPr>
            <a:r>
              <a:rPr lang="ar-LB" sz="2400" b="1" kern="0" dirty="0" smtClean="0">
                <a:solidFill>
                  <a:srgbClr val="FF0000"/>
                </a:solidFill>
                <a:latin typeface="Simplified Arabic" panose="02020603050405020304" pitchFamily="18" charset="-78"/>
                <a:cs typeface="Simplified Arabic" panose="02020603050405020304" pitchFamily="18" charset="-78"/>
                <a:sym typeface="Arial"/>
              </a:rPr>
              <a:t>اِرْمِ البطاقةَ.</a:t>
            </a:r>
          </a:p>
          <a:p>
            <a:pPr algn="r" rtl="1">
              <a:lnSpc>
                <a:spcPct val="250000"/>
              </a:lnSpc>
              <a:buClr>
                <a:srgbClr val="000000"/>
              </a:buClr>
            </a:pPr>
            <a:r>
              <a:rPr lang="ar-LB" sz="2400" b="1" kern="0" dirty="0" smtClean="0">
                <a:solidFill>
                  <a:srgbClr val="FF0000"/>
                </a:solidFill>
                <a:latin typeface="Simplified Arabic" panose="02020603050405020304" pitchFamily="18" charset="-78"/>
                <a:cs typeface="Simplified Arabic" panose="02020603050405020304" pitchFamily="18" charset="-78"/>
                <a:sym typeface="Arial"/>
              </a:rPr>
              <a:t>عرّف عن نفسك بجملةٍ اسميّةٍ، على أن تبدأ  بالحرف الّذي وقعت عليه البطاقة.</a:t>
            </a:r>
          </a:p>
          <a:p>
            <a:pPr algn="r" rtl="1">
              <a:lnSpc>
                <a:spcPct val="250000"/>
              </a:lnSpc>
              <a:buClr>
                <a:srgbClr val="000000"/>
              </a:buClr>
            </a:pPr>
            <a:r>
              <a:rPr lang="ar-LB" sz="2400" b="1" kern="0" dirty="0" smtClean="0">
                <a:solidFill>
                  <a:srgbClr val="FF0000"/>
                </a:solidFill>
                <a:latin typeface="Simplified Arabic" panose="02020603050405020304" pitchFamily="18" charset="-78"/>
                <a:cs typeface="Simplified Arabic" panose="02020603050405020304" pitchFamily="18" charset="-78"/>
                <a:sym typeface="Arial"/>
              </a:rPr>
              <a:t>واختم التّعريف ببيتٍ شعريٍّ أو بمثلٍ شعبيٍّ يبدأ بهذا الحرف.</a:t>
            </a:r>
            <a:endParaRPr lang="en-US" sz="2400" b="1" kern="0" dirty="0">
              <a:solidFill>
                <a:srgbClr val="FF0000"/>
              </a:solidFill>
              <a:latin typeface="Simplified Arabic" panose="02020603050405020304" pitchFamily="18" charset="-78"/>
              <a:cs typeface="Simplified Arabic" panose="02020603050405020304" pitchFamily="18" charset="-78"/>
              <a:sym typeface="Arial"/>
            </a:endParaRPr>
          </a:p>
        </p:txBody>
      </p:sp>
      <p:pic>
        <p:nvPicPr>
          <p:cNvPr id="2" name="Picture 1"/>
          <p:cNvPicPr>
            <a:picLocks noChangeAspect="1"/>
          </p:cNvPicPr>
          <p:nvPr/>
        </p:nvPicPr>
        <p:blipFill>
          <a:blip r:embed="rId3"/>
          <a:stretch>
            <a:fillRect/>
          </a:stretch>
        </p:blipFill>
        <p:spPr>
          <a:xfrm>
            <a:off x="617037" y="972967"/>
            <a:ext cx="6012701" cy="5517358"/>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التّقويم التّشخيصيّ</a:t>
            </a:r>
            <a:endParaRPr lang="ar-LB" sz="3600" b="1" kern="0" dirty="0">
              <a:solidFill>
                <a:srgbClr val="0087D0"/>
              </a:solidFill>
              <a:latin typeface="Calibri"/>
              <a:ea typeface="Calibri"/>
              <a:cs typeface="Calibri"/>
              <a:sym typeface="Calibri"/>
            </a:endParaRPr>
          </a:p>
        </p:txBody>
      </p:sp>
      <p:graphicFrame>
        <p:nvGraphicFramePr>
          <p:cNvPr id="3" name="Diagram 2"/>
          <p:cNvGraphicFramePr/>
          <p:nvPr>
            <p:extLst>
              <p:ext uri="{D42A27DB-BD31-4B8C-83A1-F6EECF244321}">
                <p14:modId xmlns:p14="http://schemas.microsoft.com/office/powerpoint/2010/main" val="588267488"/>
              </p:ext>
            </p:extLst>
          </p:nvPr>
        </p:nvGraphicFramePr>
        <p:xfrm>
          <a:off x="1129004" y="114300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angle 1"/>
          <p:cNvSpPr/>
          <p:nvPr/>
        </p:nvSpPr>
        <p:spPr>
          <a:xfrm>
            <a:off x="4858560" y="1158943"/>
            <a:ext cx="5927628" cy="584775"/>
          </a:xfrm>
          <a:prstGeom prst="rect">
            <a:avLst/>
          </a:prstGeom>
        </p:spPr>
        <p:txBody>
          <a:bodyPr wrap="square">
            <a:spAutoFit/>
          </a:bodyPr>
          <a:lstStyle/>
          <a:p>
            <a:pPr algn="r" rtl="1"/>
            <a:r>
              <a:rPr lang="ar-LB" sz="3200" dirty="0" smtClean="0">
                <a:solidFill>
                  <a:schemeClr val="accent1"/>
                </a:solidFill>
              </a:rPr>
              <a:t>ب- </a:t>
            </a:r>
            <a:r>
              <a:rPr lang="ar-LB" sz="3200" dirty="0">
                <a:solidFill>
                  <a:schemeClr val="accent1"/>
                </a:solidFill>
              </a:rPr>
              <a:t>لماذا من الضّروريّ استخدام شبكة تقييمٍ؟</a:t>
            </a:r>
            <a:endParaRPr lang="en-US" sz="3200" kern="0" dirty="0">
              <a:solidFill>
                <a:schemeClr val="accent1"/>
              </a:solidFill>
              <a:cs typeface="Arial"/>
              <a:sym typeface="Arial"/>
            </a:endParaRPr>
          </a:p>
        </p:txBody>
      </p:sp>
    </p:spTree>
    <p:extLst>
      <p:ext uri="{BB962C8B-B14F-4D97-AF65-F5344CB8AC3E}">
        <p14:creationId xmlns:p14="http://schemas.microsoft.com/office/powerpoint/2010/main" val="3044160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التّقويم التّشخيصيّ</a:t>
            </a:r>
            <a:endParaRPr lang="ar-LB" sz="3600" b="1" kern="0" dirty="0">
              <a:solidFill>
                <a:srgbClr val="0087D0"/>
              </a:solidFill>
              <a:latin typeface="Calibri"/>
              <a:ea typeface="Calibri"/>
              <a:cs typeface="Calibri"/>
              <a:sym typeface="Calibri"/>
            </a:endParaRPr>
          </a:p>
        </p:txBody>
      </p:sp>
      <p:cxnSp>
        <p:nvCxnSpPr>
          <p:cNvPr id="6" name="Straight Connector 5"/>
          <p:cNvCxnSpPr/>
          <p:nvPr/>
        </p:nvCxnSpPr>
        <p:spPr>
          <a:xfrm>
            <a:off x="3434444" y="1126672"/>
            <a:ext cx="6825343" cy="16329"/>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 name="Diagram 2"/>
          <p:cNvGraphicFramePr/>
          <p:nvPr>
            <p:extLst>
              <p:ext uri="{D42A27DB-BD31-4B8C-83A1-F6EECF244321}">
                <p14:modId xmlns:p14="http://schemas.microsoft.com/office/powerpoint/2010/main" val="3851269162"/>
              </p:ext>
            </p:extLst>
          </p:nvPr>
        </p:nvGraphicFramePr>
        <p:xfrm>
          <a:off x="-467454" y="1343610"/>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p:cNvGrpSpPr/>
          <p:nvPr/>
        </p:nvGrpSpPr>
        <p:grpSpPr>
          <a:xfrm>
            <a:off x="4959929" y="2009381"/>
            <a:ext cx="2706687" cy="1624012"/>
            <a:chOff x="2988524" y="110258"/>
            <a:chExt cx="2706687" cy="1624012"/>
          </a:xfrm>
        </p:grpSpPr>
        <p:sp>
          <p:nvSpPr>
            <p:cNvPr id="8" name="Rectangle 7"/>
            <p:cNvSpPr/>
            <p:nvPr/>
          </p:nvSpPr>
          <p:spPr>
            <a:xfrm>
              <a:off x="2988524" y="110258"/>
              <a:ext cx="2706687" cy="1624012"/>
            </a:xfrm>
            <a:prstGeom prst="rect">
              <a:avLst/>
            </a:prstGeom>
            <a:ln/>
          </p:spPr>
          <p:style>
            <a:lnRef idx="2">
              <a:schemeClr val="accent1"/>
            </a:lnRef>
            <a:fillRef idx="1">
              <a:schemeClr val="lt1"/>
            </a:fillRef>
            <a:effectRef idx="0">
              <a:schemeClr val="accent1"/>
            </a:effectRef>
            <a:fontRef idx="minor">
              <a:schemeClr val="dk1"/>
            </a:fontRef>
          </p:style>
        </p:sp>
        <p:sp>
          <p:nvSpPr>
            <p:cNvPr id="9" name="TextBox 8"/>
            <p:cNvSpPr txBox="1"/>
            <p:nvPr/>
          </p:nvSpPr>
          <p:spPr>
            <a:xfrm>
              <a:off x="2988524" y="110258"/>
              <a:ext cx="2706687" cy="1624012"/>
            </a:xfrm>
            <a:prstGeom prst="rect">
              <a:avLst/>
            </a:prstGeom>
            <a:ln/>
          </p:spPr>
          <p:style>
            <a:lnRef idx="2">
              <a:schemeClr val="accent1"/>
            </a:lnRef>
            <a:fillRef idx="1">
              <a:schemeClr val="lt1"/>
            </a:fillRef>
            <a:effectRef idx="0">
              <a:schemeClr val="accent1"/>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LB" sz="2000" b="1" kern="1200" dirty="0" smtClean="0">
                  <a:latin typeface="Verdana" panose="020B0604030504040204" pitchFamily="34" charset="0"/>
                  <a:cs typeface="+mj-cs"/>
                </a:rPr>
                <a:t>تمكن شبكة التحقق الأستاذ من </a:t>
              </a:r>
              <a:endParaRPr lang="en-US" sz="2000" kern="1200" dirty="0"/>
            </a:p>
          </p:txBody>
        </p:sp>
      </p:grpSp>
      <p:grpSp>
        <p:nvGrpSpPr>
          <p:cNvPr id="10" name="Group 9"/>
          <p:cNvGrpSpPr/>
          <p:nvPr/>
        </p:nvGrpSpPr>
        <p:grpSpPr>
          <a:xfrm>
            <a:off x="7660546" y="3758662"/>
            <a:ext cx="2920370" cy="1779950"/>
            <a:chOff x="2988524" y="110258"/>
            <a:chExt cx="2706687" cy="1624012"/>
          </a:xfrm>
        </p:grpSpPr>
        <p:sp>
          <p:nvSpPr>
            <p:cNvPr id="11" name="Rectangle 10"/>
            <p:cNvSpPr/>
            <p:nvPr/>
          </p:nvSpPr>
          <p:spPr>
            <a:xfrm>
              <a:off x="2988524" y="110258"/>
              <a:ext cx="2706687" cy="1624012"/>
            </a:xfrm>
            <a:prstGeom prst="rect">
              <a:avLst/>
            </a:prstGeom>
            <a:ln/>
          </p:spPr>
          <p:style>
            <a:lnRef idx="2">
              <a:schemeClr val="accent1"/>
            </a:lnRef>
            <a:fillRef idx="1">
              <a:schemeClr val="lt1"/>
            </a:fillRef>
            <a:effectRef idx="0">
              <a:schemeClr val="accent1"/>
            </a:effectRef>
            <a:fontRef idx="minor">
              <a:schemeClr val="dk1"/>
            </a:fontRef>
          </p:style>
        </p:sp>
        <p:sp>
          <p:nvSpPr>
            <p:cNvPr id="12" name="TextBox 11"/>
            <p:cNvSpPr txBox="1"/>
            <p:nvPr/>
          </p:nvSpPr>
          <p:spPr>
            <a:xfrm>
              <a:off x="2988524" y="110258"/>
              <a:ext cx="2706687" cy="1624012"/>
            </a:xfrm>
            <a:prstGeom prst="rect">
              <a:avLst/>
            </a:prstGeom>
            <a:ln/>
          </p:spPr>
          <p:style>
            <a:lnRef idx="2">
              <a:schemeClr val="dk1"/>
            </a:lnRef>
            <a:fillRef idx="1">
              <a:schemeClr val="lt1"/>
            </a:fillRef>
            <a:effectRef idx="0">
              <a:schemeClr val="dk1"/>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LB" sz="2000" dirty="0" smtClean="0">
                  <a:ln w="0"/>
                  <a:solidFill>
                    <a:schemeClr val="tx1"/>
                  </a:solidFill>
                  <a:effectLst>
                    <a:outerShdw blurRad="38100" dist="19050" dir="2700000" algn="tl" rotWithShape="0">
                      <a:schemeClr val="dk1">
                        <a:alpha val="40000"/>
                      </a:schemeClr>
                    </a:outerShdw>
                  </a:effectLst>
                  <a:latin typeface="Verdana" panose="020B0604030504040204" pitchFamily="34" charset="0"/>
                </a:rPr>
                <a:t>تشخيص </a:t>
              </a:r>
              <a:r>
                <a:rPr lang="ar-LB" sz="2000" dirty="0">
                  <a:ln w="0"/>
                  <a:solidFill>
                    <a:schemeClr val="tx1"/>
                  </a:solidFill>
                  <a:effectLst>
                    <a:outerShdw blurRad="38100" dist="19050" dir="2700000" algn="tl" rotWithShape="0">
                      <a:schemeClr val="dk1">
                        <a:alpha val="40000"/>
                      </a:schemeClr>
                    </a:outerShdw>
                  </a:effectLst>
                  <a:latin typeface="Verdana" panose="020B0604030504040204" pitchFamily="34" charset="0"/>
                </a:rPr>
                <a:t>إنتاج التلميذ ورصد الأخطاء.</a:t>
              </a:r>
              <a:endParaRPr lang="en-US" sz="2000" kern="1200" dirty="0">
                <a:ln w="0"/>
                <a:solidFill>
                  <a:schemeClr val="tx1"/>
                </a:solidFill>
                <a:effectLst>
                  <a:outerShdw blurRad="38100" dist="19050" dir="2700000" algn="tl" rotWithShape="0">
                    <a:schemeClr val="dk1">
                      <a:alpha val="40000"/>
                    </a:schemeClr>
                  </a:outerShdw>
                </a:effectLst>
              </a:endParaRPr>
            </a:p>
          </p:txBody>
        </p:sp>
      </p:grpSp>
      <p:sp>
        <p:nvSpPr>
          <p:cNvPr id="13" name="Rectangle 12"/>
          <p:cNvSpPr/>
          <p:nvPr/>
        </p:nvSpPr>
        <p:spPr>
          <a:xfrm>
            <a:off x="4858560" y="1158943"/>
            <a:ext cx="5927628" cy="584775"/>
          </a:xfrm>
          <a:prstGeom prst="rect">
            <a:avLst/>
          </a:prstGeom>
        </p:spPr>
        <p:txBody>
          <a:bodyPr wrap="square">
            <a:spAutoFit/>
          </a:bodyPr>
          <a:lstStyle/>
          <a:p>
            <a:pPr algn="r" rtl="1"/>
            <a:r>
              <a:rPr lang="ar-LB" sz="3200" dirty="0">
                <a:solidFill>
                  <a:schemeClr val="accent1"/>
                </a:solidFill>
              </a:rPr>
              <a:t>- لماذا من الضّروريّ استخدام شبكة تقييمٍ؟</a:t>
            </a:r>
            <a:endParaRPr lang="en-US" sz="3200" kern="0" dirty="0">
              <a:solidFill>
                <a:schemeClr val="accent1"/>
              </a:solidFill>
              <a:cs typeface="Arial"/>
              <a:sym typeface="Arial"/>
            </a:endParaRPr>
          </a:p>
        </p:txBody>
      </p:sp>
    </p:spTree>
    <p:extLst>
      <p:ext uri="{BB962C8B-B14F-4D97-AF65-F5344CB8AC3E}">
        <p14:creationId xmlns:p14="http://schemas.microsoft.com/office/powerpoint/2010/main" val="3665915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anim calcmode="lin" valueType="num">
                                      <p:cBhvr>
                                        <p:cTn id="28" dur="1000" fill="hold"/>
                                        <p:tgtEl>
                                          <p:spTgt spid="13"/>
                                        </p:tgtEl>
                                        <p:attrNameLst>
                                          <p:attrName>ppt_x</p:attrName>
                                        </p:attrNameLst>
                                      </p:cBhvr>
                                      <p:tavLst>
                                        <p:tav tm="0">
                                          <p:val>
                                            <p:strVal val="#ppt_x"/>
                                          </p:val>
                                        </p:tav>
                                        <p:tav tm="100000">
                                          <p:val>
                                            <p:strVal val="#ppt_x"/>
                                          </p:val>
                                        </p:tav>
                                      </p:tavLst>
                                    </p:anim>
                                    <p:anim calcmode="lin" valueType="num">
                                      <p:cBhvr>
                                        <p:cTn id="2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التّقويم التّشخيصيّ</a:t>
            </a:r>
            <a:endParaRPr lang="ar-LB" sz="3600" b="1" kern="0" dirty="0">
              <a:solidFill>
                <a:srgbClr val="0087D0"/>
              </a:solidFill>
              <a:latin typeface="Calibri"/>
              <a:ea typeface="Calibri"/>
              <a:cs typeface="Calibri"/>
              <a:sym typeface="Calibri"/>
            </a:endParaRPr>
          </a:p>
        </p:txBody>
      </p:sp>
      <p:cxnSp>
        <p:nvCxnSpPr>
          <p:cNvPr id="6" name="Straight Connector 5"/>
          <p:cNvCxnSpPr/>
          <p:nvPr/>
        </p:nvCxnSpPr>
        <p:spPr>
          <a:xfrm>
            <a:off x="3434444" y="1126672"/>
            <a:ext cx="6825343" cy="16329"/>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3" name="Diagram 2"/>
          <p:cNvGraphicFramePr/>
          <p:nvPr>
            <p:extLst>
              <p:ext uri="{D42A27DB-BD31-4B8C-83A1-F6EECF244321}">
                <p14:modId xmlns:p14="http://schemas.microsoft.com/office/powerpoint/2010/main" val="2876307255"/>
              </p:ext>
            </p:extLst>
          </p:nvPr>
        </p:nvGraphicFramePr>
        <p:xfrm>
          <a:off x="-467454" y="1343610"/>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12"/>
          <p:cNvSpPr/>
          <p:nvPr/>
        </p:nvSpPr>
        <p:spPr>
          <a:xfrm>
            <a:off x="2220686" y="1158943"/>
            <a:ext cx="8565502" cy="1077218"/>
          </a:xfrm>
          <a:prstGeom prst="rect">
            <a:avLst/>
          </a:prstGeom>
        </p:spPr>
        <p:txBody>
          <a:bodyPr wrap="square">
            <a:spAutoFit/>
          </a:bodyPr>
          <a:lstStyle/>
          <a:p>
            <a:pPr algn="r" rtl="1"/>
            <a:r>
              <a:rPr lang="ar-LB" sz="3200" dirty="0" smtClean="0">
                <a:solidFill>
                  <a:schemeClr val="accent1"/>
                </a:solidFill>
              </a:rPr>
              <a:t>ج- أنشئ بالتّعاون مع زملائك في المجموعة شبكة تقويمٍ خاصّة بالمكتسبات السّابقة لهذا الهدف( كتابة فقرة وصفيّة)؟</a:t>
            </a:r>
            <a:endParaRPr lang="en-US" sz="3200" kern="0" dirty="0">
              <a:solidFill>
                <a:schemeClr val="accent1"/>
              </a:solidFill>
              <a:cs typeface="Arial"/>
              <a:sym typeface="Arial"/>
            </a:endParaRPr>
          </a:p>
        </p:txBody>
      </p:sp>
    </p:spTree>
    <p:extLst>
      <p:ext uri="{BB962C8B-B14F-4D97-AF65-F5344CB8AC3E}">
        <p14:creationId xmlns:p14="http://schemas.microsoft.com/office/powerpoint/2010/main" val="2776011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التّقويم التّشخيصيّ</a:t>
            </a:r>
            <a:endParaRPr lang="ar-LB" sz="3600" b="1" kern="0" dirty="0">
              <a:solidFill>
                <a:srgbClr val="0087D0"/>
              </a:solidFill>
              <a:latin typeface="Calibri"/>
              <a:ea typeface="Calibri"/>
              <a:cs typeface="Calibri"/>
              <a:sym typeface="Calibri"/>
            </a:endParaRPr>
          </a:p>
        </p:txBody>
      </p:sp>
      <p:cxnSp>
        <p:nvCxnSpPr>
          <p:cNvPr id="6" name="Straight Connector 5"/>
          <p:cNvCxnSpPr/>
          <p:nvPr/>
        </p:nvCxnSpPr>
        <p:spPr>
          <a:xfrm>
            <a:off x="3434444" y="1126672"/>
            <a:ext cx="6825343" cy="16329"/>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 name="Table 1"/>
          <p:cNvGraphicFramePr>
            <a:graphicFrameLocks noGrp="1"/>
          </p:cNvGraphicFramePr>
          <p:nvPr>
            <p:extLst>
              <p:ext uri="{D42A27DB-BD31-4B8C-83A1-F6EECF244321}">
                <p14:modId xmlns:p14="http://schemas.microsoft.com/office/powerpoint/2010/main" val="3802893239"/>
              </p:ext>
            </p:extLst>
          </p:nvPr>
        </p:nvGraphicFramePr>
        <p:xfrm>
          <a:off x="534492" y="1343612"/>
          <a:ext cx="10977929" cy="4413374"/>
        </p:xfrm>
        <a:graphic>
          <a:graphicData uri="http://schemas.openxmlformats.org/drawingml/2006/table">
            <a:tbl>
              <a:tblPr rtl="1" firstRow="1" firstCol="1" bandRow="1">
                <a:tableStyleId>{5C22544A-7EE6-4342-B048-85BDC9FD1C3A}</a:tableStyleId>
              </a:tblPr>
              <a:tblGrid>
                <a:gridCol w="2904760">
                  <a:extLst>
                    <a:ext uri="{9D8B030D-6E8A-4147-A177-3AD203B41FA5}">
                      <a16:colId xmlns:a16="http://schemas.microsoft.com/office/drawing/2014/main" val="1919744988"/>
                    </a:ext>
                  </a:extLst>
                </a:gridCol>
                <a:gridCol w="3111533">
                  <a:extLst>
                    <a:ext uri="{9D8B030D-6E8A-4147-A177-3AD203B41FA5}">
                      <a16:colId xmlns:a16="http://schemas.microsoft.com/office/drawing/2014/main" val="1545173004"/>
                    </a:ext>
                  </a:extLst>
                </a:gridCol>
                <a:gridCol w="1490415">
                  <a:extLst>
                    <a:ext uri="{9D8B030D-6E8A-4147-A177-3AD203B41FA5}">
                      <a16:colId xmlns:a16="http://schemas.microsoft.com/office/drawing/2014/main" val="1790179014"/>
                    </a:ext>
                  </a:extLst>
                </a:gridCol>
                <a:gridCol w="1949680">
                  <a:extLst>
                    <a:ext uri="{9D8B030D-6E8A-4147-A177-3AD203B41FA5}">
                      <a16:colId xmlns:a16="http://schemas.microsoft.com/office/drawing/2014/main" val="1045843815"/>
                    </a:ext>
                  </a:extLst>
                </a:gridCol>
                <a:gridCol w="1521541">
                  <a:extLst>
                    <a:ext uri="{9D8B030D-6E8A-4147-A177-3AD203B41FA5}">
                      <a16:colId xmlns:a16="http://schemas.microsoft.com/office/drawing/2014/main" val="2316283906"/>
                    </a:ext>
                  </a:extLst>
                </a:gridCol>
              </a:tblGrid>
              <a:tr h="827509">
                <a:tc gridSpan="2">
                  <a:txBody>
                    <a:bodyPr/>
                    <a:lstStyle/>
                    <a:p>
                      <a:pPr marL="0" marR="0" algn="ctr" rtl="1">
                        <a:lnSpc>
                          <a:spcPct val="107000"/>
                        </a:lnSpc>
                        <a:spcBef>
                          <a:spcPts val="0"/>
                        </a:spcBef>
                        <a:spcAft>
                          <a:spcPts val="0"/>
                        </a:spcAft>
                      </a:pPr>
                      <a:r>
                        <a:rPr lang="ar-LB" sz="1400" dirty="0">
                          <a:effectLst/>
                        </a:rPr>
                        <a:t>شبكة التّقويم</a:t>
                      </a:r>
                      <a:endParaRPr lang="en-US" sz="1400" dirty="0">
                        <a:effectLst/>
                      </a:endParaRPr>
                    </a:p>
                    <a:p>
                      <a:pPr marL="0" marR="0" algn="r" rtl="1">
                        <a:lnSpc>
                          <a:spcPct val="107000"/>
                        </a:lnSpc>
                        <a:spcBef>
                          <a:spcPts val="0"/>
                        </a:spcBef>
                        <a:spcAft>
                          <a:spcPts val="0"/>
                        </a:spcAft>
                      </a:pPr>
                      <a:r>
                        <a:rPr lang="ar-LB" sz="1400" dirty="0" smtClean="0">
                          <a:effectLst/>
                        </a:rPr>
                        <a:t>- </a:t>
                      </a:r>
                      <a:r>
                        <a:rPr lang="ar-LB" sz="1400" dirty="0">
                          <a:effectLst/>
                        </a:rPr>
                        <a:t>أنظر إلى الصّورة، وأكتب  جملة موسّعة بخطّ واضح للتعبير عمّا أراه فيها مراعيًا القواعد الإملائية واللغوية: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a:txBody>
                    <a:bodyPr/>
                    <a:lstStyle/>
                    <a:p>
                      <a:pPr marL="0" marR="0" algn="r" rtl="1">
                        <a:lnSpc>
                          <a:spcPct val="107000"/>
                        </a:lnSpc>
                        <a:spcBef>
                          <a:spcPts val="0"/>
                        </a:spcBef>
                        <a:spcAft>
                          <a:spcPts val="0"/>
                        </a:spcAft>
                      </a:pPr>
                      <a:r>
                        <a:rPr lang="ar-LB" sz="1400" dirty="0" smtClean="0">
                          <a:effectLst/>
                        </a:rPr>
                        <a:t>محقّق بشكلٍ كامل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400" dirty="0" smtClean="0">
                          <a:effectLst/>
                        </a:rPr>
                        <a:t>محقّق بشكلٍ جزئيّ</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400" dirty="0" smtClean="0">
                          <a:effectLst/>
                        </a:rPr>
                        <a:t>غير محقّق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040501412"/>
                  </a:ext>
                </a:extLst>
              </a:tr>
              <a:tr h="275836">
                <a:tc rowSpan="2">
                  <a:txBody>
                    <a:bodyPr/>
                    <a:lstStyle/>
                    <a:p>
                      <a:pPr marL="0" marR="0" algn="r" rtl="1">
                        <a:lnSpc>
                          <a:spcPct val="107000"/>
                        </a:lnSpc>
                        <a:spcBef>
                          <a:spcPts val="0"/>
                        </a:spcBef>
                        <a:spcAft>
                          <a:spcPts val="0"/>
                        </a:spcAft>
                      </a:pPr>
                      <a:r>
                        <a:rPr lang="ar-LB" sz="1400">
                          <a:effectLst/>
                        </a:rPr>
                        <a:t>من حيث المحتوى</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400">
                          <a:effectLst/>
                        </a:rPr>
                        <a:t>كتب </a:t>
                      </a:r>
                      <a:r>
                        <a:rPr lang="ar-SA" sz="1400">
                          <a:effectLst/>
                        </a:rPr>
                        <a:t> جمل</a:t>
                      </a:r>
                      <a:r>
                        <a:rPr lang="ar-LB" sz="1400">
                          <a:effectLst/>
                        </a:rPr>
                        <a:t>ة موسعة (4 كلمات أو اكثر) ذات معنى</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dirty="0"/>
                    </a:p>
                  </a:txBody>
                  <a:tcPr marL="68580" marR="68580" marT="0" marB="0"/>
                </a:tc>
                <a:tc>
                  <a:txBody>
                    <a:bodyPr/>
                    <a:lstStyle/>
                    <a:p>
                      <a:endParaRPr lang="en-US"/>
                    </a:p>
                  </a:txBody>
                  <a:tcPr marL="68580" marR="68580" marT="0" marB="0"/>
                </a:tc>
                <a:tc>
                  <a:txBody>
                    <a:bodyPr/>
                    <a:lstStyle/>
                    <a:p>
                      <a:endParaRPr lang="en-US"/>
                    </a:p>
                  </a:txBody>
                  <a:tcPr marL="68580" marR="68580" marT="0" marB="0"/>
                </a:tc>
                <a:extLst>
                  <a:ext uri="{0D108BD9-81ED-4DB2-BD59-A6C34878D82A}">
                    <a16:rowId xmlns:a16="http://schemas.microsoft.com/office/drawing/2014/main" val="1793798653"/>
                  </a:ext>
                </a:extLst>
              </a:tr>
              <a:tr h="551671">
                <a:tc vMerge="1">
                  <a:txBody>
                    <a:bodyPr/>
                    <a:lstStyle/>
                    <a:p>
                      <a:endParaRPr lang="en-US"/>
                    </a:p>
                  </a:txBody>
                  <a:tcPr/>
                </a:tc>
                <a:tc>
                  <a:txBody>
                    <a:bodyPr/>
                    <a:lstStyle/>
                    <a:p>
                      <a:pPr marL="0" marR="0" algn="r" rtl="1">
                        <a:lnSpc>
                          <a:spcPct val="107000"/>
                        </a:lnSpc>
                        <a:spcBef>
                          <a:spcPts val="0"/>
                        </a:spcBef>
                        <a:spcAft>
                          <a:spcPts val="0"/>
                        </a:spcAft>
                      </a:pPr>
                      <a:r>
                        <a:rPr lang="ar-LB" sz="1400">
                          <a:effectLst/>
                        </a:rPr>
                        <a:t>كتب </a:t>
                      </a:r>
                      <a:r>
                        <a:rPr lang="ar-SA" sz="1400">
                          <a:effectLst/>
                        </a:rPr>
                        <a:t> جملة مناسبة للصورة </a:t>
                      </a:r>
                      <a:endParaRPr lang="en-US" sz="1400">
                        <a:effectLst/>
                      </a:endParaRPr>
                    </a:p>
                    <a:p>
                      <a:pPr marL="0" marR="0" algn="r" rtl="1">
                        <a:lnSpc>
                          <a:spcPct val="107000"/>
                        </a:lnSpc>
                        <a:spcBef>
                          <a:spcPts val="0"/>
                        </a:spcBef>
                        <a:spcAft>
                          <a:spcPts val="0"/>
                        </a:spcAft>
                      </a:pPr>
                      <a:r>
                        <a:rPr lang="ar-SA" sz="1400">
                          <a:effectLst/>
                        </a:rPr>
                        <a:t>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a:p>
                  </a:txBody>
                  <a:tcPr marL="68580" marR="68580" marT="0" marB="0"/>
                </a:tc>
                <a:extLst>
                  <a:ext uri="{0D108BD9-81ED-4DB2-BD59-A6C34878D82A}">
                    <a16:rowId xmlns:a16="http://schemas.microsoft.com/office/drawing/2014/main" val="2327438940"/>
                  </a:ext>
                </a:extLst>
              </a:tr>
              <a:tr h="275836">
                <a:tc rowSpan="3">
                  <a:txBody>
                    <a:bodyPr/>
                    <a:lstStyle/>
                    <a:p>
                      <a:pPr marL="0" marR="0" algn="r" rtl="1">
                        <a:lnSpc>
                          <a:spcPct val="107000"/>
                        </a:lnSpc>
                        <a:spcBef>
                          <a:spcPts val="0"/>
                        </a:spcBef>
                        <a:spcAft>
                          <a:spcPts val="0"/>
                        </a:spcAft>
                      </a:pPr>
                      <a:r>
                        <a:rPr lang="ar-LB" sz="1400">
                          <a:effectLst/>
                        </a:rPr>
                        <a:t>من حيث سلامة اللّغة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LB" sz="1400">
                          <a:effectLst/>
                        </a:rPr>
                        <a:t>اتّبع القواعد الإملائية المناسبة لصفه</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a:p>
                  </a:txBody>
                  <a:tcPr marL="68580" marR="68580" marT="0" marB="0"/>
                </a:tc>
                <a:extLst>
                  <a:ext uri="{0D108BD9-81ED-4DB2-BD59-A6C34878D82A}">
                    <a16:rowId xmlns:a16="http://schemas.microsoft.com/office/drawing/2014/main" val="530535905"/>
                  </a:ext>
                </a:extLst>
              </a:tr>
              <a:tr h="551671">
                <a:tc vMerge="1">
                  <a:txBody>
                    <a:bodyPr/>
                    <a:lstStyle/>
                    <a:p>
                      <a:endParaRPr lang="en-US"/>
                    </a:p>
                  </a:txBody>
                  <a:tcPr/>
                </a:tc>
                <a:tc>
                  <a:txBody>
                    <a:bodyPr/>
                    <a:lstStyle/>
                    <a:p>
                      <a:pPr marL="0" marR="0" algn="r" rtl="1">
                        <a:lnSpc>
                          <a:spcPct val="107000"/>
                        </a:lnSpc>
                        <a:spcBef>
                          <a:spcPts val="0"/>
                        </a:spcBef>
                        <a:spcAft>
                          <a:spcPts val="0"/>
                        </a:spcAft>
                      </a:pPr>
                      <a:r>
                        <a:rPr lang="ar-LB" sz="1400">
                          <a:effectLst/>
                        </a:rPr>
                        <a:t>كتب مراعيا قواعد اللغة المناسبة لصفه (الجنس، العدد،)</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a:p>
                  </a:txBody>
                  <a:tcPr marL="68580" marR="68580" marT="0" marB="0"/>
                </a:tc>
                <a:extLst>
                  <a:ext uri="{0D108BD9-81ED-4DB2-BD59-A6C34878D82A}">
                    <a16:rowId xmlns:a16="http://schemas.microsoft.com/office/drawing/2014/main" val="2427144629"/>
                  </a:ext>
                </a:extLst>
              </a:tr>
              <a:tr h="275836">
                <a:tc vMerge="1">
                  <a:txBody>
                    <a:bodyPr/>
                    <a:lstStyle/>
                    <a:p>
                      <a:endParaRPr lang="en-US"/>
                    </a:p>
                  </a:txBody>
                  <a:tcPr/>
                </a:tc>
                <a:tc>
                  <a:txBody>
                    <a:bodyPr/>
                    <a:lstStyle/>
                    <a:p>
                      <a:pPr marL="0" marR="0" algn="r" rtl="1">
                        <a:lnSpc>
                          <a:spcPct val="107000"/>
                        </a:lnSpc>
                        <a:spcBef>
                          <a:spcPts val="0"/>
                        </a:spcBef>
                        <a:spcAft>
                          <a:spcPts val="0"/>
                        </a:spcAft>
                      </a:pPr>
                      <a:r>
                        <a:rPr lang="ar-LB" sz="1400">
                          <a:effectLst/>
                        </a:rPr>
                        <a:t>وضع </a:t>
                      </a:r>
                      <a:r>
                        <a:rPr lang="ar-SA" sz="1400">
                          <a:effectLst/>
                        </a:rPr>
                        <a:t> علامة الوقف المناسبة في نهاية الجملة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a:p>
                  </a:txBody>
                  <a:tcPr marL="68580" marR="68580" marT="0" marB="0"/>
                </a:tc>
                <a:extLst>
                  <a:ext uri="{0D108BD9-81ED-4DB2-BD59-A6C34878D82A}">
                    <a16:rowId xmlns:a16="http://schemas.microsoft.com/office/drawing/2014/main" val="1966300370"/>
                  </a:ext>
                </a:extLst>
              </a:tr>
              <a:tr h="551671">
                <a:tc rowSpan="2">
                  <a:txBody>
                    <a:bodyPr/>
                    <a:lstStyle/>
                    <a:p>
                      <a:pPr marL="0" marR="0" algn="r" rtl="1">
                        <a:lnSpc>
                          <a:spcPct val="107000"/>
                        </a:lnSpc>
                        <a:spcBef>
                          <a:spcPts val="0"/>
                        </a:spcBef>
                        <a:spcAft>
                          <a:spcPts val="0"/>
                        </a:spcAft>
                      </a:pPr>
                      <a:r>
                        <a:rPr lang="ar-SA" sz="1400">
                          <a:effectLst/>
                        </a:rPr>
                        <a:t>من حيث المقروئية</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ar-SA" sz="1400">
                          <a:effectLst/>
                        </a:rPr>
                        <a:t>رسم الحروف في الكلمات رسمًا صحيحًا (النّقطة عددًا وموقعًا، السّنّ، العنق)  </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a:p>
                  </a:txBody>
                  <a:tcPr marL="68580" marR="68580" marT="0" marB="0"/>
                </a:tc>
                <a:extLst>
                  <a:ext uri="{0D108BD9-81ED-4DB2-BD59-A6C34878D82A}">
                    <a16:rowId xmlns:a16="http://schemas.microsoft.com/office/drawing/2014/main" val="1258518319"/>
                  </a:ext>
                </a:extLst>
              </a:tr>
              <a:tr h="1103344">
                <a:tc vMerge="1">
                  <a:txBody>
                    <a:bodyPr/>
                    <a:lstStyle/>
                    <a:p>
                      <a:endParaRPr lang="en-US"/>
                    </a:p>
                  </a:txBody>
                  <a:tcPr/>
                </a:tc>
                <a:tc>
                  <a:txBody>
                    <a:bodyPr/>
                    <a:lstStyle/>
                    <a:p>
                      <a:pPr marL="0" marR="0" algn="r" rtl="1">
                        <a:lnSpc>
                          <a:spcPct val="107000"/>
                        </a:lnSpc>
                        <a:spcBef>
                          <a:spcPts val="0"/>
                        </a:spcBef>
                        <a:spcAft>
                          <a:spcPts val="0"/>
                        </a:spcAft>
                      </a:pPr>
                      <a:r>
                        <a:rPr lang="ar-LB" sz="1400">
                          <a:effectLst/>
                        </a:rPr>
                        <a:t>كتب الجملة</a:t>
                      </a:r>
                      <a:r>
                        <a:rPr lang="ar-SA" sz="1400">
                          <a:effectLst/>
                        </a:rPr>
                        <a:t> على خط مستقيم بتناسق وتناسب بين الأحجام والمسافات. </a:t>
                      </a:r>
                      <a:endParaRPr lang="en-US" sz="1400">
                        <a:effectLst/>
                      </a:endParaRPr>
                    </a:p>
                    <a:p>
                      <a:pPr marL="0" marR="0" algn="r" rtl="1">
                        <a:lnSpc>
                          <a:spcPct val="107000"/>
                        </a:lnSpc>
                        <a:spcBef>
                          <a:spcPts val="0"/>
                        </a:spcBef>
                        <a:spcAft>
                          <a:spcPts val="0"/>
                        </a:spcAft>
                      </a:pPr>
                      <a:r>
                        <a:rPr lang="ar-SA" sz="1400">
                          <a:effectLst/>
                        </a:rPr>
                        <a:t>(أحجام الحروف والمسافات فيما بينها، كذلك أحجام الكلمات والمسافات فيما بينها)</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endParaRPr lang="en-US"/>
                    </a:p>
                  </a:txBody>
                  <a:tcPr marL="68580" marR="68580" marT="0" marB="0"/>
                </a:tc>
                <a:tc>
                  <a:txBody>
                    <a:bodyPr/>
                    <a:lstStyle/>
                    <a:p>
                      <a:endParaRPr lang="en-US"/>
                    </a:p>
                  </a:txBody>
                  <a:tcPr marL="68580" marR="68580" marT="0" marB="0"/>
                </a:tc>
                <a:tc>
                  <a:txBody>
                    <a:bodyPr/>
                    <a:lstStyle/>
                    <a:p>
                      <a:endParaRPr lang="en-US" dirty="0"/>
                    </a:p>
                  </a:txBody>
                  <a:tcPr marL="68580" marR="68580" marT="0" marB="0"/>
                </a:tc>
                <a:extLst>
                  <a:ext uri="{0D108BD9-81ED-4DB2-BD59-A6C34878D82A}">
                    <a16:rowId xmlns:a16="http://schemas.microsoft.com/office/drawing/2014/main" val="4041044639"/>
                  </a:ext>
                </a:extLst>
              </a:tr>
            </a:tbl>
          </a:graphicData>
        </a:graphic>
      </p:graphicFrame>
    </p:spTree>
    <p:extLst>
      <p:ext uri="{BB962C8B-B14F-4D97-AF65-F5344CB8AC3E}">
        <p14:creationId xmlns:p14="http://schemas.microsoft.com/office/powerpoint/2010/main" val="130930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فئات الكتّاب</a:t>
            </a:r>
            <a:endParaRPr lang="ar-LB" sz="3600" b="1" kern="0" dirty="0">
              <a:solidFill>
                <a:srgbClr val="0087D0"/>
              </a:solidFill>
              <a:latin typeface="Calibri"/>
              <a:ea typeface="Calibri"/>
              <a:cs typeface="Calibri"/>
              <a:sym typeface="Calibri"/>
            </a:endParaRPr>
          </a:p>
        </p:txBody>
      </p:sp>
      <p:cxnSp>
        <p:nvCxnSpPr>
          <p:cNvPr id="6" name="Straight Connector 5"/>
          <p:cNvCxnSpPr/>
          <p:nvPr/>
        </p:nvCxnSpPr>
        <p:spPr>
          <a:xfrm>
            <a:off x="3434444" y="1126672"/>
            <a:ext cx="6825343" cy="16329"/>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895739" y="1343609"/>
            <a:ext cx="10730204" cy="2157514"/>
          </a:xfrm>
          <a:prstGeom prst="rect">
            <a:avLst/>
          </a:prstGeom>
        </p:spPr>
        <p:txBody>
          <a:bodyPr wrap="square">
            <a:spAutoFit/>
          </a:bodyPr>
          <a:lstStyle/>
          <a:p>
            <a:pPr algn="r" rtl="1">
              <a:lnSpc>
                <a:spcPct val="115000"/>
              </a:lnSpc>
              <a:spcBef>
                <a:spcPts val="600"/>
              </a:spcBef>
              <a:spcAft>
                <a:spcPts val="600"/>
              </a:spcAft>
            </a:pPr>
            <a:r>
              <a:rPr lang="ar-SA" dirty="0">
                <a:latin typeface="Calibri" panose="020F0502020204030204" pitchFamily="34" charset="0"/>
                <a:ea typeface="Calibri" panose="020F0502020204030204" pitchFamily="34" charset="0"/>
                <a:cs typeface="Adobe Arabic"/>
              </a:rPr>
              <a:t>يبيّن جدول فئات الكتّاب المؤشرات التي تميّز بين الكاتب المبتدئ والمتوسّط والمتمكّن والمتقدّم في كلّ صفّ من الصّفوف. يسمح هذا التصنيف للمعلّمين بتحديد مكامن القوّة والضّعف لدى الكتّاب، وبالتّالي التّخطيط لأنشطةٍ دعم تُساعِد المتعلمين على اكتساب المهارات السابقة المطلوبة للانتقال بهم من مرحلة ما قبل الكتابة إلى مرحلة كاتب مبتدئ فمتوسط ومن متوسط إلى متمكّن، كما يمكن للمعلّم أن يستفيد من جدول فئات الكتّاب لتقديم أنشطة مناسبة للمتعلّم المتقدّم.  </a:t>
            </a:r>
            <a:endParaRPr lang="en-US" sz="1200" dirty="0">
              <a:latin typeface="Calibri" panose="020F0502020204030204" pitchFamily="34" charset="0"/>
              <a:ea typeface="Calibri" panose="020F0502020204030204" pitchFamily="34" charset="0"/>
              <a:cs typeface="Arial" panose="020B0604020202020204" pitchFamily="34" charset="0"/>
            </a:endParaRPr>
          </a:p>
          <a:p>
            <a:pPr algn="r" rtl="1">
              <a:lnSpc>
                <a:spcPct val="115000"/>
              </a:lnSpc>
              <a:spcBef>
                <a:spcPts val="600"/>
              </a:spcBef>
              <a:spcAft>
                <a:spcPts val="600"/>
              </a:spcAft>
            </a:pPr>
            <a:r>
              <a:rPr lang="ar-SA" dirty="0">
                <a:latin typeface="Calibri" panose="020F0502020204030204" pitchFamily="34" charset="0"/>
                <a:ea typeface="Calibri" panose="020F0502020204030204" pitchFamily="34" charset="0"/>
                <a:cs typeface="Adobe Arabic"/>
              </a:rPr>
              <a:t>وتجدر الاشارة إلى أنّه يختلف تعريف الكاتب المبتدئ عن المتوسّط عن المتمكّن عن المتقّدم بحسب ما هو مطلوب من أهداف لكلّ صفّ من الصّفوف</a:t>
            </a:r>
            <a:r>
              <a:rPr lang="ar-LB" dirty="0">
                <a:latin typeface="Calibri" panose="020F0502020204030204" pitchFamily="34" charset="0"/>
                <a:ea typeface="Calibri" panose="020F0502020204030204" pitchFamily="34" charset="0"/>
                <a:cs typeface="Adobe Arabic"/>
              </a:rPr>
              <a:t> وكما هو وارد في الجدول الآتي:</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765217889"/>
              </p:ext>
            </p:extLst>
          </p:nvPr>
        </p:nvGraphicFramePr>
        <p:xfrm>
          <a:off x="1175658" y="3884635"/>
          <a:ext cx="8451610" cy="2030972"/>
        </p:xfrm>
        <a:graphic>
          <a:graphicData uri="http://schemas.openxmlformats.org/drawingml/2006/table">
            <a:tbl>
              <a:tblPr rtl="1" firstRow="1" firstCol="1" bandRow="1">
                <a:tableStyleId>{5C22544A-7EE6-4342-B048-85BDC9FD1C3A}</a:tableStyleId>
              </a:tblPr>
              <a:tblGrid>
                <a:gridCol w="2064319">
                  <a:extLst>
                    <a:ext uri="{9D8B030D-6E8A-4147-A177-3AD203B41FA5}">
                      <a16:colId xmlns:a16="http://schemas.microsoft.com/office/drawing/2014/main" val="242051188"/>
                    </a:ext>
                  </a:extLst>
                </a:gridCol>
                <a:gridCol w="6387291">
                  <a:extLst>
                    <a:ext uri="{9D8B030D-6E8A-4147-A177-3AD203B41FA5}">
                      <a16:colId xmlns:a16="http://schemas.microsoft.com/office/drawing/2014/main" val="1874653636"/>
                    </a:ext>
                  </a:extLst>
                </a:gridCol>
              </a:tblGrid>
              <a:tr h="346999">
                <a:tc>
                  <a:txBody>
                    <a:bodyPr/>
                    <a:lstStyle/>
                    <a:p>
                      <a:pPr marL="0" marR="0" algn="ctr" rtl="1">
                        <a:lnSpc>
                          <a:spcPct val="115000"/>
                        </a:lnSpc>
                        <a:spcBef>
                          <a:spcPts val="600"/>
                        </a:spcBef>
                        <a:spcAft>
                          <a:spcPts val="600"/>
                        </a:spcAft>
                      </a:pPr>
                      <a:r>
                        <a:rPr lang="ar-SA" sz="1200">
                          <a:effectLst/>
                        </a:rPr>
                        <a:t>فئات الكتّاب</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ctr" rtl="1">
                        <a:lnSpc>
                          <a:spcPct val="115000"/>
                        </a:lnSpc>
                        <a:spcBef>
                          <a:spcPts val="600"/>
                        </a:spcBef>
                        <a:spcAft>
                          <a:spcPts val="600"/>
                        </a:spcAft>
                      </a:pPr>
                      <a:r>
                        <a:rPr lang="ar-SA" sz="1200">
                          <a:effectLst/>
                        </a:rPr>
                        <a:t>المستوى الأكاديميّ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71092855"/>
                  </a:ext>
                </a:extLst>
              </a:tr>
              <a:tr h="346999">
                <a:tc>
                  <a:txBody>
                    <a:bodyPr/>
                    <a:lstStyle/>
                    <a:p>
                      <a:pPr marL="0" marR="0" algn="ctr" rtl="1">
                        <a:lnSpc>
                          <a:spcPct val="115000"/>
                        </a:lnSpc>
                        <a:spcBef>
                          <a:spcPts val="600"/>
                        </a:spcBef>
                        <a:spcAft>
                          <a:spcPts val="600"/>
                        </a:spcAft>
                      </a:pPr>
                      <a:r>
                        <a:rPr lang="ar-SA" sz="1200">
                          <a:effectLst/>
                        </a:rPr>
                        <a:t>الكاتب المبتدئ</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600"/>
                        </a:spcBef>
                        <a:spcAft>
                          <a:spcPts val="600"/>
                        </a:spcAft>
                      </a:pPr>
                      <a:r>
                        <a:rPr lang="ar-SA" sz="1200">
                          <a:effectLst/>
                        </a:rPr>
                        <a:t>المهارة المستهدفة غير مكتسبة أو تمّ اكتسابها بشكل جزئيّ</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16373311"/>
                  </a:ext>
                </a:extLst>
              </a:tr>
              <a:tr h="346999">
                <a:tc>
                  <a:txBody>
                    <a:bodyPr/>
                    <a:lstStyle/>
                    <a:p>
                      <a:pPr marL="0" marR="0" algn="ctr" rtl="1">
                        <a:lnSpc>
                          <a:spcPct val="115000"/>
                        </a:lnSpc>
                        <a:spcBef>
                          <a:spcPts val="600"/>
                        </a:spcBef>
                        <a:spcAft>
                          <a:spcPts val="600"/>
                        </a:spcAft>
                      </a:pPr>
                      <a:r>
                        <a:rPr lang="ar-SA" sz="1200">
                          <a:effectLst/>
                        </a:rPr>
                        <a:t>الكاتب المتوسّط</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600"/>
                        </a:spcBef>
                        <a:spcAft>
                          <a:spcPts val="600"/>
                        </a:spcAft>
                      </a:pPr>
                      <a:r>
                        <a:rPr lang="ar-SA" sz="1200" dirty="0">
                          <a:effectLst/>
                        </a:rPr>
                        <a:t>ثبت اكتساب المهارة المستهدفة في حالات محدّدة دون تطبيقها في حالات أخرى</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15952644"/>
                  </a:ext>
                </a:extLst>
              </a:tr>
              <a:tr h="346999">
                <a:tc>
                  <a:txBody>
                    <a:bodyPr/>
                    <a:lstStyle/>
                    <a:p>
                      <a:pPr marL="0" marR="0" algn="ctr" rtl="1">
                        <a:lnSpc>
                          <a:spcPct val="115000"/>
                        </a:lnSpc>
                        <a:spcBef>
                          <a:spcPts val="600"/>
                        </a:spcBef>
                        <a:spcAft>
                          <a:spcPts val="600"/>
                        </a:spcAft>
                      </a:pPr>
                      <a:r>
                        <a:rPr lang="ar-SA" sz="1200">
                          <a:effectLst/>
                        </a:rPr>
                        <a:t>الكاتب المتمكّن</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600"/>
                        </a:spcBef>
                        <a:spcAft>
                          <a:spcPts val="600"/>
                        </a:spcAft>
                      </a:pPr>
                      <a:r>
                        <a:rPr lang="ar-SA" sz="1200">
                          <a:effectLst/>
                        </a:rPr>
                        <a:t>ثبت اكتساب المهارة المستهدفة وتطبيقها في معظم الحالات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00609592"/>
                  </a:ext>
                </a:extLst>
              </a:tr>
              <a:tr h="346999">
                <a:tc>
                  <a:txBody>
                    <a:bodyPr/>
                    <a:lstStyle/>
                    <a:p>
                      <a:pPr marL="0" marR="0" algn="ctr" rtl="1">
                        <a:lnSpc>
                          <a:spcPct val="115000"/>
                        </a:lnSpc>
                        <a:spcBef>
                          <a:spcPts val="600"/>
                        </a:spcBef>
                        <a:spcAft>
                          <a:spcPts val="600"/>
                        </a:spcAft>
                      </a:pPr>
                      <a:r>
                        <a:rPr lang="ar-SA" sz="1200">
                          <a:effectLst/>
                        </a:rPr>
                        <a:t>الكاتب المتقدّم</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15000"/>
                        </a:lnSpc>
                        <a:spcBef>
                          <a:spcPts val="600"/>
                        </a:spcBef>
                        <a:spcAft>
                          <a:spcPts val="600"/>
                        </a:spcAft>
                      </a:pPr>
                      <a:r>
                        <a:rPr lang="ar-SA" sz="1200">
                          <a:effectLst/>
                        </a:rPr>
                        <a:t>ثبت اكتساب المهارة المستهدفة وتطبيقها دائمًا وفي جميع الحالات.</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78745301"/>
                  </a:ext>
                </a:extLst>
              </a:tr>
              <a:tr h="295977">
                <a:tc gridSpan="2">
                  <a:txBody>
                    <a:bodyPr/>
                    <a:lstStyle/>
                    <a:p>
                      <a:pPr marL="0" marR="0" algn="r" rtl="1">
                        <a:lnSpc>
                          <a:spcPct val="107000"/>
                        </a:lnSpc>
                        <a:spcBef>
                          <a:spcPts val="0"/>
                        </a:spcBef>
                        <a:spcAft>
                          <a:spcPts val="0"/>
                        </a:spcAft>
                      </a:pPr>
                      <a:r>
                        <a:rPr lang="ar-LB" sz="1100" dirty="0">
                          <a:effectLst/>
                        </a:rPr>
                        <a:t>*</a:t>
                      </a:r>
                      <a:r>
                        <a:rPr lang="ar-LB" sz="1000" dirty="0">
                          <a:effectLst/>
                        </a:rPr>
                        <a:t>تمّ تكييف هذا الجول بناء على سلم التقييم – المركز التربوي للبحوث والانماء</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2005148813"/>
                  </a:ext>
                </a:extLst>
              </a:tr>
            </a:tbl>
          </a:graphicData>
        </a:graphic>
      </p:graphicFrame>
    </p:spTree>
    <p:extLst>
      <p:ext uri="{BB962C8B-B14F-4D97-AF65-F5344CB8AC3E}">
        <p14:creationId xmlns:p14="http://schemas.microsoft.com/office/powerpoint/2010/main" val="3998189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3"/>
          <p:cNvSpPr/>
          <p:nvPr/>
        </p:nvSpPr>
        <p:spPr>
          <a:xfrm>
            <a:off x="5673012" y="1"/>
            <a:ext cx="5290457" cy="1343608"/>
          </a:xfrm>
          <a:prstGeom prst="rect">
            <a:avLst/>
          </a:prstGeom>
          <a:solidFill>
            <a:srgbClr val="EBECEB"/>
          </a:solidFill>
          <a:ln>
            <a:noFill/>
          </a:ln>
        </p:spPr>
        <p:txBody>
          <a:bodyPr spcFirstLastPara="1" wrap="square" lIns="91425" tIns="45700" rIns="91425" bIns="45700" anchor="ctr" anchorCtr="0">
            <a:noAutofit/>
          </a:bodyPr>
          <a:lstStyle/>
          <a:p>
            <a:pPr algn="ctr" rtl="1">
              <a:lnSpc>
                <a:spcPct val="90000"/>
              </a:lnSpc>
              <a:buClr>
                <a:srgbClr val="0087D0"/>
              </a:buClr>
              <a:buSzPts val="32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1.8 </a:t>
            </a: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فئات الكتّاب</a:t>
            </a:r>
            <a:endParaRPr lang="ar-LB" sz="3600" b="1" kern="0" dirty="0">
              <a:solidFill>
                <a:srgbClr val="0087D0"/>
              </a:solidFill>
              <a:latin typeface="Calibri"/>
              <a:ea typeface="Calibri"/>
              <a:cs typeface="Calibri"/>
              <a:sym typeface="Calibri"/>
            </a:endParaRPr>
          </a:p>
        </p:txBody>
      </p:sp>
      <p:cxnSp>
        <p:nvCxnSpPr>
          <p:cNvPr id="6" name="Straight Connector 5"/>
          <p:cNvCxnSpPr/>
          <p:nvPr/>
        </p:nvCxnSpPr>
        <p:spPr>
          <a:xfrm>
            <a:off x="3434444" y="1126672"/>
            <a:ext cx="6825343" cy="16329"/>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 name="Table 1"/>
          <p:cNvGraphicFramePr>
            <a:graphicFrameLocks noGrp="1"/>
          </p:cNvGraphicFramePr>
          <p:nvPr>
            <p:extLst>
              <p:ext uri="{D42A27DB-BD31-4B8C-83A1-F6EECF244321}">
                <p14:modId xmlns:p14="http://schemas.microsoft.com/office/powerpoint/2010/main" val="4206266970"/>
              </p:ext>
            </p:extLst>
          </p:nvPr>
        </p:nvGraphicFramePr>
        <p:xfrm>
          <a:off x="1068355" y="1143001"/>
          <a:ext cx="9675845" cy="5504339"/>
        </p:xfrm>
        <a:graphic>
          <a:graphicData uri="http://schemas.openxmlformats.org/drawingml/2006/table">
            <a:tbl>
              <a:tblPr rtl="1" firstRow="1" firstCol="1" bandRow="1">
                <a:tableStyleId>{5C22544A-7EE6-4342-B048-85BDC9FD1C3A}</a:tableStyleId>
              </a:tblPr>
              <a:tblGrid>
                <a:gridCol w="2417026">
                  <a:extLst>
                    <a:ext uri="{9D8B030D-6E8A-4147-A177-3AD203B41FA5}">
                      <a16:colId xmlns:a16="http://schemas.microsoft.com/office/drawing/2014/main" val="4090068054"/>
                    </a:ext>
                  </a:extLst>
                </a:gridCol>
                <a:gridCol w="2417026">
                  <a:extLst>
                    <a:ext uri="{9D8B030D-6E8A-4147-A177-3AD203B41FA5}">
                      <a16:colId xmlns:a16="http://schemas.microsoft.com/office/drawing/2014/main" val="2090995217"/>
                    </a:ext>
                  </a:extLst>
                </a:gridCol>
                <a:gridCol w="2417026">
                  <a:extLst>
                    <a:ext uri="{9D8B030D-6E8A-4147-A177-3AD203B41FA5}">
                      <a16:colId xmlns:a16="http://schemas.microsoft.com/office/drawing/2014/main" val="378690641"/>
                    </a:ext>
                  </a:extLst>
                </a:gridCol>
                <a:gridCol w="2424767">
                  <a:extLst>
                    <a:ext uri="{9D8B030D-6E8A-4147-A177-3AD203B41FA5}">
                      <a16:colId xmlns:a16="http://schemas.microsoft.com/office/drawing/2014/main" val="2237152600"/>
                    </a:ext>
                  </a:extLst>
                </a:gridCol>
              </a:tblGrid>
              <a:tr h="171612">
                <a:tc gridSpan="4">
                  <a:txBody>
                    <a:bodyPr/>
                    <a:lstStyle/>
                    <a:p>
                      <a:pPr marL="0" marR="0" algn="ctr" rtl="1">
                        <a:lnSpc>
                          <a:spcPct val="107000"/>
                        </a:lnSpc>
                        <a:spcBef>
                          <a:spcPts val="0"/>
                        </a:spcBef>
                        <a:spcAft>
                          <a:spcPts val="0"/>
                        </a:spcAft>
                        <a:tabLst>
                          <a:tab pos="4497705" algn="l"/>
                        </a:tabLst>
                      </a:pPr>
                      <a:r>
                        <a:rPr lang="ar-LB" sz="900">
                          <a:effectLst/>
                        </a:rPr>
                        <a:t>فئات الكتّاب (الصّفّ الأساسيّ الثّالث)</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92431478"/>
                  </a:ext>
                </a:extLst>
              </a:tr>
              <a:tr h="322453">
                <a:tc>
                  <a:txBody>
                    <a:bodyPr/>
                    <a:lstStyle/>
                    <a:p>
                      <a:pPr marL="0" marR="0" algn="ctr" rtl="1">
                        <a:lnSpc>
                          <a:spcPct val="107000"/>
                        </a:lnSpc>
                        <a:spcBef>
                          <a:spcPts val="0"/>
                        </a:spcBef>
                        <a:spcAft>
                          <a:spcPts val="0"/>
                        </a:spcAft>
                        <a:tabLst>
                          <a:tab pos="4497705" algn="l"/>
                        </a:tabLst>
                      </a:pPr>
                      <a:r>
                        <a:rPr lang="ar-LB" sz="900">
                          <a:effectLst/>
                        </a:rPr>
                        <a:t>مبتدئ</a:t>
                      </a:r>
                      <a:endParaRPr lang="en-US" sz="900">
                        <a:effectLst/>
                      </a:endParaRPr>
                    </a:p>
                    <a:p>
                      <a:pPr marL="0" marR="0" algn="ctr" rtl="1">
                        <a:lnSpc>
                          <a:spcPct val="107000"/>
                        </a:lnSpc>
                        <a:spcBef>
                          <a:spcPts val="0"/>
                        </a:spcBef>
                        <a:spcAft>
                          <a:spcPts val="0"/>
                        </a:spcAft>
                        <a:tabLst>
                          <a:tab pos="4497705" algn="l"/>
                        </a:tabLst>
                      </a:pPr>
                      <a:r>
                        <a:rPr lang="ar-SA" sz="900">
                          <a:effectLst/>
                        </a:rPr>
                        <a:t>ملاحظة: أقلّ من مبتدئ يعود إلى جدول فئات الكتّاب السنة الثانية</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ctr" rtl="1">
                        <a:lnSpc>
                          <a:spcPct val="107000"/>
                        </a:lnSpc>
                        <a:spcBef>
                          <a:spcPts val="0"/>
                        </a:spcBef>
                        <a:spcAft>
                          <a:spcPts val="0"/>
                        </a:spcAft>
                        <a:tabLst>
                          <a:tab pos="4497705" algn="l"/>
                        </a:tabLst>
                      </a:pPr>
                      <a:r>
                        <a:rPr lang="ar-LB" sz="900">
                          <a:effectLst/>
                        </a:rPr>
                        <a:t>متوسّط</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ctr" rtl="1">
                        <a:lnSpc>
                          <a:spcPct val="107000"/>
                        </a:lnSpc>
                        <a:spcBef>
                          <a:spcPts val="0"/>
                        </a:spcBef>
                        <a:spcAft>
                          <a:spcPts val="0"/>
                        </a:spcAft>
                        <a:tabLst>
                          <a:tab pos="4497705" algn="l"/>
                        </a:tabLst>
                      </a:pPr>
                      <a:r>
                        <a:rPr lang="ar-LB" sz="900">
                          <a:effectLst/>
                        </a:rPr>
                        <a:t>متمكّن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ctr" rtl="1">
                        <a:lnSpc>
                          <a:spcPct val="107000"/>
                        </a:lnSpc>
                        <a:spcBef>
                          <a:spcPts val="0"/>
                        </a:spcBef>
                        <a:spcAft>
                          <a:spcPts val="0"/>
                        </a:spcAft>
                        <a:tabLst>
                          <a:tab pos="4497705" algn="l"/>
                        </a:tabLst>
                      </a:pPr>
                      <a:r>
                        <a:rPr lang="ar-LB" sz="900">
                          <a:effectLst/>
                        </a:rPr>
                        <a:t>متقدّم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extLst>
                  <a:ext uri="{0D108BD9-81ED-4DB2-BD59-A6C34878D82A}">
                    <a16:rowId xmlns:a16="http://schemas.microsoft.com/office/drawing/2014/main" val="1997555951"/>
                  </a:ext>
                </a:extLst>
              </a:tr>
              <a:tr h="1370516">
                <a:tc>
                  <a:txBody>
                    <a:bodyPr/>
                    <a:lstStyle/>
                    <a:p>
                      <a:pPr marL="0" marR="0" algn="r" rtl="1">
                        <a:lnSpc>
                          <a:spcPct val="107000"/>
                        </a:lnSpc>
                        <a:spcBef>
                          <a:spcPts val="0"/>
                        </a:spcBef>
                        <a:spcAft>
                          <a:spcPts val="0"/>
                        </a:spcAft>
                        <a:tabLst>
                          <a:tab pos="4497705" algn="l"/>
                        </a:tabLst>
                      </a:pPr>
                      <a:r>
                        <a:rPr lang="ar-LB" sz="900">
                          <a:effectLst/>
                        </a:rPr>
                        <a:t>في بداية الصّفّ الأساسيّ الثّالث</a:t>
                      </a:r>
                      <a:endParaRPr lang="en-US" sz="900">
                        <a:effectLst/>
                      </a:endParaRPr>
                    </a:p>
                    <a:p>
                      <a:pPr marL="0" marR="0" algn="r" rtl="1">
                        <a:lnSpc>
                          <a:spcPct val="107000"/>
                        </a:lnSpc>
                        <a:spcBef>
                          <a:spcPts val="0"/>
                        </a:spcBef>
                        <a:spcAft>
                          <a:spcPts val="0"/>
                        </a:spcAft>
                        <a:tabLst>
                          <a:tab pos="4497705" algn="l"/>
                        </a:tabLst>
                      </a:pPr>
                      <a:r>
                        <a:rPr lang="ar-LB" sz="900">
                          <a:effectLst/>
                        </a:rPr>
                        <a:t> </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pPr>
                      <a:r>
                        <a:rPr lang="ar-LB" sz="900">
                          <a:effectLst/>
                        </a:rPr>
                        <a:t>يكتب </a:t>
                      </a:r>
                      <a:r>
                        <a:rPr lang="ar-SA" sz="900">
                          <a:effectLst/>
                        </a:rPr>
                        <a:t>فقرة من</a:t>
                      </a:r>
                      <a:r>
                        <a:rPr lang="ar-LB" sz="900">
                          <a:effectLst/>
                        </a:rPr>
                        <a:t> جملتين بسيطتين </a:t>
                      </a:r>
                      <a:r>
                        <a:rPr lang="ar-SA" sz="900">
                          <a:effectLst/>
                        </a:rPr>
                        <a:t>ذات معنى استنادًا إلى صورة، مستخدمًا مفردات محدودة  ويربط فيما بينها مستخدمًا أداة الربط (و) ونادرًا ما يراعي  القواعد الإملائية وقواعد اللّغة  المناسبة لصفه أحيانًا. فضلًا عن ارتكابه بعض الأخطاء في رسم الكلمات.</a:t>
                      </a:r>
                      <a:endParaRPr lang="en-US" sz="900">
                        <a:effectLst/>
                      </a:endParaRPr>
                    </a:p>
                    <a:p>
                      <a:pPr marL="457200" marR="0" algn="r" rtl="1">
                        <a:lnSpc>
                          <a:spcPct val="107000"/>
                        </a:lnSpc>
                        <a:spcBef>
                          <a:spcPts val="0"/>
                        </a:spcBef>
                        <a:spcAft>
                          <a:spcPts val="0"/>
                        </a:spcAf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LB" sz="900" dirty="0">
                          <a:effectLst/>
                        </a:rPr>
                        <a:t>في بداية الصّفّ الأساسيّ الثّالث</a:t>
                      </a:r>
                      <a:endParaRPr lang="en-US" sz="900" dirty="0">
                        <a:effectLst/>
                      </a:endParaRPr>
                    </a:p>
                    <a:p>
                      <a:pPr marL="0" marR="0" algn="r" rtl="1">
                        <a:lnSpc>
                          <a:spcPct val="107000"/>
                        </a:lnSpc>
                        <a:spcBef>
                          <a:spcPts val="0"/>
                        </a:spcBef>
                        <a:spcAft>
                          <a:spcPts val="0"/>
                        </a:spcAft>
                        <a:tabLst>
                          <a:tab pos="4497705" algn="l"/>
                        </a:tabLst>
                      </a:pPr>
                      <a:r>
                        <a:rPr lang="ar-LB" sz="900" dirty="0">
                          <a:effectLst/>
                        </a:rPr>
                        <a:t> </a:t>
                      </a:r>
                      <a:endParaRPr lang="en-US" sz="900" dirty="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LB" sz="900" dirty="0">
                          <a:effectLst/>
                        </a:rPr>
                        <a:t>يكتب </a:t>
                      </a:r>
                      <a:r>
                        <a:rPr lang="ar-SA" sz="900" dirty="0">
                          <a:effectLst/>
                        </a:rPr>
                        <a:t>فقرة من</a:t>
                      </a:r>
                      <a:r>
                        <a:rPr lang="ar-LB" sz="900" dirty="0">
                          <a:effectLst/>
                        </a:rPr>
                        <a:t> جملتين بسيطتين </a:t>
                      </a:r>
                      <a:r>
                        <a:rPr lang="ar-SA" sz="900" dirty="0">
                          <a:effectLst/>
                        </a:rPr>
                        <a:t>ذات معنى استنادًا إلى صورة، مستخدمًا مفردات مناسبة لصفه،  ويعطف بينها مستخدمًا إحدى أداتي الرّبط (و، ثمّ)  ويراعي  القواعد الإملائية وقواعد اللّغة  المناسبة لصفه أحيانًا. فضلًا عن ارتكابه بعض الأخطاء في رسم الكلمات.</a:t>
                      </a:r>
                      <a:endParaRPr lang="en-US" sz="900" dirty="0">
                        <a:effectLst/>
                      </a:endParaRPr>
                    </a:p>
                    <a:p>
                      <a:pPr marL="0" marR="0" algn="r" rtl="1">
                        <a:lnSpc>
                          <a:spcPct val="107000"/>
                        </a:lnSpc>
                        <a:spcBef>
                          <a:spcPts val="0"/>
                        </a:spcBef>
                        <a:spcAft>
                          <a:spcPts val="0"/>
                        </a:spcAft>
                      </a:pP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LB" sz="900">
                          <a:effectLst/>
                        </a:rPr>
                        <a:t>في بداية الصّفّ الأساسيّ الثّالث</a:t>
                      </a:r>
                      <a:endParaRPr lang="en-US" sz="900">
                        <a:effectLst/>
                      </a:endParaRPr>
                    </a:p>
                    <a:p>
                      <a:pPr marL="0" marR="0" algn="r" rtl="1">
                        <a:lnSpc>
                          <a:spcPct val="107000"/>
                        </a:lnSpc>
                        <a:spcBef>
                          <a:spcPts val="0"/>
                        </a:spcBef>
                        <a:spcAft>
                          <a:spcPts val="0"/>
                        </a:spcAft>
                        <a:tabLst>
                          <a:tab pos="4497705" algn="l"/>
                        </a:tabLst>
                      </a:pPr>
                      <a:r>
                        <a:rPr lang="ar-LB" sz="900">
                          <a:effectLst/>
                        </a:rPr>
                        <a:t> </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LB" sz="900">
                          <a:effectLst/>
                        </a:rPr>
                        <a:t>يكتب </a:t>
                      </a:r>
                      <a:r>
                        <a:rPr lang="ar-SA" sz="900">
                          <a:effectLst/>
                        </a:rPr>
                        <a:t> فقرة من</a:t>
                      </a:r>
                      <a:r>
                        <a:rPr lang="ar-LB" sz="900">
                          <a:effectLst/>
                        </a:rPr>
                        <a:t> 3جمل بسيطة </a:t>
                      </a:r>
                      <a:r>
                        <a:rPr lang="ar-SA" sz="900">
                          <a:effectLst/>
                        </a:rPr>
                        <a:t>ذات معنى استنادًا إلى صورة، مستخدمًا مفردات مناسبة لصفه،  ويعطف بينها مستخدمًا أداتي الربط (و، ثمّ) ويراعي في معظم الأحيان القواعد الإملائية وقواعد اللّغة  المناسبة لصفه، فضلا عن كتابة الحروف بشكلها الصحيح حسب موقعها في الكلمة مع رسمها رسمًا صحيحًا في معظم الأحيان</a:t>
                      </a:r>
                      <a:r>
                        <a:rPr lang="en-US" sz="900">
                          <a:effectLst/>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LB" sz="900">
                          <a:effectLst/>
                        </a:rPr>
                        <a:t>في بداية الصّفّ الأساسيّ الثّالث</a:t>
                      </a:r>
                      <a:endParaRPr lang="en-US" sz="900">
                        <a:effectLst/>
                      </a:endParaRPr>
                    </a:p>
                    <a:p>
                      <a:pPr marL="0" marR="0" algn="r" rtl="1">
                        <a:lnSpc>
                          <a:spcPct val="107000"/>
                        </a:lnSpc>
                        <a:spcBef>
                          <a:spcPts val="0"/>
                        </a:spcBef>
                        <a:spcAft>
                          <a:spcPts val="0"/>
                        </a:spcAft>
                        <a:tabLst>
                          <a:tab pos="4497705" algn="l"/>
                        </a:tabLst>
                      </a:pPr>
                      <a:r>
                        <a:rPr lang="ar-LB" sz="900">
                          <a:effectLst/>
                        </a:rPr>
                        <a:t> </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LB" sz="900">
                          <a:effectLst/>
                        </a:rPr>
                        <a:t>يكتب </a:t>
                      </a:r>
                      <a:r>
                        <a:rPr lang="ar-SA" sz="900">
                          <a:effectLst/>
                        </a:rPr>
                        <a:t>فقرة من </a:t>
                      </a:r>
                      <a:r>
                        <a:rPr lang="ar-LB" sz="900">
                          <a:effectLst/>
                        </a:rPr>
                        <a:t>3 جمل بسيطة </a:t>
                      </a:r>
                      <a:r>
                        <a:rPr lang="ar-SA" sz="900">
                          <a:effectLst/>
                        </a:rPr>
                        <a:t>ذات معنى من مفردات وتراكيب غير مألوفة تفوق مستوى صفّه  استنادًا إلى صورة، ويعطف بينها مستخدمًا أداتي الربط (و، ثمّ)</a:t>
                      </a:r>
                      <a:endParaRPr lang="en-US" sz="900">
                        <a:effectLst/>
                      </a:endParaRPr>
                    </a:p>
                    <a:p>
                      <a:pPr marL="457200" marR="0" algn="r" rtl="1">
                        <a:lnSpc>
                          <a:spcPct val="107000"/>
                        </a:lnSpc>
                        <a:spcBef>
                          <a:spcPts val="0"/>
                        </a:spcBef>
                        <a:spcAft>
                          <a:spcPts val="0"/>
                        </a:spcAft>
                        <a:tabLst>
                          <a:tab pos="4497705" algn="l"/>
                        </a:tabLst>
                      </a:pPr>
                      <a:r>
                        <a:rPr lang="ar-SA" sz="900">
                          <a:effectLst/>
                        </a:rPr>
                        <a:t>ويراعي دائمًا القواعد الإملائية وقواعد اللّغة  المناسبة لصفه، فضلا عن كتابة الحروف بشكلها الصحيح حسب موقعها في الكلمة مع رسمها رسمًا صحيحًا دائمًا.</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extLst>
                  <a:ext uri="{0D108BD9-81ED-4DB2-BD59-A6C34878D82A}">
                    <a16:rowId xmlns:a16="http://schemas.microsoft.com/office/drawing/2014/main" val="1178027819"/>
                  </a:ext>
                </a:extLst>
              </a:tr>
              <a:tr h="1827432">
                <a:tc>
                  <a:txBody>
                    <a:bodyPr/>
                    <a:lstStyle/>
                    <a:p>
                      <a:pPr marL="0" marR="0" algn="r" rtl="1">
                        <a:lnSpc>
                          <a:spcPct val="107000"/>
                        </a:lnSpc>
                        <a:spcBef>
                          <a:spcPts val="0"/>
                        </a:spcBef>
                        <a:spcAft>
                          <a:spcPts val="0"/>
                        </a:spcAft>
                        <a:tabLst>
                          <a:tab pos="4497705" algn="l"/>
                        </a:tabLst>
                      </a:pPr>
                      <a:r>
                        <a:rPr lang="ar-SA" sz="900">
                          <a:effectLst/>
                        </a:rPr>
                        <a:t>في نهاية الفصل الأول</a:t>
                      </a:r>
                      <a:endParaRPr lang="en-US" sz="900">
                        <a:effectLst/>
                      </a:endParaRPr>
                    </a:p>
                    <a:p>
                      <a:pPr marL="457200" marR="0" algn="r" rtl="1">
                        <a:lnSpc>
                          <a:spcPct val="107000"/>
                        </a:lnSpc>
                        <a:spcBef>
                          <a:spcPts val="0"/>
                        </a:spcBef>
                        <a:spcAft>
                          <a:spcPts val="0"/>
                        </a:spcAft>
                      </a:pPr>
                      <a:r>
                        <a:rPr lang="en-US" sz="900">
                          <a:effectLst/>
                        </a:rPr>
                        <a:t> </a:t>
                      </a:r>
                    </a:p>
                    <a:p>
                      <a:pPr marL="342900" marR="0" lvl="0" indent="-342900" algn="r" rtl="1">
                        <a:lnSpc>
                          <a:spcPct val="107000"/>
                        </a:lnSpc>
                        <a:spcBef>
                          <a:spcPts val="0"/>
                        </a:spcBef>
                        <a:spcAft>
                          <a:spcPts val="0"/>
                        </a:spcAft>
                        <a:buFont typeface="Times New Roman" panose="02020603050405020304" pitchFamily="18" charset="0"/>
                        <a:buChar char="-"/>
                      </a:pPr>
                      <a:r>
                        <a:rPr lang="ar-SA" sz="900">
                          <a:effectLst/>
                        </a:rPr>
                        <a:t>يكتب 1-2 جمل مركبّة* (أكثر من 5 كلمات في الجملة)  ذات معنى من مفردات محدودة،  استنادًا إلى صورة ونادرًا ما يراعي  القواعد الإملائية وقواعد اللّغة  المناسبة لصفه أحيانًا. فضلًا عن ارتكابه بعض الأخطاء في رسم الكلمات.</a:t>
                      </a:r>
                      <a:endParaRPr lang="en-US" sz="900">
                        <a:effectLst/>
                      </a:endParaRPr>
                    </a:p>
                    <a:p>
                      <a:pPr marL="228600" marR="0" algn="r" rtl="1">
                        <a:lnSpc>
                          <a:spcPct val="107000"/>
                        </a:lnSpc>
                        <a:spcBef>
                          <a:spcPts val="0"/>
                        </a:spcBef>
                        <a:spcAft>
                          <a:spcPts val="0"/>
                        </a:spcAft>
                        <a:tabLst>
                          <a:tab pos="4497705" algn="l"/>
                        </a:tabLst>
                      </a:pPr>
                      <a:r>
                        <a:rPr lang="ar-SA" sz="900" u="sng">
                          <a:effectLst/>
                        </a:rPr>
                        <a:t>*(جملة مركبة: العطف بين جملتين بسيطتين أو </a:t>
                      </a:r>
                      <a:r>
                        <a:rPr lang="ar-LB" sz="900" u="sng">
                          <a:effectLst/>
                        </a:rPr>
                        <a:t>أي جملة لا ينطبق عليها اقسام ال</a:t>
                      </a:r>
                      <a:r>
                        <a:rPr lang="ar-SA" sz="900" u="sng">
                          <a:effectLst/>
                        </a:rPr>
                        <a:t>جملة البسيطة)</a:t>
                      </a:r>
                      <a:endParaRPr lang="en-US" sz="900">
                        <a:effectLst/>
                      </a:endParaRPr>
                    </a:p>
                    <a:p>
                      <a:pPr marL="228600" marR="0" algn="r" rtl="1">
                        <a:lnSpc>
                          <a:spcPct val="107000"/>
                        </a:lnSpc>
                        <a:spcBef>
                          <a:spcPts val="0"/>
                        </a:spcBef>
                        <a:spcAft>
                          <a:spcPts val="0"/>
                        </a:spcAft>
                        <a:tabLst>
                          <a:tab pos="4497705" algn="l"/>
                        </a:tabLst>
                      </a:pPr>
                      <a:r>
                        <a:rPr lang="ar-SA" sz="900" u="sng">
                          <a:effectLst/>
                        </a:rPr>
                        <a:t>الجملة البسيطة هي: </a:t>
                      </a:r>
                      <a:endParaRPr lang="en-US" sz="900">
                        <a:effectLst/>
                      </a:endParaRPr>
                    </a:p>
                    <a:p>
                      <a:pPr marL="228600" marR="0" algn="r" rtl="1">
                        <a:lnSpc>
                          <a:spcPct val="107000"/>
                        </a:lnSpc>
                        <a:spcBef>
                          <a:spcPts val="0"/>
                        </a:spcBef>
                        <a:spcAft>
                          <a:spcPts val="0"/>
                        </a:spcAft>
                        <a:tabLst>
                          <a:tab pos="4497705" algn="l"/>
                        </a:tabLst>
                      </a:pPr>
                      <a:r>
                        <a:rPr lang="ar-SA" sz="900" u="sng">
                          <a:effectLst/>
                        </a:rPr>
                        <a:t>الجملة الفعلية : فعل + فاعل + نعت/ فعل + فاعل + مفعول به + نعت/ فعل + فاعل + جار ومجرور/ فعل + فاعل + ظرف.</a:t>
                      </a:r>
                      <a:endParaRPr lang="en-US" sz="900">
                        <a:effectLst/>
                      </a:endParaRPr>
                    </a:p>
                    <a:p>
                      <a:pPr marL="228600" marR="0" algn="r" rtl="1">
                        <a:lnSpc>
                          <a:spcPct val="107000"/>
                        </a:lnSpc>
                        <a:spcBef>
                          <a:spcPts val="0"/>
                        </a:spcBef>
                        <a:spcAft>
                          <a:spcPts val="0"/>
                        </a:spcAft>
                        <a:tabLst>
                          <a:tab pos="4497705" algn="l"/>
                        </a:tabLst>
                      </a:pPr>
                      <a:r>
                        <a:rPr lang="ar-SA" sz="900" u="sng">
                          <a:effectLst/>
                        </a:rPr>
                        <a:t>الجملة الاسمية : اسم + اسم + نعت/ اسم + فعل + جار ومجرور أو ظرف/ اسم إشارة (هذا، هذه، هؤلاء) + اسم.</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SA" sz="900" dirty="0">
                          <a:effectLst/>
                        </a:rPr>
                        <a:t>في نهاية الفصل الأول</a:t>
                      </a:r>
                      <a:endParaRPr lang="en-US" sz="900" dirty="0">
                        <a:effectLst/>
                      </a:endParaRPr>
                    </a:p>
                    <a:p>
                      <a:pPr marL="0" marR="0" algn="r" rtl="1">
                        <a:lnSpc>
                          <a:spcPct val="107000"/>
                        </a:lnSpc>
                        <a:spcBef>
                          <a:spcPts val="0"/>
                        </a:spcBef>
                        <a:spcAft>
                          <a:spcPts val="0"/>
                        </a:spcAft>
                        <a:tabLst>
                          <a:tab pos="4497705" algn="l"/>
                        </a:tabLst>
                      </a:pPr>
                      <a:r>
                        <a:rPr lang="ar-SA" sz="900" dirty="0">
                          <a:effectLst/>
                        </a:rPr>
                        <a:t> </a:t>
                      </a:r>
                      <a:endParaRPr lang="en-US" sz="900" dirty="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SA" sz="900" dirty="0">
                          <a:effectLst/>
                        </a:rPr>
                        <a:t>يكتب 3 جمل مركبّة (أكثر من 5 كلمات في الجملة) ذات معنى من مفردات مناسبة لصفه،  استنادًا إلى صورة ويراعي  القواعد الإملائية وقواعد اللّغة  المناسبة لصفه أحيانًا. فضلًا عن ارتكابه بعض الأخطاء في رسم الكلمات.</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SA" sz="900">
                          <a:effectLst/>
                        </a:rPr>
                        <a:t>في نهاية الفصل الأول</a:t>
                      </a:r>
                      <a:endParaRPr lang="en-US" sz="900">
                        <a:effectLst/>
                      </a:endParaRPr>
                    </a:p>
                    <a:p>
                      <a:pPr marL="457200" marR="0" algn="r" rtl="1">
                        <a:lnSpc>
                          <a:spcPct val="107000"/>
                        </a:lnSpc>
                        <a:spcBef>
                          <a:spcPts val="0"/>
                        </a:spcBef>
                        <a:spcAft>
                          <a:spcPts val="0"/>
                        </a:spcAft>
                      </a:pPr>
                      <a:r>
                        <a:rPr lang="en-US" sz="900">
                          <a:effectLst/>
                        </a:rPr>
                        <a:t> </a:t>
                      </a: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SA" sz="900">
                          <a:effectLst/>
                        </a:rPr>
                        <a:t>يكتب 3 جمل مركبّة (أكثر من 5 كلمات في الجملة) ذات معنى من مفردات مناسبة لصفه،  استنادًا إلى صورة ويراعي في معظم الأحيان القواعد الإملائية وقواعد اللّغة  المناسبة لصفه، فضلا عن كتابة الحروف بشكلها الصحيح حسب موقعها في الكلمة مع رسمها رسمًا صحيحًا في معظم الأحيان</a:t>
                      </a:r>
                      <a:r>
                        <a:rPr lang="ar-LB" sz="900">
                          <a:effectLst/>
                        </a:rPr>
                        <a:t>.</a:t>
                      </a:r>
                      <a:endParaRPr lang="en-US" sz="900">
                        <a:effectLst/>
                      </a:endParaRPr>
                    </a:p>
                    <a:p>
                      <a:pPr marL="0" marR="0" algn="r" rtl="1">
                        <a:lnSpc>
                          <a:spcPct val="107000"/>
                        </a:lnSpc>
                        <a:spcBef>
                          <a:spcPts val="0"/>
                        </a:spcBef>
                        <a:spcAft>
                          <a:spcPts val="0"/>
                        </a:spcAft>
                        <a:tabLst>
                          <a:tab pos="4497705" algn="l"/>
                        </a:tabLs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SA" sz="900">
                          <a:effectLst/>
                        </a:rPr>
                        <a:t>في نهاية الفصل الأول</a:t>
                      </a:r>
                      <a:endParaRPr lang="en-US" sz="900">
                        <a:effectLst/>
                      </a:endParaRPr>
                    </a:p>
                    <a:p>
                      <a:pPr marL="0" marR="0" algn="r" rtl="1">
                        <a:lnSpc>
                          <a:spcPct val="107000"/>
                        </a:lnSpc>
                        <a:spcBef>
                          <a:spcPts val="0"/>
                        </a:spcBef>
                        <a:spcAft>
                          <a:spcPts val="0"/>
                        </a:spcAft>
                        <a:tabLst>
                          <a:tab pos="4497705" algn="l"/>
                        </a:tabLst>
                      </a:pPr>
                      <a:r>
                        <a:rPr lang="ar-SA" sz="900">
                          <a:effectLst/>
                        </a:rPr>
                        <a:t> </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SA" sz="900">
                          <a:effectLst/>
                        </a:rPr>
                        <a:t>يكتب 3 جمل مركبّة (أكثر من 5 كلمات في الجملة) ذات معنى من مفردات وتراكيب غير مألوفة تفوق مستوى صفّه  استنادًا إلى صورة من ويراعي القواعد الإملائية وقواعد اللّغة  المناسبة لصفه، فضلا عن كتابة الحروف بشكلها الصحيح حسب موقعها في الكلمة مع رسمها رسمًا صحيحًا دائمًا.</a:t>
                      </a:r>
                      <a:endParaRPr lang="en-US" sz="900">
                        <a:effectLst/>
                      </a:endParaRPr>
                    </a:p>
                    <a:p>
                      <a:pPr marL="0" marR="0" algn="r" rtl="1">
                        <a:lnSpc>
                          <a:spcPct val="107000"/>
                        </a:lnSpc>
                        <a:spcBef>
                          <a:spcPts val="0"/>
                        </a:spcBef>
                        <a:spcAft>
                          <a:spcPts val="0"/>
                        </a:spcAft>
                        <a:tabLst>
                          <a:tab pos="4497705" algn="l"/>
                        </a:tabLst>
                      </a:pPr>
                      <a:r>
                        <a:rPr lang="ar-SA" sz="900">
                          <a:effectLst/>
                        </a:rPr>
                        <a:t> </a:t>
                      </a:r>
                      <a:endParaRPr lang="en-US" sz="900">
                        <a:effectLst/>
                      </a:endParaRPr>
                    </a:p>
                    <a:p>
                      <a:pPr marL="0" marR="0" algn="r" rtl="1">
                        <a:lnSpc>
                          <a:spcPct val="107000"/>
                        </a:lnSpc>
                        <a:spcBef>
                          <a:spcPts val="0"/>
                        </a:spcBef>
                        <a:spcAft>
                          <a:spcPts val="0"/>
                        </a:spcAft>
                        <a:tabLst>
                          <a:tab pos="4497705" algn="l"/>
                        </a:tabLs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extLst>
                  <a:ext uri="{0D108BD9-81ED-4DB2-BD59-A6C34878D82A}">
                    <a16:rowId xmlns:a16="http://schemas.microsoft.com/office/drawing/2014/main" val="3395917065"/>
                  </a:ext>
                </a:extLst>
              </a:tr>
              <a:tr h="1289916">
                <a:tc>
                  <a:txBody>
                    <a:bodyPr/>
                    <a:lstStyle/>
                    <a:p>
                      <a:pPr marL="0" marR="0" algn="r" rtl="1">
                        <a:lnSpc>
                          <a:spcPct val="107000"/>
                        </a:lnSpc>
                        <a:spcBef>
                          <a:spcPts val="0"/>
                        </a:spcBef>
                        <a:spcAft>
                          <a:spcPts val="0"/>
                        </a:spcAft>
                        <a:tabLst>
                          <a:tab pos="4497705" algn="l"/>
                        </a:tabLst>
                      </a:pPr>
                      <a:r>
                        <a:rPr lang="ar-SA" sz="900">
                          <a:effectLst/>
                        </a:rPr>
                        <a:t>في نهاية الفصل الثّاني</a:t>
                      </a:r>
                      <a:endParaRPr lang="en-US" sz="900">
                        <a:effectLst/>
                      </a:endParaRPr>
                    </a:p>
                    <a:p>
                      <a:pPr marL="0" marR="0" algn="r" rtl="1">
                        <a:lnSpc>
                          <a:spcPct val="107000"/>
                        </a:lnSpc>
                        <a:spcBef>
                          <a:spcPts val="0"/>
                        </a:spcBef>
                        <a:spcAft>
                          <a:spcPts val="0"/>
                        </a:spcAft>
                        <a:tabLst>
                          <a:tab pos="4497705" algn="l"/>
                        </a:tabLst>
                      </a:pPr>
                      <a:r>
                        <a:rPr lang="ar-SA" sz="900">
                          <a:effectLst/>
                        </a:rPr>
                        <a:t>تلاميذ هذه الفئة يتمكّنون من:</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pPr>
                      <a:r>
                        <a:rPr lang="ar-LB" sz="900">
                          <a:effectLst/>
                        </a:rPr>
                        <a:t>يكتب </a:t>
                      </a:r>
                      <a:r>
                        <a:rPr lang="ar-SA" sz="900">
                          <a:effectLst/>
                        </a:rPr>
                        <a:t>فقرة من</a:t>
                      </a:r>
                      <a:r>
                        <a:rPr lang="ar-LB" sz="900">
                          <a:effectLst/>
                        </a:rPr>
                        <a:t> جملتين مركبتين ( أكثر من 5 كلمات)</a:t>
                      </a:r>
                      <a:r>
                        <a:rPr lang="ar-SA" sz="900">
                          <a:effectLst/>
                        </a:rPr>
                        <a:t>   ذات معنى استنادًا إلى صورة، مستخدمًا مفردات محدودة  ويربط فيما بينها مستخدمًا أداة الربط (و) ونادرًا ما يراعي  القواعد الإملائية وقواعد اللّغة  المناسبة لصفه أحيانًا. فضلًا عن ارتكابه بعض الأخطاء في رسم الكلمات.</a:t>
                      </a:r>
                      <a:endParaRPr lang="en-US" sz="900">
                        <a:effectLst/>
                      </a:endParaRPr>
                    </a:p>
                    <a:p>
                      <a:pPr marL="0" marR="0" algn="r" rtl="1">
                        <a:lnSpc>
                          <a:spcPct val="107000"/>
                        </a:lnSpc>
                        <a:spcBef>
                          <a:spcPts val="0"/>
                        </a:spcBef>
                        <a:spcAft>
                          <a:spcPts val="0"/>
                        </a:spcAft>
                        <a:tabLst>
                          <a:tab pos="4497705" algn="l"/>
                        </a:tabLst>
                      </a:pPr>
                      <a:r>
                        <a:rPr lang="ar-SA" sz="900">
                          <a:effectLst/>
                        </a:rPr>
                        <a:t> </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SA" sz="900">
                          <a:effectLst/>
                        </a:rPr>
                        <a:t>في نهاية الفصل الثّاني</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LB" sz="900">
                          <a:effectLst/>
                        </a:rPr>
                        <a:t>يكتب </a:t>
                      </a:r>
                      <a:r>
                        <a:rPr lang="ar-SA" sz="900">
                          <a:effectLst/>
                        </a:rPr>
                        <a:t>فقرة من</a:t>
                      </a:r>
                      <a:r>
                        <a:rPr lang="ar-LB" sz="900">
                          <a:effectLst/>
                        </a:rPr>
                        <a:t> جملتين مركبتين  ( أكثر من 5 كلمات)</a:t>
                      </a:r>
                      <a:r>
                        <a:rPr lang="ar-SA" sz="900">
                          <a:effectLst/>
                        </a:rPr>
                        <a:t>  ذات معنى استنادًا إلى صورة، مستخدمًا مفردات مناسبة لصفه، ويعطف بينها مستخدمًا إحدى أداتي الرّبط (و، ثمّ)  ويراعي  القواعد الإملائية وقواعد اللّغة  المناسبة لصفه أحيانًا. فضلًا عن ارتكابه بعض الأخطاء في رسم الكلمات.</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SA" sz="900">
                          <a:effectLst/>
                        </a:rPr>
                        <a:t>في نهاية الفصل الثّاني</a:t>
                      </a:r>
                      <a:endParaRPr lang="en-US" sz="90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LB" sz="900">
                          <a:effectLst/>
                        </a:rPr>
                        <a:t>يكتب </a:t>
                      </a:r>
                      <a:r>
                        <a:rPr lang="ar-SA" sz="900">
                          <a:effectLst/>
                        </a:rPr>
                        <a:t> فقرة من</a:t>
                      </a:r>
                      <a:r>
                        <a:rPr lang="ar-LB" sz="900">
                          <a:effectLst/>
                        </a:rPr>
                        <a:t> 3جمل مركبة( أكثر من 5 كلمات)</a:t>
                      </a:r>
                      <a:r>
                        <a:rPr lang="ar-SA" sz="900">
                          <a:effectLst/>
                        </a:rPr>
                        <a:t>  ذات معنى استنادًا إلى صورة، مستخدمًا مفردات مناسبة لصفه،  ويعطف بينها مستخدمًا أداتي الربط (و، ثمّ) ويراعي في معظم الأحيان القواعد الإملائية وقواعد اللّغة  المناسبة لصفه، فضلا عن كتابة الحروف بشكلها الصحيح حسب موقعها في الكلمة مع رسمها رسمًا صحيحًا في معظم الأحيان</a:t>
                      </a:r>
                      <a:r>
                        <a:rPr lang="ar-LB" sz="900">
                          <a:effectLst/>
                        </a:rPr>
                        <a:t>.</a:t>
                      </a:r>
                      <a:endParaRPr lang="en-US" sz="90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tc>
                  <a:txBody>
                    <a:bodyPr/>
                    <a:lstStyle/>
                    <a:p>
                      <a:pPr marL="0" marR="0" algn="r" rtl="1">
                        <a:lnSpc>
                          <a:spcPct val="107000"/>
                        </a:lnSpc>
                        <a:spcBef>
                          <a:spcPts val="0"/>
                        </a:spcBef>
                        <a:spcAft>
                          <a:spcPts val="0"/>
                        </a:spcAft>
                        <a:tabLst>
                          <a:tab pos="4497705" algn="l"/>
                        </a:tabLst>
                      </a:pPr>
                      <a:r>
                        <a:rPr lang="ar-SA" sz="900" dirty="0">
                          <a:effectLst/>
                        </a:rPr>
                        <a:t>في نهاية الفصل الثّاني</a:t>
                      </a:r>
                      <a:endParaRPr lang="en-US" sz="900" dirty="0">
                        <a:effectLst/>
                      </a:endParaRPr>
                    </a:p>
                    <a:p>
                      <a:pPr marL="342900" marR="0" lvl="0" indent="-342900" algn="r" rtl="1">
                        <a:lnSpc>
                          <a:spcPct val="107000"/>
                        </a:lnSpc>
                        <a:spcBef>
                          <a:spcPts val="0"/>
                        </a:spcBef>
                        <a:spcAft>
                          <a:spcPts val="0"/>
                        </a:spcAft>
                        <a:buFont typeface="Times New Roman" panose="02020603050405020304" pitchFamily="18" charset="0"/>
                        <a:buChar char="-"/>
                        <a:tabLst>
                          <a:tab pos="4497705" algn="l"/>
                        </a:tabLst>
                      </a:pPr>
                      <a:r>
                        <a:rPr lang="ar-LB" sz="900" dirty="0">
                          <a:effectLst/>
                        </a:rPr>
                        <a:t>يكتب </a:t>
                      </a:r>
                      <a:r>
                        <a:rPr lang="ar-SA" sz="900" dirty="0">
                          <a:effectLst/>
                        </a:rPr>
                        <a:t>فقرة من </a:t>
                      </a:r>
                      <a:r>
                        <a:rPr lang="ar-LB" sz="900" dirty="0">
                          <a:effectLst/>
                        </a:rPr>
                        <a:t>3 جمل مركبة ( أكثر من 5 كلمات) </a:t>
                      </a:r>
                      <a:r>
                        <a:rPr lang="ar-SA" sz="900" dirty="0">
                          <a:effectLst/>
                        </a:rPr>
                        <a:t>ذات معنى من مفردات وتراكيب غير مألوفة تفوق مستوى صفّه  استنادًا إلى صورة، ويعطف بينها مستخدمًا أداتي الربط (و، ثمّ) ويراعي دائمًا القواعد الإملائية وقواعد اللّغة  المناسبة لصفه، فضلا عن كتابة الحروف بشكلها الصحيح حسب موقعها في الكلمة مع رسمها رسمًا صحيحًا دائمًا.</a:t>
                      </a:r>
                      <a:endParaRPr lang="en-US" sz="900" dirty="0">
                        <a:effectLst/>
                        <a:latin typeface="Calibri" panose="020F0502020204030204" pitchFamily="34" charset="0"/>
                        <a:ea typeface="Calibri" panose="020F0502020204030204" pitchFamily="34" charset="0"/>
                        <a:cs typeface="Arial" panose="020B0604020202020204" pitchFamily="34" charset="0"/>
                      </a:endParaRPr>
                    </a:p>
                  </a:txBody>
                  <a:tcPr marL="24677" marR="24677" marT="0" marB="0"/>
                </a:tc>
                <a:extLst>
                  <a:ext uri="{0D108BD9-81ED-4DB2-BD59-A6C34878D82A}">
                    <a16:rowId xmlns:a16="http://schemas.microsoft.com/office/drawing/2014/main" val="1813461512"/>
                  </a:ext>
                </a:extLst>
              </a:tr>
            </a:tbl>
          </a:graphicData>
        </a:graphic>
      </p:graphicFrame>
    </p:spTree>
    <p:extLst>
      <p:ext uri="{BB962C8B-B14F-4D97-AF65-F5344CB8AC3E}">
        <p14:creationId xmlns:p14="http://schemas.microsoft.com/office/powerpoint/2010/main" val="4229726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34"/>
          <p:cNvSpPr/>
          <p:nvPr/>
        </p:nvSpPr>
        <p:spPr>
          <a:xfrm>
            <a:off x="5974080" y="-6123"/>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763" name="Google Shape;763;p34"/>
          <p:cNvSpPr txBox="1"/>
          <p:nvPr/>
        </p:nvSpPr>
        <p:spPr>
          <a:xfrm>
            <a:off x="2723514" y="280051"/>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600" b="1" kern="0" dirty="0">
                <a:solidFill>
                  <a:srgbClr val="0087D0"/>
                </a:solidFill>
                <a:latin typeface="Calibri"/>
                <a:ea typeface="Calibri"/>
                <a:cs typeface="Calibri"/>
                <a:sym typeface="Calibri"/>
              </a:rPr>
              <a:t> </a:t>
            </a:r>
            <a:r>
              <a:rPr lang="ar-LB" sz="3600" b="1" kern="0" dirty="0" smtClean="0">
                <a:solidFill>
                  <a:srgbClr val="0087D0"/>
                </a:solidFill>
                <a:latin typeface="Calibri"/>
                <a:ea typeface="Calibri"/>
                <a:cs typeface="Calibri"/>
                <a:sym typeface="Calibri"/>
              </a:rPr>
              <a:t>النّشاط1.9:الموارد المساندة في التّعبير الكتابيّ</a:t>
            </a:r>
            <a:endParaRPr sz="1400" kern="0" dirty="0">
              <a:solidFill>
                <a:srgbClr val="000000"/>
              </a:solidFill>
              <a:latin typeface="Arial"/>
              <a:cs typeface="Arial"/>
              <a:sym typeface="Arial"/>
            </a:endParaRPr>
          </a:p>
        </p:txBody>
      </p:sp>
      <p:cxnSp>
        <p:nvCxnSpPr>
          <p:cNvPr id="764" name="Google Shape;764;p34"/>
          <p:cNvCxnSpPr/>
          <p:nvPr/>
        </p:nvCxnSpPr>
        <p:spPr>
          <a:xfrm rot="10800000">
            <a:off x="4571198" y="847318"/>
            <a:ext cx="4145280" cy="0"/>
          </a:xfrm>
          <a:prstGeom prst="straightConnector1">
            <a:avLst/>
          </a:prstGeom>
          <a:noFill/>
          <a:ln w="9525" cap="flat" cmpd="sng">
            <a:solidFill>
              <a:schemeClr val="accent1"/>
            </a:solidFill>
            <a:prstDash val="solid"/>
            <a:miter lim="800000"/>
            <a:headEnd type="none" w="sm" len="sm"/>
            <a:tailEnd type="none" w="sm" len="sm"/>
          </a:ln>
        </p:spPr>
      </p:cxnSp>
      <p:sp>
        <p:nvSpPr>
          <p:cNvPr id="2" name="Rectangle 1"/>
          <p:cNvSpPr/>
          <p:nvPr/>
        </p:nvSpPr>
        <p:spPr>
          <a:xfrm>
            <a:off x="1654632" y="1039749"/>
            <a:ext cx="8931744" cy="4524315"/>
          </a:xfrm>
          <a:prstGeom prst="rect">
            <a:avLst/>
          </a:prstGeom>
        </p:spPr>
        <p:txBody>
          <a:bodyPr wrap="square">
            <a:spAutoFit/>
          </a:bodyPr>
          <a:lstStyle/>
          <a:p>
            <a:pPr algn="r" rtl="1">
              <a:lnSpc>
                <a:spcPct val="150000"/>
              </a:lnSpc>
            </a:pPr>
            <a:r>
              <a:rPr lang="ar-SA" sz="3200" dirty="0" smtClean="0"/>
              <a:t> </a:t>
            </a:r>
            <a:r>
              <a:rPr lang="ar-LB" sz="3200" dirty="0"/>
              <a:t>القرص المدمج ويحتوي على:</a:t>
            </a:r>
            <a:endParaRPr lang="en-US" sz="3200" dirty="0"/>
          </a:p>
          <a:p>
            <a:pPr lvl="0" algn="r" rtl="1">
              <a:lnSpc>
                <a:spcPct val="150000"/>
              </a:lnSpc>
            </a:pPr>
            <a:r>
              <a:rPr lang="ar-LB" sz="3200" dirty="0" smtClean="0"/>
              <a:t>             -دليل </a:t>
            </a:r>
            <a:r>
              <a:rPr lang="ar-LB" sz="3200" dirty="0"/>
              <a:t>المعلّم في التّعبير </a:t>
            </a:r>
            <a:r>
              <a:rPr lang="ar-LB" sz="3200" dirty="0" smtClean="0"/>
              <a:t>الكتابيّ.</a:t>
            </a:r>
            <a:endParaRPr lang="en-US" sz="3200" dirty="0"/>
          </a:p>
          <a:p>
            <a:pPr lvl="0" algn="r" rtl="1">
              <a:lnSpc>
                <a:spcPct val="150000"/>
              </a:lnSpc>
            </a:pPr>
            <a:r>
              <a:rPr lang="ar-LB" sz="3200" dirty="0" smtClean="0"/>
              <a:t>             -أدوات </a:t>
            </a:r>
            <a:r>
              <a:rPr lang="ar-LB" sz="3200" dirty="0"/>
              <a:t>التّقويم القبليّ </a:t>
            </a:r>
            <a:r>
              <a:rPr lang="ar-LB" sz="3200" dirty="0" smtClean="0"/>
              <a:t>والبعديّ.</a:t>
            </a:r>
            <a:endParaRPr lang="en-US" sz="3200" dirty="0"/>
          </a:p>
          <a:p>
            <a:pPr lvl="0" algn="r" rtl="1">
              <a:lnSpc>
                <a:spcPct val="150000"/>
              </a:lnSpc>
            </a:pPr>
            <a:r>
              <a:rPr lang="ar-LB" sz="3200" dirty="0" smtClean="0"/>
              <a:t>             -فئات الكتّاب. </a:t>
            </a:r>
            <a:endParaRPr lang="en-US" sz="3200" dirty="0"/>
          </a:p>
          <a:p>
            <a:pPr lvl="0" algn="r" rtl="1">
              <a:lnSpc>
                <a:spcPct val="150000"/>
              </a:lnSpc>
            </a:pPr>
            <a:r>
              <a:rPr lang="ar-LB" sz="3200" dirty="0" smtClean="0"/>
              <a:t>             -الموارد </a:t>
            </a:r>
            <a:r>
              <a:rPr lang="ar-LB" sz="3200" dirty="0"/>
              <a:t>الرّقميّة من دروس المعلّم الرّقميّ.</a:t>
            </a:r>
            <a:endParaRPr lang="en-US" sz="3200" dirty="0"/>
          </a:p>
          <a:p>
            <a:pPr lvl="0" algn="r" rtl="1">
              <a:lnSpc>
                <a:spcPct val="150000"/>
              </a:lnSpc>
            </a:pPr>
            <a:r>
              <a:rPr lang="ar-LB" sz="3200" dirty="0" smtClean="0"/>
              <a:t>             -أنشطة </a:t>
            </a:r>
            <a:r>
              <a:rPr lang="ar-LB" sz="3200" dirty="0"/>
              <a:t>كتابة. </a:t>
            </a:r>
            <a:endParaRPr lang="en-US" sz="3200" dirty="0"/>
          </a:p>
        </p:txBody>
      </p:sp>
    </p:spTree>
    <p:extLst>
      <p:ext uri="{BB962C8B-B14F-4D97-AF65-F5344CB8AC3E}">
        <p14:creationId xmlns:p14="http://schemas.microsoft.com/office/powerpoint/2010/main" val="912687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61"/>
        <p:cNvGrpSpPr/>
        <p:nvPr/>
      </p:nvGrpSpPr>
      <p:grpSpPr>
        <a:xfrm>
          <a:off x="0" y="0"/>
          <a:ext cx="0" cy="0"/>
          <a:chOff x="0" y="0"/>
          <a:chExt cx="0" cy="0"/>
        </a:xfrm>
      </p:grpSpPr>
      <p:sp>
        <p:nvSpPr>
          <p:cNvPr id="762" name="Google Shape;762;p34"/>
          <p:cNvSpPr/>
          <p:nvPr/>
        </p:nvSpPr>
        <p:spPr>
          <a:xfrm>
            <a:off x="5974080" y="-57573"/>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763" name="Google Shape;763;p34"/>
          <p:cNvSpPr txBox="1"/>
          <p:nvPr/>
        </p:nvSpPr>
        <p:spPr>
          <a:xfrm>
            <a:off x="2723514" y="280051"/>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600" b="1" kern="0" dirty="0">
                <a:solidFill>
                  <a:srgbClr val="0087D0"/>
                </a:solidFill>
                <a:latin typeface="Calibri"/>
                <a:ea typeface="Calibri"/>
                <a:cs typeface="Calibri"/>
                <a:sym typeface="Calibri"/>
              </a:rPr>
              <a:t>النّشاط </a:t>
            </a:r>
            <a:r>
              <a:rPr lang="ar-LB" sz="3600" b="1" kern="0" dirty="0" smtClean="0">
                <a:solidFill>
                  <a:srgbClr val="0087D0"/>
                </a:solidFill>
                <a:latin typeface="Calibri"/>
                <a:ea typeface="Calibri"/>
                <a:cs typeface="Calibri"/>
                <a:sym typeface="Calibri"/>
              </a:rPr>
              <a:t>1.10: </a:t>
            </a:r>
            <a:r>
              <a:rPr lang="ar-LB" sz="3600" b="1" kern="0" dirty="0">
                <a:solidFill>
                  <a:srgbClr val="0087D0"/>
                </a:solidFill>
                <a:latin typeface="Calibri"/>
                <a:ea typeface="Calibri"/>
                <a:cs typeface="Calibri"/>
                <a:sym typeface="Calibri"/>
              </a:rPr>
              <a:t>تقييم اليوم الأوّل</a:t>
            </a:r>
            <a:endParaRPr sz="1400" kern="0" dirty="0">
              <a:solidFill>
                <a:srgbClr val="000000"/>
              </a:solidFill>
              <a:latin typeface="Arial"/>
              <a:cs typeface="Arial"/>
              <a:sym typeface="Arial"/>
            </a:endParaRPr>
          </a:p>
        </p:txBody>
      </p:sp>
      <p:cxnSp>
        <p:nvCxnSpPr>
          <p:cNvPr id="764" name="Google Shape;764;p34"/>
          <p:cNvCxnSpPr/>
          <p:nvPr/>
        </p:nvCxnSpPr>
        <p:spPr>
          <a:xfrm rot="10800000">
            <a:off x="4571198" y="847318"/>
            <a:ext cx="4145280" cy="0"/>
          </a:xfrm>
          <a:prstGeom prst="straightConnector1">
            <a:avLst/>
          </a:prstGeom>
          <a:noFill/>
          <a:ln w="9525" cap="flat" cmpd="sng">
            <a:solidFill>
              <a:schemeClr val="accent1"/>
            </a:solidFill>
            <a:prstDash val="solid"/>
            <a:miter lim="800000"/>
            <a:headEnd type="none" w="sm" len="sm"/>
            <a:tailEnd type="none" w="sm" len="sm"/>
          </a:ln>
        </p:spPr>
      </p:cxnSp>
      <p:sp>
        <p:nvSpPr>
          <p:cNvPr id="2" name="TextBox 1"/>
          <p:cNvSpPr txBox="1"/>
          <p:nvPr/>
        </p:nvSpPr>
        <p:spPr>
          <a:xfrm>
            <a:off x="3058894" y="1575886"/>
            <a:ext cx="6508269" cy="3970318"/>
          </a:xfrm>
          <a:prstGeom prst="rect">
            <a:avLst/>
          </a:prstGeom>
          <a:noFill/>
        </p:spPr>
        <p:txBody>
          <a:bodyPr wrap="square" rtlCol="0">
            <a:spAutoFit/>
          </a:bodyPr>
          <a:lstStyle/>
          <a:p>
            <a:pPr algn="r" rtl="1">
              <a:buClr>
                <a:srgbClr val="000000"/>
              </a:buClr>
            </a:pPr>
            <a:r>
              <a:rPr lang="ar-LB" sz="3600" b="1" kern="0" dirty="0">
                <a:solidFill>
                  <a:srgbClr val="737375">
                    <a:lumMod val="75000"/>
                  </a:srgbClr>
                </a:solidFill>
                <a:latin typeface="Arial"/>
                <a:cs typeface="Arial"/>
                <a:sym typeface="Arial"/>
              </a:rPr>
              <a:t>أكمل ما يلي:</a:t>
            </a:r>
          </a:p>
          <a:p>
            <a:pPr algn="r" rtl="1">
              <a:buClr>
                <a:srgbClr val="000000"/>
              </a:buClr>
            </a:pPr>
            <a:endParaRPr lang="en-US" sz="3600" kern="0" dirty="0">
              <a:solidFill>
                <a:srgbClr val="737375">
                  <a:lumMod val="75000"/>
                </a:srgbClr>
              </a:solidFill>
              <a:latin typeface="Arial"/>
              <a:cs typeface="Arial"/>
              <a:sym typeface="Arial"/>
            </a:endParaRPr>
          </a:p>
          <a:p>
            <a:pPr marL="571500" indent="-571500" algn="r" rtl="1">
              <a:buClr>
                <a:srgbClr val="000000"/>
              </a:buClr>
              <a:buFont typeface="Arial" panose="020B0604020202020204" pitchFamily="34" charset="0"/>
              <a:buChar char="•"/>
            </a:pPr>
            <a:r>
              <a:rPr lang="ar-SA" sz="3600" kern="0" dirty="0">
                <a:solidFill>
                  <a:srgbClr val="737375">
                    <a:lumMod val="75000"/>
                  </a:srgbClr>
                </a:solidFill>
                <a:latin typeface="Arial"/>
                <a:cs typeface="Arial"/>
                <a:sym typeface="Arial"/>
              </a:rPr>
              <a:t>معلومة اكتسبتها</a:t>
            </a:r>
            <a:r>
              <a:rPr lang="en-US" sz="3600" kern="0" dirty="0">
                <a:solidFill>
                  <a:srgbClr val="737375">
                    <a:lumMod val="75000"/>
                  </a:srgbClr>
                </a:solidFill>
                <a:latin typeface="Arial"/>
                <a:cs typeface="Arial"/>
                <a:sym typeface="Arial"/>
              </a:rPr>
              <a:t>\ </a:t>
            </a:r>
            <a:r>
              <a:rPr lang="ar-SA" sz="3600" kern="0" dirty="0">
                <a:solidFill>
                  <a:srgbClr val="737375">
                    <a:lumMod val="75000"/>
                  </a:srgbClr>
                </a:solidFill>
                <a:latin typeface="Arial"/>
                <a:cs typeface="Arial"/>
                <a:sym typeface="Arial"/>
              </a:rPr>
              <a:t>ركّزتها اليوم</a:t>
            </a:r>
            <a:r>
              <a:rPr lang="en-US" sz="3600" kern="0" dirty="0">
                <a:solidFill>
                  <a:srgbClr val="737375">
                    <a:lumMod val="75000"/>
                  </a:srgbClr>
                </a:solidFill>
                <a:latin typeface="Arial"/>
                <a:cs typeface="Arial"/>
                <a:sym typeface="Arial"/>
              </a:rPr>
              <a:t>................... </a:t>
            </a:r>
            <a:endParaRPr lang="ar-LB" sz="3600" kern="0" dirty="0">
              <a:solidFill>
                <a:srgbClr val="737375">
                  <a:lumMod val="75000"/>
                </a:srgbClr>
              </a:solidFill>
              <a:latin typeface="Arial"/>
              <a:cs typeface="Arial"/>
              <a:sym typeface="Arial"/>
            </a:endParaRPr>
          </a:p>
          <a:p>
            <a:pPr algn="r" rtl="1">
              <a:buClr>
                <a:srgbClr val="000000"/>
              </a:buClr>
            </a:pPr>
            <a:endParaRPr lang="en-US" sz="3600" kern="0" dirty="0">
              <a:solidFill>
                <a:srgbClr val="737375">
                  <a:lumMod val="75000"/>
                </a:srgbClr>
              </a:solidFill>
              <a:latin typeface="Arial"/>
              <a:cs typeface="Arial"/>
              <a:sym typeface="Arial"/>
            </a:endParaRPr>
          </a:p>
          <a:p>
            <a:pPr marL="571500" indent="-571500" algn="r" rtl="1">
              <a:buClr>
                <a:srgbClr val="000000"/>
              </a:buClr>
              <a:buFont typeface="Arial" panose="020B0604020202020204" pitchFamily="34" charset="0"/>
              <a:buChar char="•"/>
            </a:pPr>
            <a:r>
              <a:rPr lang="ar-SA" sz="3600" kern="0" dirty="0">
                <a:solidFill>
                  <a:srgbClr val="737375">
                    <a:lumMod val="75000"/>
                  </a:srgbClr>
                </a:solidFill>
                <a:latin typeface="Arial"/>
                <a:cs typeface="Arial"/>
                <a:sym typeface="Arial"/>
              </a:rPr>
              <a:t>ما زلت بحاجة أن أعمّق معرفتي في</a:t>
            </a:r>
            <a:r>
              <a:rPr lang="en-US" sz="3600" kern="0" dirty="0">
                <a:solidFill>
                  <a:srgbClr val="737375">
                    <a:lumMod val="75000"/>
                  </a:srgbClr>
                </a:solidFill>
                <a:latin typeface="Arial"/>
                <a:cs typeface="Arial"/>
                <a:sym typeface="Arial"/>
              </a:rPr>
              <a:t>.............</a:t>
            </a:r>
            <a:endParaRPr lang="en-US" sz="6600" b="1" kern="0" dirty="0">
              <a:solidFill>
                <a:srgbClr val="737375">
                  <a:lumMod val="75000"/>
                </a:srgbClr>
              </a:solidFill>
              <a:latin typeface="Arial"/>
              <a:cs typeface="Arial"/>
              <a:sym typeface="Arial"/>
            </a:endParaRPr>
          </a:p>
        </p:txBody>
      </p:sp>
    </p:spTree>
    <p:extLst>
      <p:ext uri="{BB962C8B-B14F-4D97-AF65-F5344CB8AC3E}">
        <p14:creationId xmlns:p14="http://schemas.microsoft.com/office/powerpoint/2010/main" val="2496197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6"/>
        <p:cNvGrpSpPr/>
        <p:nvPr/>
      </p:nvGrpSpPr>
      <p:grpSpPr>
        <a:xfrm>
          <a:off x="0" y="0"/>
          <a:ext cx="0" cy="0"/>
          <a:chOff x="0" y="0"/>
          <a:chExt cx="0" cy="0"/>
        </a:xfrm>
      </p:grpSpPr>
      <p:pic>
        <p:nvPicPr>
          <p:cNvPr id="2" name="Picture 1" descr="../../../../Noel/LOGO%20UNICEF%20_%20%20CERD/LOGO%20UNICEF%20no%20bg.png">
            <a:extLst>
              <a:ext uri="{FF2B5EF4-FFF2-40B4-BE49-F238E27FC236}">
                <a16:creationId xmlns:a16="http://schemas.microsoft.com/office/drawing/2014/main" id="{474DD623-DF49-442A-BF44-0B7A2E2828F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72" t="19521" r="33551" b="25930"/>
          <a:stretch/>
        </p:blipFill>
        <p:spPr bwMode="auto">
          <a:xfrm rot="16200000">
            <a:off x="8992236" y="2766153"/>
            <a:ext cx="751370" cy="1442498"/>
          </a:xfrm>
          <a:prstGeom prst="rect">
            <a:avLst/>
          </a:prstGeom>
          <a:noFill/>
          <a:ln>
            <a:noFill/>
          </a:ln>
          <a:extLst>
            <a:ext uri="{53640926-AAD7-44D8-BBD7-CCE9431645EC}">
              <a14:shadowObscured xmlns:a14="http://schemas.microsoft.com/office/drawing/2010/main"/>
            </a:ext>
          </a:extLst>
        </p:spPr>
      </p:pic>
      <p:pic>
        <p:nvPicPr>
          <p:cNvPr id="3" name="Picture 2">
            <a:extLst>
              <a:ext uri="{FF2B5EF4-FFF2-40B4-BE49-F238E27FC236}">
                <a16:creationId xmlns:a16="http://schemas.microsoft.com/office/drawing/2014/main" id="{F5F85C74-EC72-4678-84A2-5359CED2A4E9}"/>
              </a:ext>
            </a:extLst>
          </p:cNvPr>
          <p:cNvPicPr>
            <a:picLocks noChangeAspect="1"/>
          </p:cNvPicPr>
          <p:nvPr/>
        </p:nvPicPr>
        <p:blipFill rotWithShape="1">
          <a:blip r:embed="rId4"/>
          <a:srcRect l="32863" t="5176" r="32500" b="68903"/>
          <a:stretch/>
        </p:blipFill>
        <p:spPr>
          <a:xfrm>
            <a:off x="2102830" y="2994913"/>
            <a:ext cx="1773907" cy="7513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BAAE4-68E9-B62E-6E09-17D96412CD1E}"/>
              </a:ext>
            </a:extLst>
          </p:cNvPr>
          <p:cNvSpPr>
            <a:spLocks noGrp="1"/>
          </p:cNvSpPr>
          <p:nvPr>
            <p:ph type="ctrTitle"/>
          </p:nvPr>
        </p:nvSpPr>
        <p:spPr/>
        <p:txBody>
          <a:bodyPr/>
          <a:lstStyle/>
          <a:p>
            <a:r>
              <a:rPr lang="ar-LB" dirty="0"/>
              <a:t>مسار خطّة التّعافي</a:t>
            </a:r>
          </a:p>
        </p:txBody>
      </p:sp>
      <p:graphicFrame>
        <p:nvGraphicFramePr>
          <p:cNvPr id="10" name="Diagram 9">
            <a:extLst>
              <a:ext uri="{FF2B5EF4-FFF2-40B4-BE49-F238E27FC236}">
                <a16:creationId xmlns:a16="http://schemas.microsoft.com/office/drawing/2014/main" id="{B7C4B48E-E3CA-965A-D7E2-CB0629C9C390}"/>
              </a:ext>
            </a:extLst>
          </p:cNvPr>
          <p:cNvGraphicFramePr/>
          <p:nvPr>
            <p:extLst>
              <p:ext uri="{D42A27DB-BD31-4B8C-83A1-F6EECF244321}">
                <p14:modId xmlns:p14="http://schemas.microsoft.com/office/powerpoint/2010/main" val="162644830"/>
              </p:ext>
            </p:extLst>
          </p:nvPr>
        </p:nvGraphicFramePr>
        <p:xfrm>
          <a:off x="629919" y="719666"/>
          <a:ext cx="11345529" cy="5792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546593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9"/>
          <p:cNvSpPr/>
          <p:nvPr/>
        </p:nvSpPr>
        <p:spPr>
          <a:xfrm>
            <a:off x="5974080" y="0"/>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354" name="Google Shape;354;p9"/>
          <p:cNvSpPr txBox="1"/>
          <p:nvPr/>
        </p:nvSpPr>
        <p:spPr>
          <a:xfrm>
            <a:off x="2739843" y="223374"/>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200"/>
            </a:pPr>
            <a:r>
              <a:rPr lang="ar-LB" sz="2800" b="1" kern="0" dirty="0">
                <a:solidFill>
                  <a:srgbClr val="0087D0"/>
                </a:solidFill>
                <a:latin typeface="Calibri"/>
                <a:ea typeface="Calibri"/>
                <a:cs typeface="Calibri"/>
                <a:sym typeface="Calibri"/>
              </a:rPr>
              <a:t>النّشاط </a:t>
            </a:r>
            <a:r>
              <a:rPr lang="ar-LB" sz="2800" b="1" kern="0" dirty="0" smtClean="0">
                <a:solidFill>
                  <a:srgbClr val="0087D0"/>
                </a:solidFill>
                <a:latin typeface="Calibri"/>
                <a:ea typeface="Calibri"/>
                <a:cs typeface="Calibri"/>
                <a:sym typeface="Calibri"/>
              </a:rPr>
              <a:t>1.2: </a:t>
            </a:r>
            <a:r>
              <a:rPr lang="ar-LB" sz="2800" b="1" kern="0" dirty="0">
                <a:solidFill>
                  <a:srgbClr val="0087D0"/>
                </a:solidFill>
                <a:latin typeface="Calibri"/>
                <a:ea typeface="Calibri"/>
                <a:cs typeface="Calibri"/>
                <a:sym typeface="Calibri"/>
              </a:rPr>
              <a:t>التّعرّف إلى المراحل المقبلة </a:t>
            </a:r>
          </a:p>
          <a:p>
            <a:pPr algn="ctr" rtl="1">
              <a:lnSpc>
                <a:spcPct val="90000"/>
              </a:lnSpc>
              <a:buClr>
                <a:srgbClr val="0087D0"/>
              </a:buClr>
              <a:buSzPts val="3200"/>
            </a:pPr>
            <a:r>
              <a:rPr lang="ar-LB" sz="2800" b="1" kern="0" dirty="0">
                <a:solidFill>
                  <a:srgbClr val="0087D0"/>
                </a:solidFill>
                <a:latin typeface="Calibri"/>
                <a:ea typeface="Calibri"/>
                <a:cs typeface="Calibri"/>
                <a:sym typeface="Calibri"/>
              </a:rPr>
              <a:t>                 وإلى محطّات التّحقّق في كلٍّ منها</a:t>
            </a:r>
            <a:endParaRPr sz="2800" b="1" kern="0" dirty="0">
              <a:solidFill>
                <a:srgbClr val="0087D0"/>
              </a:solidFill>
              <a:latin typeface="Calibri"/>
              <a:ea typeface="Calibri"/>
              <a:cs typeface="Calibri"/>
              <a:sym typeface="Calibri"/>
            </a:endParaRPr>
          </a:p>
        </p:txBody>
      </p:sp>
      <p:cxnSp>
        <p:nvCxnSpPr>
          <p:cNvPr id="355" name="Google Shape;355;p9"/>
          <p:cNvCxnSpPr/>
          <p:nvPr/>
        </p:nvCxnSpPr>
        <p:spPr>
          <a:xfrm flipH="1" flipV="1">
            <a:off x="3083860" y="968189"/>
            <a:ext cx="7247964" cy="13447"/>
          </a:xfrm>
          <a:prstGeom prst="straightConnector1">
            <a:avLst/>
          </a:prstGeom>
          <a:noFill/>
          <a:ln w="9525" cap="flat" cmpd="sng">
            <a:solidFill>
              <a:schemeClr val="accent1"/>
            </a:solidFill>
            <a:prstDash val="solid"/>
            <a:miter lim="800000"/>
            <a:headEnd type="none" w="sm" len="sm"/>
            <a:tailEnd type="none" w="sm" len="sm"/>
          </a:ln>
        </p:spPr>
      </p:cxnSp>
      <p:graphicFrame>
        <p:nvGraphicFramePr>
          <p:cNvPr id="2" name="Diagram 1"/>
          <p:cNvGraphicFramePr/>
          <p:nvPr>
            <p:extLst>
              <p:ext uri="{D42A27DB-BD31-4B8C-83A1-F6EECF244321}">
                <p14:modId xmlns:p14="http://schemas.microsoft.com/office/powerpoint/2010/main" val="2609564213"/>
              </p:ext>
            </p:extLst>
          </p:nvPr>
        </p:nvGraphicFramePr>
        <p:xfrm>
          <a:off x="1687287" y="1152072"/>
          <a:ext cx="8915399" cy="55099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Lst>
          </a:blip>
          <a:srcRect t="5569"/>
          <a:stretch/>
        </p:blipFill>
        <p:spPr>
          <a:xfrm>
            <a:off x="2625268" y="1714502"/>
            <a:ext cx="7315200" cy="4889808"/>
          </a:xfrm>
          <a:prstGeom prst="rect">
            <a:avLst/>
          </a:prstGeom>
        </p:spPr>
      </p:pic>
      <p:sp>
        <p:nvSpPr>
          <p:cNvPr id="320" name="Google Shape;320;p6"/>
          <p:cNvSpPr/>
          <p:nvPr/>
        </p:nvSpPr>
        <p:spPr>
          <a:xfrm>
            <a:off x="5974080" y="0"/>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321" name="Google Shape;321;p6"/>
          <p:cNvSpPr txBox="1"/>
          <p:nvPr/>
        </p:nvSpPr>
        <p:spPr>
          <a:xfrm>
            <a:off x="2723514" y="280051"/>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200"/>
            </a:pPr>
            <a:endParaRPr sz="6000" b="1" kern="0" dirty="0">
              <a:solidFill>
                <a:srgbClr val="0087D0"/>
              </a:solidFill>
              <a:latin typeface="Calibri"/>
              <a:ea typeface="Calibri"/>
              <a:cs typeface="Calibri"/>
              <a:sym typeface="Calibri"/>
            </a:endParaRPr>
          </a:p>
        </p:txBody>
      </p:sp>
      <p:sp>
        <p:nvSpPr>
          <p:cNvPr id="3" name="Rectangle 2"/>
          <p:cNvSpPr/>
          <p:nvPr/>
        </p:nvSpPr>
        <p:spPr>
          <a:xfrm>
            <a:off x="3810000" y="389892"/>
            <a:ext cx="5029200" cy="757130"/>
          </a:xfrm>
          <a:prstGeom prst="rect">
            <a:avLst/>
          </a:prstGeom>
        </p:spPr>
        <p:txBody>
          <a:bodyPr wrap="square">
            <a:spAutoFit/>
          </a:bodyPr>
          <a:lstStyle/>
          <a:p>
            <a:pPr algn="ctr" rtl="1">
              <a:lnSpc>
                <a:spcPct val="90000"/>
              </a:lnSpc>
              <a:buClr>
                <a:srgbClr val="0087D0"/>
              </a:buClr>
              <a:buSzPts val="3200"/>
            </a:pPr>
            <a:r>
              <a:rPr lang="ar-LB" sz="4800" b="1" u="sng" kern="0" dirty="0">
                <a:solidFill>
                  <a:srgbClr val="0087D0"/>
                </a:solidFill>
                <a:latin typeface="Calibri"/>
                <a:ea typeface="Calibri"/>
                <a:cs typeface="Calibri"/>
                <a:sym typeface="Calibri"/>
              </a:rPr>
              <a:t>النّشاط </a:t>
            </a:r>
            <a:r>
              <a:rPr lang="ar-LB" sz="4800" b="1" u="sng" kern="0" dirty="0" smtClean="0">
                <a:solidFill>
                  <a:srgbClr val="0087D0"/>
                </a:solidFill>
                <a:latin typeface="Calibri"/>
                <a:ea typeface="Calibri"/>
                <a:cs typeface="Calibri"/>
                <a:sym typeface="Calibri"/>
              </a:rPr>
              <a:t>1.4:التّوقّعات</a:t>
            </a:r>
            <a:endParaRPr lang="ar-LB" sz="4800" b="1" u="sng" kern="0" dirty="0">
              <a:solidFill>
                <a:srgbClr val="0087D0"/>
              </a:solidFill>
              <a:latin typeface="Calibri"/>
              <a:ea typeface="Calibri"/>
              <a:cs typeface="Calibri"/>
              <a:sym typeface="Calibri"/>
            </a:endParaRPr>
          </a:p>
        </p:txBody>
      </p:sp>
      <p:sp>
        <p:nvSpPr>
          <p:cNvPr id="5" name="Rectangle 4"/>
          <p:cNvSpPr/>
          <p:nvPr/>
        </p:nvSpPr>
        <p:spPr>
          <a:xfrm>
            <a:off x="4880064" y="1987542"/>
            <a:ext cx="3749040" cy="33239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ctr" rtl="1">
              <a:lnSpc>
                <a:spcPct val="150000"/>
              </a:lnSpc>
              <a:buClr>
                <a:srgbClr val="000000"/>
              </a:buClr>
              <a:buSzPts val="1400"/>
              <a:defRPr/>
            </a:pPr>
            <a:r>
              <a:rPr lang="ar-LB" sz="2800" b="1" kern="0" dirty="0">
                <a:solidFill>
                  <a:srgbClr val="737375">
                    <a:lumMod val="50000"/>
                  </a:srgbClr>
                </a:solidFill>
                <a:latin typeface="Calibri"/>
                <a:ea typeface="Calibri"/>
                <a:cs typeface="Calibri"/>
                <a:sym typeface="Calibri"/>
              </a:rPr>
              <a:t>ماذا تتوقّعون أن تكون مُخرجات هذا اللّقاء، </a:t>
            </a:r>
            <a:endParaRPr lang="en-US" sz="2800" b="1" kern="0" dirty="0">
              <a:solidFill>
                <a:srgbClr val="737375">
                  <a:lumMod val="50000"/>
                </a:srgbClr>
              </a:solidFill>
              <a:latin typeface="Calibri"/>
              <a:ea typeface="Calibri"/>
              <a:cs typeface="Calibri"/>
              <a:sym typeface="Calibri"/>
            </a:endParaRPr>
          </a:p>
          <a:p>
            <a:pPr algn="ctr" rtl="1">
              <a:lnSpc>
                <a:spcPct val="150000"/>
              </a:lnSpc>
              <a:buClr>
                <a:srgbClr val="000000"/>
              </a:buClr>
              <a:buSzPts val="1400"/>
              <a:defRPr/>
            </a:pPr>
            <a:r>
              <a:rPr lang="ar-LB" sz="2800" b="1" kern="0" dirty="0">
                <a:solidFill>
                  <a:srgbClr val="737375">
                    <a:lumMod val="50000"/>
                  </a:srgbClr>
                </a:solidFill>
                <a:latin typeface="Calibri"/>
                <a:ea typeface="Calibri"/>
                <a:cs typeface="Calibri"/>
                <a:sym typeface="Calibri"/>
              </a:rPr>
              <a:t>في ضوء ما تذكرونه من </a:t>
            </a:r>
            <a:endParaRPr lang="en-US" sz="2800" b="1" kern="0" dirty="0">
              <a:solidFill>
                <a:srgbClr val="737375">
                  <a:lumMod val="50000"/>
                </a:srgbClr>
              </a:solidFill>
              <a:latin typeface="Calibri"/>
              <a:ea typeface="Calibri"/>
              <a:cs typeface="Calibri"/>
              <a:sym typeface="Calibri"/>
            </a:endParaRPr>
          </a:p>
          <a:p>
            <a:pPr algn="ctr" rtl="1">
              <a:lnSpc>
                <a:spcPct val="150000"/>
              </a:lnSpc>
              <a:buClr>
                <a:srgbClr val="000000"/>
              </a:buClr>
              <a:buSzPts val="1400"/>
              <a:defRPr/>
            </a:pPr>
            <a:r>
              <a:rPr lang="ar-LB" sz="2800" b="1" kern="0" dirty="0">
                <a:solidFill>
                  <a:srgbClr val="737375">
                    <a:lumMod val="50000"/>
                  </a:srgbClr>
                </a:solidFill>
                <a:latin typeface="Calibri"/>
                <a:ea typeface="Calibri"/>
                <a:cs typeface="Calibri"/>
                <a:sym typeface="Calibri"/>
              </a:rPr>
              <a:t>خطّة التّعافي –المرحلة </a:t>
            </a:r>
            <a:r>
              <a:rPr lang="ar-LB" sz="2800" b="1" kern="0" dirty="0" smtClean="0">
                <a:solidFill>
                  <a:srgbClr val="737375">
                    <a:lumMod val="50000"/>
                  </a:srgbClr>
                </a:solidFill>
                <a:latin typeface="Calibri"/>
                <a:ea typeface="Calibri"/>
                <a:cs typeface="Calibri"/>
                <a:sym typeface="Calibri"/>
              </a:rPr>
              <a:t>الثّالثة؟</a:t>
            </a:r>
            <a:endParaRPr lang="ar-LB" sz="2800" b="1" kern="0" dirty="0">
              <a:solidFill>
                <a:srgbClr val="737375">
                  <a:lumMod val="50000"/>
                </a:srgbClr>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6"/>
        <p:cNvGrpSpPr/>
        <p:nvPr/>
      </p:nvGrpSpPr>
      <p:grpSpPr>
        <a:xfrm>
          <a:off x="0" y="0"/>
          <a:ext cx="0" cy="0"/>
          <a:chOff x="0" y="0"/>
          <a:chExt cx="0" cy="0"/>
        </a:xfrm>
      </p:grpSpPr>
      <p:sp>
        <p:nvSpPr>
          <p:cNvPr id="467" name="Google Shape;467;p20"/>
          <p:cNvSpPr/>
          <p:nvPr/>
        </p:nvSpPr>
        <p:spPr>
          <a:xfrm>
            <a:off x="5974080" y="-11437"/>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cxnSp>
        <p:nvCxnSpPr>
          <p:cNvPr id="468" name="Google Shape;468;p20"/>
          <p:cNvCxnSpPr/>
          <p:nvPr/>
        </p:nvCxnSpPr>
        <p:spPr>
          <a:xfrm flipH="1">
            <a:off x="4282441" y="842004"/>
            <a:ext cx="3560717" cy="1"/>
          </a:xfrm>
          <a:prstGeom prst="straightConnector1">
            <a:avLst/>
          </a:prstGeom>
          <a:noFill/>
          <a:ln w="9525" cap="flat" cmpd="sng">
            <a:solidFill>
              <a:schemeClr val="accent1"/>
            </a:solidFill>
            <a:prstDash val="solid"/>
            <a:miter lim="800000"/>
            <a:headEnd type="none" w="sm" len="sm"/>
            <a:tailEnd type="none" w="sm" len="sm"/>
          </a:ln>
        </p:spPr>
      </p:cxnSp>
      <p:sp>
        <p:nvSpPr>
          <p:cNvPr id="469" name="Google Shape;469;p20"/>
          <p:cNvSpPr txBox="1"/>
          <p:nvPr/>
        </p:nvSpPr>
        <p:spPr>
          <a:xfrm>
            <a:off x="3891644" y="205701"/>
            <a:ext cx="4653643"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600"/>
            </a:pPr>
            <a:r>
              <a:rPr lang="ar-LB" sz="3600" b="1" kern="0">
                <a:solidFill>
                  <a:srgbClr val="0087D0"/>
                </a:solidFill>
                <a:latin typeface="Calibri"/>
                <a:ea typeface="Calibri"/>
                <a:cs typeface="Calibri"/>
                <a:sym typeface="Calibri"/>
              </a:rPr>
              <a:t>أهداف التّدريب</a:t>
            </a:r>
            <a:endParaRPr sz="3600" b="1" kern="0" dirty="0">
              <a:solidFill>
                <a:srgbClr val="0087D0"/>
              </a:solidFill>
              <a:latin typeface="Calibri"/>
              <a:ea typeface="Calibri"/>
              <a:cs typeface="Calibri"/>
              <a:sym typeface="Calibri"/>
            </a:endParaRPr>
          </a:p>
        </p:txBody>
      </p:sp>
      <p:sp>
        <p:nvSpPr>
          <p:cNvPr id="470" name="Google Shape;470;p20"/>
          <p:cNvSpPr/>
          <p:nvPr/>
        </p:nvSpPr>
        <p:spPr>
          <a:xfrm>
            <a:off x="3750128" y="870395"/>
            <a:ext cx="4795158" cy="457200"/>
          </a:xfrm>
          <a:custGeom>
            <a:avLst/>
            <a:gdLst/>
            <a:ahLst/>
            <a:cxnLst/>
            <a:rect l="l" t="t" r="r" b="b"/>
            <a:pathLst>
              <a:path w="6096000" h="936000" extrusionOk="0">
                <a:moveTo>
                  <a:pt x="0" y="156003"/>
                </a:moveTo>
                <a:cubicBezTo>
                  <a:pt x="0" y="69845"/>
                  <a:pt x="69845" y="0"/>
                  <a:pt x="156003" y="0"/>
                </a:cubicBezTo>
                <a:lnTo>
                  <a:pt x="5939997" y="0"/>
                </a:lnTo>
                <a:cubicBezTo>
                  <a:pt x="6026155" y="0"/>
                  <a:pt x="6096000" y="69845"/>
                  <a:pt x="6096000" y="156003"/>
                </a:cubicBezTo>
                <a:lnTo>
                  <a:pt x="6096000" y="779997"/>
                </a:lnTo>
                <a:cubicBezTo>
                  <a:pt x="6096000" y="866155"/>
                  <a:pt x="6026155" y="936000"/>
                  <a:pt x="5939997" y="936000"/>
                </a:cubicBezTo>
                <a:lnTo>
                  <a:pt x="156003" y="936000"/>
                </a:lnTo>
                <a:cubicBezTo>
                  <a:pt x="69845" y="936000"/>
                  <a:pt x="0" y="866155"/>
                  <a:pt x="0" y="779997"/>
                </a:cubicBezTo>
                <a:lnTo>
                  <a:pt x="0" y="156003"/>
                </a:lnTo>
                <a:close/>
              </a:path>
            </a:pathLst>
          </a:custGeom>
          <a:ln>
            <a:headEnd type="none" w="sm" len="sm"/>
            <a:tailEnd type="none" w="sm" len="sm"/>
          </a:ln>
        </p:spPr>
        <p:style>
          <a:lnRef idx="2">
            <a:schemeClr val="accent4">
              <a:shade val="50000"/>
            </a:schemeClr>
          </a:lnRef>
          <a:fillRef idx="1">
            <a:schemeClr val="accent4"/>
          </a:fillRef>
          <a:effectRef idx="0">
            <a:schemeClr val="accent4"/>
          </a:effectRef>
          <a:fontRef idx="minor">
            <a:schemeClr val="lt1"/>
          </a:fontRef>
        </p:style>
        <p:txBody>
          <a:bodyPr spcFirstLastPara="1" wrap="square" lIns="194275" tIns="194275" rIns="194275" bIns="194275" anchor="ctr" anchorCtr="0">
            <a:noAutofit/>
          </a:bodyPr>
          <a:lstStyle/>
          <a:p>
            <a:pPr algn="r" rtl="1">
              <a:lnSpc>
                <a:spcPct val="90000"/>
              </a:lnSpc>
              <a:buClr>
                <a:srgbClr val="FFFFFF"/>
              </a:buClr>
              <a:buSzPts val="3900"/>
            </a:pPr>
            <a:r>
              <a:rPr lang="ar-LB" sz="3600" kern="0" dirty="0">
                <a:solidFill>
                  <a:srgbClr val="FFFFFF"/>
                </a:solidFill>
                <a:latin typeface="Calibri"/>
                <a:ea typeface="Calibri"/>
                <a:cs typeface="Calibri"/>
                <a:sym typeface="Calibri"/>
              </a:rPr>
              <a:t>اليوم الأوّل</a:t>
            </a:r>
            <a:endParaRPr sz="3600" kern="0" dirty="0">
              <a:solidFill>
                <a:srgbClr val="FFFFFF"/>
              </a:solidFill>
              <a:latin typeface="Calibri"/>
              <a:ea typeface="Calibri"/>
              <a:cs typeface="Calibri"/>
              <a:sym typeface="Calibri"/>
            </a:endParaRPr>
          </a:p>
        </p:txBody>
      </p:sp>
      <p:sp>
        <p:nvSpPr>
          <p:cNvPr id="471" name="Google Shape;471;p20"/>
          <p:cNvSpPr/>
          <p:nvPr/>
        </p:nvSpPr>
        <p:spPr>
          <a:xfrm>
            <a:off x="3750128" y="2414309"/>
            <a:ext cx="6096000" cy="828000"/>
          </a:xfrm>
          <a:custGeom>
            <a:avLst/>
            <a:gdLst/>
            <a:ahLst/>
            <a:cxnLst/>
            <a:rect l="l" t="t" r="r" b="b"/>
            <a:pathLst>
              <a:path w="6096000" h="828000" extrusionOk="0">
                <a:moveTo>
                  <a:pt x="0" y="0"/>
                </a:moveTo>
                <a:lnTo>
                  <a:pt x="6096000" y="0"/>
                </a:lnTo>
                <a:lnTo>
                  <a:pt x="6096000" y="828000"/>
                </a:lnTo>
                <a:lnTo>
                  <a:pt x="0" y="828000"/>
                </a:lnTo>
                <a:lnTo>
                  <a:pt x="0" y="0"/>
                </a:lnTo>
                <a:close/>
              </a:path>
            </a:pathLst>
          </a:custGeom>
          <a:noFill/>
          <a:ln>
            <a:noFill/>
          </a:ln>
        </p:spPr>
        <p:txBody>
          <a:bodyPr spcFirstLastPara="1" wrap="square" lIns="193525" tIns="49525" rIns="277350" bIns="49525" anchor="t" anchorCtr="0">
            <a:noAutofit/>
          </a:bodyPr>
          <a:lstStyle/>
          <a:p>
            <a:pPr marL="285750" lvl="1" indent="-95250">
              <a:lnSpc>
                <a:spcPct val="90000"/>
              </a:lnSpc>
              <a:buClr>
                <a:srgbClr val="000000"/>
              </a:buClr>
              <a:buSzPts val="3000"/>
            </a:pPr>
            <a:endParaRPr sz="3000" kern="0" dirty="0">
              <a:solidFill>
                <a:srgbClr val="000000"/>
              </a:solidFill>
              <a:latin typeface="Calibri"/>
              <a:ea typeface="Calibri"/>
              <a:cs typeface="Calibri"/>
              <a:sym typeface="Calibri"/>
            </a:endParaRPr>
          </a:p>
        </p:txBody>
      </p:sp>
      <p:sp>
        <p:nvSpPr>
          <p:cNvPr id="473" name="Google Shape;473;p20"/>
          <p:cNvSpPr/>
          <p:nvPr/>
        </p:nvSpPr>
        <p:spPr>
          <a:xfrm>
            <a:off x="3750128" y="4178309"/>
            <a:ext cx="6096000" cy="828000"/>
          </a:xfrm>
          <a:custGeom>
            <a:avLst/>
            <a:gdLst/>
            <a:ahLst/>
            <a:cxnLst/>
            <a:rect l="l" t="t" r="r" b="b"/>
            <a:pathLst>
              <a:path w="6096000" h="828000" extrusionOk="0">
                <a:moveTo>
                  <a:pt x="0" y="0"/>
                </a:moveTo>
                <a:lnTo>
                  <a:pt x="6096000" y="0"/>
                </a:lnTo>
                <a:lnTo>
                  <a:pt x="6096000" y="828000"/>
                </a:lnTo>
                <a:lnTo>
                  <a:pt x="0" y="828000"/>
                </a:lnTo>
                <a:lnTo>
                  <a:pt x="0" y="0"/>
                </a:lnTo>
                <a:close/>
              </a:path>
            </a:pathLst>
          </a:custGeom>
          <a:noFill/>
          <a:ln>
            <a:noFill/>
          </a:ln>
        </p:spPr>
        <p:txBody>
          <a:bodyPr spcFirstLastPara="1" wrap="square" lIns="193525" tIns="49525" rIns="277350" bIns="49525" anchor="t" anchorCtr="0">
            <a:noAutofit/>
          </a:bodyPr>
          <a:lstStyle/>
          <a:p>
            <a:pPr marL="285750" lvl="1" indent="-95250">
              <a:lnSpc>
                <a:spcPct val="90000"/>
              </a:lnSpc>
              <a:buClr>
                <a:srgbClr val="000000"/>
              </a:buClr>
              <a:buSzPts val="3000"/>
            </a:pPr>
            <a:endParaRPr sz="3000" kern="0" dirty="0">
              <a:solidFill>
                <a:srgbClr val="000000"/>
              </a:solidFill>
              <a:latin typeface="Calibri"/>
              <a:ea typeface="Calibri"/>
              <a:cs typeface="Calibri"/>
              <a:sym typeface="Calibri"/>
            </a:endParaRPr>
          </a:p>
        </p:txBody>
      </p:sp>
      <p:sp>
        <p:nvSpPr>
          <p:cNvPr id="2" name="TextBox 1"/>
          <p:cNvSpPr txBox="1"/>
          <p:nvPr/>
        </p:nvSpPr>
        <p:spPr>
          <a:xfrm>
            <a:off x="1482256" y="1355806"/>
            <a:ext cx="9143999" cy="3416320"/>
          </a:xfrm>
          <a:prstGeom prst="rect">
            <a:avLst/>
          </a:prstGeom>
          <a:noFill/>
        </p:spPr>
        <p:txBody>
          <a:bodyPr wrap="square" rtlCol="0">
            <a:spAutoFit/>
          </a:bodyPr>
          <a:lstStyle/>
          <a:p>
            <a:pPr marL="285750" indent="-285750" algn="r" rtl="1">
              <a:buClr>
                <a:srgbClr val="000000"/>
              </a:buClr>
              <a:buFont typeface="Arial" panose="020B0604020202020204" pitchFamily="34" charset="0"/>
              <a:buChar char="•"/>
            </a:pPr>
            <a:r>
              <a:rPr lang="ar-LB" sz="3600" kern="0" dirty="0">
                <a:solidFill>
                  <a:srgbClr val="737375">
                    <a:lumMod val="75000"/>
                  </a:srgbClr>
                </a:solidFill>
                <a:latin typeface="Simplified Arabic" panose="02020603050405020304" pitchFamily="18" charset="-78"/>
                <a:cs typeface="Simplified Arabic" panose="02020603050405020304" pitchFamily="18" charset="-78"/>
                <a:sym typeface="Arial"/>
              </a:rPr>
              <a:t>التّعرّف إلى </a:t>
            </a:r>
            <a:r>
              <a:rPr lang="ar-LB" sz="3600" kern="0" dirty="0" smtClean="0">
                <a:solidFill>
                  <a:srgbClr val="737375">
                    <a:lumMod val="75000"/>
                  </a:srgbClr>
                </a:solidFill>
                <a:latin typeface="Simplified Arabic" panose="02020603050405020304" pitchFamily="18" charset="-78"/>
                <a:cs typeface="Simplified Arabic" panose="02020603050405020304" pitchFamily="18" charset="-78"/>
                <a:sym typeface="Arial"/>
              </a:rPr>
              <a:t>العوامل المساعدة في عمليّة الكتابة.</a:t>
            </a:r>
            <a:endParaRPr lang="ar-LB" sz="3600" kern="0" dirty="0">
              <a:solidFill>
                <a:srgbClr val="737375">
                  <a:lumMod val="75000"/>
                </a:srgbClr>
              </a:solidFill>
              <a:latin typeface="Simplified Arabic" panose="02020603050405020304" pitchFamily="18" charset="-78"/>
              <a:cs typeface="Simplified Arabic" panose="02020603050405020304" pitchFamily="18" charset="-78"/>
              <a:sym typeface="Arial"/>
            </a:endParaRPr>
          </a:p>
          <a:p>
            <a:pPr marL="285750" indent="-285750" algn="r" rtl="1">
              <a:buClr>
                <a:srgbClr val="000000"/>
              </a:buClr>
              <a:buFont typeface="Arial" panose="020B0604020202020204" pitchFamily="34" charset="0"/>
              <a:buChar char="•"/>
            </a:pPr>
            <a:r>
              <a:rPr lang="ar-LB" sz="3600" kern="0" dirty="0" smtClean="0">
                <a:solidFill>
                  <a:srgbClr val="737375">
                    <a:lumMod val="75000"/>
                  </a:srgbClr>
                </a:solidFill>
                <a:latin typeface="Simplified Arabic" panose="02020603050405020304" pitchFamily="18" charset="-78"/>
                <a:cs typeface="Simplified Arabic" panose="02020603050405020304" pitchFamily="18" charset="-78"/>
                <a:sym typeface="Arial"/>
              </a:rPr>
              <a:t>استكشاف منهج الكتابة في الحلقتين الأولى والثّانية أفقيًّا وعموديًّا.</a:t>
            </a:r>
            <a:endParaRPr lang="ar-LB" sz="3600" kern="0" dirty="0">
              <a:solidFill>
                <a:srgbClr val="737375">
                  <a:lumMod val="75000"/>
                </a:srgbClr>
              </a:solidFill>
              <a:latin typeface="Simplified Arabic" panose="02020603050405020304" pitchFamily="18" charset="-78"/>
              <a:cs typeface="Simplified Arabic" panose="02020603050405020304" pitchFamily="18" charset="-78"/>
              <a:sym typeface="Arial"/>
            </a:endParaRPr>
          </a:p>
          <a:p>
            <a:pPr marL="285750" indent="-285750" algn="r" rtl="1">
              <a:buClr>
                <a:srgbClr val="000000"/>
              </a:buClr>
              <a:buFont typeface="Arial" panose="020B0604020202020204" pitchFamily="34" charset="0"/>
              <a:buChar char="•"/>
            </a:pPr>
            <a:r>
              <a:rPr lang="ar-LB" sz="3600" kern="0" dirty="0" smtClean="0">
                <a:solidFill>
                  <a:srgbClr val="737375">
                    <a:lumMod val="75000"/>
                  </a:srgbClr>
                </a:solidFill>
                <a:latin typeface="Simplified Arabic" panose="02020603050405020304" pitchFamily="18" charset="-78"/>
                <a:cs typeface="Simplified Arabic" panose="02020603050405020304" pitchFamily="18" charset="-78"/>
                <a:sym typeface="Arial"/>
              </a:rPr>
              <a:t>التّعرّف إلى أدوات التّقويم للكتابة وأهدافها. </a:t>
            </a:r>
          </a:p>
          <a:p>
            <a:pPr marL="285750" indent="-285750" algn="r" rtl="1">
              <a:buClr>
                <a:srgbClr val="000000"/>
              </a:buClr>
              <a:buFont typeface="Arial" panose="020B0604020202020204" pitchFamily="34" charset="0"/>
              <a:buChar char="•"/>
            </a:pPr>
            <a:r>
              <a:rPr lang="ar-LB" sz="3600" kern="0" dirty="0" smtClean="0">
                <a:solidFill>
                  <a:srgbClr val="737375">
                    <a:lumMod val="75000"/>
                  </a:srgbClr>
                </a:solidFill>
                <a:latin typeface="Simplified Arabic" panose="02020603050405020304" pitchFamily="18" charset="-78"/>
                <a:cs typeface="Simplified Arabic" panose="02020603050405020304" pitchFamily="18" charset="-78"/>
                <a:sym typeface="Arial"/>
              </a:rPr>
              <a:t>وضع تقويمٍ تشخيصيٍّ مرتكزٍ على معايير مناسبة.</a:t>
            </a:r>
            <a:endParaRPr lang="ar-LB" sz="3600" kern="0" dirty="0">
              <a:solidFill>
                <a:srgbClr val="737375">
                  <a:lumMod val="75000"/>
                </a:srgbClr>
              </a:solidFill>
              <a:latin typeface="Simplified Arabic" panose="02020603050405020304" pitchFamily="18" charset="-78"/>
              <a:cs typeface="Simplified Arabic" panose="02020603050405020304" pitchFamily="18" charset="-78"/>
              <a:sym typeface="Arial"/>
            </a:endParaRPr>
          </a:p>
          <a:p>
            <a:pPr algn="r" rtl="1">
              <a:buClr>
                <a:srgbClr val="000000"/>
              </a:buClr>
            </a:pPr>
            <a:r>
              <a:rPr lang="ar-LB" sz="3600" kern="0" dirty="0" smtClean="0">
                <a:solidFill>
                  <a:srgbClr val="737375">
                    <a:lumMod val="75000"/>
                  </a:srgbClr>
                </a:solidFill>
                <a:latin typeface="Simplified Arabic" panose="02020603050405020304" pitchFamily="18" charset="-78"/>
                <a:cs typeface="Simplified Arabic" panose="02020603050405020304" pitchFamily="18" charset="-78"/>
                <a:sym typeface="Arial"/>
              </a:rPr>
              <a:t> </a:t>
            </a:r>
            <a:endParaRPr lang="en-US" sz="3600" kern="0" dirty="0">
              <a:solidFill>
                <a:srgbClr val="737375">
                  <a:lumMod val="75000"/>
                </a:srgbClr>
              </a:solidFill>
              <a:latin typeface="Simplified Arabic" panose="02020603050405020304" pitchFamily="18" charset="-78"/>
              <a:cs typeface="Simplified Arabic" panose="02020603050405020304" pitchFamily="18" charset="-78"/>
              <a:sym typeface="Arial"/>
            </a:endParaRPr>
          </a:p>
        </p:txBody>
      </p:sp>
      <p:pic>
        <p:nvPicPr>
          <p:cNvPr id="3" name="Picture 2"/>
          <p:cNvPicPr>
            <a:picLocks noChangeAspect="1"/>
          </p:cNvPicPr>
          <p:nvPr/>
        </p:nvPicPr>
        <p:blipFill rotWithShape="1">
          <a:blip r:embed="rId3"/>
          <a:srcRect t="12964"/>
          <a:stretch/>
        </p:blipFill>
        <p:spPr>
          <a:xfrm>
            <a:off x="8519063" y="-16330"/>
            <a:ext cx="1548047" cy="1555521"/>
          </a:xfrm>
          <a:prstGeom prst="rect">
            <a:avLst/>
          </a:prstGeom>
        </p:spPr>
      </p:pic>
    </p:spTree>
    <p:extLst>
      <p:ext uri="{BB962C8B-B14F-4D97-AF65-F5344CB8AC3E}">
        <p14:creationId xmlns:p14="http://schemas.microsoft.com/office/powerpoint/2010/main" val="1611533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Terminator 4">
            <a:extLst>
              <a:ext uri="{FF2B5EF4-FFF2-40B4-BE49-F238E27FC236}">
                <a16:creationId xmlns:a16="http://schemas.microsoft.com/office/drawing/2014/main" id="{56578E93-1F26-49BE-9572-061EFA35AEB6}"/>
              </a:ext>
            </a:extLst>
          </p:cNvPr>
          <p:cNvSpPr/>
          <p:nvPr/>
        </p:nvSpPr>
        <p:spPr>
          <a:xfrm>
            <a:off x="5195091" y="949311"/>
            <a:ext cx="1842052" cy="1078699"/>
          </a:xfrm>
          <a:prstGeom prst="flowChartTerminator">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8900000" scaled="1"/>
            <a:tileRect/>
          </a:gra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LB" sz="2400" dirty="0">
                <a:solidFill>
                  <a:schemeClr val="tx1"/>
                </a:solidFill>
                <a:latin typeface="Adobe Arabic" panose="02040503050201020203" pitchFamily="18" charset="-78"/>
                <a:cs typeface="Adobe Arabic" panose="02040503050201020203" pitchFamily="18" charset="-78"/>
              </a:rPr>
              <a:t>تعلّم جديد بناء على المنهج</a:t>
            </a:r>
            <a:endParaRPr lang="en-US" sz="2400" dirty="0">
              <a:solidFill>
                <a:schemeClr val="tx1"/>
              </a:solidFill>
              <a:latin typeface="Adobe Arabic" panose="02040503050201020203" pitchFamily="18" charset="-78"/>
              <a:cs typeface="Adobe Arabic" panose="02040503050201020203" pitchFamily="18" charset="-78"/>
            </a:endParaRPr>
          </a:p>
        </p:txBody>
      </p:sp>
      <p:sp>
        <p:nvSpPr>
          <p:cNvPr id="6" name="Flowchart: Terminator 5">
            <a:extLst>
              <a:ext uri="{FF2B5EF4-FFF2-40B4-BE49-F238E27FC236}">
                <a16:creationId xmlns:a16="http://schemas.microsoft.com/office/drawing/2014/main" id="{694CDE4B-B0A5-439C-91CC-E6AE1C7419FC}"/>
              </a:ext>
            </a:extLst>
          </p:cNvPr>
          <p:cNvSpPr/>
          <p:nvPr/>
        </p:nvSpPr>
        <p:spPr>
          <a:xfrm>
            <a:off x="5094386" y="5061705"/>
            <a:ext cx="1842052" cy="1078700"/>
          </a:xfrm>
          <a:prstGeom prst="flowChartTerminator">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8900000" scaled="1"/>
            <a:tileRect/>
          </a:gra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2400" dirty="0">
                <a:solidFill>
                  <a:schemeClr val="tx1"/>
                </a:solidFill>
                <a:latin typeface="Adobe Arabic" panose="02040503050201020203" pitchFamily="18" charset="-78"/>
                <a:cs typeface="Adobe Arabic" panose="02040503050201020203" pitchFamily="18" charset="-78"/>
              </a:rPr>
              <a:t>استراتيجيات </a:t>
            </a:r>
            <a:r>
              <a:rPr lang="ar-LB" sz="2400">
                <a:solidFill>
                  <a:schemeClr val="tx1"/>
                </a:solidFill>
                <a:latin typeface="Adobe Arabic" panose="02040503050201020203" pitchFamily="18" charset="-78"/>
                <a:cs typeface="Adobe Arabic" panose="02040503050201020203" pitchFamily="18" charset="-78"/>
              </a:rPr>
              <a:t>التّعليم والموارد</a:t>
            </a:r>
            <a:endParaRPr lang="en-US" sz="2400" dirty="0">
              <a:solidFill>
                <a:schemeClr val="tx1"/>
              </a:solidFill>
              <a:latin typeface="Adobe Arabic" panose="02040503050201020203" pitchFamily="18" charset="-78"/>
              <a:cs typeface="Adobe Arabic" panose="02040503050201020203" pitchFamily="18" charset="-78"/>
            </a:endParaRPr>
          </a:p>
        </p:txBody>
      </p:sp>
      <p:sp>
        <p:nvSpPr>
          <p:cNvPr id="7" name="Flowchart: Terminator 6">
            <a:extLst>
              <a:ext uri="{FF2B5EF4-FFF2-40B4-BE49-F238E27FC236}">
                <a16:creationId xmlns:a16="http://schemas.microsoft.com/office/drawing/2014/main" id="{EC25D0EF-24D8-45FF-8726-76E631F62D0D}"/>
              </a:ext>
            </a:extLst>
          </p:cNvPr>
          <p:cNvSpPr/>
          <p:nvPr/>
        </p:nvSpPr>
        <p:spPr>
          <a:xfrm>
            <a:off x="7618805" y="3016042"/>
            <a:ext cx="1842052" cy="1078699"/>
          </a:xfrm>
          <a:prstGeom prst="flowChartTerminator">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8900000" scaled="1"/>
            <a:tileRect/>
          </a:gra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2400" dirty="0">
                <a:solidFill>
                  <a:schemeClr val="tx1"/>
                </a:solidFill>
                <a:latin typeface="Adobe Arabic" panose="02040503050201020203" pitchFamily="18" charset="-78"/>
                <a:cs typeface="Adobe Arabic" panose="02040503050201020203" pitchFamily="18" charset="-78"/>
              </a:rPr>
              <a:t>تقويم تشخيصيّ</a:t>
            </a:r>
            <a:endParaRPr lang="en-US" sz="2400" dirty="0">
              <a:solidFill>
                <a:schemeClr val="tx1"/>
              </a:solidFill>
              <a:latin typeface="Adobe Arabic" panose="02040503050201020203" pitchFamily="18" charset="-78"/>
              <a:cs typeface="Adobe Arabic" panose="02040503050201020203" pitchFamily="18" charset="-78"/>
            </a:endParaRPr>
          </a:p>
        </p:txBody>
      </p:sp>
      <p:sp>
        <p:nvSpPr>
          <p:cNvPr id="8" name="Flowchart: Terminator 7">
            <a:extLst>
              <a:ext uri="{FF2B5EF4-FFF2-40B4-BE49-F238E27FC236}">
                <a16:creationId xmlns:a16="http://schemas.microsoft.com/office/drawing/2014/main" id="{132E13D3-4D42-4698-BD38-430D26142F63}"/>
              </a:ext>
            </a:extLst>
          </p:cNvPr>
          <p:cNvSpPr/>
          <p:nvPr/>
        </p:nvSpPr>
        <p:spPr>
          <a:xfrm>
            <a:off x="2518779" y="3016041"/>
            <a:ext cx="1842052" cy="1078700"/>
          </a:xfrm>
          <a:prstGeom prst="flowChartTerminator">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8900000" scaled="1"/>
            <a:tileRect/>
          </a:gra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LB" sz="2400" dirty="0">
                <a:solidFill>
                  <a:schemeClr val="tx1"/>
                </a:solidFill>
                <a:latin typeface="Adobe Arabic" panose="02040503050201020203" pitchFamily="18" charset="-78"/>
                <a:cs typeface="Adobe Arabic" panose="02040503050201020203" pitchFamily="18" charset="-78"/>
              </a:rPr>
              <a:t>التّقويم التّكوينيّ</a:t>
            </a:r>
            <a:endParaRPr lang="en-US" sz="2400" dirty="0">
              <a:solidFill>
                <a:schemeClr val="tx1"/>
              </a:solidFill>
              <a:latin typeface="Adobe Arabic" panose="02040503050201020203" pitchFamily="18" charset="-78"/>
              <a:cs typeface="Adobe Arabic" panose="02040503050201020203" pitchFamily="18" charset="-78"/>
            </a:endParaRPr>
          </a:p>
        </p:txBody>
      </p:sp>
      <p:sp>
        <p:nvSpPr>
          <p:cNvPr id="15" name="Arc 14">
            <a:extLst>
              <a:ext uri="{FF2B5EF4-FFF2-40B4-BE49-F238E27FC236}">
                <a16:creationId xmlns:a16="http://schemas.microsoft.com/office/drawing/2014/main" id="{5D71F0CC-4201-494C-98F3-0AECA197BE4B}"/>
              </a:ext>
            </a:extLst>
          </p:cNvPr>
          <p:cNvSpPr/>
          <p:nvPr/>
        </p:nvSpPr>
        <p:spPr>
          <a:xfrm rot="20960796">
            <a:off x="5404062" y="1660742"/>
            <a:ext cx="3199419" cy="3371168"/>
          </a:xfrm>
          <a:prstGeom prst="arc">
            <a:avLst>
              <a:gd name="adj1" fmla="val 16964350"/>
              <a:gd name="adj2" fmla="val 0"/>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latin typeface="Adobe Arabic" panose="02040503050201020203" pitchFamily="18" charset="-78"/>
              <a:cs typeface="Adobe Arabic" panose="02040503050201020203" pitchFamily="18" charset="-78"/>
            </a:endParaRPr>
          </a:p>
        </p:txBody>
      </p:sp>
      <p:sp>
        <p:nvSpPr>
          <p:cNvPr id="16" name="Arc 15">
            <a:extLst>
              <a:ext uri="{FF2B5EF4-FFF2-40B4-BE49-F238E27FC236}">
                <a16:creationId xmlns:a16="http://schemas.microsoft.com/office/drawing/2014/main" id="{AC0CED4B-98E1-49CB-90B6-0D1BFC1BAAEE}"/>
              </a:ext>
            </a:extLst>
          </p:cNvPr>
          <p:cNvSpPr/>
          <p:nvPr/>
        </p:nvSpPr>
        <p:spPr>
          <a:xfrm rot="6038645">
            <a:off x="5529852" y="2531017"/>
            <a:ext cx="3496799" cy="2738826"/>
          </a:xfrm>
          <a:prstGeom prst="arc">
            <a:avLst>
              <a:gd name="adj1" fmla="val 16111606"/>
              <a:gd name="adj2" fmla="val 0"/>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latin typeface="Adobe Arabic" panose="02040503050201020203" pitchFamily="18" charset="-78"/>
              <a:cs typeface="Adobe Arabic" panose="02040503050201020203" pitchFamily="18" charset="-78"/>
            </a:endParaRPr>
          </a:p>
        </p:txBody>
      </p:sp>
      <p:sp>
        <p:nvSpPr>
          <p:cNvPr id="17" name="Arc 16">
            <a:extLst>
              <a:ext uri="{FF2B5EF4-FFF2-40B4-BE49-F238E27FC236}">
                <a16:creationId xmlns:a16="http://schemas.microsoft.com/office/drawing/2014/main" id="{40EE31CE-7ADB-4B50-9989-31FA740CF843}"/>
              </a:ext>
            </a:extLst>
          </p:cNvPr>
          <p:cNvSpPr/>
          <p:nvPr/>
        </p:nvSpPr>
        <p:spPr>
          <a:xfrm rot="10282341">
            <a:off x="3579535" y="2781260"/>
            <a:ext cx="3163601" cy="2823003"/>
          </a:xfrm>
          <a:prstGeom prst="arc">
            <a:avLst>
              <a:gd name="adj1" fmla="val 16914173"/>
              <a:gd name="adj2" fmla="val 689580"/>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latin typeface="Adobe Arabic" panose="02040503050201020203" pitchFamily="18" charset="-78"/>
              <a:cs typeface="Adobe Arabic" panose="02040503050201020203" pitchFamily="18" charset="-78"/>
            </a:endParaRPr>
          </a:p>
        </p:txBody>
      </p:sp>
      <p:sp>
        <p:nvSpPr>
          <p:cNvPr id="18" name="Arc 17">
            <a:extLst>
              <a:ext uri="{FF2B5EF4-FFF2-40B4-BE49-F238E27FC236}">
                <a16:creationId xmlns:a16="http://schemas.microsoft.com/office/drawing/2014/main" id="{B5A275CA-BFAB-40B8-8EB5-962986967BF2}"/>
              </a:ext>
            </a:extLst>
          </p:cNvPr>
          <p:cNvSpPr/>
          <p:nvPr/>
        </p:nvSpPr>
        <p:spPr>
          <a:xfrm rot="16668345">
            <a:off x="3225344" y="1948836"/>
            <a:ext cx="3502304" cy="2731249"/>
          </a:xfrm>
          <a:prstGeom prst="arc">
            <a:avLst>
              <a:gd name="adj1" fmla="val 16527956"/>
              <a:gd name="adj2" fmla="val 0"/>
            </a:avLst>
          </a:prstGeom>
          <a:ln w="1905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latin typeface="Adobe Arabic" panose="02040503050201020203" pitchFamily="18" charset="-78"/>
              <a:cs typeface="Adobe Arabic" panose="02040503050201020203" pitchFamily="18" charset="-78"/>
            </a:endParaRPr>
          </a:p>
        </p:txBody>
      </p:sp>
      <p:cxnSp>
        <p:nvCxnSpPr>
          <p:cNvPr id="20" name="Straight Arrow Connector 19">
            <a:extLst>
              <a:ext uri="{FF2B5EF4-FFF2-40B4-BE49-F238E27FC236}">
                <a16:creationId xmlns:a16="http://schemas.microsoft.com/office/drawing/2014/main" id="{B2553842-7628-450D-85AB-EE151C684F2B}"/>
              </a:ext>
            </a:extLst>
          </p:cNvPr>
          <p:cNvCxnSpPr>
            <a:cxnSpLocks/>
          </p:cNvCxnSpPr>
          <p:nvPr/>
        </p:nvCxnSpPr>
        <p:spPr>
          <a:xfrm flipH="1">
            <a:off x="8903651" y="4151646"/>
            <a:ext cx="17320" cy="1457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5B1E0FA0-2004-4A45-B97B-7C94D2EE96C8}"/>
              </a:ext>
            </a:extLst>
          </p:cNvPr>
          <p:cNvSpPr/>
          <p:nvPr/>
        </p:nvSpPr>
        <p:spPr>
          <a:xfrm>
            <a:off x="8374634" y="5609398"/>
            <a:ext cx="1445353" cy="536713"/>
          </a:xfrm>
          <a:prstGeom prst="roundRect">
            <a:avLst/>
          </a:prstGeom>
          <a:solidFill>
            <a:schemeClr val="accent4">
              <a:lumMod val="40000"/>
              <a:lumOff val="60000"/>
            </a:schemeClr>
          </a:solidFill>
          <a:ln>
            <a:solidFill>
              <a:schemeClr val="accent2">
                <a:lumMod val="20000"/>
                <a:lumOff val="8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ar-LB" sz="2400" dirty="0">
                <a:solidFill>
                  <a:schemeClr val="tx1"/>
                </a:solidFill>
                <a:latin typeface="Adobe Arabic" panose="02040503050201020203" pitchFamily="18" charset="-78"/>
                <a:cs typeface="Adobe Arabic" panose="02040503050201020203" pitchFamily="18" charset="-78"/>
              </a:rPr>
              <a:t>تقديم الدّعم /المعالجة</a:t>
            </a:r>
            <a:r>
              <a:rPr lang="en-US" sz="2400" dirty="0">
                <a:solidFill>
                  <a:schemeClr val="tx1"/>
                </a:solidFill>
                <a:latin typeface="Adobe Arabic" panose="02040503050201020203" pitchFamily="18" charset="-78"/>
                <a:cs typeface="Adobe Arabic" panose="02040503050201020203" pitchFamily="18" charset="-78"/>
              </a:rPr>
              <a:t> </a:t>
            </a:r>
          </a:p>
        </p:txBody>
      </p:sp>
      <p:cxnSp>
        <p:nvCxnSpPr>
          <p:cNvPr id="25" name="Straight Arrow Connector 24">
            <a:extLst>
              <a:ext uri="{FF2B5EF4-FFF2-40B4-BE49-F238E27FC236}">
                <a16:creationId xmlns:a16="http://schemas.microsoft.com/office/drawing/2014/main" id="{341D0174-DFDD-40F6-9537-FD778CB18FC8}"/>
              </a:ext>
            </a:extLst>
          </p:cNvPr>
          <p:cNvCxnSpPr>
            <a:cxnSpLocks/>
            <a:stCxn id="23" idx="1"/>
          </p:cNvCxnSpPr>
          <p:nvPr/>
        </p:nvCxnSpPr>
        <p:spPr>
          <a:xfrm flipH="1" flipV="1">
            <a:off x="6910140" y="5877754"/>
            <a:ext cx="1464494" cy="1"/>
          </a:xfrm>
          <a:prstGeom prst="straightConnector1">
            <a:avLst/>
          </a:prstGeom>
          <a:ln w="28575">
            <a:solidFill>
              <a:srgbClr val="FF0000"/>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88916F7-9D45-4ADE-811F-801208B7A979}"/>
              </a:ext>
            </a:extLst>
          </p:cNvPr>
          <p:cNvSpPr txBox="1"/>
          <p:nvPr/>
        </p:nvSpPr>
        <p:spPr>
          <a:xfrm rot="16200000">
            <a:off x="8123546" y="4468618"/>
            <a:ext cx="1345240" cy="461665"/>
          </a:xfrm>
          <a:prstGeom prst="rect">
            <a:avLst/>
          </a:prstGeom>
          <a:noFill/>
        </p:spPr>
        <p:txBody>
          <a:bodyPr wrap="none" rtlCol="0">
            <a:spAutoFit/>
          </a:bodyPr>
          <a:lstStyle/>
          <a:p>
            <a:r>
              <a:rPr lang="ar-LB" sz="2400" b="1" dirty="0">
                <a:latin typeface="Adobe Arabic" panose="02040503050201020203" pitchFamily="18" charset="-78"/>
                <a:cs typeface="Adobe Arabic" panose="02040503050201020203" pitchFamily="18" charset="-78"/>
              </a:rPr>
              <a:t>تحليل البيانات</a:t>
            </a:r>
            <a:endParaRPr lang="en-US" sz="2400" b="1" dirty="0">
              <a:latin typeface="Adobe Arabic" panose="02040503050201020203" pitchFamily="18" charset="-78"/>
              <a:cs typeface="Adobe Arabic" panose="02040503050201020203" pitchFamily="18" charset="-78"/>
            </a:endParaRPr>
          </a:p>
        </p:txBody>
      </p:sp>
      <p:sp>
        <p:nvSpPr>
          <p:cNvPr id="29" name="Rectangle: Rounded Corners 28">
            <a:extLst>
              <a:ext uri="{FF2B5EF4-FFF2-40B4-BE49-F238E27FC236}">
                <a16:creationId xmlns:a16="http://schemas.microsoft.com/office/drawing/2014/main" id="{FFE68AB1-AD68-42FB-A35A-06EC072EABF6}"/>
              </a:ext>
            </a:extLst>
          </p:cNvPr>
          <p:cNvSpPr/>
          <p:nvPr/>
        </p:nvSpPr>
        <p:spPr>
          <a:xfrm>
            <a:off x="2562119" y="983200"/>
            <a:ext cx="1445353" cy="536713"/>
          </a:xfrm>
          <a:prstGeom prst="roundRect">
            <a:avLst/>
          </a:prstGeom>
          <a:solidFill>
            <a:schemeClr val="accent4">
              <a:lumMod val="40000"/>
              <a:lumOff val="60000"/>
            </a:schemeClr>
          </a:solidFill>
          <a:ln>
            <a:solidFill>
              <a:schemeClr val="accent2">
                <a:lumMod val="20000"/>
                <a:lumOff val="8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ar-LB" sz="2400" dirty="0">
                <a:solidFill>
                  <a:schemeClr val="tx1"/>
                </a:solidFill>
                <a:latin typeface="Adobe Arabic" panose="02040503050201020203" pitchFamily="18" charset="-78"/>
                <a:cs typeface="Adobe Arabic" panose="02040503050201020203" pitchFamily="18" charset="-78"/>
              </a:rPr>
              <a:t>تقديم الدّعم /المعالجة</a:t>
            </a:r>
            <a:endParaRPr lang="en-US" sz="2400" dirty="0">
              <a:solidFill>
                <a:schemeClr val="tx1"/>
              </a:solidFill>
              <a:latin typeface="Adobe Arabic" panose="02040503050201020203" pitchFamily="18" charset="-78"/>
              <a:cs typeface="Adobe Arabic" panose="02040503050201020203" pitchFamily="18" charset="-78"/>
            </a:endParaRPr>
          </a:p>
        </p:txBody>
      </p:sp>
      <p:sp>
        <p:nvSpPr>
          <p:cNvPr id="30" name="TextBox 29">
            <a:extLst>
              <a:ext uri="{FF2B5EF4-FFF2-40B4-BE49-F238E27FC236}">
                <a16:creationId xmlns:a16="http://schemas.microsoft.com/office/drawing/2014/main" id="{1AD3E20A-1574-4EE8-87FF-C65526A12F4F}"/>
              </a:ext>
            </a:extLst>
          </p:cNvPr>
          <p:cNvSpPr txBox="1"/>
          <p:nvPr/>
        </p:nvSpPr>
        <p:spPr>
          <a:xfrm rot="16200000">
            <a:off x="2469930" y="2158564"/>
            <a:ext cx="1345240" cy="461665"/>
          </a:xfrm>
          <a:prstGeom prst="rect">
            <a:avLst/>
          </a:prstGeom>
          <a:noFill/>
        </p:spPr>
        <p:txBody>
          <a:bodyPr wrap="none" rtlCol="0">
            <a:spAutoFit/>
          </a:bodyPr>
          <a:lstStyle/>
          <a:p>
            <a:r>
              <a:rPr lang="ar-LB" sz="2400" b="1" dirty="0">
                <a:latin typeface="Adobe Arabic" panose="02040503050201020203" pitchFamily="18" charset="-78"/>
                <a:cs typeface="Adobe Arabic" panose="02040503050201020203" pitchFamily="18" charset="-78"/>
              </a:rPr>
              <a:t>تحليل البيانات</a:t>
            </a:r>
            <a:endParaRPr lang="en-US" sz="2400" b="1" dirty="0">
              <a:latin typeface="Adobe Arabic" panose="02040503050201020203" pitchFamily="18" charset="-78"/>
              <a:cs typeface="Adobe Arabic" panose="02040503050201020203" pitchFamily="18" charset="-78"/>
            </a:endParaRPr>
          </a:p>
        </p:txBody>
      </p:sp>
      <p:cxnSp>
        <p:nvCxnSpPr>
          <p:cNvPr id="31" name="Straight Arrow Connector 30">
            <a:extLst>
              <a:ext uri="{FF2B5EF4-FFF2-40B4-BE49-F238E27FC236}">
                <a16:creationId xmlns:a16="http://schemas.microsoft.com/office/drawing/2014/main" id="{3EFD7217-2303-4095-8E92-61F4DB12DF2B}"/>
              </a:ext>
            </a:extLst>
          </p:cNvPr>
          <p:cNvCxnSpPr>
            <a:cxnSpLocks/>
            <a:endCxn id="29" idx="2"/>
          </p:cNvCxnSpPr>
          <p:nvPr/>
        </p:nvCxnSpPr>
        <p:spPr>
          <a:xfrm flipV="1">
            <a:off x="3252514" y="1519913"/>
            <a:ext cx="32282" cy="1474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21E1D93-9F6C-4661-BBFC-3BADDA545B0D}"/>
              </a:ext>
            </a:extLst>
          </p:cNvPr>
          <p:cNvCxnSpPr>
            <a:cxnSpLocks/>
          </p:cNvCxnSpPr>
          <p:nvPr/>
        </p:nvCxnSpPr>
        <p:spPr>
          <a:xfrm>
            <a:off x="4007472" y="1248893"/>
            <a:ext cx="1187619" cy="2663"/>
          </a:xfrm>
          <a:prstGeom prst="straightConnector1">
            <a:avLst/>
          </a:prstGeom>
          <a:ln w="28575">
            <a:solidFill>
              <a:srgbClr val="FF0000"/>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D15601F-FDD1-6F67-95AE-96C62B9AE8FA}"/>
              </a:ext>
            </a:extLst>
          </p:cNvPr>
          <p:cNvSpPr txBox="1"/>
          <p:nvPr/>
        </p:nvSpPr>
        <p:spPr>
          <a:xfrm>
            <a:off x="7112209" y="980245"/>
            <a:ext cx="4994066" cy="584775"/>
          </a:xfrm>
          <a:prstGeom prst="rect">
            <a:avLst/>
          </a:prstGeom>
          <a:solidFill>
            <a:schemeClr val="accent4">
              <a:lumMod val="20000"/>
              <a:lumOff val="80000"/>
            </a:schemeClr>
          </a:solidFill>
          <a:ln>
            <a:solidFill>
              <a:schemeClr val="accent1"/>
            </a:solidFill>
          </a:ln>
        </p:spPr>
        <p:txBody>
          <a:bodyPr wrap="square" rtlCol="0">
            <a:spAutoFit/>
          </a:bodyPr>
          <a:lstStyle/>
          <a:p>
            <a:pPr algn="ctr" rtl="1"/>
            <a:r>
              <a:rPr lang="ar-LB" sz="3200" b="1" dirty="0">
                <a:latin typeface="Adobe Arabic" panose="02040503050201020203" pitchFamily="18" charset="-78"/>
                <a:cs typeface="Adobe Arabic" panose="02040503050201020203" pitchFamily="18" charset="-78"/>
              </a:rPr>
              <a:t>دورة التّعليم الجديد</a:t>
            </a:r>
            <a:endParaRPr lang="en-US" sz="3200" b="1" dirty="0">
              <a:latin typeface="Adobe Arabic" panose="02040503050201020203" pitchFamily="18" charset="-78"/>
              <a:cs typeface="Adobe Arabic" panose="02040503050201020203" pitchFamily="18" charset="-78"/>
            </a:endParaRPr>
          </a:p>
        </p:txBody>
      </p:sp>
    </p:spTree>
    <p:extLst>
      <p:ext uri="{BB962C8B-B14F-4D97-AF65-F5344CB8AC3E}">
        <p14:creationId xmlns:p14="http://schemas.microsoft.com/office/powerpoint/2010/main" val="787279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7"/>
          <p:cNvSpPr/>
          <p:nvPr/>
        </p:nvSpPr>
        <p:spPr>
          <a:xfrm>
            <a:off x="5974080" y="0"/>
            <a:ext cx="4693920" cy="1706880"/>
          </a:xfrm>
          <a:prstGeom prst="rect">
            <a:avLst/>
          </a:prstGeom>
          <a:solidFill>
            <a:srgbClr val="EBECEB"/>
          </a:solidFill>
          <a:ln>
            <a:noFill/>
          </a:ln>
        </p:spPr>
        <p:txBody>
          <a:bodyPr spcFirstLastPara="1" wrap="square" lIns="91425" tIns="45700" rIns="91425" bIns="45700" anchor="ctr" anchorCtr="0">
            <a:noAutofit/>
          </a:bodyPr>
          <a:lstStyle/>
          <a:p>
            <a:pPr algn="ctr">
              <a:buClr>
                <a:srgbClr val="000000"/>
              </a:buClr>
            </a:pPr>
            <a:endParaRPr kern="0" dirty="0">
              <a:solidFill>
                <a:srgbClr val="FFFFFF"/>
              </a:solidFill>
              <a:latin typeface="Calibri"/>
              <a:ea typeface="Calibri"/>
              <a:cs typeface="Calibri"/>
              <a:sym typeface="Calibri"/>
            </a:endParaRPr>
          </a:p>
        </p:txBody>
      </p:sp>
      <p:sp>
        <p:nvSpPr>
          <p:cNvPr id="330" name="Google Shape;330;p7"/>
          <p:cNvSpPr txBox="1"/>
          <p:nvPr/>
        </p:nvSpPr>
        <p:spPr>
          <a:xfrm>
            <a:off x="2723514" y="280051"/>
            <a:ext cx="7944486" cy="685800"/>
          </a:xfrm>
          <a:prstGeom prst="rect">
            <a:avLst/>
          </a:prstGeom>
          <a:noFill/>
          <a:ln>
            <a:noFill/>
          </a:ln>
        </p:spPr>
        <p:txBody>
          <a:bodyPr spcFirstLastPara="1" wrap="square" lIns="91425" tIns="0" rIns="91425" bIns="91425" anchor="t" anchorCtr="0">
            <a:noAutofit/>
          </a:bodyPr>
          <a:lstStyle/>
          <a:p>
            <a:pPr algn="ctr" rtl="1">
              <a:lnSpc>
                <a:spcPct val="90000"/>
              </a:lnSpc>
              <a:buClr>
                <a:srgbClr val="0087D0"/>
              </a:buClr>
              <a:buSzPts val="3200"/>
            </a:pPr>
            <a:r>
              <a:rPr lang="ar-LB" sz="3200" b="1" kern="0" dirty="0">
                <a:solidFill>
                  <a:srgbClr val="0087D0"/>
                </a:solidFill>
                <a:latin typeface="Calibri"/>
                <a:ea typeface="Calibri"/>
                <a:cs typeface="Calibri"/>
                <a:sym typeface="Calibri"/>
              </a:rPr>
              <a:t>النّشاط </a:t>
            </a:r>
            <a:r>
              <a:rPr lang="ar-LB" sz="3200" b="1" kern="0" dirty="0" smtClean="0">
                <a:solidFill>
                  <a:srgbClr val="0087D0"/>
                </a:solidFill>
                <a:latin typeface="Calibri"/>
                <a:ea typeface="Calibri"/>
                <a:cs typeface="Calibri"/>
                <a:sym typeface="Calibri"/>
              </a:rPr>
              <a:t>1.3 </a:t>
            </a:r>
            <a:r>
              <a:rPr lang="ar-LB" sz="3200" b="1" kern="0" dirty="0">
                <a:solidFill>
                  <a:srgbClr val="0087D0"/>
                </a:solidFill>
                <a:latin typeface="Calibri"/>
                <a:ea typeface="Calibri"/>
                <a:cs typeface="Calibri"/>
                <a:sym typeface="Calibri"/>
              </a:rPr>
              <a:t>: </a:t>
            </a:r>
            <a:r>
              <a:rPr lang="ar-LB" sz="3200" b="1" kern="0" dirty="0" smtClean="0">
                <a:solidFill>
                  <a:srgbClr val="0087D0"/>
                </a:solidFill>
                <a:latin typeface="Calibri"/>
                <a:ea typeface="Calibri"/>
                <a:cs typeface="Calibri"/>
                <a:sym typeface="Calibri"/>
              </a:rPr>
              <a:t>دورة التّعليم الجديد في مرحلة الكتابة</a:t>
            </a:r>
            <a:endParaRPr sz="3200" b="1" kern="0" dirty="0">
              <a:solidFill>
                <a:srgbClr val="0087D0"/>
              </a:solidFill>
              <a:latin typeface="Calibri"/>
              <a:ea typeface="Calibri"/>
              <a:cs typeface="Calibri"/>
              <a:sym typeface="Calibri"/>
            </a:endParaRPr>
          </a:p>
        </p:txBody>
      </p:sp>
      <p:cxnSp>
        <p:nvCxnSpPr>
          <p:cNvPr id="331" name="Google Shape;331;p7"/>
          <p:cNvCxnSpPr/>
          <p:nvPr/>
        </p:nvCxnSpPr>
        <p:spPr>
          <a:xfrm rot="10800000">
            <a:off x="4587240" y="795867"/>
            <a:ext cx="4145280" cy="0"/>
          </a:xfrm>
          <a:prstGeom prst="straightConnector1">
            <a:avLst/>
          </a:prstGeom>
          <a:noFill/>
          <a:ln w="9525" cap="flat" cmpd="sng">
            <a:solidFill>
              <a:schemeClr val="accent1"/>
            </a:solidFill>
            <a:prstDash val="solid"/>
            <a:miter lim="800000"/>
            <a:headEnd type="none" w="sm" len="sm"/>
            <a:tailEnd type="none" w="sm" len="sm"/>
          </a:ln>
        </p:spPr>
      </p:cxnSp>
      <p:pic>
        <p:nvPicPr>
          <p:cNvPr id="2052" name="Picture 4" descr="Cloud Thinking Man Thought - Free image on Pixabay"/>
          <p:cNvPicPr>
            <a:picLocks noChangeAspect="1" noChangeArrowheads="1"/>
          </p:cNvPicPr>
          <p:nvPr/>
        </p:nvPicPr>
        <p:blipFill rotWithShape="1">
          <a:blip r:embed="rId3">
            <a:extLst>
              <a:ext uri="{28A0092B-C50C-407E-A947-70E740481C1C}">
                <a14:useLocalDpi xmlns:a14="http://schemas.microsoft.com/office/drawing/2010/main" val="0"/>
              </a:ext>
            </a:extLst>
          </a:blip>
          <a:srcRect l="10438" t="9819" r="11232" b="4151"/>
          <a:stretch/>
        </p:blipFill>
        <p:spPr bwMode="auto">
          <a:xfrm>
            <a:off x="2519090" y="1019638"/>
            <a:ext cx="7487139" cy="5486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017896" y="1948966"/>
            <a:ext cx="2298551" cy="1015663"/>
          </a:xfrm>
          <a:prstGeom prst="rect">
            <a:avLst/>
          </a:prstGeom>
          <a:noFill/>
        </p:spPr>
        <p:txBody>
          <a:bodyPr wrap="square" rtlCol="0">
            <a:spAutoFit/>
          </a:bodyPr>
          <a:lstStyle/>
          <a:p>
            <a:pPr algn="ctr" rtl="1">
              <a:buClr>
                <a:srgbClr val="000000"/>
              </a:buClr>
            </a:pPr>
            <a:r>
              <a:rPr lang="ar-LB" sz="6000" kern="0" dirty="0">
                <a:solidFill>
                  <a:srgbClr val="000000"/>
                </a:solidFill>
                <a:latin typeface="Arial"/>
                <a:cs typeface="Arial"/>
                <a:sym typeface="Arial"/>
              </a:rPr>
              <a:t>فكِّر</a:t>
            </a:r>
            <a:endParaRPr lang="en-US" sz="6000" kern="0" dirty="0">
              <a:solidFill>
                <a:srgbClr val="000000"/>
              </a:solidFill>
              <a:latin typeface="Arial"/>
              <a:cs typeface="Arial"/>
              <a:sym typeface="Arial"/>
            </a:endParaRPr>
          </a:p>
        </p:txBody>
      </p:sp>
      <p:sp>
        <p:nvSpPr>
          <p:cNvPr id="3" name="Rounded Rectangular Callout 2"/>
          <p:cNvSpPr/>
          <p:nvPr/>
        </p:nvSpPr>
        <p:spPr>
          <a:xfrm>
            <a:off x="2618506" y="4222378"/>
            <a:ext cx="3697941" cy="2068511"/>
          </a:xfrm>
          <a:prstGeom prst="wedgeRoundRectCallout">
            <a:avLst>
              <a:gd name="adj1" fmla="val 92258"/>
              <a:gd name="adj2" fmla="val -28276"/>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buClr>
                <a:srgbClr val="000000"/>
              </a:buClr>
            </a:pPr>
            <a:r>
              <a:rPr lang="ar-LB" sz="6000" kern="0" dirty="0">
                <a:solidFill>
                  <a:srgbClr val="000000"/>
                </a:solidFill>
                <a:latin typeface="Arial"/>
                <a:cs typeface="Arial" panose="020B0604020202020204" pitchFamily="34" charset="0"/>
                <a:sym typeface="Arial"/>
              </a:rPr>
              <a:t>شارك</a:t>
            </a:r>
            <a:endParaRPr lang="en-US" sz="6000" kern="0" dirty="0">
              <a:solidFill>
                <a:srgbClr val="000000"/>
              </a:solidFill>
              <a:latin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ITLE SLIDE">
  <a:themeElements>
    <a:clrScheme name="CERD_Secondary_Colors">
      <a:dk1>
        <a:srgbClr val="000000"/>
      </a:dk1>
      <a:lt1>
        <a:srgbClr val="FFFFFF"/>
      </a:lt1>
      <a:dk2>
        <a:srgbClr val="737375"/>
      </a:dk2>
      <a:lt2>
        <a:srgbClr val="EBECEB"/>
      </a:lt2>
      <a:accent1>
        <a:srgbClr val="198ECA"/>
      </a:accent1>
      <a:accent2>
        <a:srgbClr val="FFD005"/>
      </a:accent2>
      <a:accent3>
        <a:srgbClr val="D56008"/>
      </a:accent3>
      <a:accent4>
        <a:srgbClr val="30BA6A"/>
      </a:accent4>
      <a:accent5>
        <a:srgbClr val="1551C1"/>
      </a:accent5>
      <a:accent6>
        <a:srgbClr val="B0CA16"/>
      </a:accent6>
      <a:hlink>
        <a:srgbClr val="BB0E97"/>
      </a:hlink>
      <a:folHlink>
        <a:srgbClr val="D3124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ARK CHAPTER">
  <a:themeElements>
    <a:clrScheme name="CERD_Secondary_Colors">
      <a:dk1>
        <a:srgbClr val="000000"/>
      </a:dk1>
      <a:lt1>
        <a:srgbClr val="FFFFFF"/>
      </a:lt1>
      <a:dk2>
        <a:srgbClr val="737375"/>
      </a:dk2>
      <a:lt2>
        <a:srgbClr val="EBECEB"/>
      </a:lt2>
      <a:accent1>
        <a:srgbClr val="198ECA"/>
      </a:accent1>
      <a:accent2>
        <a:srgbClr val="FFD005"/>
      </a:accent2>
      <a:accent3>
        <a:srgbClr val="D56008"/>
      </a:accent3>
      <a:accent4>
        <a:srgbClr val="30BA6A"/>
      </a:accent4>
      <a:accent5>
        <a:srgbClr val="1551C1"/>
      </a:accent5>
      <a:accent6>
        <a:srgbClr val="B0CA16"/>
      </a:accent6>
      <a:hlink>
        <a:srgbClr val="BB0E97"/>
      </a:hlink>
      <a:folHlink>
        <a:srgbClr val="D3124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1620</TotalTime>
  <Words>4665</Words>
  <Application>Microsoft Office PowerPoint</Application>
  <PresentationFormat>Widescreen</PresentationFormat>
  <Paragraphs>581</Paragraphs>
  <Slides>38</Slides>
  <Notes>28</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38</vt:i4>
      </vt:variant>
    </vt:vector>
  </HeadingPairs>
  <TitlesOfParts>
    <vt:vector size="50" baseType="lpstr">
      <vt:lpstr>Adobe Arabic</vt:lpstr>
      <vt:lpstr>Arial</vt:lpstr>
      <vt:lpstr>Calibri</vt:lpstr>
      <vt:lpstr>Comic Sans MS</vt:lpstr>
      <vt:lpstr>Courier New</vt:lpstr>
      <vt:lpstr>Neo Sans Arabic</vt:lpstr>
      <vt:lpstr>Open Sans</vt:lpstr>
      <vt:lpstr>Simplified Arabic</vt:lpstr>
      <vt:lpstr>Times New Roman</vt:lpstr>
      <vt:lpstr>Verdana</vt:lpstr>
      <vt:lpstr>TITLE SLIDE</vt:lpstr>
      <vt:lpstr>1_DARK CHAPTER</vt:lpstr>
      <vt:lpstr>برنامج التّعافي -المرحلة الرّابعة -</vt:lpstr>
      <vt:lpstr>اليوم الأوّل</vt:lpstr>
      <vt:lpstr>PowerPoint Presentation</vt:lpstr>
      <vt:lpstr>مسار خطّة التّعافي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آلية تطبيق أدوات التّقويم - الكتابة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Rim Zaytoun</dc:creator>
  <cp:lastModifiedBy>Rim Zaytoun</cp:lastModifiedBy>
  <cp:revision>94</cp:revision>
  <dcterms:created xsi:type="dcterms:W3CDTF">2022-08-16T10:27:11Z</dcterms:created>
  <dcterms:modified xsi:type="dcterms:W3CDTF">2022-12-12T17:19:15Z</dcterms:modified>
</cp:coreProperties>
</file>