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  <p:sldMasterId id="2147483680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Eater" panose="020B0604020202020204" charset="0"/>
      <p:regular r:id="rId30"/>
    </p:embeddedFont>
    <p:embeddedFont>
      <p:font typeface="Open Sans" panose="020B0604020202020204" charset="0"/>
      <p:regular r:id="rId31"/>
      <p:bold r:id="rId32"/>
      <p:italic r:id="rId33"/>
      <p:boldItalic r:id="rId34"/>
    </p:embeddedFont>
    <p:embeddedFont>
      <p:font typeface="Open Sans Light" panose="020B060402020202020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AF251DF-CD86-431E-8D42-B1EF2EC34AFD}">
  <a:tblStyle styleId="{AAF251DF-CD86-431E-8D42-B1EF2EC34AF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035A3290-535A-4592-94D4-772D47A4B1C6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508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25400" cap="flat" cmpd="sng">
              <a:solidFill>
                <a:schemeClr val="accent5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B282DD4E-52C7-4BD3-A44B-D8665B5BD973}" styleName="Table_2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font" Target="fonts/font9.fntdata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7.fntdata"/><Relationship Id="rId37" Type="http://schemas.openxmlformats.org/officeDocument/2006/relationships/font" Target="fonts/font12.fntdata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font" Target="fonts/font11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font" Target="fonts/font10.fntdata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38" Type="http://schemas.openxmlformats.org/officeDocument/2006/relationships/font" Target="fonts/font1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4" name="Google Shape;494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Arial"/>
              <a:buNone/>
            </a:pPr>
            <a:r>
              <a:rPr lang="fr-FR" b="1" i="0" u="sng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rPr>
              <a:t>2. Application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Arial"/>
              <a:buNone/>
            </a:pPr>
            <a:r>
              <a:rPr lang="fr-FR" b="1" i="0" u="sng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rPr>
              <a:t>Activité1</a:t>
            </a:r>
            <a:r>
              <a:rPr lang="fr-FR" b="1" i="1" u="sng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- Présenter chaque série de mots et demander aux apprenants de trouver le mot appris.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- Demander à l’apprenant de lire le mot et d’épeler les lettres qui composent le mot puis le relire. 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5" name="Google Shape;495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1" name="Google Shape;52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 b="1" i="0" u="sng">
              <a:solidFill>
                <a:srgbClr val="7B7B7B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Arial"/>
              <a:buNone/>
            </a:pPr>
            <a:r>
              <a:rPr lang="fr-FR" b="1" i="0" u="sng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rPr>
              <a:t>2. Application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Arial"/>
              <a:buNone/>
            </a:pPr>
            <a:r>
              <a:rPr lang="fr-FR" b="1" i="0" u="sng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rPr>
              <a:t>Activité2</a:t>
            </a:r>
            <a:r>
              <a:rPr lang="fr-FR" b="1" i="1" u="sng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Arial"/>
              <a:buChar char="-"/>
            </a:pPr>
            <a:r>
              <a:rPr lang="fr-FR" b="0" i="0" u="none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rPr>
              <a:t>Présenter les étiquettes des mots étudiés.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Arial"/>
              <a:buChar char="-"/>
            </a:pPr>
            <a:r>
              <a:rPr lang="fr-FR" b="0" i="0" u="none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rPr>
              <a:t>Présenter les images représentant les mots étudiés.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Arial"/>
              <a:buChar char="-"/>
            </a:pPr>
            <a:r>
              <a:rPr lang="fr-FR" b="0" i="0" u="none">
                <a:solidFill>
                  <a:srgbClr val="7B7B7B"/>
                </a:solidFill>
                <a:latin typeface="Arial"/>
                <a:ea typeface="Arial"/>
                <a:cs typeface="Arial"/>
                <a:sym typeface="Arial"/>
              </a:rPr>
              <a:t>Demander aux apprenants de relier le mot à l’étiquette convenable.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522" name="Google Shape;522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4" name="Google Shape;544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 b="1" i="0" u="sng">
              <a:solidFill>
                <a:srgbClr val="7B7B7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2. Application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Activité 3</a:t>
            </a:r>
            <a:r>
              <a:rPr lang="fr-FR" b="1" i="1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Char char="-"/>
            </a:pPr>
            <a:r>
              <a:rPr lang="fr-FR" b="0" i="0" u="none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Présenter un tableau contenant les mots étudiés. 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Char char="-"/>
            </a:pPr>
            <a:r>
              <a:rPr lang="fr-FR" b="0" i="0" u="none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Faire lire les mots. 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Char char="-"/>
            </a:pPr>
            <a:r>
              <a:rPr lang="fr-FR" b="0" i="0" u="none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Demander aux apprenants de dessiner les mots présentés dans le tableau.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545" name="Google Shape;545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0" name="Google Shape;560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 b="1" i="0" u="sng">
              <a:solidFill>
                <a:srgbClr val="7B7B7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2. Application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Activité 4</a:t>
            </a:r>
            <a:r>
              <a:rPr lang="fr-FR" b="1" i="1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 (e)  demande aux apprenants de dessiner sur leur ardoise deux ronds.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1" name="Google Shape;561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0" name="Google Shape;570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 b="1" i="0" u="sng">
              <a:solidFill>
                <a:srgbClr val="7B7B7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2. Application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Activité 5</a:t>
            </a:r>
            <a:r>
              <a:rPr lang="fr-FR" b="1" i="1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Présenter une série des mots écrits en script et une autre en cursif. 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Demander aux apprenants de relier les mots identiques 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1" name="Google Shape;571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92" name="Google Shape;592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 b="1" i="0" u="sng">
              <a:solidFill>
                <a:srgbClr val="7B7B7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2. Application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Activité 6</a:t>
            </a:r>
            <a:r>
              <a:rPr lang="fr-FR" b="1" i="1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- Présenter une série de lettres à trous.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Demander aux apprenants de compléter les cases vides avec les lettres manquantes. 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Demander aux apprenants de compléter la phrase avec le mot constitue.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593" name="Google Shape;593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06" name="Google Shape;606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 b="1" i="0" u="sng">
              <a:solidFill>
                <a:srgbClr val="7B7B7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2. Application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Activité 7 </a:t>
            </a:r>
            <a:r>
              <a:rPr lang="fr-FR" b="1" i="1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fr-FR"/>
              <a:t>- </a:t>
            </a: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Présenter deux sacs de lettres mélangées.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Demander aux apprenants de former un mot avec les lettres de chaque sac.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- Présenter une phrase à trous dont les mots sont décodables. 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Demander aux apprenants de compléter la phrase avec les mot constitués dans la première partie de l’activité. 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607" name="Google Shape;607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" name="Google Shape;622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3" name="Google Shape;623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 b="1" i="0" u="sng">
              <a:solidFill>
                <a:srgbClr val="7B7B7B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1" i="0" u="sng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3. Synthèse 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None/>
            </a:pPr>
            <a:r>
              <a:rPr lang="fr-FR" b="0" i="0" u="none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Co-construire (enseignant(e) et apprenants)  un mur de mots . 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Char char="−"/>
            </a:pPr>
            <a:r>
              <a:rPr lang="fr-FR" b="0" i="0" u="none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Présenter les dessins qui représentent les mots appris.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Char char="−"/>
            </a:pPr>
            <a:r>
              <a:rPr lang="fr-FR" b="0" i="0" u="none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Demander aux apprenants de nommer le mot correspondant a chaque dessin .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7B7B7B"/>
              </a:buClr>
              <a:buSzPts val="1200"/>
              <a:buFont typeface="Open Sans"/>
              <a:buChar char="−"/>
            </a:pPr>
            <a:r>
              <a:rPr lang="fr-FR" b="0" i="0" u="none">
                <a:solidFill>
                  <a:srgbClr val="7B7B7B"/>
                </a:solidFill>
                <a:latin typeface="Open Sans"/>
                <a:ea typeface="Open Sans"/>
                <a:cs typeface="Open Sans"/>
                <a:sym typeface="Open Sans"/>
              </a:rPr>
              <a:t>Demander aux apprenants d’épeler chaque mot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624" name="Google Shape;624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53" name="Google Shape;653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b="1" u="sng">
                <a:latin typeface="Open Sans"/>
                <a:ea typeface="Open Sans"/>
                <a:cs typeface="Open Sans"/>
                <a:sym typeface="Open Sans"/>
              </a:rPr>
              <a:t>4. Réinvestissement</a:t>
            </a:r>
            <a:endParaRPr b="1" u="sng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L’enseignant( e )  présente le texte. Il / Elle demande aux apprenants de/d’: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montrer / entourer les mots qu’ils savent lire. </a:t>
            </a:r>
            <a:r>
              <a:rPr lang="fr-FR" b="1" i="1">
                <a:latin typeface="Open Sans"/>
                <a:ea typeface="Open Sans"/>
                <a:cs typeface="Open Sans"/>
                <a:sym typeface="Open Sans"/>
              </a:rPr>
              <a:t>(N.B: les apprenants savent déjà lire les mots: papa – mon – école – lundi – dessine – elle)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L’enseignant( e )  isole (écrit à droite du tableau) les mots: c’est – non – aussi – chat.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Il / elle épelle les lettres qui composent chaque mot, lit le mot, puis demande aux apprenants de lire le mot et de l’épeler.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66"/>
              </a:buClr>
              <a:buSzPts val="1400"/>
              <a:buFont typeface="Calibri"/>
              <a:buNone/>
            </a:pPr>
            <a:r>
              <a:rPr lang="fr-FR" b="1" u="sng">
                <a:solidFill>
                  <a:srgbClr val="FF0066"/>
                </a:solidFill>
                <a:latin typeface="Open Sans"/>
                <a:ea typeface="Open Sans"/>
                <a:cs typeface="Open Sans"/>
                <a:sym typeface="Open Sans"/>
              </a:rPr>
              <a:t>(Il ne s’agit pas d’une lecture globale du mot).</a:t>
            </a:r>
            <a:endParaRPr b="1" u="sng">
              <a:solidFill>
                <a:srgbClr val="FF0066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L’enseignant( e )  demande aux apprenants de retrouver le mot dans le texte et de le lire dans la phrase.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82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654" name="Google Shape;654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73" name="Google Shape;673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b="1" u="sng">
                <a:latin typeface="Open Sans"/>
                <a:ea typeface="Open Sans"/>
                <a:cs typeface="Open Sans"/>
                <a:sym typeface="Open Sans"/>
              </a:rPr>
              <a:t>4. Réinvestissement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L’enseignant(e) fait épeler tous les mots du texte que les apprenants ont entourés.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b="1" i="1">
                <a:latin typeface="Open Sans"/>
                <a:ea typeface="Open Sans"/>
                <a:cs typeface="Open Sans"/>
                <a:sym typeface="Open Sans"/>
              </a:rPr>
              <a:t>N.B. : L’enseignant( e )  peut suivre cette démarche pour faire lire n’importe quel mot nouveau qui n’est pas couvert par les objectifs de la séance. </a:t>
            </a:r>
            <a:endParaRPr b="1" i="1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74" name="Google Shape;674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09" name="Google Shape;709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l’enseignant(e) : 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Une fois que tous les mots du texte sont décodables, l’enseignant (e ) demande aux apprenants de lire le texte.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710" name="Google Shape;710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fr-FR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1" name="Google Shape;72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6" name="Google Shape;726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Note à l’enseignant(e ):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1. Découverte :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sz="1200" b="1" u="sng">
                <a:latin typeface="Open Sans"/>
                <a:ea typeface="Open Sans"/>
                <a:cs typeface="Open Sans"/>
                <a:sym typeface="Open Sans"/>
              </a:rPr>
              <a:t>Etape 1:</a:t>
            </a:r>
            <a:endParaRPr sz="1200" b="1" u="sng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Dans cette étape, l’enseignant(e ) vise la construction du capital lexical: il/elle cherche à travailler sur la reconnaissance d’un mot nouveau et de son sens. 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Dire aux élèves: « Aujourd’hui, nous allons nous préparer pour lire le texte (Tima dessine). »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Montrer le dessin de la fille qui dessine.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Poser la question suivante :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FR" sz="1200" b="1" u="none">
                <a:latin typeface="Open Sans"/>
                <a:ea typeface="Open Sans"/>
                <a:cs typeface="Open Sans"/>
                <a:sym typeface="Open Sans"/>
              </a:rPr>
              <a:t>A votre avis, Qu’est-ce qu’elle  dessine ?</a:t>
            </a:r>
            <a:endParaRPr sz="1200" b="1" u="none"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Laisser les élèves s’exprimer.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Leur montrer le 1</a:t>
            </a:r>
            <a:r>
              <a:rPr lang="fr-FR" sz="1200" baseline="30000">
                <a:latin typeface="Open Sans"/>
                <a:ea typeface="Open Sans"/>
                <a:cs typeface="Open Sans"/>
                <a:sym typeface="Open Sans"/>
              </a:rPr>
              <a:t>er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dessin (le rond)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Q= </a:t>
            </a:r>
            <a:r>
              <a:rPr lang="fr-FR" sz="1200" b="1" u="none">
                <a:latin typeface="Open Sans"/>
                <a:ea typeface="Open Sans"/>
                <a:cs typeface="Open Sans"/>
                <a:sym typeface="Open Sans"/>
              </a:rPr>
              <a:t>Qu’est-ce que Tima a dessiné? </a:t>
            </a:r>
            <a:r>
              <a:rPr lang="fr-FR" sz="1200" b="0" u="none">
                <a:latin typeface="Open Sans"/>
                <a:ea typeface="Open Sans"/>
                <a:cs typeface="Open Sans"/>
                <a:sym typeface="Open Sans"/>
              </a:rPr>
              <a:t>Réponse attendue 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= Tima a dessiné un rond.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(l’enseignant(e ) demande aux apprenants de dessiner un rond dans l’air ou de trouver un objet qui a la forme d’un rond en classe).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Leur montrer le 2</a:t>
            </a:r>
            <a:r>
              <a:rPr lang="fr-FR" sz="1200" baseline="30000"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dessin ( le rond avec les yeux)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Q= </a:t>
            </a: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Qu’est-ce que Tima a dessiné? </a:t>
            </a:r>
            <a:r>
              <a:rPr lang="fr-FR" sz="1200" b="0" u="none">
                <a:latin typeface="Open Sans"/>
                <a:ea typeface="Open Sans"/>
                <a:cs typeface="Open Sans"/>
                <a:sym typeface="Open Sans"/>
              </a:rPr>
              <a:t>Réponse attendue 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= Tima a dessiné deux yeux.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(Elle leur demande de montrer leurs yeux)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Leur montrer le 3</a:t>
            </a:r>
            <a:r>
              <a:rPr lang="fr-FR" sz="1200" baseline="30000"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dessin (le rond avec les yeux et les oreilles)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Q= Qu’est-ce que Tima a ajouté au dessin? </a:t>
            </a:r>
            <a:r>
              <a:rPr lang="fr-FR" sz="1200" b="0" u="none">
                <a:latin typeface="Open Sans"/>
                <a:ea typeface="Open Sans"/>
                <a:cs typeface="Open Sans"/>
                <a:sym typeface="Open Sans"/>
              </a:rPr>
              <a:t>Réponse attendue 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= Tima a dessiné deux oreilles.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(Elle leur demande de montrer leurs oreilles)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Leur montrer le 4</a:t>
            </a:r>
            <a:r>
              <a:rPr lang="fr-FR" sz="1200" baseline="30000">
                <a:latin typeface="Open Sans"/>
                <a:ea typeface="Open Sans"/>
                <a:cs typeface="Open Sans"/>
                <a:sym typeface="Open Sans"/>
              </a:rPr>
              <a:t>e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 dessin (le rond avec les yeux, les oreilles et les moustaches)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Q= </a:t>
            </a:r>
            <a:r>
              <a:rPr lang="fr-FR" sz="1200" b="1">
                <a:latin typeface="Open Sans"/>
                <a:ea typeface="Open Sans"/>
                <a:cs typeface="Open Sans"/>
                <a:sym typeface="Open Sans"/>
              </a:rPr>
              <a:t>Qu’est-ce que Tima a ajouté au dessin? </a:t>
            </a:r>
            <a:r>
              <a:rPr lang="fr-FR" sz="1200" b="0" u="none">
                <a:latin typeface="Open Sans"/>
                <a:ea typeface="Open Sans"/>
                <a:cs typeface="Open Sans"/>
                <a:sym typeface="Open Sans"/>
              </a:rPr>
              <a:t>Réponse attendue </a:t>
            </a: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= Tima a dessiné des moustaches.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(Elle leur demande de mimer les moustaches) – (Est-ce que tu connais quelqu’un qui des moustaches?)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r>
              <a:rPr lang="fr-FR" sz="1200">
                <a:latin typeface="Open Sans"/>
                <a:ea typeface="Open Sans"/>
                <a:cs typeface="Open Sans"/>
                <a:sym typeface="Open Sans"/>
              </a:rPr>
              <a:t>L’enseignant (e ) peut montrer l’image d’une personne qui a des moustaches.    </a:t>
            </a: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Calibri"/>
              <a:buNone/>
            </a:pP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35" name="Google Shape;335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: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ater"/>
              <a:buAutoNum type="arabicPeriod"/>
            </a:pPr>
            <a:r>
              <a:rPr lang="fr-FR" sz="1200" b="1" u="sng">
                <a:latin typeface="Eater"/>
                <a:ea typeface="Eater"/>
                <a:cs typeface="Eater"/>
                <a:sym typeface="Eater"/>
              </a:rPr>
              <a:t>Découverte 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fr-FR" b="1" u="sng"/>
              <a:t>Etape 2 :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Dans cette étape, l’enseignant (e)  vise la construction du capital orthographique: il/elle cherche à travailler sur la composition de chaque mot (le nom de chaque lettre qui compose le mot nouveau). 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Montrer les dessins un par un.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Avec chaque dessin faire apparaitre une étiquette qui contient le mot qui représente le dessin.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Présenter l‘étiquette. Dire le mot . Epeler le mot : dire le nom des lettres qui composent le mot.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Par exemple: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rond : r o n d (ère) (o) (enn) (dé)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oreilles: o r e i l l e s (o) (ère) (e) (i) (èl) (èl) (e) (èss) </a:t>
            </a:r>
            <a:endParaRPr b="1"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82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48" name="Google Shape;348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4" name="Google Shape;374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None/>
            </a:pPr>
            <a:r>
              <a:rPr lang="fr-FR" b="1">
                <a:latin typeface="Open Sans"/>
                <a:ea typeface="Open Sans"/>
                <a:cs typeface="Open Sans"/>
                <a:sym typeface="Open Sans"/>
              </a:rPr>
              <a:t>Note à l’enseignant(e )  :</a:t>
            </a:r>
            <a:endParaRPr/>
          </a:p>
          <a:p>
            <a:pPr marL="2286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Eater"/>
              <a:buAutoNum type="arabicPeriod"/>
            </a:pPr>
            <a:r>
              <a:rPr lang="fr-FR" sz="1200" b="1" u="sng">
                <a:latin typeface="Eater"/>
                <a:ea typeface="Eater"/>
                <a:cs typeface="Eater"/>
                <a:sym typeface="Eater"/>
              </a:rPr>
              <a:t>Découverte :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fr-FR" b="1" u="sng"/>
              <a:t>Etape 3 :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Dans cette étape, l’enseignant(e) vise la consolidation de l'orthographe de chaque nom: il/elle cherche à travailler sur la composition de chaque mot (le nom de chaque lettre qui compose le mot nouveau). 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l’enseignant(e) présente le dessin d'un rond. Elle demande aux apprenants de dire le nom qui représente le dessin.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Il/Elle présente une série de lettres . Il/elle demande aux apprenants de choisir les lettres qui composent le nom (rond).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-"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les apprenants mettent les lettres dans l'ordre correct pour former le nom.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82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fr-FR">
                <a:latin typeface="Open Sans"/>
                <a:ea typeface="Open Sans"/>
                <a:cs typeface="Open Sans"/>
                <a:sym typeface="Open Sans"/>
              </a:rPr>
              <a:t>N.B: pour les slides 8 à 11, procédez de même </a:t>
            </a:r>
            <a:endParaRPr>
              <a:latin typeface="Open Sans"/>
              <a:ea typeface="Open Sans"/>
              <a:cs typeface="Open Sans"/>
              <a:sym typeface="Open Sans"/>
            </a:endParaRPr>
          </a:p>
          <a:p>
            <a:pPr marL="171450" lvl="0" indent="-82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75" name="Google Shape;375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3" name="Google Shape;39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82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394" name="Google Shape;394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2" name="Google Shape;41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82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413" name="Google Shape;41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2" name="Google Shape;432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82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433" name="Google Shape;433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2" name="Google Shape;462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825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463" name="Google Shape;463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صفحة الرئيسية">
  <p:cSld name="الصفحة الرئيسية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>
            <a:spLocks noGrp="1"/>
          </p:cNvSpPr>
          <p:nvPr>
            <p:ph type="pic" idx="2"/>
          </p:nvPr>
        </p:nvSpPr>
        <p:spPr>
          <a:xfrm flipH="1">
            <a:off x="1210019" y="2607882"/>
            <a:ext cx="2975891" cy="297589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grpSp>
        <p:nvGrpSpPr>
          <p:cNvPr id="12" name="Google Shape;12;p2"/>
          <p:cNvGrpSpPr/>
          <p:nvPr/>
        </p:nvGrpSpPr>
        <p:grpSpPr>
          <a:xfrm rot="10800000" flipH="1">
            <a:off x="0" y="2104056"/>
            <a:ext cx="12192000" cy="3997922"/>
            <a:chOff x="44070" y="706405"/>
            <a:chExt cx="16591967" cy="5470816"/>
          </a:xfrm>
        </p:grpSpPr>
        <p:grpSp>
          <p:nvGrpSpPr>
            <p:cNvPr id="13" name="Google Shape;13;p2"/>
            <p:cNvGrpSpPr/>
            <p:nvPr/>
          </p:nvGrpSpPr>
          <p:grpSpPr>
            <a:xfrm rot="10800000" flipH="1">
              <a:off x="44070" y="3524344"/>
              <a:ext cx="6199341" cy="2652877"/>
              <a:chOff x="4802629" y="811335"/>
              <a:chExt cx="6199341" cy="2652877"/>
            </a:xfrm>
          </p:grpSpPr>
          <p:sp>
            <p:nvSpPr>
              <p:cNvPr id="14" name="Google Shape;14;p2"/>
              <p:cNvSpPr/>
              <p:nvPr/>
            </p:nvSpPr>
            <p:spPr>
              <a:xfrm>
                <a:off x="4802629" y="3200401"/>
                <a:ext cx="1332853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15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16;p2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" name="Google Shape;17;p2"/>
            <p:cNvGrpSpPr/>
            <p:nvPr/>
          </p:nvGrpSpPr>
          <p:grpSpPr>
            <a:xfrm flipH="1">
              <a:off x="1190030" y="706405"/>
              <a:ext cx="15446007" cy="2652877"/>
              <a:chOff x="-4444037" y="811335"/>
              <a:chExt cx="15446007" cy="2652877"/>
            </a:xfrm>
          </p:grpSpPr>
          <p:sp>
            <p:nvSpPr>
              <p:cNvPr id="18" name="Google Shape;18;p2"/>
              <p:cNvSpPr/>
              <p:nvPr/>
            </p:nvSpPr>
            <p:spPr>
              <a:xfrm>
                <a:off x="-4444037" y="3200399"/>
                <a:ext cx="10579518" cy="228601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٥">
  <p:cSld name="المرحلة التعليمية - ٥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1"/>
          <p:cNvSpPr/>
          <p:nvPr/>
        </p:nvSpPr>
        <p:spPr>
          <a:xfrm flipH="1">
            <a:off x="911262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p11"/>
          <p:cNvSpPr/>
          <p:nvPr/>
        </p:nvSpPr>
        <p:spPr>
          <a:xfrm flipH="1">
            <a:off x="911261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11"/>
          <p:cNvSpPr/>
          <p:nvPr/>
        </p:nvSpPr>
        <p:spPr>
          <a:xfrm flipH="1">
            <a:off x="4406568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1"/>
          <p:cNvSpPr/>
          <p:nvPr/>
        </p:nvSpPr>
        <p:spPr>
          <a:xfrm flipH="1">
            <a:off x="4406567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11"/>
          <p:cNvSpPr/>
          <p:nvPr/>
        </p:nvSpPr>
        <p:spPr>
          <a:xfrm flipH="1">
            <a:off x="2658915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11"/>
          <p:cNvSpPr/>
          <p:nvPr/>
        </p:nvSpPr>
        <p:spPr>
          <a:xfrm flipH="1">
            <a:off x="2658914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11"/>
          <p:cNvSpPr/>
          <p:nvPr/>
        </p:nvSpPr>
        <p:spPr>
          <a:xfrm flipH="1">
            <a:off x="6143019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11"/>
          <p:cNvSpPr/>
          <p:nvPr/>
        </p:nvSpPr>
        <p:spPr>
          <a:xfrm flipH="1">
            <a:off x="6143018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11"/>
          <p:cNvSpPr/>
          <p:nvPr/>
        </p:nvSpPr>
        <p:spPr>
          <a:xfrm flipH="1">
            <a:off x="9638325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11"/>
          <p:cNvSpPr/>
          <p:nvPr/>
        </p:nvSpPr>
        <p:spPr>
          <a:xfrm flipH="1">
            <a:off x="9638324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11"/>
          <p:cNvSpPr/>
          <p:nvPr/>
        </p:nvSpPr>
        <p:spPr>
          <a:xfrm flipH="1">
            <a:off x="7890672" y="1492929"/>
            <a:ext cx="1598400" cy="3808276"/>
          </a:xfrm>
          <a:prstGeom prst="roundRect">
            <a:avLst>
              <a:gd name="adj" fmla="val 6084"/>
            </a:avLst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11"/>
          <p:cNvSpPr/>
          <p:nvPr/>
        </p:nvSpPr>
        <p:spPr>
          <a:xfrm flipH="1">
            <a:off x="7890671" y="1416428"/>
            <a:ext cx="1598400" cy="612000"/>
          </a:xfrm>
          <a:custGeom>
            <a:avLst/>
            <a:gdLst/>
            <a:ahLst/>
            <a:cxnLst/>
            <a:rect l="l" t="t" r="r" b="b"/>
            <a:pathLst>
              <a:path w="1800200" h="581397" extrusionOk="0">
                <a:moveTo>
                  <a:pt x="109524" y="0"/>
                </a:moveTo>
                <a:lnTo>
                  <a:pt x="1690676" y="0"/>
                </a:lnTo>
                <a:cubicBezTo>
                  <a:pt x="1751164" y="0"/>
                  <a:pt x="1800200" y="49036"/>
                  <a:pt x="1800200" y="109524"/>
                </a:cubicBezTo>
                <a:lnTo>
                  <a:pt x="1800200" y="581397"/>
                </a:lnTo>
                <a:lnTo>
                  <a:pt x="0" y="581397"/>
                </a:lnTo>
                <a:lnTo>
                  <a:pt x="0" y="109524"/>
                </a:lnTo>
                <a:cubicBezTo>
                  <a:pt x="0" y="49036"/>
                  <a:pt x="49036" y="0"/>
                  <a:pt x="10952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٦">
  <p:cSld name="المرحلة التعليمية - ٦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2"/>
          <p:cNvSpPr>
            <a:spLocks noGrp="1"/>
          </p:cNvSpPr>
          <p:nvPr>
            <p:ph type="pic" idx="2"/>
          </p:nvPr>
        </p:nvSpPr>
        <p:spPr>
          <a:xfrm>
            <a:off x="888719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42" name="Google Shape;142;p12"/>
          <p:cNvSpPr>
            <a:spLocks noGrp="1"/>
          </p:cNvSpPr>
          <p:nvPr>
            <p:ph type="pic" idx="3"/>
          </p:nvPr>
        </p:nvSpPr>
        <p:spPr>
          <a:xfrm>
            <a:off x="6143625" y="1642858"/>
            <a:ext cx="5092700" cy="3264808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143" name="Google Shape;143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المرحلة التعليمية - ٦">
  <p:cSld name="3_المرحلة التعليمية - ٦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3"/>
          <p:cNvSpPr/>
          <p:nvPr/>
        </p:nvSpPr>
        <p:spPr>
          <a:xfrm rot="10800000">
            <a:off x="919340" y="1860899"/>
            <a:ext cx="5040000" cy="1908000"/>
          </a:xfrm>
          <a:prstGeom prst="rect">
            <a:avLst/>
          </a:prstGeom>
          <a:noFill/>
          <a:ln w="38100" cap="flat" cmpd="sng">
            <a:solidFill>
              <a:srgbClr val="45C1A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13"/>
          <p:cNvSpPr/>
          <p:nvPr/>
        </p:nvSpPr>
        <p:spPr>
          <a:xfrm rot="10800000">
            <a:off x="919340" y="1860899"/>
            <a:ext cx="5040000" cy="540000"/>
          </a:xfrm>
          <a:prstGeom prst="rect">
            <a:avLst/>
          </a:prstGeom>
          <a:solidFill>
            <a:srgbClr val="45C1A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13"/>
          <p:cNvSpPr/>
          <p:nvPr/>
        </p:nvSpPr>
        <p:spPr>
          <a:xfrm>
            <a:off x="6213336" y="1860899"/>
            <a:ext cx="5040000" cy="1908000"/>
          </a:xfrm>
          <a:prstGeom prst="rect">
            <a:avLst/>
          </a:prstGeom>
          <a:noFill/>
          <a:ln w="38100" cap="flat" cmpd="sng">
            <a:solidFill>
              <a:srgbClr val="4BACC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3"/>
          <p:cNvSpPr/>
          <p:nvPr/>
        </p:nvSpPr>
        <p:spPr>
          <a:xfrm>
            <a:off x="6213336" y="1860899"/>
            <a:ext cx="5040000" cy="540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3"/>
          <p:cNvSpPr/>
          <p:nvPr/>
        </p:nvSpPr>
        <p:spPr>
          <a:xfrm rot="10800000">
            <a:off x="927112" y="4060072"/>
            <a:ext cx="5040000" cy="1908000"/>
          </a:xfrm>
          <a:prstGeom prst="rect">
            <a:avLst/>
          </a:prstGeom>
          <a:noFill/>
          <a:ln w="38100" cap="flat" cmpd="sng">
            <a:solidFill>
              <a:srgbClr val="B9D5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3"/>
          <p:cNvSpPr/>
          <p:nvPr/>
        </p:nvSpPr>
        <p:spPr>
          <a:xfrm rot="10800000">
            <a:off x="927112" y="5428072"/>
            <a:ext cx="5040000" cy="540000"/>
          </a:xfrm>
          <a:prstGeom prst="rect">
            <a:avLst/>
          </a:prstGeom>
          <a:solidFill>
            <a:srgbClr val="B9D53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3"/>
          <p:cNvSpPr/>
          <p:nvPr/>
        </p:nvSpPr>
        <p:spPr>
          <a:xfrm>
            <a:off x="6221108" y="4060072"/>
            <a:ext cx="5040000" cy="1908000"/>
          </a:xfrm>
          <a:prstGeom prst="rect">
            <a:avLst/>
          </a:prstGeom>
          <a:noFill/>
          <a:ln w="38100" cap="flat" cmpd="sng">
            <a:solidFill>
              <a:srgbClr val="0E7FB7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3"/>
          <p:cNvSpPr/>
          <p:nvPr/>
        </p:nvSpPr>
        <p:spPr>
          <a:xfrm>
            <a:off x="6221108" y="5428072"/>
            <a:ext cx="5040000" cy="540000"/>
          </a:xfrm>
          <a:prstGeom prst="rect">
            <a:avLst/>
          </a:prstGeom>
          <a:solidFill>
            <a:srgbClr val="0E7FB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Calibri"/>
              <a:buNone/>
            </a:pPr>
            <a:endParaRPr sz="27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المرحلة التعليمية - ٦">
  <p:cSld name="1_المرحلة التعليمية - ٦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4"/>
          <p:cNvSpPr>
            <a:spLocks noGrp="1"/>
          </p:cNvSpPr>
          <p:nvPr>
            <p:ph type="pic" idx="2"/>
          </p:nvPr>
        </p:nvSpPr>
        <p:spPr>
          <a:xfrm>
            <a:off x="917211" y="0"/>
            <a:ext cx="4057650" cy="6858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156" name="Google Shape;156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المرحلة التعليمية - ٦">
  <p:cSld name="2_المرحلة التعليمية - ٦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5"/>
          <p:cNvSpPr>
            <a:spLocks noGrp="1"/>
          </p:cNvSpPr>
          <p:nvPr>
            <p:ph type="pic" idx="2"/>
          </p:nvPr>
        </p:nvSpPr>
        <p:spPr>
          <a:xfrm>
            <a:off x="5298370" y="-1"/>
            <a:ext cx="6893630" cy="439744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59" name="Google Shape;159;p15"/>
          <p:cNvSpPr/>
          <p:nvPr/>
        </p:nvSpPr>
        <p:spPr>
          <a:xfrm>
            <a:off x="-1" y="4397447"/>
            <a:ext cx="12192001" cy="2467478"/>
          </a:xfrm>
          <a:prstGeom prst="rect">
            <a:avLst/>
          </a:prstGeom>
          <a:solidFill>
            <a:srgbClr val="0097D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15"/>
          <p:cNvSpPr/>
          <p:nvPr/>
        </p:nvSpPr>
        <p:spPr>
          <a:xfrm>
            <a:off x="8952511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5"/>
          <p:cNvSpPr/>
          <p:nvPr/>
        </p:nvSpPr>
        <p:spPr>
          <a:xfrm>
            <a:off x="10068511" y="4705903"/>
            <a:ext cx="288000" cy="288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5"/>
          <p:cNvSpPr/>
          <p:nvPr/>
        </p:nvSpPr>
        <p:spPr>
          <a:xfrm>
            <a:off x="621119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5"/>
          <p:cNvSpPr/>
          <p:nvPr/>
        </p:nvSpPr>
        <p:spPr>
          <a:xfrm>
            <a:off x="7327195" y="4711553"/>
            <a:ext cx="288000" cy="288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4" name="Google Shape;164;p15"/>
          <p:cNvSpPr/>
          <p:nvPr/>
        </p:nvSpPr>
        <p:spPr>
          <a:xfrm>
            <a:off x="3469880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5" name="Google Shape;165;p15"/>
          <p:cNvSpPr/>
          <p:nvPr/>
        </p:nvSpPr>
        <p:spPr>
          <a:xfrm>
            <a:off x="4585880" y="4705427"/>
            <a:ext cx="288000" cy="288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15"/>
          <p:cNvSpPr/>
          <p:nvPr/>
        </p:nvSpPr>
        <p:spPr>
          <a:xfrm>
            <a:off x="728565" y="4992065"/>
            <a:ext cx="2520000" cy="143878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15"/>
          <p:cNvSpPr/>
          <p:nvPr/>
        </p:nvSpPr>
        <p:spPr>
          <a:xfrm>
            <a:off x="1844565" y="4710345"/>
            <a:ext cx="288000" cy="2880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8" name="Google Shape;168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أسئلة نهاية الدرس">
  <p:cSld name="صفحة أسئلة نهاية الدرس"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6"/>
          <p:cNvSpPr/>
          <p:nvPr/>
        </p:nvSpPr>
        <p:spPr>
          <a:xfrm flipH="1">
            <a:off x="-1812" y="987552"/>
            <a:ext cx="12210287" cy="5870448"/>
          </a:xfrm>
          <a:custGeom>
            <a:avLst/>
            <a:gdLst/>
            <a:ahLst/>
            <a:cxnLst/>
            <a:rect l="l" t="t" r="r" b="b"/>
            <a:pathLst>
              <a:path w="12271248" h="5907024" extrusionOk="0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16"/>
          <p:cNvSpPr/>
          <p:nvPr/>
        </p:nvSpPr>
        <p:spPr>
          <a:xfrm flipH="1">
            <a:off x="9444171" y="335716"/>
            <a:ext cx="1504933" cy="1504933"/>
          </a:xfrm>
          <a:custGeom>
            <a:avLst/>
            <a:gdLst/>
            <a:ahLst/>
            <a:cxnLst/>
            <a:rect l="l" t="t" r="r" b="b"/>
            <a:pathLst>
              <a:path w="2017267" h="2017267" extrusionOk="0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6"/>
          <p:cNvSpPr/>
          <p:nvPr/>
        </p:nvSpPr>
        <p:spPr>
          <a:xfrm flipH="1">
            <a:off x="9889348" y="-27363"/>
            <a:ext cx="685867" cy="24006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1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50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5000"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73" name="Google Shape;173;p16"/>
          <p:cNvGrpSpPr/>
          <p:nvPr/>
        </p:nvGrpSpPr>
        <p:grpSpPr>
          <a:xfrm rot="10800000" flipH="1">
            <a:off x="-1812" y="88702"/>
            <a:ext cx="12191999" cy="1998962"/>
            <a:chOff x="-24048006" y="706405"/>
            <a:chExt cx="33183930" cy="5470816"/>
          </a:xfrm>
        </p:grpSpPr>
        <p:grpSp>
          <p:nvGrpSpPr>
            <p:cNvPr id="174" name="Google Shape;174;p16"/>
            <p:cNvGrpSpPr/>
            <p:nvPr/>
          </p:nvGrpSpPr>
          <p:grpSpPr>
            <a:xfrm rot="10800000" flipH="1">
              <a:off x="-24048006" y="3524344"/>
              <a:ext cx="30291417" cy="2652877"/>
              <a:chOff x="-19289447" y="811335"/>
              <a:chExt cx="30291417" cy="2652877"/>
            </a:xfrm>
          </p:grpSpPr>
          <p:sp>
            <p:nvSpPr>
              <p:cNvPr id="175" name="Google Shape;175;p16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6" name="Google Shape;176;p16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7" name="Google Shape;177;p16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78" name="Google Shape;178;p16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179" name="Google Shape;179;p16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0" name="Google Shape;180;p16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1" name="Google Shape;181;p16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pic>
        <p:nvPicPr>
          <p:cNvPr id="182" name="Google Shape;182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6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 Light"/>
              <a:buNone/>
            </a:pPr>
            <a:r>
              <a:rPr lang="fr-FR" sz="2800" b="1" i="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End of Lesson Question/s</a:t>
            </a:r>
            <a:endParaRPr sz="2800" b="1" i="0">
              <a:solidFill>
                <a:srgbClr val="3A3838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المراجع">
  <p:cSld name="صفحة المراجع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7"/>
          <p:cNvSpPr/>
          <p:nvPr/>
        </p:nvSpPr>
        <p:spPr>
          <a:xfrm flipH="1">
            <a:off x="-9144" y="987552"/>
            <a:ext cx="12210287" cy="5870448"/>
          </a:xfrm>
          <a:custGeom>
            <a:avLst/>
            <a:gdLst/>
            <a:ahLst/>
            <a:cxnLst/>
            <a:rect l="l" t="t" r="r" b="b"/>
            <a:pathLst>
              <a:path w="12271248" h="5907024" extrusionOk="0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17"/>
          <p:cNvSpPr/>
          <p:nvPr/>
        </p:nvSpPr>
        <p:spPr>
          <a:xfrm flipH="1">
            <a:off x="709592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17"/>
          <p:cNvSpPr/>
          <p:nvPr/>
        </p:nvSpPr>
        <p:spPr>
          <a:xfrm flipH="1">
            <a:off x="9424071" y="335716"/>
            <a:ext cx="1504933" cy="1504933"/>
          </a:xfrm>
          <a:custGeom>
            <a:avLst/>
            <a:gdLst/>
            <a:ahLst/>
            <a:cxnLst/>
            <a:rect l="l" t="t" r="r" b="b"/>
            <a:pathLst>
              <a:path w="2017267" h="2017267" extrusionOk="0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8" name="Google Shape;188;p17"/>
          <p:cNvGrpSpPr/>
          <p:nvPr/>
        </p:nvGrpSpPr>
        <p:grpSpPr>
          <a:xfrm rot="10800000" flipH="1">
            <a:off x="-9144" y="88702"/>
            <a:ext cx="12191999" cy="1998962"/>
            <a:chOff x="-24048006" y="706405"/>
            <a:chExt cx="33183930" cy="5470816"/>
          </a:xfrm>
        </p:grpSpPr>
        <p:grpSp>
          <p:nvGrpSpPr>
            <p:cNvPr id="189" name="Google Shape;189;p17"/>
            <p:cNvGrpSpPr/>
            <p:nvPr/>
          </p:nvGrpSpPr>
          <p:grpSpPr>
            <a:xfrm rot="10800000" flipH="1">
              <a:off x="-24048006" y="3524344"/>
              <a:ext cx="30291417" cy="2652877"/>
              <a:chOff x="-19289447" y="811335"/>
              <a:chExt cx="30291417" cy="2652877"/>
            </a:xfrm>
          </p:grpSpPr>
          <p:sp>
            <p:nvSpPr>
              <p:cNvPr id="190" name="Google Shape;190;p17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1" name="Google Shape;191;p1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2" name="Google Shape;192;p17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93" name="Google Shape;193;p17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194" name="Google Shape;194;p17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5" name="Google Shape;195;p17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96" name="Google Shape;196;p17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97" name="Google Shape;197;p17"/>
          <p:cNvGrpSpPr/>
          <p:nvPr/>
        </p:nvGrpSpPr>
        <p:grpSpPr>
          <a:xfrm flipH="1">
            <a:off x="9763739" y="736745"/>
            <a:ext cx="871170" cy="758077"/>
            <a:chOff x="4075906" y="5137696"/>
            <a:chExt cx="1420106" cy="1235751"/>
          </a:xfrm>
        </p:grpSpPr>
        <p:sp>
          <p:nvSpPr>
            <p:cNvPr id="198" name="Google Shape;198;p17"/>
            <p:cNvSpPr/>
            <p:nvPr/>
          </p:nvSpPr>
          <p:spPr>
            <a:xfrm rot="5400000" flipH="1">
              <a:off x="4674379" y="5298426"/>
              <a:ext cx="223160" cy="142010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56587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9" name="Google Shape;199;p17"/>
            <p:cNvSpPr/>
            <p:nvPr/>
          </p:nvSpPr>
          <p:spPr>
            <a:xfrm rot="-5400000" flipH="1">
              <a:off x="4680603" y="5597643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1C82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0" name="Google Shape;200;p17"/>
            <p:cNvSpPr/>
            <p:nvPr/>
          </p:nvSpPr>
          <p:spPr>
            <a:xfrm rot="-5400000" flipH="1">
              <a:off x="4680603" y="5077728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1ED0A6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1" name="Google Shape;201;p17"/>
            <p:cNvSpPr/>
            <p:nvPr/>
          </p:nvSpPr>
          <p:spPr>
            <a:xfrm rot="-5400000" flipH="1">
              <a:off x="4662514" y="4825671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1F3864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2" name="Google Shape;202;p17"/>
            <p:cNvSpPr/>
            <p:nvPr/>
          </p:nvSpPr>
          <p:spPr>
            <a:xfrm rot="5400000" flipH="1">
              <a:off x="4697692" y="4572604"/>
              <a:ext cx="210712" cy="1340896"/>
            </a:xfrm>
            <a:custGeom>
              <a:avLst/>
              <a:gdLst/>
              <a:ahLst/>
              <a:cxnLst/>
              <a:rect l="l" t="t" r="r" b="b"/>
              <a:pathLst>
                <a:path w="468002" h="2500353" extrusionOk="0">
                  <a:moveTo>
                    <a:pt x="0" y="2500353"/>
                  </a:moveTo>
                  <a:lnTo>
                    <a:pt x="0" y="234001"/>
                  </a:lnTo>
                  <a:cubicBezTo>
                    <a:pt x="0" y="104766"/>
                    <a:pt x="104766" y="0"/>
                    <a:pt x="234001" y="0"/>
                  </a:cubicBezTo>
                  <a:cubicBezTo>
                    <a:pt x="363236" y="0"/>
                    <a:pt x="468002" y="104766"/>
                    <a:pt x="468002" y="234001"/>
                  </a:cubicBezTo>
                  <a:cubicBezTo>
                    <a:pt x="468002" y="989452"/>
                    <a:pt x="468001" y="1744902"/>
                    <a:pt x="468001" y="2500353"/>
                  </a:cubicBezTo>
                  <a:lnTo>
                    <a:pt x="467594" y="2500353"/>
                  </a:lnTo>
                  <a:cubicBezTo>
                    <a:pt x="429063" y="2409421"/>
                    <a:pt x="338980" y="2345641"/>
                    <a:pt x="234000" y="2345641"/>
                  </a:cubicBezTo>
                  <a:cubicBezTo>
                    <a:pt x="129020" y="2345641"/>
                    <a:pt x="38938" y="2409421"/>
                    <a:pt x="406" y="2500353"/>
                  </a:cubicBezTo>
                  <a:close/>
                </a:path>
              </a:pathLst>
            </a:custGeom>
            <a:solidFill>
              <a:srgbClr val="FFFFFF"/>
            </a:solidFill>
            <a:ln w="41275" cap="flat" cmpd="sng">
              <a:solidFill>
                <a:srgbClr val="FF802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60950" tIns="30475" rIns="60950" bIns="30475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200"/>
                <a:buFont typeface="Arial"/>
                <a:buNone/>
              </a:pPr>
              <a:r>
                <a:rPr lang="fr-FR" sz="1200" b="0" i="0" u="none" strike="noStrike" cap="non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</a:t>
              </a:r>
              <a:endPara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03" name="Google Shape;203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Google Shape;204;p17"/>
          <p:cNvSpPr txBox="1"/>
          <p:nvPr/>
        </p:nvSpPr>
        <p:spPr>
          <a:xfrm flipH="1">
            <a:off x="909490" y="8283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fr-FR" sz="2800" b="1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Références</a:t>
            </a:r>
            <a:endParaRPr sz="2800" b="1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6" name="Google Shape;216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7" name="Google Shape;21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8" name="Google Shape;21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9" name="Google Shape;21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واضيع أو الأهداف">
  <p:cSld name="المواضيع أو الأهداف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/>
        </p:nvSpPr>
        <p:spPr>
          <a:xfrm flipH="1">
            <a:off x="909490" y="330564"/>
            <a:ext cx="9912792" cy="591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fr-FR" sz="2400" b="1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COMPETENCE : Lecture et compréhension de documents écrits</a:t>
            </a:r>
            <a:endParaRPr sz="2400" b="1" i="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3" name="Google Shape;23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 flipH="1">
            <a:off x="9448110" y="335716"/>
            <a:ext cx="1504933" cy="1504933"/>
          </a:xfrm>
          <a:custGeom>
            <a:avLst/>
            <a:gdLst/>
            <a:ahLst/>
            <a:cxnLst/>
            <a:rect l="l" t="t" r="r" b="b"/>
            <a:pathLst>
              <a:path w="2017267" h="2017267" extrusionOk="0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" name="Google Shape;25;p3"/>
          <p:cNvGrpSpPr/>
          <p:nvPr/>
        </p:nvGrpSpPr>
        <p:grpSpPr>
          <a:xfrm rot="10800000" flipH="1">
            <a:off x="0" y="88702"/>
            <a:ext cx="12191999" cy="1998962"/>
            <a:chOff x="-24048006" y="706405"/>
            <a:chExt cx="33183930" cy="5470816"/>
          </a:xfrm>
        </p:grpSpPr>
        <p:grpSp>
          <p:nvGrpSpPr>
            <p:cNvPr id="26" name="Google Shape;26;p3"/>
            <p:cNvGrpSpPr/>
            <p:nvPr/>
          </p:nvGrpSpPr>
          <p:grpSpPr>
            <a:xfrm rot="10800000" flipH="1">
              <a:off x="-24048006" y="3524344"/>
              <a:ext cx="30291417" cy="2652877"/>
              <a:chOff x="-19289447" y="811335"/>
              <a:chExt cx="30291417" cy="2652877"/>
            </a:xfrm>
          </p:grpSpPr>
          <p:sp>
            <p:nvSpPr>
              <p:cNvPr id="27" name="Google Shape;27;p3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28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29;p3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" name="Google Shape;30;p3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31" name="Google Shape;31;p3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2" name="Google Shape;32;p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3" name="Google Shape;33;p3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4" name="Google Shape;34;p3"/>
          <p:cNvSpPr/>
          <p:nvPr/>
        </p:nvSpPr>
        <p:spPr>
          <a:xfrm flipH="1">
            <a:off x="9790321" y="699801"/>
            <a:ext cx="778955" cy="785296"/>
          </a:xfrm>
          <a:custGeom>
            <a:avLst/>
            <a:gdLst/>
            <a:ahLst/>
            <a:cxnLst/>
            <a:rect l="l" t="t" r="r" b="b"/>
            <a:pathLst>
              <a:path w="3208412" h="3234532" extrusionOk="0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3" name="Google Shape;223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5" name="Google Shape;225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29" name="Google Shape;22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2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7" name="Google Shape;23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2" name="Google Shape;242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3" name="Google Shape;243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44" name="Google Shape;244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0" name="Google Shape;250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9" name="Google Shape;259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60" name="Google Shape;260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1" name="Google Shape;26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2" name="Google Shape;26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6" name="Google Shape;266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67" name="Google Shape;267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268" name="Google Shape;26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0" name="Google Shape;27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3" name="Google Shape;27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4" name="Google Shape;27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6" name="Google Shape;27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9" name="Google Shape;27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0" name="Google Shape;28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2" name="Google Shape;28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فريق العمل">
  <p:cSld name="صفحة فريق العمل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/>
          <p:nvPr/>
        </p:nvSpPr>
        <p:spPr>
          <a:xfrm flipH="1">
            <a:off x="0" y="987552"/>
            <a:ext cx="12210287" cy="5870448"/>
          </a:xfrm>
          <a:custGeom>
            <a:avLst/>
            <a:gdLst/>
            <a:ahLst/>
            <a:cxnLst/>
            <a:rect l="l" t="t" r="r" b="b"/>
            <a:pathLst>
              <a:path w="12271248" h="5907024" extrusionOk="0">
                <a:moveTo>
                  <a:pt x="18288" y="164592"/>
                </a:moveTo>
                <a:lnTo>
                  <a:pt x="1152144" y="164592"/>
                </a:lnTo>
                <a:lnTo>
                  <a:pt x="2011680" y="1060704"/>
                </a:lnTo>
                <a:lnTo>
                  <a:pt x="3017520" y="0"/>
                </a:lnTo>
                <a:lnTo>
                  <a:pt x="12271248" y="0"/>
                </a:lnTo>
                <a:lnTo>
                  <a:pt x="12271248" y="5907024"/>
                </a:lnTo>
                <a:lnTo>
                  <a:pt x="0" y="5907024"/>
                </a:lnTo>
                <a:lnTo>
                  <a:pt x="18288" y="164592"/>
                </a:lnTo>
                <a:close/>
              </a:path>
            </a:pathLst>
          </a:cu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" name="Google Shape;37;p4"/>
          <p:cNvSpPr/>
          <p:nvPr/>
        </p:nvSpPr>
        <p:spPr>
          <a:xfrm flipH="1">
            <a:off x="718736" y="1784764"/>
            <a:ext cx="10698010" cy="42582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" name="Google Shape;38;p4"/>
          <p:cNvSpPr/>
          <p:nvPr/>
        </p:nvSpPr>
        <p:spPr>
          <a:xfrm flipH="1">
            <a:off x="9433215" y="335716"/>
            <a:ext cx="1504933" cy="1504933"/>
          </a:xfrm>
          <a:custGeom>
            <a:avLst/>
            <a:gdLst/>
            <a:ahLst/>
            <a:cxnLst/>
            <a:rect l="l" t="t" r="r" b="b"/>
            <a:pathLst>
              <a:path w="2017267" h="2017267" extrusionOk="0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9" name="Google Shape;39;p4"/>
          <p:cNvGrpSpPr/>
          <p:nvPr/>
        </p:nvGrpSpPr>
        <p:grpSpPr>
          <a:xfrm rot="10800000" flipH="1">
            <a:off x="0" y="88702"/>
            <a:ext cx="12191999" cy="1998962"/>
            <a:chOff x="-24048006" y="706405"/>
            <a:chExt cx="33183930" cy="5470816"/>
          </a:xfrm>
        </p:grpSpPr>
        <p:grpSp>
          <p:nvGrpSpPr>
            <p:cNvPr id="40" name="Google Shape;40;p4"/>
            <p:cNvGrpSpPr/>
            <p:nvPr/>
          </p:nvGrpSpPr>
          <p:grpSpPr>
            <a:xfrm rot="10800000" flipH="1">
              <a:off x="-24048006" y="3524344"/>
              <a:ext cx="30291417" cy="2652877"/>
              <a:chOff x="-19289447" y="811335"/>
              <a:chExt cx="30291417" cy="2652877"/>
            </a:xfrm>
          </p:grpSpPr>
          <p:sp>
            <p:nvSpPr>
              <p:cNvPr id="41" name="Google Shape;41;p4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2" name="Google Shape;42;p4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3" name="Google Shape;43;p4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4" name="Google Shape;44;p4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45" name="Google Shape;45;p4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" name="Google Shape;46;p4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" name="Google Shape;47;p4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9CC2E5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48" name="Google Shape;48;p4"/>
          <p:cNvSpPr/>
          <p:nvPr/>
        </p:nvSpPr>
        <p:spPr>
          <a:xfrm flipH="1">
            <a:off x="9653258" y="772427"/>
            <a:ext cx="1062037" cy="554037"/>
          </a:xfrm>
          <a:custGeom>
            <a:avLst/>
            <a:gdLst/>
            <a:ahLst/>
            <a:cxnLst/>
            <a:rect l="l" t="t" r="r" b="b"/>
            <a:pathLst>
              <a:path w="271" h="141" extrusionOk="0">
                <a:moveTo>
                  <a:pt x="196" y="133"/>
                </a:moveTo>
                <a:cubicBezTo>
                  <a:pt x="192" y="135"/>
                  <a:pt x="188" y="136"/>
                  <a:pt x="184" y="137"/>
                </a:cubicBezTo>
                <a:cubicBezTo>
                  <a:pt x="170" y="140"/>
                  <a:pt x="156" y="141"/>
                  <a:pt x="139" y="141"/>
                </a:cubicBezTo>
                <a:cubicBezTo>
                  <a:pt x="122" y="141"/>
                  <a:pt x="108" y="140"/>
                  <a:pt x="95" y="137"/>
                </a:cubicBezTo>
                <a:cubicBezTo>
                  <a:pt x="90" y="136"/>
                  <a:pt x="86" y="135"/>
                  <a:pt x="82" y="133"/>
                </a:cubicBezTo>
                <a:cubicBezTo>
                  <a:pt x="71" y="127"/>
                  <a:pt x="71" y="118"/>
                  <a:pt x="77" y="111"/>
                </a:cubicBezTo>
                <a:cubicBezTo>
                  <a:pt x="84" y="104"/>
                  <a:pt x="93" y="99"/>
                  <a:pt x="102" y="95"/>
                </a:cubicBezTo>
                <a:cubicBezTo>
                  <a:pt x="106" y="93"/>
                  <a:pt x="111" y="91"/>
                  <a:pt x="115" y="90"/>
                </a:cubicBezTo>
                <a:cubicBezTo>
                  <a:pt x="123" y="86"/>
                  <a:pt x="125" y="79"/>
                  <a:pt x="119" y="73"/>
                </a:cubicBezTo>
                <a:cubicBezTo>
                  <a:pt x="107" y="61"/>
                  <a:pt x="103" y="46"/>
                  <a:pt x="103" y="31"/>
                </a:cubicBezTo>
                <a:cubicBezTo>
                  <a:pt x="104" y="14"/>
                  <a:pt x="114" y="5"/>
                  <a:pt x="129" y="1"/>
                </a:cubicBezTo>
                <a:cubicBezTo>
                  <a:pt x="133" y="0"/>
                  <a:pt x="136" y="0"/>
                  <a:pt x="139" y="0"/>
                </a:cubicBezTo>
                <a:cubicBezTo>
                  <a:pt x="142" y="0"/>
                  <a:pt x="146" y="0"/>
                  <a:pt x="149" y="1"/>
                </a:cubicBezTo>
                <a:cubicBezTo>
                  <a:pt x="164" y="5"/>
                  <a:pt x="174" y="14"/>
                  <a:pt x="175" y="31"/>
                </a:cubicBezTo>
                <a:cubicBezTo>
                  <a:pt x="175" y="46"/>
                  <a:pt x="171" y="61"/>
                  <a:pt x="159" y="73"/>
                </a:cubicBezTo>
                <a:cubicBezTo>
                  <a:pt x="153" y="78"/>
                  <a:pt x="156" y="86"/>
                  <a:pt x="163" y="90"/>
                </a:cubicBezTo>
                <a:cubicBezTo>
                  <a:pt x="168" y="91"/>
                  <a:pt x="172" y="93"/>
                  <a:pt x="176" y="95"/>
                </a:cubicBezTo>
                <a:cubicBezTo>
                  <a:pt x="185" y="99"/>
                  <a:pt x="194" y="104"/>
                  <a:pt x="201" y="111"/>
                </a:cubicBezTo>
                <a:cubicBezTo>
                  <a:pt x="206" y="116"/>
                  <a:pt x="208" y="127"/>
                  <a:pt x="196" y="133"/>
                </a:cubicBezTo>
                <a:close/>
                <a:moveTo>
                  <a:pt x="267" y="120"/>
                </a:moveTo>
                <a:cubicBezTo>
                  <a:pt x="262" y="115"/>
                  <a:pt x="256" y="112"/>
                  <a:pt x="249" y="109"/>
                </a:cubicBezTo>
                <a:cubicBezTo>
                  <a:pt x="247" y="107"/>
                  <a:pt x="244" y="106"/>
                  <a:pt x="241" y="105"/>
                </a:cubicBezTo>
                <a:cubicBezTo>
                  <a:pt x="235" y="103"/>
                  <a:pt x="234" y="97"/>
                  <a:pt x="238" y="93"/>
                </a:cubicBezTo>
                <a:cubicBezTo>
                  <a:pt x="246" y="85"/>
                  <a:pt x="249" y="75"/>
                  <a:pt x="249" y="64"/>
                </a:cubicBezTo>
                <a:cubicBezTo>
                  <a:pt x="248" y="52"/>
                  <a:pt x="241" y="46"/>
                  <a:pt x="231" y="44"/>
                </a:cubicBezTo>
                <a:cubicBezTo>
                  <a:pt x="228" y="43"/>
                  <a:pt x="226" y="43"/>
                  <a:pt x="224" y="43"/>
                </a:cubicBezTo>
                <a:cubicBezTo>
                  <a:pt x="222" y="43"/>
                  <a:pt x="219" y="43"/>
                  <a:pt x="217" y="44"/>
                </a:cubicBezTo>
                <a:cubicBezTo>
                  <a:pt x="206" y="46"/>
                  <a:pt x="199" y="52"/>
                  <a:pt x="199" y="64"/>
                </a:cubicBezTo>
                <a:cubicBezTo>
                  <a:pt x="199" y="75"/>
                  <a:pt x="202" y="85"/>
                  <a:pt x="210" y="93"/>
                </a:cubicBezTo>
                <a:cubicBezTo>
                  <a:pt x="214" y="98"/>
                  <a:pt x="212" y="103"/>
                  <a:pt x="207" y="105"/>
                </a:cubicBezTo>
                <a:cubicBezTo>
                  <a:pt x="207" y="105"/>
                  <a:pt x="206" y="105"/>
                  <a:pt x="206" y="105"/>
                </a:cubicBezTo>
                <a:cubicBezTo>
                  <a:pt x="207" y="106"/>
                  <a:pt x="208" y="107"/>
                  <a:pt x="209" y="108"/>
                </a:cubicBezTo>
                <a:cubicBezTo>
                  <a:pt x="213" y="112"/>
                  <a:pt x="214" y="118"/>
                  <a:pt x="213" y="123"/>
                </a:cubicBezTo>
                <a:cubicBezTo>
                  <a:pt x="212" y="129"/>
                  <a:pt x="208" y="134"/>
                  <a:pt x="202" y="137"/>
                </a:cubicBezTo>
                <a:cubicBezTo>
                  <a:pt x="201" y="138"/>
                  <a:pt x="199" y="138"/>
                  <a:pt x="197" y="139"/>
                </a:cubicBezTo>
                <a:cubicBezTo>
                  <a:pt x="205" y="140"/>
                  <a:pt x="214" y="141"/>
                  <a:pt x="224" y="141"/>
                </a:cubicBezTo>
                <a:cubicBezTo>
                  <a:pt x="236" y="141"/>
                  <a:pt x="245" y="140"/>
                  <a:pt x="255" y="138"/>
                </a:cubicBezTo>
                <a:cubicBezTo>
                  <a:pt x="258" y="137"/>
                  <a:pt x="261" y="136"/>
                  <a:pt x="263" y="135"/>
                </a:cubicBezTo>
                <a:cubicBezTo>
                  <a:pt x="271" y="131"/>
                  <a:pt x="270" y="123"/>
                  <a:pt x="267" y="120"/>
                </a:cubicBezTo>
                <a:close/>
                <a:moveTo>
                  <a:pt x="64" y="123"/>
                </a:moveTo>
                <a:cubicBezTo>
                  <a:pt x="63" y="118"/>
                  <a:pt x="65" y="112"/>
                  <a:pt x="70" y="108"/>
                </a:cubicBezTo>
                <a:cubicBezTo>
                  <a:pt x="71" y="106"/>
                  <a:pt x="73" y="104"/>
                  <a:pt x="75" y="103"/>
                </a:cubicBezTo>
                <a:cubicBezTo>
                  <a:pt x="74" y="102"/>
                  <a:pt x="73" y="102"/>
                  <a:pt x="72" y="101"/>
                </a:cubicBezTo>
                <a:cubicBezTo>
                  <a:pt x="66" y="99"/>
                  <a:pt x="64" y="93"/>
                  <a:pt x="68" y="88"/>
                </a:cubicBezTo>
                <a:cubicBezTo>
                  <a:pt x="78" y="79"/>
                  <a:pt x="81" y="68"/>
                  <a:pt x="80" y="56"/>
                </a:cubicBezTo>
                <a:cubicBezTo>
                  <a:pt x="80" y="43"/>
                  <a:pt x="72" y="36"/>
                  <a:pt x="60" y="33"/>
                </a:cubicBezTo>
                <a:cubicBezTo>
                  <a:pt x="58" y="33"/>
                  <a:pt x="55" y="32"/>
                  <a:pt x="53" y="32"/>
                </a:cubicBezTo>
                <a:cubicBezTo>
                  <a:pt x="51" y="32"/>
                  <a:pt x="48" y="33"/>
                  <a:pt x="45" y="33"/>
                </a:cubicBezTo>
                <a:cubicBezTo>
                  <a:pt x="34" y="36"/>
                  <a:pt x="26" y="43"/>
                  <a:pt x="25" y="56"/>
                </a:cubicBezTo>
                <a:cubicBezTo>
                  <a:pt x="25" y="68"/>
                  <a:pt x="28" y="79"/>
                  <a:pt x="38" y="88"/>
                </a:cubicBezTo>
                <a:cubicBezTo>
                  <a:pt x="42" y="93"/>
                  <a:pt x="40" y="99"/>
                  <a:pt x="34" y="101"/>
                </a:cubicBezTo>
                <a:cubicBezTo>
                  <a:pt x="31" y="103"/>
                  <a:pt x="28" y="104"/>
                  <a:pt x="25" y="105"/>
                </a:cubicBezTo>
                <a:cubicBezTo>
                  <a:pt x="17" y="109"/>
                  <a:pt x="11" y="112"/>
                  <a:pt x="5" y="118"/>
                </a:cubicBezTo>
                <a:cubicBezTo>
                  <a:pt x="0" y="123"/>
                  <a:pt x="0" y="130"/>
                  <a:pt x="9" y="135"/>
                </a:cubicBezTo>
                <a:cubicBezTo>
                  <a:pt x="12" y="136"/>
                  <a:pt x="15" y="137"/>
                  <a:pt x="19" y="138"/>
                </a:cubicBezTo>
                <a:cubicBezTo>
                  <a:pt x="29" y="140"/>
                  <a:pt x="40" y="141"/>
                  <a:pt x="53" y="141"/>
                </a:cubicBezTo>
                <a:cubicBezTo>
                  <a:pt x="64" y="141"/>
                  <a:pt x="72" y="140"/>
                  <a:pt x="81" y="139"/>
                </a:cubicBezTo>
                <a:cubicBezTo>
                  <a:pt x="79" y="138"/>
                  <a:pt x="78" y="138"/>
                  <a:pt x="76" y="137"/>
                </a:cubicBezTo>
                <a:cubicBezTo>
                  <a:pt x="69" y="134"/>
                  <a:pt x="65" y="129"/>
                  <a:pt x="64" y="123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" name="Google Shape;49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4"/>
          <p:cNvSpPr txBox="1"/>
          <p:nvPr/>
        </p:nvSpPr>
        <p:spPr>
          <a:xfrm flipH="1">
            <a:off x="826088" y="230753"/>
            <a:ext cx="9912792" cy="554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fr-FR" sz="2800" b="1" i="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Contributeurs / Contributrices</a:t>
            </a:r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صفحة الرئيسية">
  <p:cSld name="الصفحة الرئيسية"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2"/>
          <p:cNvSpPr>
            <a:spLocks noGrp="1"/>
          </p:cNvSpPr>
          <p:nvPr>
            <p:ph type="pic" idx="2"/>
          </p:nvPr>
        </p:nvSpPr>
        <p:spPr>
          <a:xfrm flipH="1">
            <a:off x="1210019" y="2607882"/>
            <a:ext cx="2975891" cy="2975891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grpSp>
        <p:nvGrpSpPr>
          <p:cNvPr id="285" name="Google Shape;285;p32"/>
          <p:cNvGrpSpPr/>
          <p:nvPr/>
        </p:nvGrpSpPr>
        <p:grpSpPr>
          <a:xfrm rot="10800000" flipH="1">
            <a:off x="0" y="2104056"/>
            <a:ext cx="12192000" cy="3997922"/>
            <a:chOff x="44070" y="706405"/>
            <a:chExt cx="16591967" cy="5470816"/>
          </a:xfrm>
        </p:grpSpPr>
        <p:grpSp>
          <p:nvGrpSpPr>
            <p:cNvPr id="286" name="Google Shape;286;p32"/>
            <p:cNvGrpSpPr/>
            <p:nvPr/>
          </p:nvGrpSpPr>
          <p:grpSpPr>
            <a:xfrm rot="10800000" flipH="1">
              <a:off x="44070" y="3524344"/>
              <a:ext cx="6199341" cy="2652877"/>
              <a:chOff x="4802629" y="811335"/>
              <a:chExt cx="6199341" cy="2652877"/>
            </a:xfrm>
          </p:grpSpPr>
          <p:sp>
            <p:nvSpPr>
              <p:cNvPr id="287" name="Google Shape;287;p32"/>
              <p:cNvSpPr/>
              <p:nvPr/>
            </p:nvSpPr>
            <p:spPr>
              <a:xfrm>
                <a:off x="4802629" y="3200401"/>
                <a:ext cx="1332853" cy="228601"/>
              </a:xfrm>
              <a:prstGeom prst="rect">
                <a:avLst/>
              </a:pr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8" name="Google Shape;288;p3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9" name="Google Shape;289;p32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90" name="Google Shape;290;p32"/>
            <p:cNvGrpSpPr/>
            <p:nvPr/>
          </p:nvGrpSpPr>
          <p:grpSpPr>
            <a:xfrm flipH="1">
              <a:off x="1190030" y="706405"/>
              <a:ext cx="15446007" cy="2652877"/>
              <a:chOff x="-4444037" y="811335"/>
              <a:chExt cx="15446007" cy="2652877"/>
            </a:xfrm>
          </p:grpSpPr>
          <p:sp>
            <p:nvSpPr>
              <p:cNvPr id="291" name="Google Shape;291;p32"/>
              <p:cNvSpPr/>
              <p:nvPr/>
            </p:nvSpPr>
            <p:spPr>
              <a:xfrm>
                <a:off x="-4444037" y="3200399"/>
                <a:ext cx="10579518" cy="228601"/>
              </a:xfrm>
              <a:prstGeom prst="rect">
                <a:avLst/>
              </a:pr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2" name="Google Shape;292;p32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3" name="Google Shape;293;p32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واضيع أو الأهداف">
  <p:cSld name="المواضيع أو الأهداف"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3"/>
          <p:cNvSpPr txBox="1"/>
          <p:nvPr/>
        </p:nvSpPr>
        <p:spPr>
          <a:xfrm flipH="1">
            <a:off x="909490" y="8760"/>
            <a:ext cx="9912792" cy="9133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 Light"/>
              <a:buNone/>
            </a:pPr>
            <a:r>
              <a:rPr lang="fr-FR" sz="2800" b="1" i="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Compétence : Communication écrite</a:t>
            </a:r>
            <a:r>
              <a:rPr lang="fr-FR" sz="2800" b="1" i="0">
                <a:solidFill>
                  <a:srgbClr val="3A3838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/ Production </a:t>
            </a:r>
            <a:r>
              <a:rPr lang="fr-FR" sz="2800" b="1" i="0">
                <a:solidFill>
                  <a:schemeClr val="dk1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écrite</a:t>
            </a:r>
            <a:r>
              <a:rPr lang="fr-FR" sz="2800" b="1" i="0">
                <a:solidFill>
                  <a:srgbClr val="3A3838"/>
                </a:solidFill>
                <a:latin typeface="Open Sans Light"/>
                <a:ea typeface="Open Sans Light"/>
                <a:cs typeface="Open Sans Light"/>
                <a:sym typeface="Open Sans Light"/>
              </a:rPr>
              <a:t> </a:t>
            </a:r>
            <a:endParaRPr sz="2800" b="1" i="0">
              <a:solidFill>
                <a:schemeClr val="dk1"/>
              </a:solidFill>
              <a:latin typeface="Open Sans Light"/>
              <a:ea typeface="Open Sans Light"/>
              <a:cs typeface="Open Sans Light"/>
              <a:sym typeface="Open Sans Light"/>
            </a:endParaRPr>
          </a:p>
        </p:txBody>
      </p:sp>
      <p:pic>
        <p:nvPicPr>
          <p:cNvPr id="296" name="Google Shape;296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33"/>
          <p:cNvSpPr/>
          <p:nvPr/>
        </p:nvSpPr>
        <p:spPr>
          <a:xfrm flipH="1">
            <a:off x="9448110" y="335716"/>
            <a:ext cx="1504933" cy="1504933"/>
          </a:xfrm>
          <a:custGeom>
            <a:avLst/>
            <a:gdLst/>
            <a:ahLst/>
            <a:cxnLst/>
            <a:rect l="l" t="t" r="r" b="b"/>
            <a:pathLst>
              <a:path w="2017267" h="2017267" extrusionOk="0">
                <a:moveTo>
                  <a:pt x="1008633" y="0"/>
                </a:moveTo>
                <a:cubicBezTo>
                  <a:pt x="1038667" y="0"/>
                  <a:pt x="1068701" y="11457"/>
                  <a:pt x="1091617" y="34373"/>
                </a:cubicBezTo>
                <a:lnTo>
                  <a:pt x="1982894" y="925651"/>
                </a:lnTo>
                <a:cubicBezTo>
                  <a:pt x="2028725" y="971481"/>
                  <a:pt x="2028725" y="1045787"/>
                  <a:pt x="1982894" y="1091617"/>
                </a:cubicBezTo>
                <a:lnTo>
                  <a:pt x="1091617" y="1982894"/>
                </a:lnTo>
                <a:cubicBezTo>
                  <a:pt x="1045787" y="2028725"/>
                  <a:pt x="971481" y="2028725"/>
                  <a:pt x="925651" y="1982894"/>
                </a:cubicBezTo>
                <a:lnTo>
                  <a:pt x="34373" y="1091616"/>
                </a:lnTo>
                <a:cubicBezTo>
                  <a:pt x="-11457" y="1045786"/>
                  <a:pt x="-11457" y="971481"/>
                  <a:pt x="34373" y="925650"/>
                </a:cubicBezTo>
                <a:lnTo>
                  <a:pt x="925650" y="34373"/>
                </a:lnTo>
                <a:cubicBezTo>
                  <a:pt x="948565" y="11457"/>
                  <a:pt x="978599" y="0"/>
                  <a:pt x="100863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98" name="Google Shape;298;p33"/>
          <p:cNvGrpSpPr/>
          <p:nvPr/>
        </p:nvGrpSpPr>
        <p:grpSpPr>
          <a:xfrm rot="10800000" flipH="1">
            <a:off x="0" y="88702"/>
            <a:ext cx="12191999" cy="1998962"/>
            <a:chOff x="-24048006" y="706405"/>
            <a:chExt cx="33183930" cy="5470816"/>
          </a:xfrm>
        </p:grpSpPr>
        <p:grpSp>
          <p:nvGrpSpPr>
            <p:cNvPr id="299" name="Google Shape;299;p33"/>
            <p:cNvGrpSpPr/>
            <p:nvPr/>
          </p:nvGrpSpPr>
          <p:grpSpPr>
            <a:xfrm rot="10800000" flipH="1">
              <a:off x="-24048006" y="3524344"/>
              <a:ext cx="30291417" cy="2652877"/>
              <a:chOff x="-19289447" y="811335"/>
              <a:chExt cx="30291417" cy="2652877"/>
            </a:xfrm>
          </p:grpSpPr>
          <p:sp>
            <p:nvSpPr>
              <p:cNvPr id="300" name="Google Shape;300;p33"/>
              <p:cNvSpPr/>
              <p:nvPr/>
            </p:nvSpPr>
            <p:spPr>
              <a:xfrm>
                <a:off x="-19289447" y="3139002"/>
                <a:ext cx="25424937" cy="290000"/>
              </a:xfrm>
              <a:prstGeom prst="rect">
                <a:avLst/>
              </a:pr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1" name="Google Shape;301;p3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1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2" name="Google Shape;302;p33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03" name="Google Shape;303;p33"/>
            <p:cNvGrpSpPr/>
            <p:nvPr/>
          </p:nvGrpSpPr>
          <p:grpSpPr>
            <a:xfrm flipH="1">
              <a:off x="1190030" y="706405"/>
              <a:ext cx="7945894" cy="2652877"/>
              <a:chOff x="3056076" y="811335"/>
              <a:chExt cx="7945894" cy="2652877"/>
            </a:xfrm>
          </p:grpSpPr>
          <p:sp>
            <p:nvSpPr>
              <p:cNvPr id="304" name="Google Shape;304;p33"/>
              <p:cNvSpPr/>
              <p:nvPr/>
            </p:nvSpPr>
            <p:spPr>
              <a:xfrm>
                <a:off x="3056076" y="3200406"/>
                <a:ext cx="3079404" cy="228599"/>
              </a:xfrm>
              <a:prstGeom prst="rect">
                <a:avLst/>
              </a:pr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5" name="Google Shape;305;p33"/>
              <p:cNvSpPr/>
              <p:nvPr/>
            </p:nvSpPr>
            <p:spPr>
              <a:xfrm rot="2727637">
                <a:off x="7154945" y="448707"/>
                <a:ext cx="228600" cy="3413518"/>
              </a:xfrm>
              <a:prstGeom prst="rect">
                <a:avLst/>
              </a:pr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306" name="Google Shape;306;p33"/>
              <p:cNvSpPr/>
              <p:nvPr/>
            </p:nvSpPr>
            <p:spPr>
              <a:xfrm rot="-2727637" flipH="1">
                <a:off x="9542351" y="362795"/>
                <a:ext cx="228600" cy="3549958"/>
              </a:xfrm>
              <a:custGeom>
                <a:avLst/>
                <a:gdLst/>
                <a:ahLst/>
                <a:cxnLst/>
                <a:rect l="l" t="t" r="r" b="b"/>
                <a:pathLst>
                  <a:path w="228600" h="3549958" extrusionOk="0">
                    <a:moveTo>
                      <a:pt x="0" y="0"/>
                    </a:moveTo>
                    <a:lnTo>
                      <a:pt x="0" y="3549958"/>
                    </a:lnTo>
                    <a:lnTo>
                      <a:pt x="10901" y="3549958"/>
                    </a:lnTo>
                    <a:lnTo>
                      <a:pt x="228600" y="3328731"/>
                    </a:lnTo>
                    <a:lnTo>
                      <a:pt x="228600" y="0"/>
                    </a:lnTo>
                    <a:close/>
                  </a:path>
                </a:pathLst>
              </a:custGeom>
              <a:solidFill>
                <a:srgbClr val="8DA9DB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07" name="Google Shape;307;p33"/>
          <p:cNvSpPr/>
          <p:nvPr/>
        </p:nvSpPr>
        <p:spPr>
          <a:xfrm flipH="1">
            <a:off x="9790321" y="699801"/>
            <a:ext cx="778955" cy="785296"/>
          </a:xfrm>
          <a:custGeom>
            <a:avLst/>
            <a:gdLst/>
            <a:ahLst/>
            <a:cxnLst/>
            <a:rect l="l" t="t" r="r" b="b"/>
            <a:pathLst>
              <a:path w="3208412" h="3234532" extrusionOk="0">
                <a:moveTo>
                  <a:pt x="1561445" y="1065858"/>
                </a:moveTo>
                <a:cubicBezTo>
                  <a:pt x="1654998" y="1065858"/>
                  <a:pt x="1743610" y="1087015"/>
                  <a:pt x="1821879" y="1126644"/>
                </a:cubicBezTo>
                <a:lnTo>
                  <a:pt x="1611352" y="1337172"/>
                </a:lnTo>
                <a:cubicBezTo>
                  <a:pt x="1595200" y="1333388"/>
                  <a:pt x="1578468" y="1332141"/>
                  <a:pt x="1561445" y="1332141"/>
                </a:cubicBezTo>
                <a:cubicBezTo>
                  <a:pt x="1373145" y="1332141"/>
                  <a:pt x="1220499" y="1484787"/>
                  <a:pt x="1220499" y="1673087"/>
                </a:cubicBezTo>
                <a:cubicBezTo>
                  <a:pt x="1220499" y="1861387"/>
                  <a:pt x="1373145" y="2014033"/>
                  <a:pt x="1561445" y="2014033"/>
                </a:cubicBezTo>
                <a:cubicBezTo>
                  <a:pt x="1749745" y="2014033"/>
                  <a:pt x="1902391" y="1861387"/>
                  <a:pt x="1902391" y="1673087"/>
                </a:cubicBezTo>
                <a:cubicBezTo>
                  <a:pt x="1902391" y="1643675"/>
                  <a:pt x="1898667" y="1615133"/>
                  <a:pt x="1890450" y="1588219"/>
                </a:cubicBezTo>
                <a:lnTo>
                  <a:pt x="2093156" y="1385512"/>
                </a:lnTo>
                <a:cubicBezTo>
                  <a:pt x="2142229" y="1470075"/>
                  <a:pt x="2168674" y="1568493"/>
                  <a:pt x="2168674" y="1673087"/>
                </a:cubicBezTo>
                <a:cubicBezTo>
                  <a:pt x="2168674" y="2008450"/>
                  <a:pt x="1896808" y="2280316"/>
                  <a:pt x="1561445" y="2280316"/>
                </a:cubicBezTo>
                <a:cubicBezTo>
                  <a:pt x="1226082" y="2280316"/>
                  <a:pt x="954217" y="2008450"/>
                  <a:pt x="954217" y="1673087"/>
                </a:cubicBezTo>
                <a:cubicBezTo>
                  <a:pt x="954217" y="1337724"/>
                  <a:pt x="1226082" y="1065858"/>
                  <a:pt x="1561445" y="1065858"/>
                </a:cubicBezTo>
                <a:close/>
                <a:moveTo>
                  <a:pt x="1561445" y="580076"/>
                </a:moveTo>
                <a:cubicBezTo>
                  <a:pt x="1790175" y="580076"/>
                  <a:pt x="2002494" y="650333"/>
                  <a:pt x="2177834" y="770690"/>
                </a:cubicBezTo>
                <a:lnTo>
                  <a:pt x="1968030" y="980494"/>
                </a:lnTo>
                <a:cubicBezTo>
                  <a:pt x="1849962" y="907198"/>
                  <a:pt x="1710422" y="866794"/>
                  <a:pt x="1561445" y="866794"/>
                </a:cubicBezTo>
                <a:cubicBezTo>
                  <a:pt x="1116142" y="866794"/>
                  <a:pt x="755153" y="1227784"/>
                  <a:pt x="755153" y="1673087"/>
                </a:cubicBezTo>
                <a:cubicBezTo>
                  <a:pt x="755153" y="2118390"/>
                  <a:pt x="1116142" y="2479380"/>
                  <a:pt x="1561445" y="2479380"/>
                </a:cubicBezTo>
                <a:cubicBezTo>
                  <a:pt x="2006748" y="2479380"/>
                  <a:pt x="2367738" y="2118390"/>
                  <a:pt x="2367738" y="1673087"/>
                </a:cubicBezTo>
                <a:cubicBezTo>
                  <a:pt x="2367738" y="1513043"/>
                  <a:pt x="2321108" y="1363890"/>
                  <a:pt x="2239307" y="1239362"/>
                </a:cubicBezTo>
                <a:lnTo>
                  <a:pt x="2445928" y="1032741"/>
                </a:lnTo>
                <a:cubicBezTo>
                  <a:pt x="2577451" y="1212149"/>
                  <a:pt x="2654457" y="1433625"/>
                  <a:pt x="2654457" y="1673087"/>
                </a:cubicBezTo>
                <a:cubicBezTo>
                  <a:pt x="2654457" y="2276741"/>
                  <a:pt x="2165099" y="2766099"/>
                  <a:pt x="1561445" y="2766099"/>
                </a:cubicBezTo>
                <a:cubicBezTo>
                  <a:pt x="957792" y="2766099"/>
                  <a:pt x="468434" y="2276741"/>
                  <a:pt x="468434" y="1673087"/>
                </a:cubicBezTo>
                <a:cubicBezTo>
                  <a:pt x="468434" y="1069433"/>
                  <a:pt x="957792" y="580076"/>
                  <a:pt x="1561445" y="580076"/>
                </a:cubicBezTo>
                <a:close/>
                <a:moveTo>
                  <a:pt x="1561445" y="111642"/>
                </a:moveTo>
                <a:cubicBezTo>
                  <a:pt x="1890473" y="111642"/>
                  <a:pt x="2195731" y="213411"/>
                  <a:pt x="2447076" y="387744"/>
                </a:cubicBezTo>
                <a:lnTo>
                  <a:pt x="2453780" y="494744"/>
                </a:lnTo>
                <a:lnTo>
                  <a:pt x="2309436" y="639088"/>
                </a:lnTo>
                <a:cubicBezTo>
                  <a:pt x="2099826" y="485554"/>
                  <a:pt x="1841132" y="395669"/>
                  <a:pt x="1561445" y="395669"/>
                </a:cubicBezTo>
                <a:cubicBezTo>
                  <a:pt x="855947" y="395669"/>
                  <a:pt x="284027" y="967589"/>
                  <a:pt x="284027" y="1673087"/>
                </a:cubicBezTo>
                <a:cubicBezTo>
                  <a:pt x="284027" y="2378585"/>
                  <a:pt x="855947" y="2950505"/>
                  <a:pt x="1561445" y="2950505"/>
                </a:cubicBezTo>
                <a:cubicBezTo>
                  <a:pt x="2266943" y="2950505"/>
                  <a:pt x="2838863" y="2378585"/>
                  <a:pt x="2838863" y="1673087"/>
                </a:cubicBezTo>
                <a:cubicBezTo>
                  <a:pt x="2838863" y="1382650"/>
                  <a:pt x="2741936" y="1114852"/>
                  <a:pt x="2577529" y="901139"/>
                </a:cubicBezTo>
                <a:lnTo>
                  <a:pt x="2706681" y="771988"/>
                </a:lnTo>
                <a:lnTo>
                  <a:pt x="2841540" y="780437"/>
                </a:lnTo>
                <a:cubicBezTo>
                  <a:pt x="3019168" y="1032973"/>
                  <a:pt x="3122890" y="1340917"/>
                  <a:pt x="3122890" y="1673087"/>
                </a:cubicBezTo>
                <a:cubicBezTo>
                  <a:pt x="3122890" y="2535449"/>
                  <a:pt x="2423807" y="3234532"/>
                  <a:pt x="1561445" y="3234532"/>
                </a:cubicBezTo>
                <a:cubicBezTo>
                  <a:pt x="699083" y="3234532"/>
                  <a:pt x="0" y="2535449"/>
                  <a:pt x="0" y="1673087"/>
                </a:cubicBezTo>
                <a:cubicBezTo>
                  <a:pt x="0" y="810725"/>
                  <a:pt x="699083" y="111642"/>
                  <a:pt x="1561445" y="111642"/>
                </a:cubicBezTo>
                <a:close/>
                <a:moveTo>
                  <a:pt x="2909110" y="0"/>
                </a:moveTo>
                <a:lnTo>
                  <a:pt x="2926757" y="281655"/>
                </a:lnTo>
                <a:lnTo>
                  <a:pt x="3208412" y="299301"/>
                </a:lnTo>
                <a:lnTo>
                  <a:pt x="2863230" y="644483"/>
                </a:lnTo>
                <a:lnTo>
                  <a:pt x="2685547" y="633351"/>
                </a:lnTo>
                <a:lnTo>
                  <a:pt x="1718098" y="1600799"/>
                </a:lnTo>
                <a:cubicBezTo>
                  <a:pt x="1729236" y="1622491"/>
                  <a:pt x="1734939" y="1647123"/>
                  <a:pt x="1734939" y="1673087"/>
                </a:cubicBezTo>
                <a:cubicBezTo>
                  <a:pt x="1734939" y="1768905"/>
                  <a:pt x="1657263" y="1846581"/>
                  <a:pt x="1561445" y="1846581"/>
                </a:cubicBezTo>
                <a:cubicBezTo>
                  <a:pt x="1465627" y="1846581"/>
                  <a:pt x="1387951" y="1768905"/>
                  <a:pt x="1387951" y="1673087"/>
                </a:cubicBezTo>
                <a:cubicBezTo>
                  <a:pt x="1387951" y="1577269"/>
                  <a:pt x="1465627" y="1499593"/>
                  <a:pt x="1561445" y="1499593"/>
                </a:cubicBezTo>
                <a:lnTo>
                  <a:pt x="1591006" y="1505561"/>
                </a:lnTo>
                <a:lnTo>
                  <a:pt x="2574981" y="521587"/>
                </a:lnTo>
                <a:lnTo>
                  <a:pt x="2563928" y="345182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7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الشكر">
  <p:cSld name="صفحة الشكر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Google Shape;52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239037" y="6008475"/>
            <a:ext cx="1352308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14911" y="6008475"/>
            <a:ext cx="1096080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34557" y="6008475"/>
            <a:ext cx="1224194" cy="355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82318" y="6016455"/>
            <a:ext cx="1053378" cy="34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259263" y="6002220"/>
            <a:ext cx="1323839" cy="35587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5"/>
          <p:cNvSpPr txBox="1"/>
          <p:nvPr/>
        </p:nvSpPr>
        <p:spPr>
          <a:xfrm>
            <a:off x="4237281" y="2108885"/>
            <a:ext cx="3717438" cy="2290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7600"/>
              <a:buFont typeface="Open Sans"/>
              <a:buNone/>
            </a:pPr>
            <a:r>
              <a:rPr lang="fr-FR" sz="7600" b="1" i="0">
                <a:solidFill>
                  <a:srgbClr val="3A3838"/>
                </a:solidFill>
                <a:latin typeface="Open Sans"/>
                <a:ea typeface="Open Sans"/>
                <a:cs typeface="Open Sans"/>
                <a:sym typeface="Open Sans"/>
              </a:rPr>
              <a:t>MERCI!</a:t>
            </a:r>
            <a:endParaRPr/>
          </a:p>
        </p:txBody>
      </p:sp>
      <p:cxnSp>
        <p:nvCxnSpPr>
          <p:cNvPr id="58" name="Google Shape;58;p5"/>
          <p:cNvCxnSpPr/>
          <p:nvPr/>
        </p:nvCxnSpPr>
        <p:spPr>
          <a:xfrm>
            <a:off x="1239037" y="5625297"/>
            <a:ext cx="9358260" cy="0"/>
          </a:xfrm>
          <a:prstGeom prst="straightConnector1">
            <a:avLst/>
          </a:prstGeom>
          <a:noFill/>
          <a:ln w="9525" cap="flat" cmpd="sng">
            <a:solidFill>
              <a:srgbClr val="3A3838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9" name="Google Shape;59;p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صفحة مقدمة الدرس">
  <p:cSld name="صفحة مقدمة الدرس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6"/>
          <p:cNvSpPr/>
          <p:nvPr/>
        </p:nvSpPr>
        <p:spPr>
          <a:xfrm>
            <a:off x="0" y="1000014"/>
            <a:ext cx="6546079" cy="5131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6"/>
          <p:cNvSpPr>
            <a:spLocks noGrp="1"/>
          </p:cNvSpPr>
          <p:nvPr>
            <p:ph type="pic" idx="2"/>
          </p:nvPr>
        </p:nvSpPr>
        <p:spPr>
          <a:xfrm>
            <a:off x="6096000" y="2854285"/>
            <a:ext cx="6096000" cy="2700000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pic>
        <p:nvPicPr>
          <p:cNvPr id="63" name="Google Shape;63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١">
  <p:cSld name="المرحلة التعليمية - ١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٢">
  <p:cSld name="المرحلة التعليمية - ٢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8"/>
          <p:cNvSpPr/>
          <p:nvPr/>
        </p:nvSpPr>
        <p:spPr>
          <a:xfrm>
            <a:off x="0" y="987552"/>
            <a:ext cx="12192000" cy="530907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8"/>
          <p:cNvSpPr/>
          <p:nvPr/>
        </p:nvSpPr>
        <p:spPr>
          <a:xfrm>
            <a:off x="4248055" y="3144377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932"/>
                </a:moveTo>
                <a:cubicBezTo>
                  <a:pt x="430753" y="335185"/>
                  <a:pt x="334326" y="431863"/>
                  <a:pt x="215377" y="431863"/>
                </a:cubicBezTo>
                <a:cubicBezTo>
                  <a:pt x="96427" y="431863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215408" y="0"/>
                  <a:pt x="215440" y="0"/>
                  <a:pt x="215472" y="0"/>
                </a:cubicBezTo>
                <a:cubicBezTo>
                  <a:pt x="334384" y="57"/>
                  <a:pt x="430753" y="96717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8"/>
          <p:cNvSpPr/>
          <p:nvPr/>
        </p:nvSpPr>
        <p:spPr>
          <a:xfrm>
            <a:off x="7516516" y="3144377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932"/>
                </a:moveTo>
                <a:cubicBezTo>
                  <a:pt x="430753" y="335185"/>
                  <a:pt x="334323" y="431863"/>
                  <a:pt x="215377" y="431863"/>
                </a:cubicBezTo>
                <a:cubicBezTo>
                  <a:pt x="96430" y="431863"/>
                  <a:pt x="0" y="335185"/>
                  <a:pt x="0" y="215932"/>
                </a:cubicBezTo>
                <a:cubicBezTo>
                  <a:pt x="0" y="96679"/>
                  <a:pt x="96430" y="0"/>
                  <a:pt x="215377" y="0"/>
                </a:cubicBezTo>
                <a:cubicBezTo>
                  <a:pt x="334323" y="0"/>
                  <a:pt x="430753" y="96679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8"/>
          <p:cNvSpPr/>
          <p:nvPr/>
        </p:nvSpPr>
        <p:spPr>
          <a:xfrm>
            <a:off x="7054126" y="2014140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837"/>
                </a:moveTo>
                <a:cubicBezTo>
                  <a:pt x="430810" y="335093"/>
                  <a:pt x="334418" y="431811"/>
                  <a:pt x="215472" y="431864"/>
                </a:cubicBezTo>
                <a:cubicBezTo>
                  <a:pt x="96525" y="431916"/>
                  <a:pt x="57" y="335283"/>
                  <a:pt x="0" y="216027"/>
                </a:cubicBezTo>
                <a:cubicBezTo>
                  <a:pt x="-57" y="96808"/>
                  <a:pt x="96278" y="106"/>
                  <a:pt x="215187" y="0"/>
                </a:cubicBezTo>
                <a:cubicBezTo>
                  <a:pt x="334133" y="-105"/>
                  <a:pt x="430649" y="96486"/>
                  <a:pt x="430753" y="215741"/>
                </a:cubicBezTo>
                <a:cubicBezTo>
                  <a:pt x="430753" y="215773"/>
                  <a:pt x="430753" y="215805"/>
                  <a:pt x="430753" y="215837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8"/>
          <p:cNvSpPr/>
          <p:nvPr/>
        </p:nvSpPr>
        <p:spPr>
          <a:xfrm>
            <a:off x="7054126" y="4309665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836"/>
                </a:moveTo>
                <a:cubicBezTo>
                  <a:pt x="430810" y="335090"/>
                  <a:pt x="334418" y="431806"/>
                  <a:pt x="215472" y="431864"/>
                </a:cubicBezTo>
                <a:cubicBezTo>
                  <a:pt x="96525" y="431921"/>
                  <a:pt x="57" y="335280"/>
                  <a:pt x="0" y="216027"/>
                </a:cubicBezTo>
                <a:cubicBezTo>
                  <a:pt x="-57" y="96812"/>
                  <a:pt x="96278" y="105"/>
                  <a:pt x="215187" y="0"/>
                </a:cubicBezTo>
                <a:cubicBezTo>
                  <a:pt x="334133" y="-105"/>
                  <a:pt x="430649" y="96488"/>
                  <a:pt x="430753" y="215741"/>
                </a:cubicBezTo>
                <a:cubicBezTo>
                  <a:pt x="430753" y="215770"/>
                  <a:pt x="430753" y="215808"/>
                  <a:pt x="430753" y="215836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8"/>
          <p:cNvSpPr/>
          <p:nvPr/>
        </p:nvSpPr>
        <p:spPr>
          <a:xfrm>
            <a:off x="4669497" y="2057384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932"/>
                </a:moveTo>
                <a:cubicBezTo>
                  <a:pt x="430753" y="335188"/>
                  <a:pt x="334326" y="431864"/>
                  <a:pt x="215377" y="431864"/>
                </a:cubicBezTo>
                <a:cubicBezTo>
                  <a:pt x="96427" y="431864"/>
                  <a:pt x="0" y="335188"/>
                  <a:pt x="0" y="215932"/>
                </a:cubicBezTo>
                <a:cubicBezTo>
                  <a:pt x="0" y="96750"/>
                  <a:pt x="96311" y="105"/>
                  <a:pt x="215187" y="0"/>
                </a:cubicBezTo>
                <a:cubicBezTo>
                  <a:pt x="334136" y="-105"/>
                  <a:pt x="430649" y="96485"/>
                  <a:pt x="430753" y="215741"/>
                </a:cubicBezTo>
                <a:cubicBezTo>
                  <a:pt x="430753" y="215805"/>
                  <a:pt x="430753" y="215868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8"/>
          <p:cNvSpPr/>
          <p:nvPr/>
        </p:nvSpPr>
        <p:spPr>
          <a:xfrm>
            <a:off x="4673678" y="4260516"/>
            <a:ext cx="430753" cy="431863"/>
          </a:xfrm>
          <a:custGeom>
            <a:avLst/>
            <a:gdLst/>
            <a:ahLst/>
            <a:cxnLst/>
            <a:rect l="l" t="t" r="r" b="b"/>
            <a:pathLst>
              <a:path w="430753" h="431863" extrusionOk="0">
                <a:moveTo>
                  <a:pt x="430753" y="215932"/>
                </a:moveTo>
                <a:cubicBezTo>
                  <a:pt x="430753" y="335185"/>
                  <a:pt x="334326" y="431864"/>
                  <a:pt x="215377" y="431864"/>
                </a:cubicBezTo>
                <a:cubicBezTo>
                  <a:pt x="96427" y="431864"/>
                  <a:pt x="0" y="335185"/>
                  <a:pt x="0" y="215932"/>
                </a:cubicBezTo>
                <a:cubicBezTo>
                  <a:pt x="0" y="96679"/>
                  <a:pt x="96427" y="0"/>
                  <a:pt x="215377" y="0"/>
                </a:cubicBezTo>
                <a:cubicBezTo>
                  <a:pt x="334274" y="-57"/>
                  <a:pt x="430701" y="96536"/>
                  <a:pt x="430753" y="215741"/>
                </a:cubicBezTo>
                <a:cubicBezTo>
                  <a:pt x="430753" y="215808"/>
                  <a:pt x="430753" y="215865"/>
                  <a:pt x="430753" y="215932"/>
                </a:cubicBez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8"/>
          <p:cNvSpPr/>
          <p:nvPr/>
        </p:nvSpPr>
        <p:spPr>
          <a:xfrm>
            <a:off x="4449132" y="1690777"/>
            <a:ext cx="3263556" cy="4174764"/>
          </a:xfrm>
          <a:custGeom>
            <a:avLst/>
            <a:gdLst/>
            <a:ahLst/>
            <a:cxnLst/>
            <a:rect l="l" t="t" r="r" b="b"/>
            <a:pathLst>
              <a:path w="3263556" h="4174764" extrusionOk="0">
                <a:moveTo>
                  <a:pt x="1631778" y="0"/>
                </a:moveTo>
                <a:cubicBezTo>
                  <a:pt x="2532984" y="0"/>
                  <a:pt x="3263556" y="753878"/>
                  <a:pt x="3263556" y="1683834"/>
                </a:cubicBezTo>
                <a:cubicBezTo>
                  <a:pt x="3263556" y="2265056"/>
                  <a:pt x="2978177" y="2777498"/>
                  <a:pt x="2544121" y="3080096"/>
                </a:cubicBezTo>
                <a:lnTo>
                  <a:pt x="2528373" y="3089968"/>
                </a:lnTo>
                <a:lnTo>
                  <a:pt x="2208145" y="3550295"/>
                </a:lnTo>
                <a:lnTo>
                  <a:pt x="2219296" y="4163612"/>
                </a:lnTo>
                <a:lnTo>
                  <a:pt x="1059569" y="4174764"/>
                </a:lnTo>
                <a:lnTo>
                  <a:pt x="1059569" y="3461086"/>
                </a:lnTo>
                <a:lnTo>
                  <a:pt x="785943" y="3121789"/>
                </a:lnTo>
                <a:lnTo>
                  <a:pt x="719435" y="3080096"/>
                </a:lnTo>
                <a:cubicBezTo>
                  <a:pt x="285379" y="2777498"/>
                  <a:pt x="0" y="2265056"/>
                  <a:pt x="0" y="1683834"/>
                </a:cubicBezTo>
                <a:cubicBezTo>
                  <a:pt x="0" y="753878"/>
                  <a:pt x="730572" y="0"/>
                  <a:pt x="1631778" y="0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8"/>
          <p:cNvSpPr/>
          <p:nvPr/>
        </p:nvSpPr>
        <p:spPr>
          <a:xfrm>
            <a:off x="4406511" y="1671337"/>
            <a:ext cx="3382206" cy="5186663"/>
          </a:xfrm>
          <a:custGeom>
            <a:avLst/>
            <a:gdLst/>
            <a:ahLst/>
            <a:cxnLst/>
            <a:rect l="l" t="t" r="r" b="b"/>
            <a:pathLst>
              <a:path w="3382206" h="5186663" extrusionOk="0">
                <a:moveTo>
                  <a:pt x="1691103" y="0"/>
                </a:moveTo>
                <a:cubicBezTo>
                  <a:pt x="2623579" y="0"/>
                  <a:pt x="3382195" y="760476"/>
                  <a:pt x="3382195" y="1695450"/>
                </a:cubicBezTo>
                <a:cubicBezTo>
                  <a:pt x="3383924" y="2159060"/>
                  <a:pt x="3194569" y="2602802"/>
                  <a:pt x="2858907" y="2921699"/>
                </a:cubicBezTo>
                <a:cubicBezTo>
                  <a:pt x="2604768" y="3165062"/>
                  <a:pt x="2316807" y="3440811"/>
                  <a:pt x="2316807" y="3644646"/>
                </a:cubicBezTo>
                <a:lnTo>
                  <a:pt x="2316807" y="4057555"/>
                </a:lnTo>
                <a:cubicBezTo>
                  <a:pt x="2316845" y="4081844"/>
                  <a:pt x="2311658" y="4105847"/>
                  <a:pt x="2301606" y="4127945"/>
                </a:cubicBezTo>
                <a:cubicBezTo>
                  <a:pt x="2313472" y="4133231"/>
                  <a:pt x="2324626" y="4140032"/>
                  <a:pt x="2334773" y="4148157"/>
                </a:cubicBezTo>
                <a:cubicBezTo>
                  <a:pt x="2400345" y="4200706"/>
                  <a:pt x="2411024" y="4296604"/>
                  <a:pt x="2358609" y="4362355"/>
                </a:cubicBezTo>
                <a:cubicBezTo>
                  <a:pt x="2403072" y="4418029"/>
                  <a:pt x="2403072" y="4497181"/>
                  <a:pt x="2358609" y="4552855"/>
                </a:cubicBezTo>
                <a:cubicBezTo>
                  <a:pt x="2403072" y="4608529"/>
                  <a:pt x="2403072" y="4687681"/>
                  <a:pt x="2358609" y="4743355"/>
                </a:cubicBezTo>
                <a:cubicBezTo>
                  <a:pt x="2380176" y="4770358"/>
                  <a:pt x="2391937" y="4803915"/>
                  <a:pt x="2391956" y="4838509"/>
                </a:cubicBezTo>
                <a:cubicBezTo>
                  <a:pt x="2392013" y="4922682"/>
                  <a:pt x="2323999" y="4990948"/>
                  <a:pt x="2240043" y="4991005"/>
                </a:cubicBezTo>
                <a:lnTo>
                  <a:pt x="1997495" y="4991005"/>
                </a:lnTo>
                <a:lnTo>
                  <a:pt x="1997495" y="5186663"/>
                </a:lnTo>
                <a:lnTo>
                  <a:pt x="1883489" y="5186663"/>
                </a:lnTo>
                <a:lnTo>
                  <a:pt x="1883489" y="4933855"/>
                </a:lnTo>
                <a:cubicBezTo>
                  <a:pt x="1883489" y="4902289"/>
                  <a:pt x="1909007" y="4876705"/>
                  <a:pt x="1940492" y="4876705"/>
                </a:cubicBezTo>
                <a:lnTo>
                  <a:pt x="2240043" y="4876705"/>
                </a:lnTo>
                <a:cubicBezTo>
                  <a:pt x="2261030" y="4876705"/>
                  <a:pt x="2278045" y="4859646"/>
                  <a:pt x="2278045" y="4838605"/>
                </a:cubicBezTo>
                <a:cubicBezTo>
                  <a:pt x="2278045" y="4817564"/>
                  <a:pt x="2261030" y="4800505"/>
                  <a:pt x="2240043" y="4800505"/>
                </a:cubicBezTo>
                <a:lnTo>
                  <a:pt x="1940492" y="4800505"/>
                </a:lnTo>
                <a:cubicBezTo>
                  <a:pt x="1909007" y="4800505"/>
                  <a:pt x="1883489" y="4774921"/>
                  <a:pt x="1883489" y="4743355"/>
                </a:cubicBezTo>
                <a:cubicBezTo>
                  <a:pt x="1883489" y="4711789"/>
                  <a:pt x="1909007" y="4686205"/>
                  <a:pt x="1940492" y="4686205"/>
                </a:cubicBezTo>
                <a:lnTo>
                  <a:pt x="2240043" y="4686205"/>
                </a:lnTo>
                <a:cubicBezTo>
                  <a:pt x="2261030" y="4686205"/>
                  <a:pt x="2278045" y="4669146"/>
                  <a:pt x="2278045" y="4648105"/>
                </a:cubicBezTo>
                <a:cubicBezTo>
                  <a:pt x="2278045" y="4627064"/>
                  <a:pt x="2261030" y="4610005"/>
                  <a:pt x="2240043" y="4610005"/>
                </a:cubicBezTo>
                <a:lnTo>
                  <a:pt x="1940492" y="4610005"/>
                </a:lnTo>
                <a:cubicBezTo>
                  <a:pt x="1909007" y="4610005"/>
                  <a:pt x="1883489" y="4584421"/>
                  <a:pt x="1883489" y="4552855"/>
                </a:cubicBezTo>
                <a:cubicBezTo>
                  <a:pt x="1883489" y="4521289"/>
                  <a:pt x="1909007" y="4495705"/>
                  <a:pt x="1940492" y="4495705"/>
                </a:cubicBezTo>
                <a:lnTo>
                  <a:pt x="2240043" y="4495705"/>
                </a:lnTo>
                <a:cubicBezTo>
                  <a:pt x="2261030" y="4495705"/>
                  <a:pt x="2278045" y="4478646"/>
                  <a:pt x="2278045" y="4457605"/>
                </a:cubicBezTo>
                <a:cubicBezTo>
                  <a:pt x="2278045" y="4436564"/>
                  <a:pt x="2261030" y="4419505"/>
                  <a:pt x="2240043" y="4419505"/>
                </a:cubicBezTo>
                <a:lnTo>
                  <a:pt x="1940492" y="4419505"/>
                </a:lnTo>
                <a:cubicBezTo>
                  <a:pt x="1909007" y="4419505"/>
                  <a:pt x="1883489" y="4393921"/>
                  <a:pt x="1883489" y="4362355"/>
                </a:cubicBezTo>
                <a:cubicBezTo>
                  <a:pt x="1883489" y="4330789"/>
                  <a:pt x="1909007" y="4305205"/>
                  <a:pt x="1940492" y="4305205"/>
                </a:cubicBezTo>
                <a:lnTo>
                  <a:pt x="2240043" y="4305205"/>
                </a:lnTo>
                <a:cubicBezTo>
                  <a:pt x="2261030" y="4305205"/>
                  <a:pt x="2278045" y="4288146"/>
                  <a:pt x="2278045" y="4267105"/>
                </a:cubicBezTo>
                <a:cubicBezTo>
                  <a:pt x="2278045" y="4246064"/>
                  <a:pt x="2261030" y="4229005"/>
                  <a:pt x="2240043" y="4229005"/>
                </a:cubicBezTo>
                <a:lnTo>
                  <a:pt x="1940492" y="4229005"/>
                </a:lnTo>
                <a:cubicBezTo>
                  <a:pt x="1909007" y="4229005"/>
                  <a:pt x="1883489" y="4203421"/>
                  <a:pt x="1883489" y="4171855"/>
                </a:cubicBezTo>
                <a:cubicBezTo>
                  <a:pt x="1883489" y="4140289"/>
                  <a:pt x="1909007" y="4114705"/>
                  <a:pt x="1940492" y="4114705"/>
                </a:cubicBezTo>
                <a:lnTo>
                  <a:pt x="2145798" y="4114705"/>
                </a:lnTo>
                <a:cubicBezTo>
                  <a:pt x="2177283" y="4114705"/>
                  <a:pt x="2202801" y="4089121"/>
                  <a:pt x="2202801" y="4057555"/>
                </a:cubicBezTo>
                <a:lnTo>
                  <a:pt x="2202801" y="3644646"/>
                </a:lnTo>
                <a:cubicBezTo>
                  <a:pt x="2202801" y="3391567"/>
                  <a:pt x="2496272" y="3110865"/>
                  <a:pt x="2780147" y="2839117"/>
                </a:cubicBezTo>
                <a:cubicBezTo>
                  <a:pt x="3093199" y="2541699"/>
                  <a:pt x="3269804" y="2127837"/>
                  <a:pt x="3268189" y="1695450"/>
                </a:cubicBezTo>
                <a:cubicBezTo>
                  <a:pt x="3268189" y="823627"/>
                  <a:pt x="2560686" y="114300"/>
                  <a:pt x="1691103" y="114300"/>
                </a:cubicBezTo>
                <a:cubicBezTo>
                  <a:pt x="821521" y="114300"/>
                  <a:pt x="114018" y="823532"/>
                  <a:pt x="114018" y="1695450"/>
                </a:cubicBezTo>
                <a:cubicBezTo>
                  <a:pt x="112385" y="2127818"/>
                  <a:pt x="288997" y="2541651"/>
                  <a:pt x="602059" y="2839022"/>
                </a:cubicBezTo>
                <a:cubicBezTo>
                  <a:pt x="885935" y="3111246"/>
                  <a:pt x="1179406" y="3391948"/>
                  <a:pt x="1179406" y="3644646"/>
                </a:cubicBezTo>
                <a:lnTo>
                  <a:pt x="1179406" y="4057555"/>
                </a:lnTo>
                <a:cubicBezTo>
                  <a:pt x="1179406" y="4089121"/>
                  <a:pt x="1204924" y="4114705"/>
                  <a:pt x="1236409" y="4114705"/>
                </a:cubicBezTo>
                <a:lnTo>
                  <a:pt x="1460146" y="4114705"/>
                </a:lnTo>
                <a:cubicBezTo>
                  <a:pt x="1491631" y="4114705"/>
                  <a:pt x="1517149" y="4140289"/>
                  <a:pt x="1517149" y="4171855"/>
                </a:cubicBezTo>
                <a:cubicBezTo>
                  <a:pt x="1517149" y="4203421"/>
                  <a:pt x="1491631" y="4229005"/>
                  <a:pt x="1460146" y="4229005"/>
                </a:cubicBezTo>
                <a:lnTo>
                  <a:pt x="1142354" y="4229005"/>
                </a:lnTo>
                <a:cubicBezTo>
                  <a:pt x="1121367" y="4229005"/>
                  <a:pt x="1104352" y="4246064"/>
                  <a:pt x="1104352" y="4267105"/>
                </a:cubicBezTo>
                <a:cubicBezTo>
                  <a:pt x="1104352" y="4288146"/>
                  <a:pt x="1121367" y="4305205"/>
                  <a:pt x="1142354" y="4305205"/>
                </a:cubicBezTo>
                <a:lnTo>
                  <a:pt x="1460146" y="4305205"/>
                </a:lnTo>
                <a:cubicBezTo>
                  <a:pt x="1491631" y="4305205"/>
                  <a:pt x="1517149" y="4330789"/>
                  <a:pt x="1517149" y="4362355"/>
                </a:cubicBezTo>
                <a:cubicBezTo>
                  <a:pt x="1517149" y="4393921"/>
                  <a:pt x="1491631" y="4419505"/>
                  <a:pt x="1460146" y="4419505"/>
                </a:cubicBezTo>
                <a:lnTo>
                  <a:pt x="1142354" y="4419505"/>
                </a:lnTo>
                <a:cubicBezTo>
                  <a:pt x="1121367" y="4419505"/>
                  <a:pt x="1104352" y="4436564"/>
                  <a:pt x="1104352" y="4457605"/>
                </a:cubicBezTo>
                <a:cubicBezTo>
                  <a:pt x="1104352" y="4478646"/>
                  <a:pt x="1121367" y="4495705"/>
                  <a:pt x="1142354" y="4495705"/>
                </a:cubicBezTo>
                <a:lnTo>
                  <a:pt x="1460146" y="4495705"/>
                </a:lnTo>
                <a:cubicBezTo>
                  <a:pt x="1491631" y="4495705"/>
                  <a:pt x="1517149" y="4521289"/>
                  <a:pt x="1517149" y="4552855"/>
                </a:cubicBezTo>
                <a:cubicBezTo>
                  <a:pt x="1517149" y="4584421"/>
                  <a:pt x="1491631" y="4610005"/>
                  <a:pt x="1460146" y="4610005"/>
                </a:cubicBezTo>
                <a:lnTo>
                  <a:pt x="1142354" y="4610005"/>
                </a:lnTo>
                <a:cubicBezTo>
                  <a:pt x="1121367" y="4610005"/>
                  <a:pt x="1104352" y="4627064"/>
                  <a:pt x="1104352" y="4648105"/>
                </a:cubicBezTo>
                <a:cubicBezTo>
                  <a:pt x="1104352" y="4669146"/>
                  <a:pt x="1121367" y="4686205"/>
                  <a:pt x="1142354" y="4686205"/>
                </a:cubicBezTo>
                <a:lnTo>
                  <a:pt x="1460146" y="4686205"/>
                </a:lnTo>
                <a:cubicBezTo>
                  <a:pt x="1491631" y="4686205"/>
                  <a:pt x="1517149" y="4711789"/>
                  <a:pt x="1517149" y="4743355"/>
                </a:cubicBezTo>
                <a:cubicBezTo>
                  <a:pt x="1517149" y="4774921"/>
                  <a:pt x="1491631" y="4800505"/>
                  <a:pt x="1460146" y="4800505"/>
                </a:cubicBezTo>
                <a:lnTo>
                  <a:pt x="1142354" y="4800505"/>
                </a:lnTo>
                <a:cubicBezTo>
                  <a:pt x="1121367" y="4800505"/>
                  <a:pt x="1104352" y="4817564"/>
                  <a:pt x="1104352" y="4838605"/>
                </a:cubicBezTo>
                <a:cubicBezTo>
                  <a:pt x="1104352" y="4859646"/>
                  <a:pt x="1121367" y="4876705"/>
                  <a:pt x="1142354" y="4876705"/>
                </a:cubicBezTo>
                <a:lnTo>
                  <a:pt x="1459956" y="4876705"/>
                </a:lnTo>
                <a:cubicBezTo>
                  <a:pt x="1491441" y="4876705"/>
                  <a:pt x="1516959" y="4902289"/>
                  <a:pt x="1516959" y="4933855"/>
                </a:cubicBezTo>
                <a:lnTo>
                  <a:pt x="1516959" y="5186663"/>
                </a:lnTo>
                <a:lnTo>
                  <a:pt x="1402953" y="5186663"/>
                </a:lnTo>
                <a:lnTo>
                  <a:pt x="1402953" y="4991005"/>
                </a:lnTo>
                <a:lnTo>
                  <a:pt x="1142164" y="4991005"/>
                </a:lnTo>
                <a:cubicBezTo>
                  <a:pt x="1107658" y="4990986"/>
                  <a:pt x="1074187" y="4979194"/>
                  <a:pt x="1047253" y="4957572"/>
                </a:cubicBezTo>
                <a:cubicBezTo>
                  <a:pt x="981719" y="4904966"/>
                  <a:pt x="971126" y="4809058"/>
                  <a:pt x="1023597" y="4743355"/>
                </a:cubicBezTo>
                <a:cubicBezTo>
                  <a:pt x="979135" y="4687681"/>
                  <a:pt x="979135" y="4608529"/>
                  <a:pt x="1023597" y="4552855"/>
                </a:cubicBezTo>
                <a:cubicBezTo>
                  <a:pt x="979135" y="4497181"/>
                  <a:pt x="979135" y="4418029"/>
                  <a:pt x="1023597" y="4362355"/>
                </a:cubicBezTo>
                <a:cubicBezTo>
                  <a:pt x="1015484" y="4352182"/>
                  <a:pt x="1008710" y="4341009"/>
                  <a:pt x="1003437" y="4329103"/>
                </a:cubicBezTo>
                <a:cubicBezTo>
                  <a:pt x="969340" y="4252198"/>
                  <a:pt x="1003884" y="4162130"/>
                  <a:pt x="1080600" y="4127945"/>
                </a:cubicBezTo>
                <a:cubicBezTo>
                  <a:pt x="1070549" y="4105847"/>
                  <a:pt x="1065361" y="4081844"/>
                  <a:pt x="1065399" y="4057555"/>
                </a:cubicBezTo>
                <a:lnTo>
                  <a:pt x="1065399" y="3644646"/>
                </a:lnTo>
                <a:cubicBezTo>
                  <a:pt x="1065399" y="3440811"/>
                  <a:pt x="777439" y="3165062"/>
                  <a:pt x="523300" y="2921699"/>
                </a:cubicBezTo>
                <a:cubicBezTo>
                  <a:pt x="187641" y="2602802"/>
                  <a:pt x="-1720" y="2159060"/>
                  <a:pt x="12" y="1695450"/>
                </a:cubicBezTo>
                <a:cubicBezTo>
                  <a:pt x="12" y="760571"/>
                  <a:pt x="758628" y="0"/>
                  <a:pt x="1691103" y="0"/>
                </a:cubicBezTo>
                <a:close/>
              </a:path>
            </a:pathLst>
          </a:custGeom>
          <a:solidFill>
            <a:srgbClr val="1E4E79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6" name="Google Shape;76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٣">
  <p:cSld name="المرحلة التعليمية - ٣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9"/>
          <p:cNvSpPr/>
          <p:nvPr/>
        </p:nvSpPr>
        <p:spPr>
          <a:xfrm>
            <a:off x="3191" y="0"/>
            <a:ext cx="6008307" cy="685799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9" name="Google Shape;79;p9"/>
          <p:cNvGrpSpPr/>
          <p:nvPr/>
        </p:nvGrpSpPr>
        <p:grpSpPr>
          <a:xfrm>
            <a:off x="6907074" y="1240481"/>
            <a:ext cx="4709243" cy="4377037"/>
            <a:chOff x="433353" y="993616"/>
            <a:chExt cx="5355059" cy="4977295"/>
          </a:xfrm>
        </p:grpSpPr>
        <p:sp>
          <p:nvSpPr>
            <p:cNvPr id="80" name="Google Shape;80;p9"/>
            <p:cNvSpPr/>
            <p:nvPr/>
          </p:nvSpPr>
          <p:spPr>
            <a:xfrm>
              <a:off x="648520" y="993616"/>
              <a:ext cx="4889897" cy="4886405"/>
            </a:xfrm>
            <a:custGeom>
              <a:avLst/>
              <a:gdLst/>
              <a:ahLst/>
              <a:cxnLst/>
              <a:rect l="l" t="t" r="r" b="b"/>
              <a:pathLst>
                <a:path w="4889897" h="4886405" extrusionOk="0">
                  <a:moveTo>
                    <a:pt x="2444975" y="4524442"/>
                  </a:moveTo>
                  <a:cubicBezTo>
                    <a:pt x="1296622" y="4524442"/>
                    <a:pt x="362542" y="3590763"/>
                    <a:pt x="362542" y="2443230"/>
                  </a:cubicBezTo>
                  <a:cubicBezTo>
                    <a:pt x="362542" y="1295696"/>
                    <a:pt x="1296569" y="362284"/>
                    <a:pt x="2444975" y="362284"/>
                  </a:cubicBezTo>
                  <a:cubicBezTo>
                    <a:pt x="3593382" y="362284"/>
                    <a:pt x="4527355" y="1295910"/>
                    <a:pt x="4527355" y="2443230"/>
                  </a:cubicBezTo>
                  <a:cubicBezTo>
                    <a:pt x="4527355" y="3590550"/>
                    <a:pt x="3593329" y="4524442"/>
                    <a:pt x="2444975" y="4524442"/>
                  </a:cubicBezTo>
                  <a:close/>
                  <a:moveTo>
                    <a:pt x="2444975" y="0"/>
                  </a:moveTo>
                  <a:cubicBezTo>
                    <a:pt x="1096797" y="0"/>
                    <a:pt x="0" y="1096014"/>
                    <a:pt x="0" y="2443230"/>
                  </a:cubicBezTo>
                  <a:cubicBezTo>
                    <a:pt x="0" y="3790445"/>
                    <a:pt x="1096797" y="4886406"/>
                    <a:pt x="2444975" y="4886406"/>
                  </a:cubicBezTo>
                  <a:cubicBezTo>
                    <a:pt x="3793153" y="4886406"/>
                    <a:pt x="4889898" y="3790445"/>
                    <a:pt x="4889898" y="2443230"/>
                  </a:cubicBezTo>
                  <a:cubicBezTo>
                    <a:pt x="4889898" y="1096014"/>
                    <a:pt x="3793100" y="0"/>
                    <a:pt x="2444975" y="0"/>
                  </a:cubicBezTo>
                  <a:close/>
                </a:path>
              </a:pathLst>
            </a:custGeom>
            <a:solidFill>
              <a:srgbClr val="B4DCFA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81;p9"/>
            <p:cNvSpPr/>
            <p:nvPr/>
          </p:nvSpPr>
          <p:spPr>
            <a:xfrm>
              <a:off x="2725301" y="1994325"/>
              <a:ext cx="1028362" cy="2566364"/>
            </a:xfrm>
            <a:custGeom>
              <a:avLst/>
              <a:gdLst/>
              <a:ahLst/>
              <a:cxnLst/>
              <a:rect l="l" t="t" r="r" b="b"/>
              <a:pathLst>
                <a:path w="1028362" h="2566364" extrusionOk="0">
                  <a:moveTo>
                    <a:pt x="275491" y="1806952"/>
                  </a:moveTo>
                  <a:lnTo>
                    <a:pt x="611376" y="2496889"/>
                  </a:lnTo>
                  <a:cubicBezTo>
                    <a:pt x="639303" y="2556986"/>
                    <a:pt x="710702" y="2583086"/>
                    <a:pt x="770842" y="2555174"/>
                  </a:cubicBezTo>
                  <a:cubicBezTo>
                    <a:pt x="830986" y="2527268"/>
                    <a:pt x="857100" y="2455919"/>
                    <a:pt x="829168" y="2395823"/>
                  </a:cubicBezTo>
                  <a:cubicBezTo>
                    <a:pt x="828555" y="2394496"/>
                    <a:pt x="827915" y="2393180"/>
                    <a:pt x="827249" y="2391880"/>
                  </a:cubicBezTo>
                  <a:lnTo>
                    <a:pt x="490564" y="1700664"/>
                  </a:lnTo>
                  <a:cubicBezTo>
                    <a:pt x="579707" y="1585320"/>
                    <a:pt x="566325" y="1419735"/>
                    <a:pt x="449992" y="1322717"/>
                  </a:cubicBezTo>
                  <a:lnTo>
                    <a:pt x="1015984" y="172893"/>
                  </a:lnTo>
                  <a:cubicBezTo>
                    <a:pt x="1045265" y="113500"/>
                    <a:pt x="1020825" y="41629"/>
                    <a:pt x="961390" y="12370"/>
                  </a:cubicBezTo>
                  <a:cubicBezTo>
                    <a:pt x="901954" y="-16890"/>
                    <a:pt x="830032" y="7532"/>
                    <a:pt x="800751" y="66925"/>
                  </a:cubicBezTo>
                  <a:lnTo>
                    <a:pt x="210393" y="1266084"/>
                  </a:lnTo>
                  <a:cubicBezTo>
                    <a:pt x="-105551" y="1341418"/>
                    <a:pt x="-50850" y="1808444"/>
                    <a:pt x="275491" y="1807059"/>
                  </a:cubicBezTo>
                  <a:close/>
                </a:path>
              </a:pathLst>
            </a:custGeom>
            <a:solidFill>
              <a:srgbClr val="8BC9F7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82;p9"/>
            <p:cNvSpPr/>
            <p:nvPr/>
          </p:nvSpPr>
          <p:spPr>
            <a:xfrm>
              <a:off x="753484" y="2816488"/>
              <a:ext cx="455857" cy="1789840"/>
            </a:xfrm>
            <a:custGeom>
              <a:avLst/>
              <a:gdLst/>
              <a:ahLst/>
              <a:cxnLst/>
              <a:rect l="l" t="t" r="r" b="b"/>
              <a:pathLst>
                <a:path w="455857" h="1789840" extrusionOk="0">
                  <a:moveTo>
                    <a:pt x="313400" y="1789681"/>
                  </a:moveTo>
                  <a:cubicBezTo>
                    <a:pt x="3368" y="1252468"/>
                    <a:pt x="-80767" y="614305"/>
                    <a:pt x="79453" y="15184"/>
                  </a:cubicBezTo>
                  <a:lnTo>
                    <a:pt x="168543" y="0"/>
                  </a:lnTo>
                  <a:lnTo>
                    <a:pt x="238652" y="57806"/>
                  </a:lnTo>
                  <a:cubicBezTo>
                    <a:pt x="89362" y="614694"/>
                    <a:pt x="167489" y="1208029"/>
                    <a:pt x="455858" y="1707368"/>
                  </a:cubicBezTo>
                  <a:lnTo>
                    <a:pt x="313400" y="1789840"/>
                  </a:ln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9"/>
            <p:cNvSpPr/>
            <p:nvPr/>
          </p:nvSpPr>
          <p:spPr>
            <a:xfrm>
              <a:off x="1066883" y="1098145"/>
              <a:ext cx="2072516" cy="1251742"/>
            </a:xfrm>
            <a:custGeom>
              <a:avLst/>
              <a:gdLst/>
              <a:ahLst/>
              <a:cxnLst/>
              <a:rect l="l" t="t" r="r" b="b"/>
              <a:pathLst>
                <a:path w="2072516" h="1251742" extrusionOk="0">
                  <a:moveTo>
                    <a:pt x="0" y="1169323"/>
                  </a:moveTo>
                  <a:cubicBezTo>
                    <a:pt x="418102" y="445891"/>
                    <a:pt x="1190552" y="187"/>
                    <a:pt x="2026559" y="0"/>
                  </a:cubicBezTo>
                  <a:lnTo>
                    <a:pt x="2072516" y="84231"/>
                  </a:lnTo>
                  <a:lnTo>
                    <a:pt x="2026559" y="164892"/>
                  </a:lnTo>
                  <a:cubicBezTo>
                    <a:pt x="1249295" y="164706"/>
                    <a:pt x="531013" y="579046"/>
                    <a:pt x="142458" y="1251743"/>
                  </a:cubicBezTo>
                  <a:lnTo>
                    <a:pt x="0" y="1169323"/>
                  </a:ln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9"/>
            <p:cNvSpPr/>
            <p:nvPr/>
          </p:nvSpPr>
          <p:spPr>
            <a:xfrm>
              <a:off x="4181123" y="1783127"/>
              <a:ext cx="1252389" cy="3678776"/>
            </a:xfrm>
            <a:custGeom>
              <a:avLst/>
              <a:gdLst/>
              <a:ahLst/>
              <a:cxnLst/>
              <a:rect l="l" t="t" r="r" b="b"/>
              <a:pathLst>
                <a:path w="1252389" h="3678776" extrusionOk="0">
                  <a:moveTo>
                    <a:pt x="567219" y="0"/>
                  </a:moveTo>
                  <a:cubicBezTo>
                    <a:pt x="1481055" y="913578"/>
                    <a:pt x="1480741" y="2394460"/>
                    <a:pt x="566510" y="3307649"/>
                  </a:cubicBezTo>
                  <a:cubicBezTo>
                    <a:pt x="422058" y="3451928"/>
                    <a:pt x="259335" y="3576698"/>
                    <a:pt x="82479" y="3678776"/>
                  </a:cubicBezTo>
                  <a:lnTo>
                    <a:pt x="8210" y="3636687"/>
                  </a:lnTo>
                  <a:lnTo>
                    <a:pt x="0" y="3536580"/>
                  </a:lnTo>
                  <a:cubicBezTo>
                    <a:pt x="1040449" y="2936751"/>
                    <a:pt x="1397292" y="1607649"/>
                    <a:pt x="797039" y="567943"/>
                  </a:cubicBezTo>
                  <a:cubicBezTo>
                    <a:pt x="701813" y="402998"/>
                    <a:pt x="585303" y="251281"/>
                    <a:pt x="450512" y="116677"/>
                  </a:cubicBezTo>
                  <a:lnTo>
                    <a:pt x="567219" y="107"/>
                  </a:ln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9"/>
            <p:cNvSpPr/>
            <p:nvPr/>
          </p:nvSpPr>
          <p:spPr>
            <a:xfrm>
              <a:off x="1438596" y="4974046"/>
              <a:ext cx="1703522" cy="801445"/>
            </a:xfrm>
            <a:custGeom>
              <a:avLst/>
              <a:gdLst/>
              <a:ahLst/>
              <a:cxnLst/>
              <a:rect l="l" t="t" r="r" b="b"/>
              <a:pathLst>
                <a:path w="1703522" h="801445" extrusionOk="0">
                  <a:moveTo>
                    <a:pt x="1703523" y="800913"/>
                  </a:moveTo>
                  <a:cubicBezTo>
                    <a:pt x="1687262" y="801233"/>
                    <a:pt x="1671001" y="801446"/>
                    <a:pt x="1654846" y="801446"/>
                  </a:cubicBezTo>
                  <a:cubicBezTo>
                    <a:pt x="1034253" y="801073"/>
                    <a:pt x="439135" y="554779"/>
                    <a:pt x="0" y="116570"/>
                  </a:cubicBezTo>
                  <a:lnTo>
                    <a:pt x="26658" y="32659"/>
                  </a:lnTo>
                  <a:lnTo>
                    <a:pt x="116760" y="0"/>
                  </a:lnTo>
                  <a:cubicBezTo>
                    <a:pt x="524519" y="407873"/>
                    <a:pt x="1077903" y="636895"/>
                    <a:pt x="1654846" y="636553"/>
                  </a:cubicBezTo>
                  <a:cubicBezTo>
                    <a:pt x="1671107" y="636553"/>
                    <a:pt x="1687368" y="636553"/>
                    <a:pt x="1703523" y="636021"/>
                  </a:cubicBezTo>
                  <a:lnTo>
                    <a:pt x="1703523" y="801179"/>
                  </a:ln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9"/>
            <p:cNvSpPr/>
            <p:nvPr/>
          </p:nvSpPr>
          <p:spPr>
            <a:xfrm>
              <a:off x="1497616" y="1065273"/>
              <a:ext cx="868289" cy="867669"/>
            </a:xfrm>
            <a:custGeom>
              <a:avLst/>
              <a:gdLst/>
              <a:ahLst/>
              <a:cxnLst/>
              <a:rect l="l" t="t" r="r" b="b"/>
              <a:pathLst>
                <a:path w="868289" h="867669" extrusionOk="0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1" y="867669"/>
                    <a:pt x="0" y="673437"/>
                    <a:pt x="0" y="433835"/>
                  </a:cubicBezTo>
                  <a:cubicBezTo>
                    <a:pt x="0" y="194235"/>
                    <a:pt x="194371" y="0"/>
                    <a:pt x="434145" y="0"/>
                  </a:cubicBezTo>
                  <a:cubicBezTo>
                    <a:pt x="673918" y="0"/>
                    <a:pt x="868289" y="194235"/>
                    <a:pt x="868289" y="433835"/>
                  </a:cubicBezTo>
                  <a:close/>
                </a:path>
              </a:pathLst>
            </a:custGeom>
            <a:solidFill>
              <a:srgbClr val="F8EC7B"/>
            </a:solidFill>
            <a:ln>
              <a:noFill/>
            </a:ln>
            <a:effectLst>
              <a:outerShdw blurRad="241300" dist="38100" dir="2700000" algn="tl" rotWithShape="0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87;p9"/>
            <p:cNvSpPr/>
            <p:nvPr/>
          </p:nvSpPr>
          <p:spPr>
            <a:xfrm>
              <a:off x="4920123" y="2977917"/>
              <a:ext cx="868289" cy="867669"/>
            </a:xfrm>
            <a:custGeom>
              <a:avLst/>
              <a:gdLst/>
              <a:ahLst/>
              <a:cxnLst/>
              <a:rect l="l" t="t" r="r" b="b"/>
              <a:pathLst>
                <a:path w="868289" h="867669" extrusionOk="0">
                  <a:moveTo>
                    <a:pt x="868289" y="433835"/>
                  </a:moveTo>
                  <a:cubicBezTo>
                    <a:pt x="868289" y="673437"/>
                    <a:pt x="673918" y="867669"/>
                    <a:pt x="434145" y="867669"/>
                  </a:cubicBezTo>
                  <a:cubicBezTo>
                    <a:pt x="194376" y="867669"/>
                    <a:pt x="0" y="673437"/>
                    <a:pt x="0" y="433835"/>
                  </a:cubicBezTo>
                  <a:cubicBezTo>
                    <a:pt x="0" y="194232"/>
                    <a:pt x="194376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5ECCF3"/>
            </a:solidFill>
            <a:ln>
              <a:noFill/>
            </a:ln>
            <a:effectLst>
              <a:outerShdw blurRad="241300" dist="38100" dir="2700000" algn="tl" rotWithShape="0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9"/>
            <p:cNvSpPr/>
            <p:nvPr/>
          </p:nvSpPr>
          <p:spPr>
            <a:xfrm>
              <a:off x="1856906" y="5103136"/>
              <a:ext cx="868395" cy="867775"/>
            </a:xfrm>
            <a:custGeom>
              <a:avLst/>
              <a:gdLst/>
              <a:ahLst/>
              <a:cxnLst/>
              <a:rect l="l" t="t" r="r" b="b"/>
              <a:pathLst>
                <a:path w="868395" h="867775" extrusionOk="0">
                  <a:moveTo>
                    <a:pt x="868396" y="433835"/>
                  </a:moveTo>
                  <a:cubicBezTo>
                    <a:pt x="868428" y="673464"/>
                    <a:pt x="674052" y="867744"/>
                    <a:pt x="434251" y="867776"/>
                  </a:cubicBezTo>
                  <a:cubicBezTo>
                    <a:pt x="194451" y="867808"/>
                    <a:pt x="32" y="673571"/>
                    <a:pt x="0" y="433941"/>
                  </a:cubicBezTo>
                  <a:cubicBezTo>
                    <a:pt x="-32" y="194312"/>
                    <a:pt x="194344" y="32"/>
                    <a:pt x="434145" y="0"/>
                  </a:cubicBezTo>
                  <a:cubicBezTo>
                    <a:pt x="434182" y="0"/>
                    <a:pt x="434214" y="0"/>
                    <a:pt x="434251" y="0"/>
                  </a:cubicBezTo>
                  <a:cubicBezTo>
                    <a:pt x="674025" y="0"/>
                    <a:pt x="868396" y="194232"/>
                    <a:pt x="868396" y="433835"/>
                  </a:cubicBezTo>
                  <a:close/>
                </a:path>
              </a:pathLst>
            </a:custGeom>
            <a:solidFill>
              <a:srgbClr val="A7EA52"/>
            </a:solidFill>
            <a:ln>
              <a:noFill/>
            </a:ln>
            <a:effectLst>
              <a:outerShdw blurRad="241300" dist="38100" dir="2700000" algn="tl" rotWithShape="0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9"/>
            <p:cNvSpPr/>
            <p:nvPr/>
          </p:nvSpPr>
          <p:spPr>
            <a:xfrm>
              <a:off x="438086" y="3327148"/>
              <a:ext cx="868289" cy="867669"/>
            </a:xfrm>
            <a:custGeom>
              <a:avLst/>
              <a:gdLst/>
              <a:ahLst/>
              <a:cxnLst/>
              <a:rect l="l" t="t" r="r" b="b"/>
              <a:pathLst>
                <a:path w="868289" h="867669" extrusionOk="0">
                  <a:moveTo>
                    <a:pt x="868289" y="433781"/>
                  </a:moveTo>
                  <a:cubicBezTo>
                    <a:pt x="868321" y="673384"/>
                    <a:pt x="673972" y="867637"/>
                    <a:pt x="434198" y="867669"/>
                  </a:cubicBezTo>
                  <a:cubicBezTo>
                    <a:pt x="194427" y="867696"/>
                    <a:pt x="29" y="673491"/>
                    <a:pt x="0" y="433888"/>
                  </a:cubicBezTo>
                  <a:cubicBezTo>
                    <a:pt x="-29" y="194285"/>
                    <a:pt x="194320" y="32"/>
                    <a:pt x="434091" y="0"/>
                  </a:cubicBezTo>
                  <a:cubicBezTo>
                    <a:pt x="434109" y="0"/>
                    <a:pt x="434127" y="0"/>
                    <a:pt x="434145" y="0"/>
                  </a:cubicBezTo>
                  <a:cubicBezTo>
                    <a:pt x="673918" y="0"/>
                    <a:pt x="868289" y="194232"/>
                    <a:pt x="868289" y="433835"/>
                  </a:cubicBezTo>
                  <a:close/>
                </a:path>
              </a:pathLst>
            </a:custGeom>
            <a:solidFill>
              <a:srgbClr val="FF8021"/>
            </a:solidFill>
            <a:ln>
              <a:noFill/>
            </a:ln>
            <a:effectLst>
              <a:outerShdw blurRad="241300" dist="38100" dir="2700000" algn="tl" rotWithShape="0">
                <a:srgbClr val="000000">
                  <a:alpha val="31764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9"/>
            <p:cNvSpPr txBox="1"/>
            <p:nvPr/>
          </p:nvSpPr>
          <p:spPr>
            <a:xfrm>
              <a:off x="1540111" y="113679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3600" b="1" cap="non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1</a:t>
              </a:r>
              <a:endParaRPr/>
            </a:p>
          </p:txBody>
        </p:sp>
        <p:sp>
          <p:nvSpPr>
            <p:cNvPr id="91" name="Google Shape;91;p9"/>
            <p:cNvSpPr txBox="1"/>
            <p:nvPr/>
          </p:nvSpPr>
          <p:spPr>
            <a:xfrm>
              <a:off x="4975318" y="3088585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3600" b="1" cap="non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4</a:t>
              </a:r>
              <a:endParaRPr/>
            </a:p>
          </p:txBody>
        </p:sp>
        <p:sp>
          <p:nvSpPr>
            <p:cNvPr id="92" name="Google Shape;92;p9"/>
            <p:cNvSpPr txBox="1"/>
            <p:nvPr/>
          </p:nvSpPr>
          <p:spPr>
            <a:xfrm>
              <a:off x="1886960" y="5196822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3600" b="1" cap="non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3</a:t>
              </a:r>
              <a:endParaRPr/>
            </a:p>
          </p:txBody>
        </p:sp>
        <p:sp>
          <p:nvSpPr>
            <p:cNvPr id="93" name="Google Shape;93;p9"/>
            <p:cNvSpPr txBox="1"/>
            <p:nvPr/>
          </p:nvSpPr>
          <p:spPr>
            <a:xfrm>
              <a:off x="433353" y="3431076"/>
              <a:ext cx="808361" cy="6463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3600" b="1" cap="none">
                  <a:solidFill>
                    <a:srgbClr val="000000"/>
                  </a:solidFill>
                  <a:latin typeface="Twentieth Century"/>
                  <a:ea typeface="Twentieth Century"/>
                  <a:cs typeface="Twentieth Century"/>
                  <a:sym typeface="Twentieth Century"/>
                </a:rPr>
                <a:t>2</a:t>
              </a:r>
              <a:endParaRPr/>
            </a:p>
          </p:txBody>
        </p:sp>
      </p:grpSp>
      <p:pic>
        <p:nvPicPr>
          <p:cNvPr id="94" name="Google Shape;94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المرحلة التعليمية - ٤">
  <p:cSld name="المرحلة التعليمية - ٤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0"/>
          <p:cNvSpPr/>
          <p:nvPr/>
        </p:nvSpPr>
        <p:spPr>
          <a:xfrm>
            <a:off x="0" y="0"/>
            <a:ext cx="57450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10"/>
          <p:cNvSpPr/>
          <p:nvPr/>
        </p:nvSpPr>
        <p:spPr>
          <a:xfrm>
            <a:off x="9640688" y="3325043"/>
            <a:ext cx="2081559" cy="2081559"/>
          </a:xfrm>
          <a:prstGeom prst="ellipse">
            <a:avLst/>
          </a:prstGeom>
          <a:noFill/>
          <a:ln w="635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0"/>
          <p:cNvSpPr/>
          <p:nvPr/>
        </p:nvSpPr>
        <p:spPr>
          <a:xfrm>
            <a:off x="8504587" y="1413644"/>
            <a:ext cx="2475312" cy="2475311"/>
          </a:xfrm>
          <a:prstGeom prst="ellipse">
            <a:avLst/>
          </a:prstGeom>
          <a:noFill/>
          <a:ln w="635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0"/>
          <p:cNvSpPr/>
          <p:nvPr/>
        </p:nvSpPr>
        <p:spPr>
          <a:xfrm>
            <a:off x="6350779" y="2706265"/>
            <a:ext cx="3190836" cy="3190835"/>
          </a:xfrm>
          <a:prstGeom prst="ellipse">
            <a:avLst/>
          </a:prstGeom>
          <a:noFill/>
          <a:ln w="635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Calibri"/>
              <a:buNone/>
            </a:pPr>
            <a:endParaRPr sz="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00" name="Google Shape;100;p10"/>
          <p:cNvGrpSpPr/>
          <p:nvPr/>
        </p:nvGrpSpPr>
        <p:grpSpPr>
          <a:xfrm>
            <a:off x="5960439" y="715219"/>
            <a:ext cx="1961427" cy="3491678"/>
            <a:chOff x="1851024" y="1671637"/>
            <a:chExt cx="4343813" cy="7732734"/>
          </a:xfrm>
        </p:grpSpPr>
        <p:sp>
          <p:nvSpPr>
            <p:cNvPr id="101" name="Google Shape;101;p10"/>
            <p:cNvSpPr/>
            <p:nvPr/>
          </p:nvSpPr>
          <p:spPr>
            <a:xfrm>
              <a:off x="3147617" y="6872041"/>
              <a:ext cx="18722" cy="32763"/>
            </a:xfrm>
            <a:custGeom>
              <a:avLst/>
              <a:gdLst/>
              <a:ahLst/>
              <a:cxnLst/>
              <a:rect l="l" t="t" r="r" b="b"/>
              <a:pathLst>
                <a:path w="18" h="33" extrusionOk="0">
                  <a:moveTo>
                    <a:pt x="0" y="32"/>
                  </a:moveTo>
                  <a:lnTo>
                    <a:pt x="17" y="0"/>
                  </a:lnTo>
                  <a:lnTo>
                    <a:pt x="17" y="0"/>
                  </a:lnTo>
                  <a:cubicBezTo>
                    <a:pt x="9" y="15"/>
                    <a:pt x="4" y="24"/>
                    <a:pt x="0" y="3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102;p10"/>
            <p:cNvSpPr/>
            <p:nvPr/>
          </p:nvSpPr>
          <p:spPr>
            <a:xfrm>
              <a:off x="3016553" y="7134170"/>
              <a:ext cx="9361" cy="18722"/>
            </a:xfrm>
            <a:custGeom>
              <a:avLst/>
              <a:gdLst/>
              <a:ahLst/>
              <a:cxnLst/>
              <a:rect l="l" t="t" r="r" b="b"/>
              <a:pathLst>
                <a:path w="7" h="17" extrusionOk="0">
                  <a:moveTo>
                    <a:pt x="1" y="9"/>
                  </a:moveTo>
                  <a:lnTo>
                    <a:pt x="0" y="16"/>
                  </a:lnTo>
                  <a:lnTo>
                    <a:pt x="0" y="16"/>
                  </a:lnTo>
                  <a:cubicBezTo>
                    <a:pt x="4" y="5"/>
                    <a:pt x="6" y="0"/>
                    <a:pt x="1" y="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2754427" y="9310755"/>
              <a:ext cx="14041" cy="51492"/>
            </a:xfrm>
            <a:custGeom>
              <a:avLst/>
              <a:gdLst/>
              <a:ahLst/>
              <a:cxnLst/>
              <a:rect l="l" t="t" r="r" b="b"/>
              <a:pathLst>
                <a:path w="14" h="49" extrusionOk="0">
                  <a:moveTo>
                    <a:pt x="0" y="0"/>
                  </a:moveTo>
                  <a:lnTo>
                    <a:pt x="0" y="0"/>
                  </a:lnTo>
                  <a:cubicBezTo>
                    <a:pt x="1" y="5"/>
                    <a:pt x="1" y="10"/>
                    <a:pt x="2" y="15"/>
                  </a:cubicBezTo>
                  <a:lnTo>
                    <a:pt x="2" y="15"/>
                  </a:lnTo>
                  <a:cubicBezTo>
                    <a:pt x="6" y="27"/>
                    <a:pt x="9" y="38"/>
                    <a:pt x="13" y="48"/>
                  </a:cubicBezTo>
                  <a:lnTo>
                    <a:pt x="13" y="48"/>
                  </a:lnTo>
                  <a:cubicBezTo>
                    <a:pt x="9" y="34"/>
                    <a:pt x="4" y="17"/>
                    <a:pt x="0" y="0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104;p10"/>
            <p:cNvSpPr/>
            <p:nvPr/>
          </p:nvSpPr>
          <p:spPr>
            <a:xfrm>
              <a:off x="2721659" y="9207777"/>
              <a:ext cx="9361" cy="70214"/>
            </a:xfrm>
            <a:custGeom>
              <a:avLst/>
              <a:gdLst/>
              <a:ahLst/>
              <a:cxnLst/>
              <a:rect l="l" t="t" r="r" b="b"/>
              <a:pathLst>
                <a:path w="11" h="68" extrusionOk="0">
                  <a:moveTo>
                    <a:pt x="10" y="67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2" y="15"/>
                    <a:pt x="5" y="37"/>
                    <a:pt x="10" y="6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105;p10"/>
            <p:cNvSpPr/>
            <p:nvPr/>
          </p:nvSpPr>
          <p:spPr>
            <a:xfrm>
              <a:off x="4149313" y="5804815"/>
              <a:ext cx="37447" cy="28086"/>
            </a:xfrm>
            <a:custGeom>
              <a:avLst/>
              <a:gdLst/>
              <a:ahLst/>
              <a:cxnLst/>
              <a:rect l="l" t="t" r="r" b="b"/>
              <a:pathLst>
                <a:path w="37" h="27" extrusionOk="0">
                  <a:moveTo>
                    <a:pt x="4" y="26"/>
                  </a:moveTo>
                  <a:lnTo>
                    <a:pt x="4" y="26"/>
                  </a:lnTo>
                  <a:cubicBezTo>
                    <a:pt x="14" y="17"/>
                    <a:pt x="25" y="8"/>
                    <a:pt x="36" y="0"/>
                  </a:cubicBezTo>
                  <a:lnTo>
                    <a:pt x="36" y="0"/>
                  </a:lnTo>
                  <a:cubicBezTo>
                    <a:pt x="22" y="9"/>
                    <a:pt x="14" y="15"/>
                    <a:pt x="8" y="19"/>
                  </a:cubicBezTo>
                  <a:lnTo>
                    <a:pt x="8" y="19"/>
                  </a:lnTo>
                  <a:cubicBezTo>
                    <a:pt x="4" y="23"/>
                    <a:pt x="1" y="25"/>
                    <a:pt x="1" y="25"/>
                  </a:cubicBezTo>
                  <a:lnTo>
                    <a:pt x="1" y="25"/>
                  </a:lnTo>
                  <a:cubicBezTo>
                    <a:pt x="0" y="26"/>
                    <a:pt x="5" y="24"/>
                    <a:pt x="4" y="2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106;p10"/>
            <p:cNvSpPr/>
            <p:nvPr/>
          </p:nvSpPr>
          <p:spPr>
            <a:xfrm>
              <a:off x="3119531" y="6989062"/>
              <a:ext cx="18722" cy="32767"/>
            </a:xfrm>
            <a:custGeom>
              <a:avLst/>
              <a:gdLst/>
              <a:ahLst/>
              <a:cxnLst/>
              <a:rect l="l" t="t" r="r" b="b"/>
              <a:pathLst>
                <a:path w="18" h="31" extrusionOk="0">
                  <a:moveTo>
                    <a:pt x="3" y="27"/>
                  </a:moveTo>
                  <a:lnTo>
                    <a:pt x="3" y="27"/>
                  </a:lnTo>
                  <a:cubicBezTo>
                    <a:pt x="14" y="8"/>
                    <a:pt x="17" y="0"/>
                    <a:pt x="17" y="0"/>
                  </a:cubicBezTo>
                  <a:lnTo>
                    <a:pt x="17" y="0"/>
                  </a:lnTo>
                  <a:cubicBezTo>
                    <a:pt x="6" y="20"/>
                    <a:pt x="0" y="30"/>
                    <a:pt x="3" y="27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107;p10"/>
            <p:cNvSpPr/>
            <p:nvPr/>
          </p:nvSpPr>
          <p:spPr>
            <a:xfrm>
              <a:off x="2731020" y="9263946"/>
              <a:ext cx="4682" cy="23406"/>
            </a:xfrm>
            <a:custGeom>
              <a:avLst/>
              <a:gdLst/>
              <a:ahLst/>
              <a:cxnLst/>
              <a:rect l="l" t="t" r="r" b="b"/>
              <a:pathLst>
                <a:path w="4" h="20" extrusionOk="0">
                  <a:moveTo>
                    <a:pt x="2" y="19"/>
                  </a:moveTo>
                  <a:lnTo>
                    <a:pt x="2" y="19"/>
                  </a:lnTo>
                  <a:cubicBezTo>
                    <a:pt x="1" y="13"/>
                    <a:pt x="2" y="11"/>
                    <a:pt x="3" y="9"/>
                  </a:cubicBezTo>
                  <a:lnTo>
                    <a:pt x="3" y="9"/>
                  </a:lnTo>
                  <a:cubicBezTo>
                    <a:pt x="0" y="0"/>
                    <a:pt x="0" y="0"/>
                    <a:pt x="2" y="19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108;p10"/>
            <p:cNvSpPr/>
            <p:nvPr/>
          </p:nvSpPr>
          <p:spPr>
            <a:xfrm>
              <a:off x="4144632" y="5828216"/>
              <a:ext cx="9361" cy="4682"/>
            </a:xfrm>
            <a:custGeom>
              <a:avLst/>
              <a:gdLst/>
              <a:ahLst/>
              <a:cxnLst/>
              <a:rect l="l" t="t" r="r" b="b"/>
              <a:pathLst>
                <a:path w="8" h="6" extrusionOk="0">
                  <a:moveTo>
                    <a:pt x="0" y="5"/>
                  </a:moveTo>
                  <a:lnTo>
                    <a:pt x="4" y="2"/>
                  </a:lnTo>
                  <a:lnTo>
                    <a:pt x="4" y="2"/>
                  </a:lnTo>
                  <a:cubicBezTo>
                    <a:pt x="5" y="1"/>
                    <a:pt x="6" y="0"/>
                    <a:pt x="7" y="0"/>
                  </a:cubicBezTo>
                  <a:lnTo>
                    <a:pt x="0" y="5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109;p10"/>
            <p:cNvSpPr/>
            <p:nvPr/>
          </p:nvSpPr>
          <p:spPr>
            <a:xfrm>
              <a:off x="2791874" y="7653740"/>
              <a:ext cx="18722" cy="60851"/>
            </a:xfrm>
            <a:custGeom>
              <a:avLst/>
              <a:gdLst/>
              <a:ahLst/>
              <a:cxnLst/>
              <a:rect l="l" t="t" r="r" b="b"/>
              <a:pathLst>
                <a:path w="18" h="56" extrusionOk="0">
                  <a:moveTo>
                    <a:pt x="0" y="49"/>
                  </a:moveTo>
                  <a:lnTo>
                    <a:pt x="0" y="55"/>
                  </a:lnTo>
                  <a:lnTo>
                    <a:pt x="0" y="55"/>
                  </a:lnTo>
                  <a:cubicBezTo>
                    <a:pt x="4" y="45"/>
                    <a:pt x="9" y="29"/>
                    <a:pt x="17" y="0"/>
                  </a:cubicBezTo>
                  <a:lnTo>
                    <a:pt x="0" y="4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110;p10"/>
            <p:cNvSpPr/>
            <p:nvPr/>
          </p:nvSpPr>
          <p:spPr>
            <a:xfrm>
              <a:off x="3180380" y="6815872"/>
              <a:ext cx="23406" cy="23404"/>
            </a:xfrm>
            <a:custGeom>
              <a:avLst/>
              <a:gdLst/>
              <a:ahLst/>
              <a:cxnLst/>
              <a:rect l="l" t="t" r="r" b="b"/>
              <a:pathLst>
                <a:path w="20" h="23" extrusionOk="0">
                  <a:moveTo>
                    <a:pt x="8" y="9"/>
                  </a:moveTo>
                  <a:lnTo>
                    <a:pt x="0" y="22"/>
                  </a:lnTo>
                  <a:lnTo>
                    <a:pt x="19" y="0"/>
                  </a:lnTo>
                  <a:lnTo>
                    <a:pt x="8" y="9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0"/>
            <p:cNvSpPr/>
            <p:nvPr/>
          </p:nvSpPr>
          <p:spPr>
            <a:xfrm>
              <a:off x="3620378" y="6193321"/>
              <a:ext cx="84255" cy="79576"/>
            </a:xfrm>
            <a:custGeom>
              <a:avLst/>
              <a:gdLst/>
              <a:ahLst/>
              <a:cxnLst/>
              <a:rect l="l" t="t" r="r" b="b"/>
              <a:pathLst>
                <a:path w="81" h="74" extrusionOk="0">
                  <a:moveTo>
                    <a:pt x="70" y="2"/>
                  </a:moveTo>
                  <a:lnTo>
                    <a:pt x="70" y="2"/>
                  </a:lnTo>
                  <a:cubicBezTo>
                    <a:pt x="58" y="13"/>
                    <a:pt x="46" y="24"/>
                    <a:pt x="34" y="37"/>
                  </a:cubicBezTo>
                  <a:lnTo>
                    <a:pt x="34" y="37"/>
                  </a:lnTo>
                  <a:cubicBezTo>
                    <a:pt x="23" y="49"/>
                    <a:pt x="11" y="62"/>
                    <a:pt x="0" y="73"/>
                  </a:cubicBezTo>
                  <a:lnTo>
                    <a:pt x="0" y="73"/>
                  </a:lnTo>
                  <a:cubicBezTo>
                    <a:pt x="46" y="23"/>
                    <a:pt x="80" y="0"/>
                    <a:pt x="70" y="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0"/>
            <p:cNvSpPr/>
            <p:nvPr/>
          </p:nvSpPr>
          <p:spPr>
            <a:xfrm>
              <a:off x="5717392" y="7709911"/>
              <a:ext cx="477445" cy="777019"/>
            </a:xfrm>
            <a:custGeom>
              <a:avLst/>
              <a:gdLst/>
              <a:ahLst/>
              <a:cxnLst/>
              <a:rect l="l" t="t" r="r" b="b"/>
              <a:pathLst>
                <a:path w="449" h="733" extrusionOk="0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393" y="695"/>
                    <a:pt x="448" y="608"/>
                    <a:pt x="429" y="522"/>
                  </a:cubicBezTo>
                  <a:lnTo>
                    <a:pt x="315" y="0"/>
                  </a:lnTo>
                  <a:lnTo>
                    <a:pt x="0" y="69"/>
                  </a:lnTo>
                  <a:lnTo>
                    <a:pt x="114" y="590"/>
                  </a:lnTo>
                  <a:lnTo>
                    <a:pt x="114" y="590"/>
                  </a:lnTo>
                  <a:cubicBezTo>
                    <a:pt x="133" y="678"/>
                    <a:pt x="219" y="732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0"/>
            <p:cNvSpPr/>
            <p:nvPr/>
          </p:nvSpPr>
          <p:spPr>
            <a:xfrm>
              <a:off x="2131873" y="2509507"/>
              <a:ext cx="2288928" cy="2288925"/>
            </a:xfrm>
            <a:custGeom>
              <a:avLst/>
              <a:gdLst/>
              <a:ahLst/>
              <a:cxnLst/>
              <a:rect l="l" t="t" r="r" b="b"/>
              <a:pathLst>
                <a:path w="2157" h="2157" extrusionOk="0">
                  <a:moveTo>
                    <a:pt x="923" y="370"/>
                  </a:moveTo>
                  <a:lnTo>
                    <a:pt x="923" y="370"/>
                  </a:lnTo>
                  <a:cubicBezTo>
                    <a:pt x="533" y="455"/>
                    <a:pt x="285" y="842"/>
                    <a:pt x="370" y="1233"/>
                  </a:cubicBezTo>
                  <a:lnTo>
                    <a:pt x="370" y="1233"/>
                  </a:lnTo>
                  <a:cubicBezTo>
                    <a:pt x="455" y="1623"/>
                    <a:pt x="842" y="1871"/>
                    <a:pt x="1232" y="1786"/>
                  </a:cubicBezTo>
                  <a:lnTo>
                    <a:pt x="1232" y="1786"/>
                  </a:lnTo>
                  <a:cubicBezTo>
                    <a:pt x="1622" y="1701"/>
                    <a:pt x="1870" y="1314"/>
                    <a:pt x="1785" y="924"/>
                  </a:cubicBezTo>
                  <a:lnTo>
                    <a:pt x="1785" y="924"/>
                  </a:lnTo>
                  <a:cubicBezTo>
                    <a:pt x="1701" y="534"/>
                    <a:pt x="1313" y="285"/>
                    <a:pt x="923" y="370"/>
                  </a:cubicBezTo>
                  <a:close/>
                  <a:moveTo>
                    <a:pt x="1288" y="2041"/>
                  </a:moveTo>
                  <a:lnTo>
                    <a:pt x="1288" y="2041"/>
                  </a:lnTo>
                  <a:cubicBezTo>
                    <a:pt x="757" y="2156"/>
                    <a:pt x="231" y="1818"/>
                    <a:pt x="115" y="1288"/>
                  </a:cubicBezTo>
                  <a:lnTo>
                    <a:pt x="115" y="1288"/>
                  </a:lnTo>
                  <a:cubicBezTo>
                    <a:pt x="0" y="758"/>
                    <a:pt x="337" y="231"/>
                    <a:pt x="868" y="116"/>
                  </a:cubicBezTo>
                  <a:lnTo>
                    <a:pt x="868" y="116"/>
                  </a:lnTo>
                  <a:cubicBezTo>
                    <a:pt x="1398" y="0"/>
                    <a:pt x="1924" y="338"/>
                    <a:pt x="2040" y="868"/>
                  </a:cubicBezTo>
                  <a:lnTo>
                    <a:pt x="2040" y="868"/>
                  </a:lnTo>
                  <a:cubicBezTo>
                    <a:pt x="2156" y="1399"/>
                    <a:pt x="1818" y="1925"/>
                    <a:pt x="1288" y="2041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10"/>
            <p:cNvSpPr/>
            <p:nvPr/>
          </p:nvSpPr>
          <p:spPr>
            <a:xfrm>
              <a:off x="2693573" y="9090757"/>
              <a:ext cx="126384" cy="313614"/>
            </a:xfrm>
            <a:custGeom>
              <a:avLst/>
              <a:gdLst/>
              <a:ahLst/>
              <a:cxnLst/>
              <a:rect l="l" t="t" r="r" b="b"/>
              <a:pathLst>
                <a:path w="118" h="296" extrusionOk="0">
                  <a:moveTo>
                    <a:pt x="91" y="292"/>
                  </a:moveTo>
                  <a:lnTo>
                    <a:pt x="91" y="292"/>
                  </a:lnTo>
                  <a:lnTo>
                    <a:pt x="91" y="292"/>
                  </a:lnTo>
                  <a:cubicBezTo>
                    <a:pt x="75" y="295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6"/>
                    <a:pt x="5" y="10"/>
                    <a:pt x="11" y="9"/>
                  </a:cubicBezTo>
                  <a:lnTo>
                    <a:pt x="46" y="1"/>
                  </a:lnTo>
                  <a:lnTo>
                    <a:pt x="46" y="1"/>
                  </a:lnTo>
                  <a:cubicBezTo>
                    <a:pt x="52" y="0"/>
                    <a:pt x="59" y="4"/>
                    <a:pt x="60" y="10"/>
                  </a:cubicBezTo>
                  <a:lnTo>
                    <a:pt x="114" y="256"/>
                  </a:lnTo>
                  <a:lnTo>
                    <a:pt x="114" y="256"/>
                  </a:lnTo>
                  <a:cubicBezTo>
                    <a:pt x="117" y="272"/>
                    <a:pt x="107" y="288"/>
                    <a:pt x="91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10"/>
            <p:cNvSpPr/>
            <p:nvPr/>
          </p:nvSpPr>
          <p:spPr>
            <a:xfrm>
              <a:off x="5993561" y="8369909"/>
              <a:ext cx="126382" cy="313614"/>
            </a:xfrm>
            <a:custGeom>
              <a:avLst/>
              <a:gdLst/>
              <a:ahLst/>
              <a:cxnLst/>
              <a:rect l="l" t="t" r="r" b="b"/>
              <a:pathLst>
                <a:path w="118" h="297" extrusionOk="0">
                  <a:moveTo>
                    <a:pt x="90" y="292"/>
                  </a:moveTo>
                  <a:lnTo>
                    <a:pt x="90" y="292"/>
                  </a:lnTo>
                  <a:lnTo>
                    <a:pt x="90" y="292"/>
                  </a:lnTo>
                  <a:cubicBezTo>
                    <a:pt x="74" y="296"/>
                    <a:pt x="59" y="285"/>
                    <a:pt x="55" y="269"/>
                  </a:cubicBezTo>
                  <a:lnTo>
                    <a:pt x="1" y="23"/>
                  </a:lnTo>
                  <a:lnTo>
                    <a:pt x="1" y="23"/>
                  </a:lnTo>
                  <a:cubicBezTo>
                    <a:pt x="0" y="17"/>
                    <a:pt x="4" y="11"/>
                    <a:pt x="10" y="10"/>
                  </a:cubicBezTo>
                  <a:lnTo>
                    <a:pt x="46" y="2"/>
                  </a:lnTo>
                  <a:lnTo>
                    <a:pt x="46" y="2"/>
                  </a:lnTo>
                  <a:cubicBezTo>
                    <a:pt x="52" y="0"/>
                    <a:pt x="59" y="5"/>
                    <a:pt x="60" y="11"/>
                  </a:cubicBezTo>
                  <a:lnTo>
                    <a:pt x="113" y="257"/>
                  </a:lnTo>
                  <a:lnTo>
                    <a:pt x="113" y="257"/>
                  </a:lnTo>
                  <a:cubicBezTo>
                    <a:pt x="117" y="273"/>
                    <a:pt x="107" y="289"/>
                    <a:pt x="90" y="292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116;p10"/>
            <p:cNvSpPr/>
            <p:nvPr/>
          </p:nvSpPr>
          <p:spPr>
            <a:xfrm>
              <a:off x="2871445" y="2308229"/>
              <a:ext cx="322980" cy="482127"/>
            </a:xfrm>
            <a:custGeom>
              <a:avLst/>
              <a:gdLst/>
              <a:ahLst/>
              <a:cxnLst/>
              <a:rect l="l" t="t" r="r" b="b"/>
              <a:pathLst>
                <a:path w="303" h="455" extrusionOk="0">
                  <a:moveTo>
                    <a:pt x="302" y="408"/>
                  </a:moveTo>
                  <a:lnTo>
                    <a:pt x="89" y="454"/>
                  </a:lnTo>
                  <a:lnTo>
                    <a:pt x="0" y="46"/>
                  </a:lnTo>
                  <a:lnTo>
                    <a:pt x="213" y="0"/>
                  </a:lnTo>
                  <a:lnTo>
                    <a:pt x="302" y="40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0"/>
            <p:cNvSpPr/>
            <p:nvPr/>
          </p:nvSpPr>
          <p:spPr>
            <a:xfrm>
              <a:off x="2688894" y="1671637"/>
              <a:ext cx="496168" cy="861274"/>
            </a:xfrm>
            <a:custGeom>
              <a:avLst/>
              <a:gdLst/>
              <a:ahLst/>
              <a:cxnLst/>
              <a:rect l="l" t="t" r="r" b="b"/>
              <a:pathLst>
                <a:path w="467" h="812" extrusionOk="0">
                  <a:moveTo>
                    <a:pt x="317" y="791"/>
                  </a:moveTo>
                  <a:lnTo>
                    <a:pt x="317" y="791"/>
                  </a:lnTo>
                  <a:lnTo>
                    <a:pt x="317" y="791"/>
                  </a:lnTo>
                  <a:cubicBezTo>
                    <a:pt x="226" y="811"/>
                    <a:pt x="136" y="753"/>
                    <a:pt x="116" y="662"/>
                  </a:cubicBezTo>
                  <a:lnTo>
                    <a:pt x="20" y="221"/>
                  </a:lnTo>
                  <a:lnTo>
                    <a:pt x="20" y="221"/>
                  </a:lnTo>
                  <a:cubicBezTo>
                    <a:pt x="0" y="130"/>
                    <a:pt x="58" y="40"/>
                    <a:pt x="149" y="20"/>
                  </a:cubicBezTo>
                  <a:lnTo>
                    <a:pt x="149" y="20"/>
                  </a:lnTo>
                  <a:cubicBezTo>
                    <a:pt x="241" y="0"/>
                    <a:pt x="331" y="58"/>
                    <a:pt x="351" y="149"/>
                  </a:cubicBezTo>
                  <a:lnTo>
                    <a:pt x="447" y="590"/>
                  </a:lnTo>
                  <a:lnTo>
                    <a:pt x="447" y="590"/>
                  </a:lnTo>
                  <a:cubicBezTo>
                    <a:pt x="466" y="681"/>
                    <a:pt x="409" y="771"/>
                    <a:pt x="317" y="791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10"/>
            <p:cNvSpPr/>
            <p:nvPr/>
          </p:nvSpPr>
          <p:spPr>
            <a:xfrm>
              <a:off x="2333151" y="5860984"/>
              <a:ext cx="3014457" cy="809782"/>
            </a:xfrm>
            <a:custGeom>
              <a:avLst/>
              <a:gdLst/>
              <a:ahLst/>
              <a:cxnLst/>
              <a:rect l="l" t="t" r="r" b="b"/>
              <a:pathLst>
                <a:path w="2842" h="764" extrusionOk="0">
                  <a:moveTo>
                    <a:pt x="2807" y="0"/>
                  </a:moveTo>
                  <a:lnTo>
                    <a:pt x="0" y="611"/>
                  </a:lnTo>
                  <a:lnTo>
                    <a:pt x="34" y="763"/>
                  </a:lnTo>
                  <a:lnTo>
                    <a:pt x="2841" y="151"/>
                  </a:lnTo>
                  <a:lnTo>
                    <a:pt x="2807" y="0"/>
                  </a:ln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10"/>
            <p:cNvSpPr/>
            <p:nvPr/>
          </p:nvSpPr>
          <p:spPr>
            <a:xfrm>
              <a:off x="5286755" y="5701835"/>
              <a:ext cx="547660" cy="369784"/>
            </a:xfrm>
            <a:custGeom>
              <a:avLst/>
              <a:gdLst/>
              <a:ahLst/>
              <a:cxnLst/>
              <a:rect l="l" t="t" r="r" b="b"/>
              <a:pathLst>
                <a:path w="518" h="350" extrusionOk="0">
                  <a:moveTo>
                    <a:pt x="395" y="286"/>
                  </a:moveTo>
                  <a:lnTo>
                    <a:pt x="181" y="332"/>
                  </a:lnTo>
                  <a:lnTo>
                    <a:pt x="181" y="332"/>
                  </a:lnTo>
                  <a:cubicBezTo>
                    <a:pt x="106" y="349"/>
                    <a:pt x="33" y="302"/>
                    <a:pt x="16" y="227"/>
                  </a:cubicBezTo>
                  <a:lnTo>
                    <a:pt x="16" y="227"/>
                  </a:lnTo>
                  <a:cubicBezTo>
                    <a:pt x="0" y="152"/>
                    <a:pt x="48" y="78"/>
                    <a:pt x="122" y="62"/>
                  </a:cubicBezTo>
                  <a:lnTo>
                    <a:pt x="336" y="15"/>
                  </a:lnTo>
                  <a:lnTo>
                    <a:pt x="336" y="15"/>
                  </a:lnTo>
                  <a:cubicBezTo>
                    <a:pt x="411" y="0"/>
                    <a:pt x="485" y="47"/>
                    <a:pt x="501" y="121"/>
                  </a:cubicBezTo>
                  <a:lnTo>
                    <a:pt x="501" y="121"/>
                  </a:lnTo>
                  <a:cubicBezTo>
                    <a:pt x="517" y="196"/>
                    <a:pt x="470" y="269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10"/>
            <p:cNvSpPr/>
            <p:nvPr/>
          </p:nvSpPr>
          <p:spPr>
            <a:xfrm>
              <a:off x="1851024" y="6450768"/>
              <a:ext cx="547660" cy="369784"/>
            </a:xfrm>
            <a:custGeom>
              <a:avLst/>
              <a:gdLst/>
              <a:ahLst/>
              <a:cxnLst/>
              <a:rect l="l" t="t" r="r" b="b"/>
              <a:pathLst>
                <a:path w="518" h="349" extrusionOk="0">
                  <a:moveTo>
                    <a:pt x="395" y="286"/>
                  </a:moveTo>
                  <a:lnTo>
                    <a:pt x="181" y="333"/>
                  </a:lnTo>
                  <a:lnTo>
                    <a:pt x="181" y="333"/>
                  </a:lnTo>
                  <a:cubicBezTo>
                    <a:pt x="106" y="348"/>
                    <a:pt x="32" y="303"/>
                    <a:pt x="16" y="228"/>
                  </a:cubicBezTo>
                  <a:lnTo>
                    <a:pt x="16" y="228"/>
                  </a:lnTo>
                  <a:cubicBezTo>
                    <a:pt x="0" y="153"/>
                    <a:pt x="47" y="80"/>
                    <a:pt x="122" y="63"/>
                  </a:cubicBezTo>
                  <a:lnTo>
                    <a:pt x="336" y="17"/>
                  </a:lnTo>
                  <a:lnTo>
                    <a:pt x="336" y="17"/>
                  </a:lnTo>
                  <a:cubicBezTo>
                    <a:pt x="410" y="0"/>
                    <a:pt x="485" y="48"/>
                    <a:pt x="500" y="122"/>
                  </a:cubicBezTo>
                  <a:lnTo>
                    <a:pt x="500" y="122"/>
                  </a:lnTo>
                  <a:cubicBezTo>
                    <a:pt x="517" y="197"/>
                    <a:pt x="470" y="271"/>
                    <a:pt x="395" y="286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121;p10"/>
            <p:cNvSpPr/>
            <p:nvPr/>
          </p:nvSpPr>
          <p:spPr>
            <a:xfrm>
              <a:off x="3681231" y="5748643"/>
              <a:ext cx="332339" cy="1057868"/>
            </a:xfrm>
            <a:custGeom>
              <a:avLst/>
              <a:gdLst/>
              <a:ahLst/>
              <a:cxnLst/>
              <a:rect l="l" t="t" r="r" b="b"/>
              <a:pathLst>
                <a:path w="312" h="998" extrusionOk="0">
                  <a:moveTo>
                    <a:pt x="263" y="990"/>
                  </a:moveTo>
                  <a:lnTo>
                    <a:pt x="263" y="990"/>
                  </a:lnTo>
                  <a:lnTo>
                    <a:pt x="263" y="990"/>
                  </a:lnTo>
                  <a:cubicBezTo>
                    <a:pt x="234" y="997"/>
                    <a:pt x="205" y="978"/>
                    <a:pt x="199" y="949"/>
                  </a:cubicBezTo>
                  <a:lnTo>
                    <a:pt x="7" y="71"/>
                  </a:lnTo>
                  <a:lnTo>
                    <a:pt x="7" y="71"/>
                  </a:lnTo>
                  <a:cubicBezTo>
                    <a:pt x="0" y="41"/>
                    <a:pt x="19" y="12"/>
                    <a:pt x="49" y="6"/>
                  </a:cubicBezTo>
                  <a:lnTo>
                    <a:pt x="49" y="6"/>
                  </a:lnTo>
                  <a:cubicBezTo>
                    <a:pt x="78" y="0"/>
                    <a:pt x="107" y="18"/>
                    <a:pt x="114" y="48"/>
                  </a:cubicBezTo>
                  <a:lnTo>
                    <a:pt x="305" y="926"/>
                  </a:lnTo>
                  <a:lnTo>
                    <a:pt x="305" y="926"/>
                  </a:lnTo>
                  <a:cubicBezTo>
                    <a:pt x="311" y="956"/>
                    <a:pt x="293" y="984"/>
                    <a:pt x="263" y="990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10"/>
            <p:cNvSpPr/>
            <p:nvPr/>
          </p:nvSpPr>
          <p:spPr>
            <a:xfrm>
              <a:off x="2417406" y="3731203"/>
              <a:ext cx="692764" cy="4797855"/>
            </a:xfrm>
            <a:custGeom>
              <a:avLst/>
              <a:gdLst/>
              <a:ahLst/>
              <a:cxnLst/>
              <a:rect l="l" t="t" r="r" b="b"/>
              <a:pathLst>
                <a:path w="652" h="4519" extrusionOk="0">
                  <a:moveTo>
                    <a:pt x="336" y="4518"/>
                  </a:moveTo>
                  <a:lnTo>
                    <a:pt x="0" y="4494"/>
                  </a:lnTo>
                  <a:lnTo>
                    <a:pt x="308" y="163"/>
                  </a:lnTo>
                  <a:lnTo>
                    <a:pt x="308" y="163"/>
                  </a:lnTo>
                  <a:cubicBezTo>
                    <a:pt x="315" y="70"/>
                    <a:pt x="395" y="0"/>
                    <a:pt x="488" y="7"/>
                  </a:cubicBezTo>
                  <a:lnTo>
                    <a:pt x="488" y="7"/>
                  </a:lnTo>
                  <a:cubicBezTo>
                    <a:pt x="581" y="13"/>
                    <a:pt x="651" y="94"/>
                    <a:pt x="645" y="187"/>
                  </a:cubicBezTo>
                  <a:lnTo>
                    <a:pt x="336" y="4518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10"/>
            <p:cNvSpPr/>
            <p:nvPr/>
          </p:nvSpPr>
          <p:spPr>
            <a:xfrm>
              <a:off x="2417406" y="8430758"/>
              <a:ext cx="477445" cy="777019"/>
            </a:xfrm>
            <a:custGeom>
              <a:avLst/>
              <a:gdLst/>
              <a:ahLst/>
              <a:cxnLst/>
              <a:rect l="l" t="t" r="r" b="b"/>
              <a:pathLst>
                <a:path w="448" h="732" extrusionOk="0">
                  <a:moveTo>
                    <a:pt x="305" y="713"/>
                  </a:moveTo>
                  <a:lnTo>
                    <a:pt x="305" y="713"/>
                  </a:lnTo>
                  <a:lnTo>
                    <a:pt x="305" y="713"/>
                  </a:lnTo>
                  <a:cubicBezTo>
                    <a:pt x="218" y="731"/>
                    <a:pt x="132" y="676"/>
                    <a:pt x="113" y="590"/>
                  </a:cubicBezTo>
                  <a:lnTo>
                    <a:pt x="0" y="68"/>
                  </a:lnTo>
                  <a:lnTo>
                    <a:pt x="315" y="0"/>
                  </a:lnTo>
                  <a:lnTo>
                    <a:pt x="428" y="520"/>
                  </a:lnTo>
                  <a:lnTo>
                    <a:pt x="428" y="520"/>
                  </a:lnTo>
                  <a:cubicBezTo>
                    <a:pt x="447" y="608"/>
                    <a:pt x="392" y="694"/>
                    <a:pt x="305" y="713"/>
                  </a:cubicBez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10"/>
            <p:cNvSpPr/>
            <p:nvPr/>
          </p:nvSpPr>
          <p:spPr>
            <a:xfrm>
              <a:off x="3475274" y="3548652"/>
              <a:ext cx="2574459" cy="4334451"/>
            </a:xfrm>
            <a:custGeom>
              <a:avLst/>
              <a:gdLst/>
              <a:ahLst/>
              <a:cxnLst/>
              <a:rect l="l" t="t" r="r" b="b"/>
              <a:pathLst>
                <a:path w="2426" h="4084" extrusionOk="0">
                  <a:moveTo>
                    <a:pt x="2129" y="4083"/>
                  </a:moveTo>
                  <a:lnTo>
                    <a:pt x="2425" y="3921"/>
                  </a:lnTo>
                  <a:lnTo>
                    <a:pt x="341" y="111"/>
                  </a:lnTo>
                  <a:lnTo>
                    <a:pt x="341" y="111"/>
                  </a:lnTo>
                  <a:cubicBezTo>
                    <a:pt x="296" y="30"/>
                    <a:pt x="193" y="0"/>
                    <a:pt x="112" y="44"/>
                  </a:cubicBezTo>
                  <a:lnTo>
                    <a:pt x="112" y="44"/>
                  </a:lnTo>
                  <a:cubicBezTo>
                    <a:pt x="30" y="89"/>
                    <a:pt x="0" y="191"/>
                    <a:pt x="45" y="273"/>
                  </a:cubicBezTo>
                  <a:lnTo>
                    <a:pt x="2129" y="4083"/>
                  </a:lnTo>
                </a:path>
              </a:pathLst>
            </a:custGeom>
            <a:solidFill>
              <a:srgbClr val="D8D8D8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900"/>
                <a:buFont typeface="Calibri"/>
                <a:buNone/>
              </a:pPr>
              <a:endParaRPr sz="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25" name="Google Shape;125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88144" y="157095"/>
            <a:ext cx="546022" cy="591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8" name="Google Shape;208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9" name="Google Shape;209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0" name="Google Shape;210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1" name="Google Shape;211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pn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pn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5.pn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4"/>
          <p:cNvSpPr txBox="1"/>
          <p:nvPr/>
        </p:nvSpPr>
        <p:spPr>
          <a:xfrm>
            <a:off x="5097759" y="4568270"/>
            <a:ext cx="6510177" cy="845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Arial"/>
              <a:buNone/>
            </a:pPr>
            <a:r>
              <a:rPr lang="fr-FR" sz="2400" b="0" i="0" u="none" strike="noStrike" cap="none">
                <a:solidFill>
                  <a:srgbClr val="262626"/>
                </a:solidFill>
                <a:latin typeface="Open Sans"/>
                <a:ea typeface="Open Sans"/>
                <a:cs typeface="Open Sans"/>
                <a:sym typeface="Open Sans"/>
              </a:rPr>
              <a:t>Classe : EB1</a:t>
            </a:r>
            <a:endParaRPr/>
          </a:p>
        </p:txBody>
      </p:sp>
      <p:pic>
        <p:nvPicPr>
          <p:cNvPr id="313" name="Google Shape;313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717" y="574554"/>
            <a:ext cx="2019300" cy="774700"/>
          </a:xfrm>
          <a:prstGeom prst="rect">
            <a:avLst/>
          </a:prstGeom>
          <a:noFill/>
          <a:ln>
            <a:noFill/>
          </a:ln>
        </p:spPr>
      </p:pic>
      <p:sp>
        <p:nvSpPr>
          <p:cNvPr id="314" name="Google Shape;314;p34"/>
          <p:cNvSpPr/>
          <p:nvPr/>
        </p:nvSpPr>
        <p:spPr>
          <a:xfrm>
            <a:off x="5097759" y="1779726"/>
            <a:ext cx="6473388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0" i="0" u="none" strike="noStrike" cap="none">
                <a:solidFill>
                  <a:srgbClr val="757070"/>
                </a:solidFill>
                <a:latin typeface="Open Sans"/>
                <a:ea typeface="Open Sans"/>
                <a:cs typeface="Open Sans"/>
                <a:sym typeface="Open Sans"/>
              </a:rPr>
              <a:t>Langue française</a:t>
            </a:r>
            <a:endParaRPr sz="2400">
              <a:solidFill>
                <a:srgbClr val="75707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15" name="Google Shape;315;p34"/>
          <p:cNvPicPr preferRelativeResize="0">
            <a:picLocks noGrp="1"/>
          </p:cNvPicPr>
          <p:nvPr>
            <p:ph type="pic" idx="2"/>
          </p:nvPr>
        </p:nvPicPr>
        <p:blipFill rotWithShape="1">
          <a:blip r:embed="rId4">
            <a:alphaModFix/>
          </a:blip>
          <a:srcRect t="27" b="26"/>
          <a:stretch/>
        </p:blipFill>
        <p:spPr>
          <a:xfrm>
            <a:off x="1793611" y="3316997"/>
            <a:ext cx="1674811" cy="167391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pic>
      <p:sp>
        <p:nvSpPr>
          <p:cNvPr id="316" name="Google Shape;316;p34"/>
          <p:cNvSpPr/>
          <p:nvPr/>
        </p:nvSpPr>
        <p:spPr>
          <a:xfrm>
            <a:off x="5060970" y="2645681"/>
            <a:ext cx="6473388" cy="10895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6213" marR="0" lvl="0" indent="-17621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Open Sans"/>
              <a:buNone/>
            </a:pPr>
            <a:r>
              <a:rPr lang="fr-FR" sz="4800" b="1" u="none">
                <a:solidFill>
                  <a:srgbClr val="262626"/>
                </a:solidFill>
                <a:latin typeface="Open Sans"/>
                <a:ea typeface="Open Sans"/>
                <a:cs typeface="Open Sans"/>
                <a:sym typeface="Open Sans"/>
              </a:rPr>
              <a:t>Lire un texte </a:t>
            </a:r>
            <a:br>
              <a:rPr lang="fr-FR" sz="4800" b="1" u="none">
                <a:solidFill>
                  <a:srgbClr val="262626"/>
                </a:solidFill>
                <a:latin typeface="Open Sans"/>
                <a:ea typeface="Open Sans"/>
                <a:cs typeface="Open Sans"/>
                <a:sym typeface="Open Sans"/>
              </a:rPr>
            </a:br>
            <a:r>
              <a:rPr lang="fr-FR" sz="2400" b="1" u="none">
                <a:solidFill>
                  <a:srgbClr val="262626"/>
                </a:solidFill>
                <a:latin typeface="Open Sans"/>
                <a:ea typeface="Open Sans"/>
                <a:cs typeface="Open Sans"/>
                <a:sym typeface="Open Sans"/>
              </a:rPr>
              <a:t>1 – Lecture - décodage</a:t>
            </a:r>
            <a:endParaRPr sz="4800" b="1" u="none">
              <a:solidFill>
                <a:srgbClr val="262626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p43"/>
          <p:cNvSpPr/>
          <p:nvPr/>
        </p:nvSpPr>
        <p:spPr>
          <a:xfrm>
            <a:off x="899515" y="261201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</a:t>
            </a:r>
            <a:r>
              <a:rPr lang="fr-FR" sz="32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endParaRPr sz="28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8" name="Google Shape;498;p43"/>
          <p:cNvSpPr txBox="1"/>
          <p:nvPr/>
        </p:nvSpPr>
        <p:spPr>
          <a:xfrm>
            <a:off x="899515" y="1265977"/>
            <a:ext cx="6292724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Souligne les mots que tu as appris.</a:t>
            </a:r>
            <a:endParaRPr sz="2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99" name="Google Shape;499;p43"/>
          <p:cNvGrpSpPr/>
          <p:nvPr/>
        </p:nvGrpSpPr>
        <p:grpSpPr>
          <a:xfrm>
            <a:off x="985780" y="1964006"/>
            <a:ext cx="1598400" cy="4046130"/>
            <a:chOff x="911261" y="1416428"/>
            <a:chExt cx="1598400" cy="4046130"/>
          </a:xfrm>
        </p:grpSpPr>
        <p:sp>
          <p:nvSpPr>
            <p:cNvPr id="500" name="Google Shape;500;p43"/>
            <p:cNvSpPr/>
            <p:nvPr/>
          </p:nvSpPr>
          <p:spPr>
            <a:xfrm flipH="1">
              <a:off x="911261" y="1516397"/>
              <a:ext cx="1598400" cy="3946161"/>
            </a:xfrm>
            <a:prstGeom prst="roundRect">
              <a:avLst>
                <a:gd name="adj" fmla="val 6084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rond</a:t>
              </a:r>
              <a:endPara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 </a:t>
              </a:r>
              <a:endPara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bond</a:t>
              </a:r>
              <a:endPara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 </a:t>
              </a:r>
              <a:endPara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donb</a:t>
              </a:r>
              <a:endPara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  </a:t>
              </a:r>
              <a:endPara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nrod</a:t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01" name="Google Shape;501;p43"/>
            <p:cNvSpPr/>
            <p:nvPr/>
          </p:nvSpPr>
          <p:spPr>
            <a:xfrm flipH="1">
              <a:off x="911261" y="1416428"/>
              <a:ext cx="1598400" cy="612000"/>
            </a:xfrm>
            <a:custGeom>
              <a:avLst/>
              <a:gdLst/>
              <a:ahLst/>
              <a:cxnLst/>
              <a:rect l="l" t="t" r="r" b="b"/>
              <a:pathLst>
                <a:path w="1800200" h="581397" extrusionOk="0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2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2" name="Google Shape;502;p43"/>
          <p:cNvGrpSpPr/>
          <p:nvPr/>
        </p:nvGrpSpPr>
        <p:grpSpPr>
          <a:xfrm>
            <a:off x="4740678" y="1986633"/>
            <a:ext cx="1631835" cy="4046728"/>
            <a:chOff x="4660401" y="1416428"/>
            <a:chExt cx="1631835" cy="4046728"/>
          </a:xfrm>
        </p:grpSpPr>
        <p:sp>
          <p:nvSpPr>
            <p:cNvPr id="503" name="Google Shape;503;p43"/>
            <p:cNvSpPr/>
            <p:nvPr/>
          </p:nvSpPr>
          <p:spPr>
            <a:xfrm flipH="1">
              <a:off x="4693836" y="1654880"/>
              <a:ext cx="1598400" cy="3808276"/>
            </a:xfrm>
            <a:prstGeom prst="roundRect">
              <a:avLst>
                <a:gd name="adj" fmla="val 6084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orteiles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 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oreilles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 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orreiles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 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outeille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04" name="Google Shape;504;p43"/>
            <p:cNvSpPr/>
            <p:nvPr/>
          </p:nvSpPr>
          <p:spPr>
            <a:xfrm flipH="1">
              <a:off x="4660401" y="1416428"/>
              <a:ext cx="1598400" cy="612000"/>
            </a:xfrm>
            <a:custGeom>
              <a:avLst/>
              <a:gdLst/>
              <a:ahLst/>
              <a:cxnLst/>
              <a:rect l="l" t="t" r="r" b="b"/>
              <a:pathLst>
                <a:path w="1800200" h="581397" extrusionOk="0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5" name="Google Shape;505;p43"/>
          <p:cNvGrpSpPr/>
          <p:nvPr/>
        </p:nvGrpSpPr>
        <p:grpSpPr>
          <a:xfrm>
            <a:off x="2788428" y="1964006"/>
            <a:ext cx="1646643" cy="4061243"/>
            <a:chOff x="2770615" y="1401316"/>
            <a:chExt cx="1646643" cy="4061243"/>
          </a:xfrm>
        </p:grpSpPr>
        <p:sp>
          <p:nvSpPr>
            <p:cNvPr id="506" name="Google Shape;506;p43"/>
            <p:cNvSpPr/>
            <p:nvPr/>
          </p:nvSpPr>
          <p:spPr>
            <a:xfrm flipH="1">
              <a:off x="2818858" y="1654283"/>
              <a:ext cx="1598400" cy="3808276"/>
            </a:xfrm>
            <a:prstGeom prst="roundRect">
              <a:avLst>
                <a:gd name="adj" fmla="val 6084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yeus</a:t>
              </a:r>
              <a:endPara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zeux</a:t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yuex</a:t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yeux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07" name="Google Shape;507;p43"/>
            <p:cNvSpPr/>
            <p:nvPr/>
          </p:nvSpPr>
          <p:spPr>
            <a:xfrm flipH="1">
              <a:off x="2770615" y="1401316"/>
              <a:ext cx="1598400" cy="612000"/>
            </a:xfrm>
            <a:custGeom>
              <a:avLst/>
              <a:gdLst/>
              <a:ahLst/>
              <a:cxnLst/>
              <a:rect l="l" t="t" r="r" b="b"/>
              <a:pathLst>
                <a:path w="1800200" h="581397" extrusionOk="0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08" name="Google Shape;508;p43"/>
          <p:cNvGrpSpPr/>
          <p:nvPr/>
        </p:nvGrpSpPr>
        <p:grpSpPr>
          <a:xfrm>
            <a:off x="6579504" y="1964006"/>
            <a:ext cx="1631835" cy="4068822"/>
            <a:chOff x="6579504" y="1446770"/>
            <a:chExt cx="1631835" cy="4068822"/>
          </a:xfrm>
        </p:grpSpPr>
        <p:sp>
          <p:nvSpPr>
            <p:cNvPr id="509" name="Google Shape;509;p43"/>
            <p:cNvSpPr/>
            <p:nvPr/>
          </p:nvSpPr>
          <p:spPr>
            <a:xfrm flipH="1">
              <a:off x="6612939" y="1707316"/>
              <a:ext cx="1598400" cy="3808276"/>
            </a:xfrm>
            <a:prstGeom prst="roundRect">
              <a:avLst>
                <a:gd name="adj" fmla="val 6084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beux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deux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deus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peux</a:t>
              </a:r>
              <a:endParaRPr/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10" name="Google Shape;510;p43"/>
            <p:cNvSpPr/>
            <p:nvPr/>
          </p:nvSpPr>
          <p:spPr>
            <a:xfrm flipH="1">
              <a:off x="6579504" y="1446770"/>
              <a:ext cx="1598400" cy="612000"/>
            </a:xfrm>
            <a:custGeom>
              <a:avLst/>
              <a:gdLst/>
              <a:ahLst/>
              <a:cxnLst/>
              <a:rect l="l" t="t" r="r" b="b"/>
              <a:pathLst>
                <a:path w="1800200" h="581397" extrusionOk="0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1">
                <a:spcBef>
                  <a:spcPts val="0"/>
                </a:spcBef>
                <a:spcAft>
                  <a:spcPts val="0"/>
                </a:spcAft>
                <a:buNone/>
              </a:pPr>
              <a:endParaRPr sz="2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511" name="Google Shape;511;p43"/>
          <p:cNvGrpSpPr/>
          <p:nvPr/>
        </p:nvGrpSpPr>
        <p:grpSpPr>
          <a:xfrm>
            <a:off x="8659368" y="1964006"/>
            <a:ext cx="1747652" cy="4068822"/>
            <a:chOff x="8659368" y="1446770"/>
            <a:chExt cx="1747652" cy="4068822"/>
          </a:xfrm>
        </p:grpSpPr>
        <p:sp>
          <p:nvSpPr>
            <p:cNvPr id="512" name="Google Shape;512;p43"/>
            <p:cNvSpPr/>
            <p:nvPr/>
          </p:nvSpPr>
          <p:spPr>
            <a:xfrm flipH="1">
              <a:off x="8659368" y="1752770"/>
              <a:ext cx="1747651" cy="3762822"/>
            </a:xfrm>
            <a:prstGeom prst="roundRect">
              <a:avLst>
                <a:gd name="adj" fmla="val 6084"/>
              </a:avLst>
            </a:prstGeom>
            <a:solidFill>
              <a:srgbClr val="F2F2F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moustaches</a:t>
              </a:r>
              <a:endPara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noustaches</a:t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oustachees</a:t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-FR" sz="2400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muostaches</a:t>
              </a: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513" name="Google Shape;513;p43"/>
            <p:cNvSpPr/>
            <p:nvPr/>
          </p:nvSpPr>
          <p:spPr>
            <a:xfrm flipH="1">
              <a:off x="8659369" y="1446770"/>
              <a:ext cx="1747651" cy="612000"/>
            </a:xfrm>
            <a:custGeom>
              <a:avLst/>
              <a:gdLst/>
              <a:ahLst/>
              <a:cxnLst/>
              <a:rect l="l" t="t" r="r" b="b"/>
              <a:pathLst>
                <a:path w="1800200" h="581397" extrusionOk="0">
                  <a:moveTo>
                    <a:pt x="109524" y="0"/>
                  </a:moveTo>
                  <a:lnTo>
                    <a:pt x="1690676" y="0"/>
                  </a:lnTo>
                  <a:cubicBezTo>
                    <a:pt x="1751164" y="0"/>
                    <a:pt x="1800200" y="49036"/>
                    <a:pt x="1800200" y="109524"/>
                  </a:cubicBezTo>
                  <a:lnTo>
                    <a:pt x="1800200" y="581397"/>
                  </a:lnTo>
                  <a:lnTo>
                    <a:pt x="0" y="581397"/>
                  </a:lnTo>
                  <a:lnTo>
                    <a:pt x="0" y="109524"/>
                  </a:lnTo>
                  <a:cubicBezTo>
                    <a:pt x="0" y="49036"/>
                    <a:pt x="49036" y="0"/>
                    <a:pt x="1095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cxnSp>
        <p:nvCxnSpPr>
          <p:cNvPr id="514" name="Google Shape;514;p43"/>
          <p:cNvCxnSpPr/>
          <p:nvPr/>
        </p:nvCxnSpPr>
        <p:spPr>
          <a:xfrm>
            <a:off x="1487067" y="3113508"/>
            <a:ext cx="568849" cy="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15" name="Google Shape;515;p43"/>
          <p:cNvCxnSpPr/>
          <p:nvPr/>
        </p:nvCxnSpPr>
        <p:spPr>
          <a:xfrm>
            <a:off x="3232854" y="5256327"/>
            <a:ext cx="709548" cy="1588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16" name="Google Shape;516;p43"/>
          <p:cNvCxnSpPr/>
          <p:nvPr/>
        </p:nvCxnSpPr>
        <p:spPr>
          <a:xfrm rot="10800000" flipH="1">
            <a:off x="5005013" y="3747490"/>
            <a:ext cx="991809" cy="14514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17" name="Google Shape;517;p43"/>
          <p:cNvCxnSpPr/>
          <p:nvPr/>
        </p:nvCxnSpPr>
        <p:spPr>
          <a:xfrm>
            <a:off x="8781143" y="3113508"/>
            <a:ext cx="1407886" cy="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18" name="Google Shape;518;p43"/>
          <p:cNvCxnSpPr/>
          <p:nvPr/>
        </p:nvCxnSpPr>
        <p:spPr>
          <a:xfrm>
            <a:off x="7092919" y="3764808"/>
            <a:ext cx="638439" cy="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44"/>
          <p:cNvSpPr/>
          <p:nvPr/>
        </p:nvSpPr>
        <p:spPr>
          <a:xfrm>
            <a:off x="998694" y="29440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APPLICATION:</a:t>
            </a:r>
            <a:endParaRPr sz="36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25" name="Google Shape;525;p44"/>
          <p:cNvSpPr txBox="1"/>
          <p:nvPr/>
        </p:nvSpPr>
        <p:spPr>
          <a:xfrm>
            <a:off x="3295199" y="1372321"/>
            <a:ext cx="1213435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3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yeux</a:t>
            </a:r>
            <a:r>
              <a:rPr lang="fr-FR" sz="2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          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26" name="Google Shape;526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353254">
            <a:off x="8572278" y="3548114"/>
            <a:ext cx="1377815" cy="1377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44"/>
          <p:cNvPicPr preferRelativeResize="0"/>
          <p:nvPr/>
        </p:nvPicPr>
        <p:blipFill rotWithShape="1">
          <a:blip r:embed="rId4">
            <a:alphaModFix/>
          </a:blip>
          <a:srcRect t="59486" r="1048" b="11795"/>
          <a:stretch/>
        </p:blipFill>
        <p:spPr>
          <a:xfrm>
            <a:off x="8275552" y="1299099"/>
            <a:ext cx="1765423" cy="8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28" name="Google Shape;528;p44"/>
          <p:cNvSpPr txBox="1"/>
          <p:nvPr/>
        </p:nvSpPr>
        <p:spPr>
          <a:xfrm>
            <a:off x="3158248" y="2465228"/>
            <a:ext cx="1581869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3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oreilles</a:t>
            </a:r>
            <a:endParaRPr sz="3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9" name="Google Shape;529;p44"/>
          <p:cNvSpPr txBox="1"/>
          <p:nvPr/>
        </p:nvSpPr>
        <p:spPr>
          <a:xfrm>
            <a:off x="3139736" y="5351720"/>
            <a:ext cx="2555663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3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moustaches    </a:t>
            </a:r>
            <a:r>
              <a:rPr lang="fr-FR" sz="2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        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0" name="Google Shape;530;p44"/>
          <p:cNvSpPr txBox="1"/>
          <p:nvPr/>
        </p:nvSpPr>
        <p:spPr>
          <a:xfrm>
            <a:off x="3158248" y="4054658"/>
            <a:ext cx="133200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32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rond</a:t>
            </a:r>
            <a:r>
              <a:rPr lang="fr-FR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31" name="Google Shape;531;p44"/>
          <p:cNvGrpSpPr/>
          <p:nvPr/>
        </p:nvGrpSpPr>
        <p:grpSpPr>
          <a:xfrm>
            <a:off x="8420100" y="2670619"/>
            <a:ext cx="1991266" cy="512531"/>
            <a:chOff x="5080812" y="3388609"/>
            <a:chExt cx="1280094" cy="283939"/>
          </a:xfrm>
        </p:grpSpPr>
        <p:sp>
          <p:nvSpPr>
            <p:cNvPr id="532" name="Google Shape;532;p44"/>
            <p:cNvSpPr/>
            <p:nvPr/>
          </p:nvSpPr>
          <p:spPr>
            <a:xfrm>
              <a:off x="5080812" y="3388609"/>
              <a:ext cx="529812" cy="271370"/>
            </a:xfrm>
            <a:custGeom>
              <a:avLst/>
              <a:gdLst/>
              <a:ahLst/>
              <a:cxnLst/>
              <a:rect l="l" t="t" r="r" b="b"/>
              <a:pathLst>
                <a:path w="3372524" h="1727404" extrusionOk="0">
                  <a:moveTo>
                    <a:pt x="1758003" y="666958"/>
                  </a:moveTo>
                  <a:cubicBezTo>
                    <a:pt x="1703684" y="666958"/>
                    <a:pt x="1659649" y="710993"/>
                    <a:pt x="1659649" y="765312"/>
                  </a:cubicBezTo>
                  <a:cubicBezTo>
                    <a:pt x="1659649" y="819631"/>
                    <a:pt x="1703684" y="863666"/>
                    <a:pt x="1758003" y="863666"/>
                  </a:cubicBezTo>
                  <a:cubicBezTo>
                    <a:pt x="1812322" y="863666"/>
                    <a:pt x="1856357" y="819631"/>
                    <a:pt x="1856357" y="765312"/>
                  </a:cubicBezTo>
                  <a:cubicBezTo>
                    <a:pt x="1856357" y="710993"/>
                    <a:pt x="1812322" y="666958"/>
                    <a:pt x="1758003" y="666958"/>
                  </a:cubicBezTo>
                  <a:close/>
                  <a:moveTo>
                    <a:pt x="1686261" y="586208"/>
                  </a:moveTo>
                  <a:cubicBezTo>
                    <a:pt x="1849880" y="586208"/>
                    <a:pt x="1982519" y="718847"/>
                    <a:pt x="1982519" y="882466"/>
                  </a:cubicBezTo>
                  <a:cubicBezTo>
                    <a:pt x="1982519" y="1046085"/>
                    <a:pt x="1849880" y="1178724"/>
                    <a:pt x="1686261" y="1178724"/>
                  </a:cubicBezTo>
                  <a:cubicBezTo>
                    <a:pt x="1522642" y="1178724"/>
                    <a:pt x="1390003" y="1046085"/>
                    <a:pt x="1390003" y="882466"/>
                  </a:cubicBezTo>
                  <a:cubicBezTo>
                    <a:pt x="1390003" y="718847"/>
                    <a:pt x="1522642" y="586208"/>
                    <a:pt x="1686261" y="586208"/>
                  </a:cubicBezTo>
                  <a:close/>
                  <a:moveTo>
                    <a:pt x="1686262" y="448985"/>
                  </a:moveTo>
                  <a:cubicBezTo>
                    <a:pt x="1446857" y="448985"/>
                    <a:pt x="1252780" y="643062"/>
                    <a:pt x="1252780" y="882467"/>
                  </a:cubicBezTo>
                  <a:cubicBezTo>
                    <a:pt x="1252780" y="1121872"/>
                    <a:pt x="1446857" y="1315949"/>
                    <a:pt x="1686262" y="1315949"/>
                  </a:cubicBezTo>
                  <a:cubicBezTo>
                    <a:pt x="1925667" y="1315949"/>
                    <a:pt x="2119744" y="1121872"/>
                    <a:pt x="2119744" y="882467"/>
                  </a:cubicBezTo>
                  <a:cubicBezTo>
                    <a:pt x="2119744" y="643062"/>
                    <a:pt x="1925667" y="448985"/>
                    <a:pt x="1686262" y="448985"/>
                  </a:cubicBezTo>
                  <a:close/>
                  <a:moveTo>
                    <a:pt x="1893261" y="271274"/>
                  </a:moveTo>
                  <a:cubicBezTo>
                    <a:pt x="2150128" y="355123"/>
                    <a:pt x="2334334" y="597283"/>
                    <a:pt x="2334334" y="882467"/>
                  </a:cubicBezTo>
                  <a:cubicBezTo>
                    <a:pt x="2334334" y="1103921"/>
                    <a:pt x="2223259" y="1299432"/>
                    <a:pt x="2053457" y="1415856"/>
                  </a:cubicBezTo>
                  <a:cubicBezTo>
                    <a:pt x="2494577" y="1286853"/>
                    <a:pt x="2931337" y="1005905"/>
                    <a:pt x="2940842" y="882353"/>
                  </a:cubicBezTo>
                  <a:lnTo>
                    <a:pt x="2946401" y="882364"/>
                  </a:lnTo>
                  <a:lnTo>
                    <a:pt x="2943679" y="877137"/>
                  </a:lnTo>
                  <a:lnTo>
                    <a:pt x="2946401" y="872130"/>
                  </a:lnTo>
                  <a:lnTo>
                    <a:pt x="2941077" y="872141"/>
                  </a:lnTo>
                  <a:cubicBezTo>
                    <a:pt x="2875996" y="732702"/>
                    <a:pt x="2369865" y="377972"/>
                    <a:pt x="1893261" y="271274"/>
                  </a:cubicBezTo>
                  <a:close/>
                  <a:moveTo>
                    <a:pt x="1525754" y="256843"/>
                  </a:moveTo>
                  <a:cubicBezTo>
                    <a:pt x="984953" y="339274"/>
                    <a:pt x="426123" y="752145"/>
                    <a:pt x="426123" y="877021"/>
                  </a:cubicBezTo>
                  <a:lnTo>
                    <a:pt x="426123" y="877247"/>
                  </a:lnTo>
                  <a:cubicBezTo>
                    <a:pt x="439083" y="984175"/>
                    <a:pt x="877625" y="1311577"/>
                    <a:pt x="1355183" y="1436828"/>
                  </a:cubicBezTo>
                  <a:cubicBezTo>
                    <a:pt x="1164798" y="1325758"/>
                    <a:pt x="1038190" y="1118898"/>
                    <a:pt x="1038190" y="882467"/>
                  </a:cubicBezTo>
                  <a:cubicBezTo>
                    <a:pt x="1038190" y="580157"/>
                    <a:pt x="1245184" y="326193"/>
                    <a:pt x="1525754" y="256843"/>
                  </a:cubicBezTo>
                  <a:close/>
                  <a:moveTo>
                    <a:pt x="1682713" y="0"/>
                  </a:moveTo>
                  <a:cubicBezTo>
                    <a:pt x="2385858" y="36225"/>
                    <a:pt x="3265322" y="653066"/>
                    <a:pt x="3365400" y="875412"/>
                  </a:cubicBezTo>
                  <a:lnTo>
                    <a:pt x="3372524" y="875397"/>
                  </a:lnTo>
                  <a:lnTo>
                    <a:pt x="3368881" y="882344"/>
                  </a:lnTo>
                  <a:lnTo>
                    <a:pt x="3372524" y="889597"/>
                  </a:lnTo>
                  <a:lnTo>
                    <a:pt x="3365086" y="889581"/>
                  </a:lnTo>
                  <a:cubicBezTo>
                    <a:pt x="3348713" y="1110249"/>
                    <a:pt x="2385134" y="1692746"/>
                    <a:pt x="1682713" y="1727404"/>
                  </a:cubicBezTo>
                  <a:cubicBezTo>
                    <a:pt x="901706" y="1708470"/>
                    <a:pt x="21301" y="1064732"/>
                    <a:pt x="0" y="882497"/>
                  </a:cubicBezTo>
                  <a:lnTo>
                    <a:pt x="0" y="882184"/>
                  </a:lnTo>
                  <a:cubicBezTo>
                    <a:pt x="0" y="691908"/>
                    <a:pt x="901706" y="19770"/>
                    <a:pt x="1682713" y="0"/>
                  </a:cubicBezTo>
                  <a:close/>
                </a:path>
              </a:pathLst>
            </a:custGeom>
            <a:solidFill>
              <a:srgbClr val="00BDF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None/>
              </a:pPr>
              <a:endPara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33" name="Google Shape;533;p44"/>
            <p:cNvSpPr/>
            <p:nvPr/>
          </p:nvSpPr>
          <p:spPr>
            <a:xfrm>
              <a:off x="5831094" y="3401178"/>
              <a:ext cx="529812" cy="271370"/>
            </a:xfrm>
            <a:custGeom>
              <a:avLst/>
              <a:gdLst/>
              <a:ahLst/>
              <a:cxnLst/>
              <a:rect l="l" t="t" r="r" b="b"/>
              <a:pathLst>
                <a:path w="3372524" h="1727404" extrusionOk="0">
                  <a:moveTo>
                    <a:pt x="1758003" y="666958"/>
                  </a:moveTo>
                  <a:cubicBezTo>
                    <a:pt x="1703684" y="666958"/>
                    <a:pt x="1659649" y="710993"/>
                    <a:pt x="1659649" y="765312"/>
                  </a:cubicBezTo>
                  <a:cubicBezTo>
                    <a:pt x="1659649" y="819631"/>
                    <a:pt x="1703684" y="863666"/>
                    <a:pt x="1758003" y="863666"/>
                  </a:cubicBezTo>
                  <a:cubicBezTo>
                    <a:pt x="1812322" y="863666"/>
                    <a:pt x="1856357" y="819631"/>
                    <a:pt x="1856357" y="765312"/>
                  </a:cubicBezTo>
                  <a:cubicBezTo>
                    <a:pt x="1856357" y="710993"/>
                    <a:pt x="1812322" y="666958"/>
                    <a:pt x="1758003" y="666958"/>
                  </a:cubicBezTo>
                  <a:close/>
                  <a:moveTo>
                    <a:pt x="1686261" y="586208"/>
                  </a:moveTo>
                  <a:cubicBezTo>
                    <a:pt x="1849880" y="586208"/>
                    <a:pt x="1982519" y="718847"/>
                    <a:pt x="1982519" y="882466"/>
                  </a:cubicBezTo>
                  <a:cubicBezTo>
                    <a:pt x="1982519" y="1046085"/>
                    <a:pt x="1849880" y="1178724"/>
                    <a:pt x="1686261" y="1178724"/>
                  </a:cubicBezTo>
                  <a:cubicBezTo>
                    <a:pt x="1522642" y="1178724"/>
                    <a:pt x="1390003" y="1046085"/>
                    <a:pt x="1390003" y="882466"/>
                  </a:cubicBezTo>
                  <a:cubicBezTo>
                    <a:pt x="1390003" y="718847"/>
                    <a:pt x="1522642" y="586208"/>
                    <a:pt x="1686261" y="586208"/>
                  </a:cubicBezTo>
                  <a:close/>
                  <a:moveTo>
                    <a:pt x="1686262" y="448985"/>
                  </a:moveTo>
                  <a:cubicBezTo>
                    <a:pt x="1446857" y="448985"/>
                    <a:pt x="1252780" y="643062"/>
                    <a:pt x="1252780" y="882467"/>
                  </a:cubicBezTo>
                  <a:cubicBezTo>
                    <a:pt x="1252780" y="1121872"/>
                    <a:pt x="1446857" y="1315949"/>
                    <a:pt x="1686262" y="1315949"/>
                  </a:cubicBezTo>
                  <a:cubicBezTo>
                    <a:pt x="1925667" y="1315949"/>
                    <a:pt x="2119744" y="1121872"/>
                    <a:pt x="2119744" y="882467"/>
                  </a:cubicBezTo>
                  <a:cubicBezTo>
                    <a:pt x="2119744" y="643062"/>
                    <a:pt x="1925667" y="448985"/>
                    <a:pt x="1686262" y="448985"/>
                  </a:cubicBezTo>
                  <a:close/>
                  <a:moveTo>
                    <a:pt x="1893261" y="271274"/>
                  </a:moveTo>
                  <a:cubicBezTo>
                    <a:pt x="2150128" y="355123"/>
                    <a:pt x="2334334" y="597283"/>
                    <a:pt x="2334334" y="882467"/>
                  </a:cubicBezTo>
                  <a:cubicBezTo>
                    <a:pt x="2334334" y="1103921"/>
                    <a:pt x="2223259" y="1299432"/>
                    <a:pt x="2053457" y="1415856"/>
                  </a:cubicBezTo>
                  <a:cubicBezTo>
                    <a:pt x="2494577" y="1286853"/>
                    <a:pt x="2931337" y="1005905"/>
                    <a:pt x="2940842" y="882353"/>
                  </a:cubicBezTo>
                  <a:lnTo>
                    <a:pt x="2946401" y="882364"/>
                  </a:lnTo>
                  <a:lnTo>
                    <a:pt x="2943679" y="877137"/>
                  </a:lnTo>
                  <a:lnTo>
                    <a:pt x="2946401" y="872130"/>
                  </a:lnTo>
                  <a:lnTo>
                    <a:pt x="2941077" y="872141"/>
                  </a:lnTo>
                  <a:cubicBezTo>
                    <a:pt x="2875996" y="732702"/>
                    <a:pt x="2369865" y="377972"/>
                    <a:pt x="1893261" y="271274"/>
                  </a:cubicBezTo>
                  <a:close/>
                  <a:moveTo>
                    <a:pt x="1525754" y="256843"/>
                  </a:moveTo>
                  <a:cubicBezTo>
                    <a:pt x="984953" y="339274"/>
                    <a:pt x="426123" y="752145"/>
                    <a:pt x="426123" y="877021"/>
                  </a:cubicBezTo>
                  <a:lnTo>
                    <a:pt x="426123" y="877247"/>
                  </a:lnTo>
                  <a:cubicBezTo>
                    <a:pt x="439083" y="984175"/>
                    <a:pt x="877625" y="1311577"/>
                    <a:pt x="1355183" y="1436828"/>
                  </a:cubicBezTo>
                  <a:cubicBezTo>
                    <a:pt x="1164798" y="1325758"/>
                    <a:pt x="1038190" y="1118898"/>
                    <a:pt x="1038190" y="882467"/>
                  </a:cubicBezTo>
                  <a:cubicBezTo>
                    <a:pt x="1038190" y="580157"/>
                    <a:pt x="1245184" y="326193"/>
                    <a:pt x="1525754" y="256843"/>
                  </a:cubicBezTo>
                  <a:close/>
                  <a:moveTo>
                    <a:pt x="1682713" y="0"/>
                  </a:moveTo>
                  <a:cubicBezTo>
                    <a:pt x="2385858" y="36225"/>
                    <a:pt x="3265322" y="653066"/>
                    <a:pt x="3365400" y="875412"/>
                  </a:cubicBezTo>
                  <a:lnTo>
                    <a:pt x="3372524" y="875397"/>
                  </a:lnTo>
                  <a:lnTo>
                    <a:pt x="3368881" y="882344"/>
                  </a:lnTo>
                  <a:lnTo>
                    <a:pt x="3372524" y="889597"/>
                  </a:lnTo>
                  <a:lnTo>
                    <a:pt x="3365086" y="889581"/>
                  </a:lnTo>
                  <a:cubicBezTo>
                    <a:pt x="3348713" y="1110249"/>
                    <a:pt x="2385134" y="1692746"/>
                    <a:pt x="1682713" y="1727404"/>
                  </a:cubicBezTo>
                  <a:cubicBezTo>
                    <a:pt x="901706" y="1708470"/>
                    <a:pt x="21301" y="1064732"/>
                    <a:pt x="0" y="882497"/>
                  </a:cubicBezTo>
                  <a:lnTo>
                    <a:pt x="0" y="882184"/>
                  </a:lnTo>
                  <a:cubicBezTo>
                    <a:pt x="0" y="691908"/>
                    <a:pt x="901706" y="19770"/>
                    <a:pt x="1682713" y="0"/>
                  </a:cubicBezTo>
                  <a:close/>
                </a:path>
              </a:pathLst>
            </a:custGeom>
            <a:solidFill>
              <a:srgbClr val="00BDF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None/>
              </a:pPr>
              <a:endPara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34" name="Google Shape;534;p44"/>
          <p:cNvGrpSpPr/>
          <p:nvPr/>
        </p:nvGrpSpPr>
        <p:grpSpPr>
          <a:xfrm>
            <a:off x="8461071" y="4903851"/>
            <a:ext cx="1965278" cy="1585591"/>
            <a:chOff x="3028950" y="4802560"/>
            <a:chExt cx="2456768" cy="1924050"/>
          </a:xfrm>
        </p:grpSpPr>
        <p:pic>
          <p:nvPicPr>
            <p:cNvPr id="535" name="Google Shape;535;p4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028950" y="4802560"/>
              <a:ext cx="1257300" cy="1924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36" name="Google Shape;536;p44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flipH="1">
              <a:off x="4228418" y="4802560"/>
              <a:ext cx="1257300" cy="192405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537" name="Google Shape;537;p44"/>
          <p:cNvCxnSpPr/>
          <p:nvPr/>
        </p:nvCxnSpPr>
        <p:spPr>
          <a:xfrm>
            <a:off x="4378036" y="1759527"/>
            <a:ext cx="3897516" cy="1163782"/>
          </a:xfrm>
          <a:prstGeom prst="straightConnector1">
            <a:avLst/>
          </a:prstGeom>
          <a:noFill/>
          <a:ln w="38100" cap="flat" cmpd="sng">
            <a:solidFill>
              <a:srgbClr val="0097D7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38" name="Google Shape;538;p44"/>
          <p:cNvCxnSpPr/>
          <p:nvPr/>
        </p:nvCxnSpPr>
        <p:spPr>
          <a:xfrm rot="10800000" flipH="1">
            <a:off x="5381293" y="1957056"/>
            <a:ext cx="2938434" cy="3784146"/>
          </a:xfrm>
          <a:prstGeom prst="straightConnector1">
            <a:avLst/>
          </a:prstGeom>
          <a:noFill/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39" name="Google Shape;539;p44"/>
          <p:cNvCxnSpPr>
            <a:endCxn id="526" idx="1"/>
          </p:cNvCxnSpPr>
          <p:nvPr/>
        </p:nvCxnSpPr>
        <p:spPr>
          <a:xfrm rot="10800000" flipH="1">
            <a:off x="4138012" y="4307687"/>
            <a:ext cx="4437900" cy="42600"/>
          </a:xfrm>
          <a:prstGeom prst="straightConnector1">
            <a:avLst/>
          </a:prstGeom>
          <a:noFill/>
          <a:ln w="38100" cap="flat" cmpd="sng">
            <a:solidFill>
              <a:srgbClr val="FF0000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40" name="Google Shape;540;p44"/>
          <p:cNvCxnSpPr/>
          <p:nvPr/>
        </p:nvCxnSpPr>
        <p:spPr>
          <a:xfrm>
            <a:off x="4575793" y="2907582"/>
            <a:ext cx="3852159" cy="2469884"/>
          </a:xfrm>
          <a:prstGeom prst="straightConnector1">
            <a:avLst/>
          </a:prstGeom>
          <a:noFill/>
          <a:ln w="38100" cap="flat" cmpd="sng">
            <a:solidFill>
              <a:srgbClr val="FF802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41" name="Google Shape;541;p44"/>
          <p:cNvSpPr txBox="1"/>
          <p:nvPr/>
        </p:nvSpPr>
        <p:spPr>
          <a:xfrm>
            <a:off x="526172" y="2465228"/>
            <a:ext cx="2023597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le mot au dessin qui correspond.</a:t>
            </a:r>
            <a:endParaRPr sz="2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45"/>
          <p:cNvSpPr/>
          <p:nvPr/>
        </p:nvSpPr>
        <p:spPr>
          <a:xfrm>
            <a:off x="979751" y="308589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APPLICATION:</a:t>
            </a:r>
            <a:endParaRPr sz="36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48" name="Google Shape;548;p45"/>
          <p:cNvSpPr txBox="1"/>
          <p:nvPr/>
        </p:nvSpPr>
        <p:spPr>
          <a:xfrm>
            <a:off x="377655" y="2609107"/>
            <a:ext cx="295202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Dessine les mots que tu as appris.  </a:t>
            </a:r>
            <a:endParaRPr sz="2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aphicFrame>
        <p:nvGraphicFramePr>
          <p:cNvPr id="549" name="Google Shape;549;p45"/>
          <p:cNvGraphicFramePr/>
          <p:nvPr/>
        </p:nvGraphicFramePr>
        <p:xfrm>
          <a:off x="3329675" y="1450095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{AAF251DF-CD86-431E-8D42-B1EF2EC34AFD}</a:tableStyleId>
              </a:tblPr>
              <a:tblGrid>
                <a:gridCol w="1953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7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8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3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06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b="0" u="none" strike="noStrike" cap="none">
                          <a:solidFill>
                            <a:srgbClr val="00B05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un rond</a:t>
                      </a:r>
                      <a:endParaRPr sz="2400" b="0" u="none" strike="noStrike" cap="none">
                        <a:solidFill>
                          <a:srgbClr val="00B05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u="none" strike="noStrike" cap="none">
                        <a:solidFill>
                          <a:srgbClr val="00B05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b="0" u="none" strike="noStrike" cap="none">
                          <a:solidFill>
                            <a:srgbClr val="00B05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deux yeux</a:t>
                      </a:r>
                      <a:endParaRPr sz="2400" b="0" u="none" strike="noStrike" cap="none">
                        <a:solidFill>
                          <a:srgbClr val="00B05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0" u="none" strike="noStrike" cap="none">
                        <a:solidFill>
                          <a:srgbClr val="00B05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b="0" u="none" strike="noStrike" cap="none">
                          <a:solidFill>
                            <a:srgbClr val="00B05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des moustaches</a:t>
                      </a:r>
                      <a:endParaRPr sz="2400" b="0" u="none" strike="noStrike" cap="none">
                        <a:solidFill>
                          <a:srgbClr val="00B05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0" u="none" strike="noStrike" cap="none">
                        <a:solidFill>
                          <a:srgbClr val="00B05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B050"/>
                        </a:buClr>
                        <a:buSzPts val="2400"/>
                        <a:buFont typeface="Open Sans"/>
                        <a:buNone/>
                      </a:pPr>
                      <a:r>
                        <a:rPr lang="fr-FR" sz="2400" b="0" u="none" strike="noStrike" cap="none">
                          <a:solidFill>
                            <a:srgbClr val="00B050"/>
                          </a:solidFill>
                          <a:latin typeface="Open Sans"/>
                          <a:ea typeface="Open Sans"/>
                          <a:cs typeface="Open Sans"/>
                          <a:sym typeface="Open Sans"/>
                        </a:rPr>
                        <a:t>deux oreilles</a:t>
                      </a:r>
                      <a:endParaRPr sz="2400" b="0" u="none" strike="noStrike" cap="none">
                        <a:solidFill>
                          <a:srgbClr val="00B05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  <a:p>
                      <a:pPr marL="0" marR="0" lvl="0" indent="0" algn="ctr" rtl="0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0" u="none" strike="noStrike" cap="none">
                        <a:solidFill>
                          <a:srgbClr val="00B05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>
                    <a:solidFill>
                      <a:srgbClr val="DD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07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550" name="Google Shape;550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-227021">
            <a:off x="3570837" y="3758613"/>
            <a:ext cx="1377815" cy="1377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1" name="Google Shape;551;p4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95819" y="4185832"/>
            <a:ext cx="1761897" cy="8291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52" name="Google Shape;552;p45"/>
          <p:cNvGrpSpPr/>
          <p:nvPr/>
        </p:nvGrpSpPr>
        <p:grpSpPr>
          <a:xfrm>
            <a:off x="5613719" y="4357687"/>
            <a:ext cx="1777516" cy="458099"/>
            <a:chOff x="5080812" y="3388609"/>
            <a:chExt cx="1280094" cy="283939"/>
          </a:xfrm>
        </p:grpSpPr>
        <p:sp>
          <p:nvSpPr>
            <p:cNvPr id="553" name="Google Shape;553;p45"/>
            <p:cNvSpPr/>
            <p:nvPr/>
          </p:nvSpPr>
          <p:spPr>
            <a:xfrm>
              <a:off x="5080812" y="3388609"/>
              <a:ext cx="529812" cy="271370"/>
            </a:xfrm>
            <a:custGeom>
              <a:avLst/>
              <a:gdLst/>
              <a:ahLst/>
              <a:cxnLst/>
              <a:rect l="l" t="t" r="r" b="b"/>
              <a:pathLst>
                <a:path w="3372524" h="1727404" extrusionOk="0">
                  <a:moveTo>
                    <a:pt x="1758003" y="666958"/>
                  </a:moveTo>
                  <a:cubicBezTo>
                    <a:pt x="1703684" y="666958"/>
                    <a:pt x="1659649" y="710993"/>
                    <a:pt x="1659649" y="765312"/>
                  </a:cubicBezTo>
                  <a:cubicBezTo>
                    <a:pt x="1659649" y="819631"/>
                    <a:pt x="1703684" y="863666"/>
                    <a:pt x="1758003" y="863666"/>
                  </a:cubicBezTo>
                  <a:cubicBezTo>
                    <a:pt x="1812322" y="863666"/>
                    <a:pt x="1856357" y="819631"/>
                    <a:pt x="1856357" y="765312"/>
                  </a:cubicBezTo>
                  <a:cubicBezTo>
                    <a:pt x="1856357" y="710993"/>
                    <a:pt x="1812322" y="666958"/>
                    <a:pt x="1758003" y="666958"/>
                  </a:cubicBezTo>
                  <a:close/>
                  <a:moveTo>
                    <a:pt x="1686261" y="586208"/>
                  </a:moveTo>
                  <a:cubicBezTo>
                    <a:pt x="1849880" y="586208"/>
                    <a:pt x="1982519" y="718847"/>
                    <a:pt x="1982519" y="882466"/>
                  </a:cubicBezTo>
                  <a:cubicBezTo>
                    <a:pt x="1982519" y="1046085"/>
                    <a:pt x="1849880" y="1178724"/>
                    <a:pt x="1686261" y="1178724"/>
                  </a:cubicBezTo>
                  <a:cubicBezTo>
                    <a:pt x="1522642" y="1178724"/>
                    <a:pt x="1390003" y="1046085"/>
                    <a:pt x="1390003" y="882466"/>
                  </a:cubicBezTo>
                  <a:cubicBezTo>
                    <a:pt x="1390003" y="718847"/>
                    <a:pt x="1522642" y="586208"/>
                    <a:pt x="1686261" y="586208"/>
                  </a:cubicBezTo>
                  <a:close/>
                  <a:moveTo>
                    <a:pt x="1686262" y="448985"/>
                  </a:moveTo>
                  <a:cubicBezTo>
                    <a:pt x="1446857" y="448985"/>
                    <a:pt x="1252780" y="643062"/>
                    <a:pt x="1252780" y="882467"/>
                  </a:cubicBezTo>
                  <a:cubicBezTo>
                    <a:pt x="1252780" y="1121872"/>
                    <a:pt x="1446857" y="1315949"/>
                    <a:pt x="1686262" y="1315949"/>
                  </a:cubicBezTo>
                  <a:cubicBezTo>
                    <a:pt x="1925667" y="1315949"/>
                    <a:pt x="2119744" y="1121872"/>
                    <a:pt x="2119744" y="882467"/>
                  </a:cubicBezTo>
                  <a:cubicBezTo>
                    <a:pt x="2119744" y="643062"/>
                    <a:pt x="1925667" y="448985"/>
                    <a:pt x="1686262" y="448985"/>
                  </a:cubicBezTo>
                  <a:close/>
                  <a:moveTo>
                    <a:pt x="1893261" y="271274"/>
                  </a:moveTo>
                  <a:cubicBezTo>
                    <a:pt x="2150128" y="355123"/>
                    <a:pt x="2334334" y="597283"/>
                    <a:pt x="2334334" y="882467"/>
                  </a:cubicBezTo>
                  <a:cubicBezTo>
                    <a:pt x="2334334" y="1103921"/>
                    <a:pt x="2223259" y="1299432"/>
                    <a:pt x="2053457" y="1415856"/>
                  </a:cubicBezTo>
                  <a:cubicBezTo>
                    <a:pt x="2494577" y="1286853"/>
                    <a:pt x="2931337" y="1005905"/>
                    <a:pt x="2940842" y="882353"/>
                  </a:cubicBezTo>
                  <a:lnTo>
                    <a:pt x="2946401" y="882364"/>
                  </a:lnTo>
                  <a:lnTo>
                    <a:pt x="2943679" y="877137"/>
                  </a:lnTo>
                  <a:lnTo>
                    <a:pt x="2946401" y="872130"/>
                  </a:lnTo>
                  <a:lnTo>
                    <a:pt x="2941077" y="872141"/>
                  </a:lnTo>
                  <a:cubicBezTo>
                    <a:pt x="2875996" y="732702"/>
                    <a:pt x="2369865" y="377972"/>
                    <a:pt x="1893261" y="271274"/>
                  </a:cubicBezTo>
                  <a:close/>
                  <a:moveTo>
                    <a:pt x="1525754" y="256843"/>
                  </a:moveTo>
                  <a:cubicBezTo>
                    <a:pt x="984953" y="339274"/>
                    <a:pt x="426123" y="752145"/>
                    <a:pt x="426123" y="877021"/>
                  </a:cubicBezTo>
                  <a:lnTo>
                    <a:pt x="426123" y="877247"/>
                  </a:lnTo>
                  <a:cubicBezTo>
                    <a:pt x="439083" y="984175"/>
                    <a:pt x="877625" y="1311577"/>
                    <a:pt x="1355183" y="1436828"/>
                  </a:cubicBezTo>
                  <a:cubicBezTo>
                    <a:pt x="1164798" y="1325758"/>
                    <a:pt x="1038190" y="1118898"/>
                    <a:pt x="1038190" y="882467"/>
                  </a:cubicBezTo>
                  <a:cubicBezTo>
                    <a:pt x="1038190" y="580157"/>
                    <a:pt x="1245184" y="326193"/>
                    <a:pt x="1525754" y="256843"/>
                  </a:cubicBezTo>
                  <a:close/>
                  <a:moveTo>
                    <a:pt x="1682713" y="0"/>
                  </a:moveTo>
                  <a:cubicBezTo>
                    <a:pt x="2385858" y="36225"/>
                    <a:pt x="3265322" y="653066"/>
                    <a:pt x="3365400" y="875412"/>
                  </a:cubicBezTo>
                  <a:lnTo>
                    <a:pt x="3372524" y="875397"/>
                  </a:lnTo>
                  <a:lnTo>
                    <a:pt x="3368881" y="882344"/>
                  </a:lnTo>
                  <a:lnTo>
                    <a:pt x="3372524" y="889597"/>
                  </a:lnTo>
                  <a:lnTo>
                    <a:pt x="3365086" y="889581"/>
                  </a:lnTo>
                  <a:cubicBezTo>
                    <a:pt x="3348713" y="1110249"/>
                    <a:pt x="2385134" y="1692746"/>
                    <a:pt x="1682713" y="1727404"/>
                  </a:cubicBezTo>
                  <a:cubicBezTo>
                    <a:pt x="901706" y="1708470"/>
                    <a:pt x="21301" y="1064732"/>
                    <a:pt x="0" y="882497"/>
                  </a:cubicBezTo>
                  <a:lnTo>
                    <a:pt x="0" y="882184"/>
                  </a:lnTo>
                  <a:cubicBezTo>
                    <a:pt x="0" y="691908"/>
                    <a:pt x="901706" y="19770"/>
                    <a:pt x="1682713" y="0"/>
                  </a:cubicBezTo>
                  <a:close/>
                </a:path>
              </a:pathLst>
            </a:custGeom>
            <a:solidFill>
              <a:srgbClr val="00BDF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None/>
              </a:pPr>
              <a:endPara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54" name="Google Shape;554;p45"/>
            <p:cNvSpPr/>
            <p:nvPr/>
          </p:nvSpPr>
          <p:spPr>
            <a:xfrm>
              <a:off x="5831094" y="3401178"/>
              <a:ext cx="529812" cy="271370"/>
            </a:xfrm>
            <a:custGeom>
              <a:avLst/>
              <a:gdLst/>
              <a:ahLst/>
              <a:cxnLst/>
              <a:rect l="l" t="t" r="r" b="b"/>
              <a:pathLst>
                <a:path w="3372524" h="1727404" extrusionOk="0">
                  <a:moveTo>
                    <a:pt x="1758003" y="666958"/>
                  </a:moveTo>
                  <a:cubicBezTo>
                    <a:pt x="1703684" y="666958"/>
                    <a:pt x="1659649" y="710993"/>
                    <a:pt x="1659649" y="765312"/>
                  </a:cubicBezTo>
                  <a:cubicBezTo>
                    <a:pt x="1659649" y="819631"/>
                    <a:pt x="1703684" y="863666"/>
                    <a:pt x="1758003" y="863666"/>
                  </a:cubicBezTo>
                  <a:cubicBezTo>
                    <a:pt x="1812322" y="863666"/>
                    <a:pt x="1856357" y="819631"/>
                    <a:pt x="1856357" y="765312"/>
                  </a:cubicBezTo>
                  <a:cubicBezTo>
                    <a:pt x="1856357" y="710993"/>
                    <a:pt x="1812322" y="666958"/>
                    <a:pt x="1758003" y="666958"/>
                  </a:cubicBezTo>
                  <a:close/>
                  <a:moveTo>
                    <a:pt x="1686261" y="586208"/>
                  </a:moveTo>
                  <a:cubicBezTo>
                    <a:pt x="1849880" y="586208"/>
                    <a:pt x="1982519" y="718847"/>
                    <a:pt x="1982519" y="882466"/>
                  </a:cubicBezTo>
                  <a:cubicBezTo>
                    <a:pt x="1982519" y="1046085"/>
                    <a:pt x="1849880" y="1178724"/>
                    <a:pt x="1686261" y="1178724"/>
                  </a:cubicBezTo>
                  <a:cubicBezTo>
                    <a:pt x="1522642" y="1178724"/>
                    <a:pt x="1390003" y="1046085"/>
                    <a:pt x="1390003" y="882466"/>
                  </a:cubicBezTo>
                  <a:cubicBezTo>
                    <a:pt x="1390003" y="718847"/>
                    <a:pt x="1522642" y="586208"/>
                    <a:pt x="1686261" y="586208"/>
                  </a:cubicBezTo>
                  <a:close/>
                  <a:moveTo>
                    <a:pt x="1686262" y="448985"/>
                  </a:moveTo>
                  <a:cubicBezTo>
                    <a:pt x="1446857" y="448985"/>
                    <a:pt x="1252780" y="643062"/>
                    <a:pt x="1252780" y="882467"/>
                  </a:cubicBezTo>
                  <a:cubicBezTo>
                    <a:pt x="1252780" y="1121872"/>
                    <a:pt x="1446857" y="1315949"/>
                    <a:pt x="1686262" y="1315949"/>
                  </a:cubicBezTo>
                  <a:cubicBezTo>
                    <a:pt x="1925667" y="1315949"/>
                    <a:pt x="2119744" y="1121872"/>
                    <a:pt x="2119744" y="882467"/>
                  </a:cubicBezTo>
                  <a:cubicBezTo>
                    <a:pt x="2119744" y="643062"/>
                    <a:pt x="1925667" y="448985"/>
                    <a:pt x="1686262" y="448985"/>
                  </a:cubicBezTo>
                  <a:close/>
                  <a:moveTo>
                    <a:pt x="1893261" y="271274"/>
                  </a:moveTo>
                  <a:cubicBezTo>
                    <a:pt x="2150128" y="355123"/>
                    <a:pt x="2334334" y="597283"/>
                    <a:pt x="2334334" y="882467"/>
                  </a:cubicBezTo>
                  <a:cubicBezTo>
                    <a:pt x="2334334" y="1103921"/>
                    <a:pt x="2223259" y="1299432"/>
                    <a:pt x="2053457" y="1415856"/>
                  </a:cubicBezTo>
                  <a:cubicBezTo>
                    <a:pt x="2494577" y="1286853"/>
                    <a:pt x="2931337" y="1005905"/>
                    <a:pt x="2940842" y="882353"/>
                  </a:cubicBezTo>
                  <a:lnTo>
                    <a:pt x="2946401" y="882364"/>
                  </a:lnTo>
                  <a:lnTo>
                    <a:pt x="2943679" y="877137"/>
                  </a:lnTo>
                  <a:lnTo>
                    <a:pt x="2946401" y="872130"/>
                  </a:lnTo>
                  <a:lnTo>
                    <a:pt x="2941077" y="872141"/>
                  </a:lnTo>
                  <a:cubicBezTo>
                    <a:pt x="2875996" y="732702"/>
                    <a:pt x="2369865" y="377972"/>
                    <a:pt x="1893261" y="271274"/>
                  </a:cubicBezTo>
                  <a:close/>
                  <a:moveTo>
                    <a:pt x="1525754" y="256843"/>
                  </a:moveTo>
                  <a:cubicBezTo>
                    <a:pt x="984953" y="339274"/>
                    <a:pt x="426123" y="752145"/>
                    <a:pt x="426123" y="877021"/>
                  </a:cubicBezTo>
                  <a:lnTo>
                    <a:pt x="426123" y="877247"/>
                  </a:lnTo>
                  <a:cubicBezTo>
                    <a:pt x="439083" y="984175"/>
                    <a:pt x="877625" y="1311577"/>
                    <a:pt x="1355183" y="1436828"/>
                  </a:cubicBezTo>
                  <a:cubicBezTo>
                    <a:pt x="1164798" y="1325758"/>
                    <a:pt x="1038190" y="1118898"/>
                    <a:pt x="1038190" y="882467"/>
                  </a:cubicBezTo>
                  <a:cubicBezTo>
                    <a:pt x="1038190" y="580157"/>
                    <a:pt x="1245184" y="326193"/>
                    <a:pt x="1525754" y="256843"/>
                  </a:cubicBezTo>
                  <a:close/>
                  <a:moveTo>
                    <a:pt x="1682713" y="0"/>
                  </a:moveTo>
                  <a:cubicBezTo>
                    <a:pt x="2385858" y="36225"/>
                    <a:pt x="3265322" y="653066"/>
                    <a:pt x="3365400" y="875412"/>
                  </a:cubicBezTo>
                  <a:lnTo>
                    <a:pt x="3372524" y="875397"/>
                  </a:lnTo>
                  <a:lnTo>
                    <a:pt x="3368881" y="882344"/>
                  </a:lnTo>
                  <a:lnTo>
                    <a:pt x="3372524" y="889597"/>
                  </a:lnTo>
                  <a:lnTo>
                    <a:pt x="3365086" y="889581"/>
                  </a:lnTo>
                  <a:cubicBezTo>
                    <a:pt x="3348713" y="1110249"/>
                    <a:pt x="2385134" y="1692746"/>
                    <a:pt x="1682713" y="1727404"/>
                  </a:cubicBezTo>
                  <a:cubicBezTo>
                    <a:pt x="901706" y="1708470"/>
                    <a:pt x="21301" y="1064732"/>
                    <a:pt x="0" y="882497"/>
                  </a:cubicBezTo>
                  <a:lnTo>
                    <a:pt x="0" y="882184"/>
                  </a:lnTo>
                  <a:cubicBezTo>
                    <a:pt x="0" y="691908"/>
                    <a:pt x="901706" y="19770"/>
                    <a:pt x="1682713" y="0"/>
                  </a:cubicBezTo>
                  <a:close/>
                </a:path>
              </a:pathLst>
            </a:custGeom>
            <a:solidFill>
              <a:srgbClr val="00BDF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None/>
              </a:pPr>
              <a:endPara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55" name="Google Shape;555;p45"/>
          <p:cNvGrpSpPr/>
          <p:nvPr/>
        </p:nvGrpSpPr>
        <p:grpSpPr>
          <a:xfrm>
            <a:off x="9962300" y="4020406"/>
            <a:ext cx="1657350" cy="1159981"/>
            <a:chOff x="3028950" y="4802560"/>
            <a:chExt cx="2456768" cy="1924050"/>
          </a:xfrm>
        </p:grpSpPr>
        <p:pic>
          <p:nvPicPr>
            <p:cNvPr id="556" name="Google Shape;556;p4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028950" y="4802560"/>
              <a:ext cx="1257300" cy="1924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7" name="Google Shape;557;p45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flipH="1">
              <a:off x="4228418" y="4802560"/>
              <a:ext cx="1257300" cy="19240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46"/>
          <p:cNvSpPr/>
          <p:nvPr/>
        </p:nvSpPr>
        <p:spPr>
          <a:xfrm>
            <a:off x="998693" y="489476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APPLICATION:</a:t>
            </a:r>
            <a:endParaRPr sz="36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4" name="Google Shape;564;p46"/>
          <p:cNvSpPr txBox="1"/>
          <p:nvPr/>
        </p:nvSpPr>
        <p:spPr>
          <a:xfrm>
            <a:off x="709494" y="3115060"/>
            <a:ext cx="3178217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Dessine deux ronds. </a:t>
            </a:r>
            <a:endParaRPr sz="2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65" name="Google Shape;565;p46"/>
          <p:cNvSpPr/>
          <p:nvPr/>
        </p:nvSpPr>
        <p:spPr>
          <a:xfrm>
            <a:off x="4637230" y="1918667"/>
            <a:ext cx="6556076" cy="350232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66" name="Google Shape;566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490038">
            <a:off x="8838147" y="2656965"/>
            <a:ext cx="1377815" cy="1377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490038">
            <a:off x="5779530" y="2656965"/>
            <a:ext cx="1377815" cy="13778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47"/>
          <p:cNvSpPr/>
          <p:nvPr/>
        </p:nvSpPr>
        <p:spPr>
          <a:xfrm>
            <a:off x="998694" y="238673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APPLICATION:</a:t>
            </a:r>
            <a:endParaRPr sz="36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74" name="Google Shape;574;p47"/>
          <p:cNvSpPr txBox="1"/>
          <p:nvPr/>
        </p:nvSpPr>
        <p:spPr>
          <a:xfrm>
            <a:off x="178584" y="3359975"/>
            <a:ext cx="2661171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Relie les mots identiques.</a:t>
            </a:r>
            <a:endParaRPr sz="2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75" name="Google Shape;575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71708" y="1182327"/>
            <a:ext cx="1985323" cy="798843"/>
          </a:xfrm>
          <a:prstGeom prst="rect">
            <a:avLst/>
          </a:prstGeom>
          <a:noFill/>
          <a:ln>
            <a:noFill/>
          </a:ln>
        </p:spPr>
      </p:pic>
      <p:sp>
        <p:nvSpPr>
          <p:cNvPr id="576" name="Google Shape;576;p47"/>
          <p:cNvSpPr txBox="1"/>
          <p:nvPr/>
        </p:nvSpPr>
        <p:spPr>
          <a:xfrm>
            <a:off x="2947995" y="4274966"/>
            <a:ext cx="2097944" cy="58473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3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deux</a:t>
            </a:r>
            <a:endParaRPr sz="3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577" name="Google Shape;577;p4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171708" y="2157197"/>
            <a:ext cx="1970442" cy="823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4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286236" y="5318561"/>
            <a:ext cx="1931964" cy="814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579" name="Google Shape;579;p4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297516" y="4328413"/>
            <a:ext cx="1909404" cy="766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0" name="Google Shape;580;p4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185994" y="3207224"/>
            <a:ext cx="2020327" cy="895084"/>
          </a:xfrm>
          <a:prstGeom prst="rect">
            <a:avLst/>
          </a:prstGeom>
          <a:noFill/>
          <a:ln>
            <a:noFill/>
          </a:ln>
        </p:spPr>
      </p:pic>
      <p:sp>
        <p:nvSpPr>
          <p:cNvPr id="581" name="Google Shape;581;p47"/>
          <p:cNvSpPr txBox="1"/>
          <p:nvPr/>
        </p:nvSpPr>
        <p:spPr>
          <a:xfrm>
            <a:off x="3011066" y="2141172"/>
            <a:ext cx="2074185" cy="58473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rond</a:t>
            </a:r>
            <a:endParaRPr sz="3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2" name="Google Shape;582;p47"/>
          <p:cNvSpPr txBox="1"/>
          <p:nvPr/>
        </p:nvSpPr>
        <p:spPr>
          <a:xfrm>
            <a:off x="2953438" y="5376773"/>
            <a:ext cx="2097944" cy="58473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3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oreilles</a:t>
            </a:r>
            <a:endParaRPr sz="3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3" name="Google Shape;583;p47"/>
          <p:cNvSpPr txBox="1"/>
          <p:nvPr/>
        </p:nvSpPr>
        <p:spPr>
          <a:xfrm>
            <a:off x="3025352" y="1113266"/>
            <a:ext cx="2074185" cy="584735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32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yeux</a:t>
            </a:r>
            <a:endParaRPr sz="3200" i="0" u="none" strike="noStrik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84" name="Google Shape;584;p47"/>
          <p:cNvSpPr txBox="1"/>
          <p:nvPr/>
        </p:nvSpPr>
        <p:spPr>
          <a:xfrm>
            <a:off x="2891565" y="3241847"/>
            <a:ext cx="2151543" cy="52318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moustaches</a:t>
            </a:r>
            <a:endParaRPr sz="2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585" name="Google Shape;585;p47"/>
          <p:cNvCxnSpPr>
            <a:stCxn id="583" idx="3"/>
            <a:endCxn id="579" idx="1"/>
          </p:cNvCxnSpPr>
          <p:nvPr/>
        </p:nvCxnSpPr>
        <p:spPr>
          <a:xfrm>
            <a:off x="5099537" y="1405634"/>
            <a:ext cx="4197900" cy="3305700"/>
          </a:xfrm>
          <a:prstGeom prst="straightConnector1">
            <a:avLst/>
          </a:prstGeom>
          <a:noFill/>
          <a:ln w="2857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86" name="Google Shape;586;p47"/>
          <p:cNvCxnSpPr>
            <a:stCxn id="581" idx="3"/>
            <a:endCxn id="575" idx="1"/>
          </p:cNvCxnSpPr>
          <p:nvPr/>
        </p:nvCxnSpPr>
        <p:spPr>
          <a:xfrm rot="10800000" flipH="1">
            <a:off x="5085251" y="1581840"/>
            <a:ext cx="4086600" cy="851700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87" name="Google Shape;587;p47"/>
          <p:cNvCxnSpPr>
            <a:stCxn id="584" idx="3"/>
            <a:endCxn id="578" idx="1"/>
          </p:cNvCxnSpPr>
          <p:nvPr/>
        </p:nvCxnSpPr>
        <p:spPr>
          <a:xfrm>
            <a:off x="5043108" y="3503437"/>
            <a:ext cx="4243200" cy="2222400"/>
          </a:xfrm>
          <a:prstGeom prst="straightConnector1">
            <a:avLst/>
          </a:prstGeom>
          <a:noFill/>
          <a:ln w="2857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88" name="Google Shape;588;p47"/>
          <p:cNvCxnSpPr>
            <a:stCxn id="576" idx="3"/>
            <a:endCxn id="577" idx="1"/>
          </p:cNvCxnSpPr>
          <p:nvPr/>
        </p:nvCxnSpPr>
        <p:spPr>
          <a:xfrm rot="10800000" flipH="1">
            <a:off x="5045939" y="2569034"/>
            <a:ext cx="4125900" cy="1998300"/>
          </a:xfrm>
          <a:prstGeom prst="straightConnector1">
            <a:avLst/>
          </a:prstGeom>
          <a:noFill/>
          <a:ln w="2857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589" name="Google Shape;589;p47"/>
          <p:cNvCxnSpPr>
            <a:stCxn id="582" idx="3"/>
            <a:endCxn id="580" idx="1"/>
          </p:cNvCxnSpPr>
          <p:nvPr/>
        </p:nvCxnSpPr>
        <p:spPr>
          <a:xfrm rot="10800000" flipH="1">
            <a:off x="5051382" y="3654641"/>
            <a:ext cx="4134600" cy="201450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48"/>
          <p:cNvSpPr/>
          <p:nvPr/>
        </p:nvSpPr>
        <p:spPr>
          <a:xfrm>
            <a:off x="842831" y="399273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APPLICATION:</a:t>
            </a:r>
            <a:endParaRPr sz="28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6" name="Google Shape;596;p48"/>
          <p:cNvSpPr txBox="1"/>
          <p:nvPr/>
        </p:nvSpPr>
        <p:spPr>
          <a:xfrm>
            <a:off x="388636" y="1614022"/>
            <a:ext cx="3575584" cy="12778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Ecris les lettres pour compléter un mot que tu as appris. </a:t>
            </a:r>
            <a:endParaRPr/>
          </a:p>
        </p:txBody>
      </p:sp>
      <p:graphicFrame>
        <p:nvGraphicFramePr>
          <p:cNvPr id="597" name="Google Shape;597;p48"/>
          <p:cNvGraphicFramePr/>
          <p:nvPr/>
        </p:nvGraphicFramePr>
        <p:xfrm>
          <a:off x="5413890" y="1614022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{035A3290-535A-4592-94D4-772D47A4B1C6}</a:tableStyleId>
              </a:tblPr>
              <a:tblGrid>
                <a:gridCol w="1076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2140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endParaRPr sz="4000" b="1" u="none" strike="noStrike" cap="none">
                        <a:solidFill>
                          <a:srgbClr val="FF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r>
                        <a:rPr lang="fr-FR" sz="4000" b="1" u="none" strike="noStrike" cap="none">
                          <a:solidFill>
                            <a:srgbClr val="00B050"/>
                          </a:solidFill>
                        </a:rPr>
                        <a:t>o</a:t>
                      </a:r>
                      <a:endParaRPr sz="4000" b="1" u="none" strike="noStrike" cap="none">
                        <a:solidFill>
                          <a:srgbClr val="00B05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endParaRPr sz="4000" b="1" u="none" strike="noStrike" cap="none">
                        <a:solidFill>
                          <a:srgbClr val="FF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800"/>
                        <a:buFont typeface="Arial"/>
                        <a:buNone/>
                      </a:pPr>
                      <a:endParaRPr sz="4000" b="1" u="none" strike="noStrike" cap="none">
                        <a:solidFill>
                          <a:srgbClr val="FF0000"/>
                        </a:solidFill>
                        <a:latin typeface="Open Sans"/>
                        <a:ea typeface="Open Sans"/>
                        <a:cs typeface="Open Sans"/>
                        <a:sym typeface="Open Sans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98" name="Google Shape;598;p48"/>
          <p:cNvSpPr/>
          <p:nvPr/>
        </p:nvSpPr>
        <p:spPr>
          <a:xfrm>
            <a:off x="3186645" y="4232292"/>
            <a:ext cx="7801511" cy="1547631"/>
          </a:xfrm>
          <a:prstGeom prst="rect">
            <a:avLst/>
          </a:prstGeom>
          <a:noFill/>
          <a:ln w="762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00B05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>
                <a:solidFill>
                  <a:srgbClr val="0070C0"/>
                </a:solidFill>
                <a:latin typeface="Open Sans"/>
                <a:ea typeface="Open Sans"/>
                <a:cs typeface="Open Sans"/>
                <a:sym typeface="Open Sans"/>
              </a:rPr>
              <a:t>À l’école, Tima dessine un  …… .</a:t>
            </a:r>
            <a:endParaRPr sz="3600">
              <a:solidFill>
                <a:srgbClr val="0070C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0070C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0070C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99" name="Google Shape;599;p48"/>
          <p:cNvSpPr txBox="1"/>
          <p:nvPr/>
        </p:nvSpPr>
        <p:spPr>
          <a:xfrm>
            <a:off x="455135" y="4666481"/>
            <a:ext cx="2731510" cy="886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Ecris le mot. </a:t>
            </a:r>
            <a:endParaRPr sz="2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0" name="Google Shape;600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24346" y="1782230"/>
            <a:ext cx="631581" cy="4962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1" name="Google Shape;601;p4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52683" y="1800761"/>
            <a:ext cx="492422" cy="49242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2" name="Google Shape;602;p4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035652" y="1724130"/>
            <a:ext cx="631581" cy="612442"/>
          </a:xfrm>
          <a:prstGeom prst="rect">
            <a:avLst/>
          </a:prstGeom>
          <a:noFill/>
          <a:ln>
            <a:noFill/>
          </a:ln>
        </p:spPr>
      </p:pic>
      <p:pic>
        <p:nvPicPr>
          <p:cNvPr id="603" name="Google Shape;603;p4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045105" y="4484509"/>
            <a:ext cx="1090613" cy="5215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click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49"/>
          <p:cNvSpPr/>
          <p:nvPr/>
        </p:nvSpPr>
        <p:spPr>
          <a:xfrm>
            <a:off x="998693" y="266713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APPLICATION:</a:t>
            </a:r>
            <a:endParaRPr sz="28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0" name="Google Shape;610;p49"/>
          <p:cNvSpPr txBox="1"/>
          <p:nvPr/>
        </p:nvSpPr>
        <p:spPr>
          <a:xfrm>
            <a:off x="221603" y="1818649"/>
            <a:ext cx="2966183" cy="882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Ecris des mots que tu as appris. </a:t>
            </a:r>
            <a:endParaRPr sz="2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1" name="Google Shape;611;p49"/>
          <p:cNvSpPr/>
          <p:nvPr/>
        </p:nvSpPr>
        <p:spPr>
          <a:xfrm>
            <a:off x="4100189" y="1493218"/>
            <a:ext cx="1930548" cy="1561432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fr-FR" sz="2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 – x – y – e </a:t>
            </a:r>
            <a:endParaRPr sz="28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12" name="Google Shape;612;p49"/>
          <p:cNvCxnSpPr>
            <a:endCxn id="613" idx="3"/>
          </p:cNvCxnSpPr>
          <p:nvPr/>
        </p:nvCxnSpPr>
        <p:spPr>
          <a:xfrm rot="10800000" flipH="1">
            <a:off x="4564118" y="3649747"/>
            <a:ext cx="1394700" cy="26100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4" name="Google Shape;614;p49"/>
          <p:cNvSpPr/>
          <p:nvPr/>
        </p:nvSpPr>
        <p:spPr>
          <a:xfrm>
            <a:off x="157163" y="4993760"/>
            <a:ext cx="2530619" cy="698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Ecris les mots pour compléter la phrase. </a:t>
            </a:r>
            <a:endParaRPr sz="24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5" name="Google Shape;615;p49"/>
          <p:cNvSpPr/>
          <p:nvPr/>
        </p:nvSpPr>
        <p:spPr>
          <a:xfrm>
            <a:off x="6943140" y="1468708"/>
            <a:ext cx="3962006" cy="1679110"/>
          </a:xfrm>
          <a:prstGeom prst="ellipse">
            <a:avLst/>
          </a:prstGeom>
          <a:solidFill>
            <a:schemeClr val="lt1"/>
          </a:solidFill>
          <a:ln w="38100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Open Sans"/>
              <a:buNone/>
            </a:pPr>
            <a:r>
              <a:rPr lang="fr-FR" sz="28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 – u – o – t – s – c – a – h – e – s </a:t>
            </a:r>
            <a:endParaRPr sz="28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16" name="Google Shape;616;p49"/>
          <p:cNvSpPr/>
          <p:nvPr/>
        </p:nvSpPr>
        <p:spPr>
          <a:xfrm>
            <a:off x="2911010" y="4765160"/>
            <a:ext cx="9019053" cy="1547631"/>
          </a:xfrm>
          <a:prstGeom prst="rect">
            <a:avLst/>
          </a:prstGeom>
          <a:noFill/>
          <a:ln w="762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600">
              <a:solidFill>
                <a:srgbClr val="0070C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>
                <a:solidFill>
                  <a:srgbClr val="0070C0"/>
                </a:solidFill>
                <a:latin typeface="Open Sans"/>
                <a:ea typeface="Open Sans"/>
                <a:cs typeface="Open Sans"/>
                <a:sym typeface="Open Sans"/>
              </a:rPr>
              <a:t>À l’école, Yara dessine deux ……    et des …………       </a:t>
            </a:r>
            <a:r>
              <a:rPr lang="fr-FR" sz="3600">
                <a:solidFill>
                  <a:srgbClr val="0070C0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 sz="3600">
              <a:solidFill>
                <a:srgbClr val="0070C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       </a:t>
            </a:r>
            <a:endParaRPr sz="3600">
              <a:solidFill>
                <a:srgbClr val="0070C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17" name="Google Shape;617;p49"/>
          <p:cNvCxnSpPr/>
          <p:nvPr/>
        </p:nvCxnSpPr>
        <p:spPr>
          <a:xfrm rot="10800000" flipH="1">
            <a:off x="7620693" y="3658582"/>
            <a:ext cx="2691442" cy="17253"/>
          </a:xfrm>
          <a:prstGeom prst="straightConnector1">
            <a:avLst/>
          </a:prstGeom>
          <a:noFill/>
          <a:ln w="9525" cap="flat" cmpd="sng">
            <a:solidFill>
              <a:srgbClr val="3E6EC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8" name="Google Shape;618;p49"/>
          <p:cNvSpPr/>
          <p:nvPr/>
        </p:nvSpPr>
        <p:spPr>
          <a:xfrm>
            <a:off x="7347409" y="5241795"/>
            <a:ext cx="1050744" cy="5943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yeux   </a:t>
            </a:r>
            <a:endParaRPr/>
          </a:p>
        </p:txBody>
      </p:sp>
      <p:sp>
        <p:nvSpPr>
          <p:cNvPr id="619" name="Google Shape;619;p49"/>
          <p:cNvSpPr/>
          <p:nvPr/>
        </p:nvSpPr>
        <p:spPr>
          <a:xfrm>
            <a:off x="9477866" y="5241795"/>
            <a:ext cx="2352183" cy="5943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moustaches</a:t>
            </a:r>
            <a:r>
              <a:rPr lang="fr-FR" sz="3000" b="1">
                <a:solidFill>
                  <a:srgbClr val="2E75B5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</p:txBody>
      </p:sp>
      <p:sp>
        <p:nvSpPr>
          <p:cNvPr id="613" name="Google Shape;613;p49"/>
          <p:cNvSpPr/>
          <p:nvPr/>
        </p:nvSpPr>
        <p:spPr>
          <a:xfrm>
            <a:off x="4261314" y="3352567"/>
            <a:ext cx="1697504" cy="5943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yeux   </a:t>
            </a:r>
            <a:endParaRPr/>
          </a:p>
        </p:txBody>
      </p:sp>
      <p:sp>
        <p:nvSpPr>
          <p:cNvPr id="620" name="Google Shape;620;p49"/>
          <p:cNvSpPr/>
          <p:nvPr/>
        </p:nvSpPr>
        <p:spPr>
          <a:xfrm>
            <a:off x="7505242" y="3393217"/>
            <a:ext cx="2881510" cy="5943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0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moustaches</a:t>
            </a:r>
            <a:endParaRPr sz="3000" b="1">
              <a:solidFill>
                <a:srgbClr val="2E75B5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50"/>
          <p:cNvSpPr/>
          <p:nvPr/>
        </p:nvSpPr>
        <p:spPr>
          <a:xfrm>
            <a:off x="901641" y="199758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SYNTHÈSE:</a:t>
            </a:r>
            <a:endParaRPr sz="28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27" name="Google Shape;627;p50"/>
          <p:cNvGrpSpPr/>
          <p:nvPr/>
        </p:nvGrpSpPr>
        <p:grpSpPr>
          <a:xfrm>
            <a:off x="1027778" y="1035176"/>
            <a:ext cx="3159372" cy="2382174"/>
            <a:chOff x="1027778" y="1035176"/>
            <a:chExt cx="3159372" cy="2382174"/>
          </a:xfrm>
        </p:grpSpPr>
        <p:sp>
          <p:nvSpPr>
            <p:cNvPr id="628" name="Google Shape;628;p50"/>
            <p:cNvSpPr/>
            <p:nvPr/>
          </p:nvSpPr>
          <p:spPr>
            <a:xfrm>
              <a:off x="1027778" y="1035176"/>
              <a:ext cx="3159372" cy="1547799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29" name="Google Shape;629;p50"/>
            <p:cNvSpPr/>
            <p:nvPr/>
          </p:nvSpPr>
          <p:spPr>
            <a:xfrm>
              <a:off x="1027778" y="2529844"/>
              <a:ext cx="3159372" cy="887506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630" name="Google Shape;630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455596">
            <a:off x="1918557" y="998845"/>
            <a:ext cx="1377815" cy="137781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1" name="Google Shape;631;p50"/>
          <p:cNvGrpSpPr/>
          <p:nvPr/>
        </p:nvGrpSpPr>
        <p:grpSpPr>
          <a:xfrm>
            <a:off x="7484877" y="913853"/>
            <a:ext cx="3172825" cy="2408870"/>
            <a:chOff x="7484877" y="913853"/>
            <a:chExt cx="3172825" cy="2408870"/>
          </a:xfrm>
        </p:grpSpPr>
        <p:sp>
          <p:nvSpPr>
            <p:cNvPr id="632" name="Google Shape;632;p50"/>
            <p:cNvSpPr/>
            <p:nvPr/>
          </p:nvSpPr>
          <p:spPr>
            <a:xfrm>
              <a:off x="7484877" y="913853"/>
              <a:ext cx="3159372" cy="1547799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33" name="Google Shape;633;p50"/>
            <p:cNvSpPr/>
            <p:nvPr/>
          </p:nvSpPr>
          <p:spPr>
            <a:xfrm>
              <a:off x="7498330" y="2435217"/>
              <a:ext cx="3159372" cy="887506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634" name="Google Shape;634;p50"/>
          <p:cNvGrpSpPr/>
          <p:nvPr/>
        </p:nvGrpSpPr>
        <p:grpSpPr>
          <a:xfrm>
            <a:off x="1063006" y="3584796"/>
            <a:ext cx="3159372" cy="2848280"/>
            <a:chOff x="1063006" y="3584796"/>
            <a:chExt cx="3159372" cy="2848280"/>
          </a:xfrm>
        </p:grpSpPr>
        <p:sp>
          <p:nvSpPr>
            <p:cNvPr id="635" name="Google Shape;635;p50"/>
            <p:cNvSpPr/>
            <p:nvPr/>
          </p:nvSpPr>
          <p:spPr>
            <a:xfrm>
              <a:off x="1063006" y="3584796"/>
              <a:ext cx="3159372" cy="1830014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36" name="Google Shape;636;p50"/>
            <p:cNvSpPr/>
            <p:nvPr/>
          </p:nvSpPr>
          <p:spPr>
            <a:xfrm>
              <a:off x="1063006" y="5383748"/>
              <a:ext cx="3159372" cy="1049328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637" name="Google Shape;637;p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26515" y="4100497"/>
            <a:ext cx="1761897" cy="82912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8" name="Google Shape;638;p50"/>
          <p:cNvGrpSpPr/>
          <p:nvPr/>
        </p:nvGrpSpPr>
        <p:grpSpPr>
          <a:xfrm>
            <a:off x="7508008" y="3507716"/>
            <a:ext cx="3159372" cy="3000620"/>
            <a:chOff x="7508008" y="3507716"/>
            <a:chExt cx="3159372" cy="3000620"/>
          </a:xfrm>
        </p:grpSpPr>
        <p:sp>
          <p:nvSpPr>
            <p:cNvPr id="639" name="Google Shape;639;p50"/>
            <p:cNvSpPr/>
            <p:nvPr/>
          </p:nvSpPr>
          <p:spPr>
            <a:xfrm>
              <a:off x="7508008" y="3507716"/>
              <a:ext cx="3159372" cy="1907094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40" name="Google Shape;640;p50"/>
            <p:cNvSpPr/>
            <p:nvPr/>
          </p:nvSpPr>
          <p:spPr>
            <a:xfrm>
              <a:off x="7508008" y="5414810"/>
              <a:ext cx="3159372" cy="1093526"/>
            </a:xfrm>
            <a:prstGeom prst="rect">
              <a:avLst/>
            </a:prstGeom>
            <a:solidFill>
              <a:schemeClr val="lt1"/>
            </a:solidFill>
            <a:ln w="5715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32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641" name="Google Shape;641;p50"/>
          <p:cNvGrpSpPr/>
          <p:nvPr/>
        </p:nvGrpSpPr>
        <p:grpSpPr>
          <a:xfrm>
            <a:off x="7944152" y="1351886"/>
            <a:ext cx="2194560" cy="566171"/>
            <a:chOff x="5080812" y="3388609"/>
            <a:chExt cx="1280094" cy="283939"/>
          </a:xfrm>
        </p:grpSpPr>
        <p:sp>
          <p:nvSpPr>
            <p:cNvPr id="642" name="Google Shape;642;p50"/>
            <p:cNvSpPr/>
            <p:nvPr/>
          </p:nvSpPr>
          <p:spPr>
            <a:xfrm>
              <a:off x="5080812" y="3388609"/>
              <a:ext cx="529812" cy="271370"/>
            </a:xfrm>
            <a:custGeom>
              <a:avLst/>
              <a:gdLst/>
              <a:ahLst/>
              <a:cxnLst/>
              <a:rect l="l" t="t" r="r" b="b"/>
              <a:pathLst>
                <a:path w="3372524" h="1727404" extrusionOk="0">
                  <a:moveTo>
                    <a:pt x="1758003" y="666958"/>
                  </a:moveTo>
                  <a:cubicBezTo>
                    <a:pt x="1703684" y="666958"/>
                    <a:pt x="1659649" y="710993"/>
                    <a:pt x="1659649" y="765312"/>
                  </a:cubicBezTo>
                  <a:cubicBezTo>
                    <a:pt x="1659649" y="819631"/>
                    <a:pt x="1703684" y="863666"/>
                    <a:pt x="1758003" y="863666"/>
                  </a:cubicBezTo>
                  <a:cubicBezTo>
                    <a:pt x="1812322" y="863666"/>
                    <a:pt x="1856357" y="819631"/>
                    <a:pt x="1856357" y="765312"/>
                  </a:cubicBezTo>
                  <a:cubicBezTo>
                    <a:pt x="1856357" y="710993"/>
                    <a:pt x="1812322" y="666958"/>
                    <a:pt x="1758003" y="666958"/>
                  </a:cubicBezTo>
                  <a:close/>
                  <a:moveTo>
                    <a:pt x="1686261" y="586208"/>
                  </a:moveTo>
                  <a:cubicBezTo>
                    <a:pt x="1849880" y="586208"/>
                    <a:pt x="1982519" y="718847"/>
                    <a:pt x="1982519" y="882466"/>
                  </a:cubicBezTo>
                  <a:cubicBezTo>
                    <a:pt x="1982519" y="1046085"/>
                    <a:pt x="1849880" y="1178724"/>
                    <a:pt x="1686261" y="1178724"/>
                  </a:cubicBezTo>
                  <a:cubicBezTo>
                    <a:pt x="1522642" y="1178724"/>
                    <a:pt x="1390003" y="1046085"/>
                    <a:pt x="1390003" y="882466"/>
                  </a:cubicBezTo>
                  <a:cubicBezTo>
                    <a:pt x="1390003" y="718847"/>
                    <a:pt x="1522642" y="586208"/>
                    <a:pt x="1686261" y="586208"/>
                  </a:cubicBezTo>
                  <a:close/>
                  <a:moveTo>
                    <a:pt x="1686262" y="448985"/>
                  </a:moveTo>
                  <a:cubicBezTo>
                    <a:pt x="1446857" y="448985"/>
                    <a:pt x="1252780" y="643062"/>
                    <a:pt x="1252780" y="882467"/>
                  </a:cubicBezTo>
                  <a:cubicBezTo>
                    <a:pt x="1252780" y="1121872"/>
                    <a:pt x="1446857" y="1315949"/>
                    <a:pt x="1686262" y="1315949"/>
                  </a:cubicBezTo>
                  <a:cubicBezTo>
                    <a:pt x="1925667" y="1315949"/>
                    <a:pt x="2119744" y="1121872"/>
                    <a:pt x="2119744" y="882467"/>
                  </a:cubicBezTo>
                  <a:cubicBezTo>
                    <a:pt x="2119744" y="643062"/>
                    <a:pt x="1925667" y="448985"/>
                    <a:pt x="1686262" y="448985"/>
                  </a:cubicBezTo>
                  <a:close/>
                  <a:moveTo>
                    <a:pt x="1893261" y="271274"/>
                  </a:moveTo>
                  <a:cubicBezTo>
                    <a:pt x="2150128" y="355123"/>
                    <a:pt x="2334334" y="597283"/>
                    <a:pt x="2334334" y="882467"/>
                  </a:cubicBezTo>
                  <a:cubicBezTo>
                    <a:pt x="2334334" y="1103921"/>
                    <a:pt x="2223259" y="1299432"/>
                    <a:pt x="2053457" y="1415856"/>
                  </a:cubicBezTo>
                  <a:cubicBezTo>
                    <a:pt x="2494577" y="1286853"/>
                    <a:pt x="2931337" y="1005905"/>
                    <a:pt x="2940842" y="882353"/>
                  </a:cubicBezTo>
                  <a:lnTo>
                    <a:pt x="2946401" y="882364"/>
                  </a:lnTo>
                  <a:lnTo>
                    <a:pt x="2943679" y="877137"/>
                  </a:lnTo>
                  <a:lnTo>
                    <a:pt x="2946401" y="872130"/>
                  </a:lnTo>
                  <a:lnTo>
                    <a:pt x="2941077" y="872141"/>
                  </a:lnTo>
                  <a:cubicBezTo>
                    <a:pt x="2875996" y="732702"/>
                    <a:pt x="2369865" y="377972"/>
                    <a:pt x="1893261" y="271274"/>
                  </a:cubicBezTo>
                  <a:close/>
                  <a:moveTo>
                    <a:pt x="1525754" y="256843"/>
                  </a:moveTo>
                  <a:cubicBezTo>
                    <a:pt x="984953" y="339274"/>
                    <a:pt x="426123" y="752145"/>
                    <a:pt x="426123" y="877021"/>
                  </a:cubicBezTo>
                  <a:lnTo>
                    <a:pt x="426123" y="877247"/>
                  </a:lnTo>
                  <a:cubicBezTo>
                    <a:pt x="439083" y="984175"/>
                    <a:pt x="877625" y="1311577"/>
                    <a:pt x="1355183" y="1436828"/>
                  </a:cubicBezTo>
                  <a:cubicBezTo>
                    <a:pt x="1164798" y="1325758"/>
                    <a:pt x="1038190" y="1118898"/>
                    <a:pt x="1038190" y="882467"/>
                  </a:cubicBezTo>
                  <a:cubicBezTo>
                    <a:pt x="1038190" y="580157"/>
                    <a:pt x="1245184" y="326193"/>
                    <a:pt x="1525754" y="256843"/>
                  </a:cubicBezTo>
                  <a:close/>
                  <a:moveTo>
                    <a:pt x="1682713" y="0"/>
                  </a:moveTo>
                  <a:cubicBezTo>
                    <a:pt x="2385858" y="36225"/>
                    <a:pt x="3265322" y="653066"/>
                    <a:pt x="3365400" y="875412"/>
                  </a:cubicBezTo>
                  <a:lnTo>
                    <a:pt x="3372524" y="875397"/>
                  </a:lnTo>
                  <a:lnTo>
                    <a:pt x="3368881" y="882344"/>
                  </a:lnTo>
                  <a:lnTo>
                    <a:pt x="3372524" y="889597"/>
                  </a:lnTo>
                  <a:lnTo>
                    <a:pt x="3365086" y="889581"/>
                  </a:lnTo>
                  <a:cubicBezTo>
                    <a:pt x="3348713" y="1110249"/>
                    <a:pt x="2385134" y="1692746"/>
                    <a:pt x="1682713" y="1727404"/>
                  </a:cubicBezTo>
                  <a:cubicBezTo>
                    <a:pt x="901706" y="1708470"/>
                    <a:pt x="21301" y="1064732"/>
                    <a:pt x="0" y="882497"/>
                  </a:cubicBezTo>
                  <a:lnTo>
                    <a:pt x="0" y="882184"/>
                  </a:lnTo>
                  <a:cubicBezTo>
                    <a:pt x="0" y="691908"/>
                    <a:pt x="901706" y="19770"/>
                    <a:pt x="1682713" y="0"/>
                  </a:cubicBezTo>
                  <a:close/>
                </a:path>
              </a:pathLst>
            </a:custGeom>
            <a:solidFill>
              <a:srgbClr val="00BDF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None/>
              </a:pPr>
              <a:endPara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3" name="Google Shape;643;p50"/>
            <p:cNvSpPr/>
            <p:nvPr/>
          </p:nvSpPr>
          <p:spPr>
            <a:xfrm>
              <a:off x="5831094" y="3401178"/>
              <a:ext cx="529812" cy="271370"/>
            </a:xfrm>
            <a:custGeom>
              <a:avLst/>
              <a:gdLst/>
              <a:ahLst/>
              <a:cxnLst/>
              <a:rect l="l" t="t" r="r" b="b"/>
              <a:pathLst>
                <a:path w="3372524" h="1727404" extrusionOk="0">
                  <a:moveTo>
                    <a:pt x="1758003" y="666958"/>
                  </a:moveTo>
                  <a:cubicBezTo>
                    <a:pt x="1703684" y="666958"/>
                    <a:pt x="1659649" y="710993"/>
                    <a:pt x="1659649" y="765312"/>
                  </a:cubicBezTo>
                  <a:cubicBezTo>
                    <a:pt x="1659649" y="819631"/>
                    <a:pt x="1703684" y="863666"/>
                    <a:pt x="1758003" y="863666"/>
                  </a:cubicBezTo>
                  <a:cubicBezTo>
                    <a:pt x="1812322" y="863666"/>
                    <a:pt x="1856357" y="819631"/>
                    <a:pt x="1856357" y="765312"/>
                  </a:cubicBezTo>
                  <a:cubicBezTo>
                    <a:pt x="1856357" y="710993"/>
                    <a:pt x="1812322" y="666958"/>
                    <a:pt x="1758003" y="666958"/>
                  </a:cubicBezTo>
                  <a:close/>
                  <a:moveTo>
                    <a:pt x="1686261" y="586208"/>
                  </a:moveTo>
                  <a:cubicBezTo>
                    <a:pt x="1849880" y="586208"/>
                    <a:pt x="1982519" y="718847"/>
                    <a:pt x="1982519" y="882466"/>
                  </a:cubicBezTo>
                  <a:cubicBezTo>
                    <a:pt x="1982519" y="1046085"/>
                    <a:pt x="1849880" y="1178724"/>
                    <a:pt x="1686261" y="1178724"/>
                  </a:cubicBezTo>
                  <a:cubicBezTo>
                    <a:pt x="1522642" y="1178724"/>
                    <a:pt x="1390003" y="1046085"/>
                    <a:pt x="1390003" y="882466"/>
                  </a:cubicBezTo>
                  <a:cubicBezTo>
                    <a:pt x="1390003" y="718847"/>
                    <a:pt x="1522642" y="586208"/>
                    <a:pt x="1686261" y="586208"/>
                  </a:cubicBezTo>
                  <a:close/>
                  <a:moveTo>
                    <a:pt x="1686262" y="448985"/>
                  </a:moveTo>
                  <a:cubicBezTo>
                    <a:pt x="1446857" y="448985"/>
                    <a:pt x="1252780" y="643062"/>
                    <a:pt x="1252780" y="882467"/>
                  </a:cubicBezTo>
                  <a:cubicBezTo>
                    <a:pt x="1252780" y="1121872"/>
                    <a:pt x="1446857" y="1315949"/>
                    <a:pt x="1686262" y="1315949"/>
                  </a:cubicBezTo>
                  <a:cubicBezTo>
                    <a:pt x="1925667" y="1315949"/>
                    <a:pt x="2119744" y="1121872"/>
                    <a:pt x="2119744" y="882467"/>
                  </a:cubicBezTo>
                  <a:cubicBezTo>
                    <a:pt x="2119744" y="643062"/>
                    <a:pt x="1925667" y="448985"/>
                    <a:pt x="1686262" y="448985"/>
                  </a:cubicBezTo>
                  <a:close/>
                  <a:moveTo>
                    <a:pt x="1893261" y="271274"/>
                  </a:moveTo>
                  <a:cubicBezTo>
                    <a:pt x="2150128" y="355123"/>
                    <a:pt x="2334334" y="597283"/>
                    <a:pt x="2334334" y="882467"/>
                  </a:cubicBezTo>
                  <a:cubicBezTo>
                    <a:pt x="2334334" y="1103921"/>
                    <a:pt x="2223259" y="1299432"/>
                    <a:pt x="2053457" y="1415856"/>
                  </a:cubicBezTo>
                  <a:cubicBezTo>
                    <a:pt x="2494577" y="1286853"/>
                    <a:pt x="2931337" y="1005905"/>
                    <a:pt x="2940842" y="882353"/>
                  </a:cubicBezTo>
                  <a:lnTo>
                    <a:pt x="2946401" y="882364"/>
                  </a:lnTo>
                  <a:lnTo>
                    <a:pt x="2943679" y="877137"/>
                  </a:lnTo>
                  <a:lnTo>
                    <a:pt x="2946401" y="872130"/>
                  </a:lnTo>
                  <a:lnTo>
                    <a:pt x="2941077" y="872141"/>
                  </a:lnTo>
                  <a:cubicBezTo>
                    <a:pt x="2875996" y="732702"/>
                    <a:pt x="2369865" y="377972"/>
                    <a:pt x="1893261" y="271274"/>
                  </a:cubicBezTo>
                  <a:close/>
                  <a:moveTo>
                    <a:pt x="1525754" y="256843"/>
                  </a:moveTo>
                  <a:cubicBezTo>
                    <a:pt x="984953" y="339274"/>
                    <a:pt x="426123" y="752145"/>
                    <a:pt x="426123" y="877021"/>
                  </a:cubicBezTo>
                  <a:lnTo>
                    <a:pt x="426123" y="877247"/>
                  </a:lnTo>
                  <a:cubicBezTo>
                    <a:pt x="439083" y="984175"/>
                    <a:pt x="877625" y="1311577"/>
                    <a:pt x="1355183" y="1436828"/>
                  </a:cubicBezTo>
                  <a:cubicBezTo>
                    <a:pt x="1164798" y="1325758"/>
                    <a:pt x="1038190" y="1118898"/>
                    <a:pt x="1038190" y="882467"/>
                  </a:cubicBezTo>
                  <a:cubicBezTo>
                    <a:pt x="1038190" y="580157"/>
                    <a:pt x="1245184" y="326193"/>
                    <a:pt x="1525754" y="256843"/>
                  </a:cubicBezTo>
                  <a:close/>
                  <a:moveTo>
                    <a:pt x="1682713" y="0"/>
                  </a:moveTo>
                  <a:cubicBezTo>
                    <a:pt x="2385858" y="36225"/>
                    <a:pt x="3265322" y="653066"/>
                    <a:pt x="3365400" y="875412"/>
                  </a:cubicBezTo>
                  <a:lnTo>
                    <a:pt x="3372524" y="875397"/>
                  </a:lnTo>
                  <a:lnTo>
                    <a:pt x="3368881" y="882344"/>
                  </a:lnTo>
                  <a:lnTo>
                    <a:pt x="3372524" y="889597"/>
                  </a:lnTo>
                  <a:lnTo>
                    <a:pt x="3365086" y="889581"/>
                  </a:lnTo>
                  <a:cubicBezTo>
                    <a:pt x="3348713" y="1110249"/>
                    <a:pt x="2385134" y="1692746"/>
                    <a:pt x="1682713" y="1727404"/>
                  </a:cubicBezTo>
                  <a:cubicBezTo>
                    <a:pt x="901706" y="1708470"/>
                    <a:pt x="21301" y="1064732"/>
                    <a:pt x="0" y="882497"/>
                  </a:cubicBezTo>
                  <a:lnTo>
                    <a:pt x="0" y="882184"/>
                  </a:lnTo>
                  <a:cubicBezTo>
                    <a:pt x="0" y="691908"/>
                    <a:pt x="901706" y="19770"/>
                    <a:pt x="1682713" y="0"/>
                  </a:cubicBezTo>
                  <a:close/>
                </a:path>
              </a:pathLst>
            </a:custGeom>
            <a:solidFill>
              <a:srgbClr val="00BDF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700"/>
                <a:buFont typeface="Calibri"/>
                <a:buNone/>
              </a:pPr>
              <a:endParaRPr sz="27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644" name="Google Shape;644;p50"/>
          <p:cNvGrpSpPr/>
          <p:nvPr/>
        </p:nvGrpSpPr>
        <p:grpSpPr>
          <a:xfrm>
            <a:off x="8081924" y="3738962"/>
            <a:ext cx="1965278" cy="1585591"/>
            <a:chOff x="3028950" y="4802560"/>
            <a:chExt cx="2456768" cy="1924050"/>
          </a:xfrm>
        </p:grpSpPr>
        <p:pic>
          <p:nvPicPr>
            <p:cNvPr id="645" name="Google Shape;645;p5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028950" y="4802560"/>
              <a:ext cx="1257300" cy="1924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46" name="Google Shape;646;p50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flipH="1">
              <a:off x="4228418" y="4802560"/>
              <a:ext cx="1257300" cy="192405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47" name="Google Shape;647;p50"/>
          <p:cNvSpPr txBox="1"/>
          <p:nvPr/>
        </p:nvSpPr>
        <p:spPr>
          <a:xfrm>
            <a:off x="1619467" y="2713133"/>
            <a:ext cx="1761897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Un rond</a:t>
            </a:r>
            <a:endParaRPr sz="3200" b="1">
              <a:solidFill>
                <a:srgbClr val="FF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48" name="Google Shape;648;p50"/>
          <p:cNvSpPr txBox="1"/>
          <p:nvPr/>
        </p:nvSpPr>
        <p:spPr>
          <a:xfrm>
            <a:off x="8081924" y="2645436"/>
            <a:ext cx="2056788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deux yeux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9" name="Google Shape;649;p50"/>
          <p:cNvSpPr txBox="1"/>
          <p:nvPr/>
        </p:nvSpPr>
        <p:spPr>
          <a:xfrm>
            <a:off x="1063006" y="5718629"/>
            <a:ext cx="3124144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des moustaches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0" name="Google Shape;650;p50"/>
          <p:cNvSpPr txBox="1"/>
          <p:nvPr/>
        </p:nvSpPr>
        <p:spPr>
          <a:xfrm flipH="1">
            <a:off x="7790605" y="5657861"/>
            <a:ext cx="2639425" cy="8617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FF0000"/>
                </a:solidFill>
                <a:latin typeface="Open Sans"/>
                <a:ea typeface="Open Sans"/>
                <a:cs typeface="Open Sans"/>
                <a:sym typeface="Open Sans"/>
              </a:rPr>
              <a:t>deux oreilles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Google Shape;656;p51"/>
          <p:cNvSpPr/>
          <p:nvPr/>
        </p:nvSpPr>
        <p:spPr>
          <a:xfrm>
            <a:off x="798666" y="257496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RÉINVESTISSEMENT :</a:t>
            </a:r>
            <a:endParaRPr sz="36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57" name="Google Shape;657;p51"/>
          <p:cNvPicPr preferRelativeResize="0"/>
          <p:nvPr/>
        </p:nvPicPr>
        <p:blipFill rotWithShape="1">
          <a:blip r:embed="rId3">
            <a:alphaModFix/>
          </a:blip>
          <a:srcRect l="3346" t="7154" r="3966" b="8127"/>
          <a:stretch/>
        </p:blipFill>
        <p:spPr>
          <a:xfrm>
            <a:off x="969665" y="873509"/>
            <a:ext cx="10194613" cy="5809957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51"/>
          <p:cNvSpPr txBox="1"/>
          <p:nvPr/>
        </p:nvSpPr>
        <p:spPr>
          <a:xfrm>
            <a:off x="1309847" y="1654850"/>
            <a:ext cx="9172249" cy="4247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3600" b="1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Tima dessine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C’est lundi.</a:t>
            </a:r>
            <a:endParaRPr sz="2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Tima est à l’école.</a:t>
            </a:r>
            <a:endParaRPr sz="2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dessine.</a:t>
            </a:r>
            <a:endParaRPr sz="2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 un rond.</a:t>
            </a:r>
            <a:endParaRPr sz="2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 deux yeux.</a:t>
            </a:r>
            <a:endParaRPr sz="2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 aussi deux oreilles.</a:t>
            </a:r>
            <a:endParaRPr sz="2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 des moustaches.</a:t>
            </a:r>
            <a:endParaRPr sz="2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« C’est un chat? »</a:t>
            </a:r>
            <a:endParaRPr sz="2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4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« Non, c’est mon papa!</a:t>
            </a:r>
            <a:endParaRPr sz="2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sz="1800" b="0" i="0" u="none" strike="noStrike" cap="none">
                <a:solidFill>
                  <a:srgbClr val="D8D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</a:t>
            </a:r>
            <a:r>
              <a:rPr lang="fr-FR" sz="2000" b="0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D’après Aline Desportes</a:t>
            </a:r>
            <a:endParaRPr sz="20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59" name="Google Shape;659;p51"/>
          <p:cNvSpPr txBox="1"/>
          <p:nvPr/>
        </p:nvSpPr>
        <p:spPr>
          <a:xfrm>
            <a:off x="7957005" y="2062587"/>
            <a:ext cx="1491175" cy="584735"/>
          </a:xfrm>
          <a:prstGeom prst="rect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fr-FR" sz="3200" b="0" i="0" u="none" strike="noStrike" cap="none">
                <a:solidFill>
                  <a:srgbClr val="BFBFBF"/>
                </a:solidFill>
                <a:latin typeface="Open Sans"/>
                <a:ea typeface="Open Sans"/>
                <a:cs typeface="Open Sans"/>
                <a:sym typeface="Open Sans"/>
              </a:rPr>
              <a:t>aussi </a:t>
            </a:r>
            <a:endParaRPr sz="2400" b="0" i="0" u="none" strike="noStrike" cap="none">
              <a:solidFill>
                <a:srgbClr val="BFBFB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60" name="Google Shape;660;p51"/>
          <p:cNvCxnSpPr>
            <a:stCxn id="659" idx="2"/>
          </p:cNvCxnSpPr>
          <p:nvPr/>
        </p:nvCxnSpPr>
        <p:spPr>
          <a:xfrm flipH="1">
            <a:off x="7139293" y="2647322"/>
            <a:ext cx="1563300" cy="19890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61" name="Google Shape;661;p51"/>
          <p:cNvCxnSpPr>
            <a:stCxn id="659" idx="2"/>
          </p:cNvCxnSpPr>
          <p:nvPr/>
        </p:nvCxnSpPr>
        <p:spPr>
          <a:xfrm flipH="1">
            <a:off x="8571193" y="2647322"/>
            <a:ext cx="131400" cy="19890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62" name="Google Shape;662;p51"/>
          <p:cNvCxnSpPr>
            <a:stCxn id="659" idx="2"/>
          </p:cNvCxnSpPr>
          <p:nvPr/>
        </p:nvCxnSpPr>
        <p:spPr>
          <a:xfrm flipH="1">
            <a:off x="7866193" y="2647322"/>
            <a:ext cx="836400" cy="19848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63" name="Google Shape;663;p51"/>
          <p:cNvCxnSpPr>
            <a:stCxn id="659" idx="2"/>
          </p:cNvCxnSpPr>
          <p:nvPr/>
        </p:nvCxnSpPr>
        <p:spPr>
          <a:xfrm>
            <a:off x="8702593" y="2647322"/>
            <a:ext cx="474600" cy="1984800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cxnSp>
        <p:nvCxnSpPr>
          <p:cNvPr id="664" name="Google Shape;664;p51"/>
          <p:cNvCxnSpPr/>
          <p:nvPr/>
        </p:nvCxnSpPr>
        <p:spPr>
          <a:xfrm>
            <a:off x="8723831" y="2675454"/>
            <a:ext cx="1237587" cy="1956572"/>
          </a:xfrm>
          <a:prstGeom prst="straightConnector1">
            <a:avLst/>
          </a:prstGeom>
          <a:noFill/>
          <a:ln w="9525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graphicFrame>
        <p:nvGraphicFramePr>
          <p:cNvPr id="665" name="Google Shape;665;p51"/>
          <p:cNvGraphicFramePr/>
          <p:nvPr/>
        </p:nvGraphicFramePr>
        <p:xfrm>
          <a:off x="6733082" y="4636416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{B282DD4E-52C7-4BD3-A44B-D8665B5BD973}</a:tableStyleId>
              </a:tblPr>
              <a:tblGrid>
                <a:gridCol w="735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5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52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52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352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rgbClr val="BFBFBF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rgbClr val="BFBFBF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rgbClr val="BFBFBF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rgbClr val="BFBFBF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800">
                        <a:solidFill>
                          <a:srgbClr val="BFBFBF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66" name="Google Shape;666;p51"/>
          <p:cNvSpPr/>
          <p:nvPr/>
        </p:nvSpPr>
        <p:spPr>
          <a:xfrm>
            <a:off x="6839229" y="4685687"/>
            <a:ext cx="600373" cy="419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a</a:t>
            </a:r>
            <a:endParaRPr/>
          </a:p>
        </p:txBody>
      </p:sp>
      <p:sp>
        <p:nvSpPr>
          <p:cNvPr id="667" name="Google Shape;667;p51"/>
          <p:cNvSpPr/>
          <p:nvPr/>
        </p:nvSpPr>
        <p:spPr>
          <a:xfrm>
            <a:off x="9715360" y="4679033"/>
            <a:ext cx="600373" cy="419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i</a:t>
            </a:r>
            <a:endParaRPr sz="2400" b="1">
              <a:solidFill>
                <a:srgbClr val="BFBF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8" name="Google Shape;668;p51"/>
          <p:cNvSpPr/>
          <p:nvPr/>
        </p:nvSpPr>
        <p:spPr>
          <a:xfrm>
            <a:off x="9009476" y="4692831"/>
            <a:ext cx="600373" cy="419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/>
          </a:p>
        </p:txBody>
      </p:sp>
      <p:sp>
        <p:nvSpPr>
          <p:cNvPr id="669" name="Google Shape;669;p51"/>
          <p:cNvSpPr/>
          <p:nvPr/>
        </p:nvSpPr>
        <p:spPr>
          <a:xfrm>
            <a:off x="8252269" y="4692831"/>
            <a:ext cx="600373" cy="419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/>
          </a:p>
        </p:txBody>
      </p:sp>
      <p:sp>
        <p:nvSpPr>
          <p:cNvPr id="670" name="Google Shape;670;p51"/>
          <p:cNvSpPr/>
          <p:nvPr/>
        </p:nvSpPr>
        <p:spPr>
          <a:xfrm>
            <a:off x="7545749" y="4679034"/>
            <a:ext cx="600373" cy="419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400" b="1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u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6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5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p52"/>
          <p:cNvSpPr txBox="1"/>
          <p:nvPr/>
        </p:nvSpPr>
        <p:spPr>
          <a:xfrm>
            <a:off x="9605310" y="1736101"/>
            <a:ext cx="1491175" cy="707846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fr-FR" sz="4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chat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cxnSp>
        <p:nvCxnSpPr>
          <p:cNvPr id="677" name="Google Shape;677;p52"/>
          <p:cNvCxnSpPr>
            <a:stCxn id="676" idx="2"/>
          </p:cNvCxnSpPr>
          <p:nvPr/>
        </p:nvCxnSpPr>
        <p:spPr>
          <a:xfrm flipH="1">
            <a:off x="10154098" y="2443947"/>
            <a:ext cx="196800" cy="16695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cxnSp>
        <p:nvCxnSpPr>
          <p:cNvPr id="678" name="Google Shape;678;p52"/>
          <p:cNvCxnSpPr>
            <a:stCxn id="676" idx="2"/>
          </p:cNvCxnSpPr>
          <p:nvPr/>
        </p:nvCxnSpPr>
        <p:spPr>
          <a:xfrm flipH="1">
            <a:off x="9452998" y="2443947"/>
            <a:ext cx="897900" cy="16695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cxnSp>
        <p:nvCxnSpPr>
          <p:cNvPr id="679" name="Google Shape;679;p52"/>
          <p:cNvCxnSpPr>
            <a:stCxn id="676" idx="2"/>
          </p:cNvCxnSpPr>
          <p:nvPr/>
        </p:nvCxnSpPr>
        <p:spPr>
          <a:xfrm>
            <a:off x="10350898" y="2443947"/>
            <a:ext cx="482400" cy="16695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cxnSp>
        <p:nvCxnSpPr>
          <p:cNvPr id="680" name="Google Shape;680;p52"/>
          <p:cNvCxnSpPr>
            <a:stCxn id="676" idx="2"/>
          </p:cNvCxnSpPr>
          <p:nvPr/>
        </p:nvCxnSpPr>
        <p:spPr>
          <a:xfrm>
            <a:off x="10350898" y="2443947"/>
            <a:ext cx="1055100" cy="15528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sp>
        <p:nvSpPr>
          <p:cNvPr id="681" name="Google Shape;681;p52"/>
          <p:cNvSpPr txBox="1"/>
          <p:nvPr/>
        </p:nvSpPr>
        <p:spPr>
          <a:xfrm>
            <a:off x="9134056" y="4167240"/>
            <a:ext cx="4911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2" name="Google Shape;682;p52"/>
          <p:cNvSpPr txBox="1"/>
          <p:nvPr/>
        </p:nvSpPr>
        <p:spPr>
          <a:xfrm>
            <a:off x="10000291" y="4309002"/>
            <a:ext cx="4911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3" name="Google Shape;683;p52"/>
          <p:cNvSpPr txBox="1"/>
          <p:nvPr/>
        </p:nvSpPr>
        <p:spPr>
          <a:xfrm>
            <a:off x="10746436" y="4199059"/>
            <a:ext cx="49119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4" name="Google Shape;684;p52"/>
          <p:cNvSpPr txBox="1"/>
          <p:nvPr/>
        </p:nvSpPr>
        <p:spPr>
          <a:xfrm>
            <a:off x="11472081" y="4048943"/>
            <a:ext cx="349936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fr-FR" sz="36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5" name="Google Shape;685;p52"/>
          <p:cNvSpPr txBox="1"/>
          <p:nvPr/>
        </p:nvSpPr>
        <p:spPr>
          <a:xfrm>
            <a:off x="2081725" y="1589454"/>
            <a:ext cx="1491175" cy="707886"/>
          </a:xfrm>
          <a:prstGeom prst="rect">
            <a:avLst/>
          </a:prstGeom>
          <a:solidFill>
            <a:schemeClr val="lt1"/>
          </a:solidFill>
          <a:ln w="381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fr-FR" sz="4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école</a:t>
            </a:r>
            <a:r>
              <a:rPr lang="fr-FR" sz="1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6" name="Google Shape;686;p52"/>
          <p:cNvCxnSpPr>
            <a:stCxn id="685" idx="2"/>
          </p:cNvCxnSpPr>
          <p:nvPr/>
        </p:nvCxnSpPr>
        <p:spPr>
          <a:xfrm flipH="1">
            <a:off x="1704713" y="2297340"/>
            <a:ext cx="1122600" cy="1887600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cxnSp>
        <p:nvCxnSpPr>
          <p:cNvPr id="687" name="Google Shape;687;p52"/>
          <p:cNvCxnSpPr/>
          <p:nvPr/>
        </p:nvCxnSpPr>
        <p:spPr>
          <a:xfrm flipH="1">
            <a:off x="628545" y="2279640"/>
            <a:ext cx="2198767" cy="1831408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cxnSp>
        <p:nvCxnSpPr>
          <p:cNvPr id="688" name="Google Shape;688;p52"/>
          <p:cNvCxnSpPr/>
          <p:nvPr/>
        </p:nvCxnSpPr>
        <p:spPr>
          <a:xfrm>
            <a:off x="2839200" y="2314122"/>
            <a:ext cx="1151061" cy="1818635"/>
          </a:xfrm>
          <a:prstGeom prst="straightConnector1">
            <a:avLst/>
          </a:prstGeom>
          <a:noFill/>
          <a:ln w="28575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cxnSp>
        <p:nvCxnSpPr>
          <p:cNvPr id="689" name="Google Shape;689;p52"/>
          <p:cNvCxnSpPr>
            <a:stCxn id="685" idx="2"/>
          </p:cNvCxnSpPr>
          <p:nvPr/>
        </p:nvCxnSpPr>
        <p:spPr>
          <a:xfrm>
            <a:off x="2827313" y="2297340"/>
            <a:ext cx="608700" cy="1852200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cxnSp>
        <p:nvCxnSpPr>
          <p:cNvPr id="690" name="Google Shape;690;p52"/>
          <p:cNvCxnSpPr>
            <a:stCxn id="685" idx="2"/>
          </p:cNvCxnSpPr>
          <p:nvPr/>
        </p:nvCxnSpPr>
        <p:spPr>
          <a:xfrm flipH="1">
            <a:off x="2545913" y="2297340"/>
            <a:ext cx="281400" cy="1869900"/>
          </a:xfrm>
          <a:prstGeom prst="straightConnector1">
            <a:avLst/>
          </a:prstGeom>
          <a:noFill/>
          <a:ln w="254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6470"/>
              </a:srgbClr>
            </a:outerShdw>
          </a:effectLst>
        </p:spPr>
      </p:cxnSp>
      <p:sp>
        <p:nvSpPr>
          <p:cNvPr id="691" name="Google Shape;691;p52"/>
          <p:cNvSpPr txBox="1"/>
          <p:nvPr/>
        </p:nvSpPr>
        <p:spPr>
          <a:xfrm>
            <a:off x="353624" y="4010035"/>
            <a:ext cx="744979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fr-FR" sz="3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é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2" name="Google Shape;692;p52"/>
          <p:cNvSpPr txBox="1"/>
          <p:nvPr/>
        </p:nvSpPr>
        <p:spPr>
          <a:xfrm flipH="1">
            <a:off x="1393187" y="4049100"/>
            <a:ext cx="6189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fr-FR" sz="3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3" name="Google Shape;693;p52"/>
          <p:cNvSpPr txBox="1"/>
          <p:nvPr/>
        </p:nvSpPr>
        <p:spPr>
          <a:xfrm flipH="1">
            <a:off x="2369493" y="4048902"/>
            <a:ext cx="61897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fr-FR" sz="3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4" name="Google Shape;694;p52"/>
          <p:cNvSpPr txBox="1"/>
          <p:nvPr/>
        </p:nvSpPr>
        <p:spPr>
          <a:xfrm flipH="1">
            <a:off x="3314408" y="4111655"/>
            <a:ext cx="516984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fr-FR" sz="3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5" name="Google Shape;695;p52"/>
          <p:cNvSpPr txBox="1"/>
          <p:nvPr/>
        </p:nvSpPr>
        <p:spPr>
          <a:xfrm flipH="1">
            <a:off x="3915188" y="4074991"/>
            <a:ext cx="46678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fr-FR" sz="36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6" name="Google Shape;696;p52"/>
          <p:cNvSpPr txBox="1"/>
          <p:nvPr/>
        </p:nvSpPr>
        <p:spPr>
          <a:xfrm>
            <a:off x="5685429" y="1745451"/>
            <a:ext cx="1491175" cy="707846"/>
          </a:xfrm>
          <a:prstGeom prst="rect">
            <a:avLst/>
          </a:prstGeom>
          <a:solidFill>
            <a:schemeClr val="lt1"/>
          </a:solidFill>
          <a:ln w="28575" cap="flat" cmpd="sng">
            <a:solidFill>
              <a:schemeClr val="accent6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fr-FR" sz="4000" b="0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non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697" name="Google Shape;697;p52"/>
          <p:cNvGrpSpPr/>
          <p:nvPr/>
        </p:nvGrpSpPr>
        <p:grpSpPr>
          <a:xfrm>
            <a:off x="5063039" y="2434189"/>
            <a:ext cx="1359741" cy="2197958"/>
            <a:chOff x="5063039" y="2434189"/>
            <a:chExt cx="1359741" cy="2197958"/>
          </a:xfrm>
        </p:grpSpPr>
        <p:cxnSp>
          <p:nvCxnSpPr>
            <p:cNvPr id="698" name="Google Shape;698;p52"/>
            <p:cNvCxnSpPr/>
            <p:nvPr/>
          </p:nvCxnSpPr>
          <p:spPr>
            <a:xfrm flipH="1">
              <a:off x="5332362" y="2434189"/>
              <a:ext cx="1090418" cy="1676859"/>
            </a:xfrm>
            <a:prstGeom prst="straightConnector1">
              <a:avLst/>
            </a:prstGeom>
            <a:noFill/>
            <a:ln w="2857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699" name="Google Shape;699;p52"/>
            <p:cNvSpPr txBox="1"/>
            <p:nvPr/>
          </p:nvSpPr>
          <p:spPr>
            <a:xfrm flipH="1">
              <a:off x="5063039" y="3985857"/>
              <a:ext cx="516984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lang="fr-FR" sz="3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n</a:t>
              </a:r>
              <a:endParaRPr sz="1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700" name="Google Shape;700;p52"/>
          <p:cNvGrpSpPr/>
          <p:nvPr/>
        </p:nvGrpSpPr>
        <p:grpSpPr>
          <a:xfrm>
            <a:off x="6128810" y="2453297"/>
            <a:ext cx="516984" cy="2203028"/>
            <a:chOff x="6170976" y="2453297"/>
            <a:chExt cx="516984" cy="2203028"/>
          </a:xfrm>
        </p:grpSpPr>
        <p:cxnSp>
          <p:nvCxnSpPr>
            <p:cNvPr id="701" name="Google Shape;701;p52"/>
            <p:cNvCxnSpPr>
              <a:stCxn id="696" idx="2"/>
            </p:cNvCxnSpPr>
            <p:nvPr/>
          </p:nvCxnSpPr>
          <p:spPr>
            <a:xfrm flipH="1">
              <a:off x="6360083" y="2453297"/>
              <a:ext cx="113100" cy="1677000"/>
            </a:xfrm>
            <a:prstGeom prst="straightConnector1">
              <a:avLst/>
            </a:prstGeom>
            <a:noFill/>
            <a:ln w="2857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702" name="Google Shape;702;p52"/>
            <p:cNvSpPr txBox="1"/>
            <p:nvPr/>
          </p:nvSpPr>
          <p:spPr>
            <a:xfrm flipH="1">
              <a:off x="6170976" y="4010035"/>
              <a:ext cx="516984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lang="fr-FR" sz="3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o</a:t>
              </a:r>
              <a:endParaRPr sz="1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703" name="Google Shape;703;p52"/>
          <p:cNvGrpSpPr/>
          <p:nvPr/>
        </p:nvGrpSpPr>
        <p:grpSpPr>
          <a:xfrm>
            <a:off x="6437106" y="2434796"/>
            <a:ext cx="1223678" cy="2156423"/>
            <a:chOff x="6437106" y="2434796"/>
            <a:chExt cx="1223678" cy="2156423"/>
          </a:xfrm>
        </p:grpSpPr>
        <p:cxnSp>
          <p:nvCxnSpPr>
            <p:cNvPr id="704" name="Google Shape;704;p52"/>
            <p:cNvCxnSpPr/>
            <p:nvPr/>
          </p:nvCxnSpPr>
          <p:spPr>
            <a:xfrm>
              <a:off x="6437106" y="2434796"/>
              <a:ext cx="864409" cy="1676859"/>
            </a:xfrm>
            <a:prstGeom prst="straightConnector1">
              <a:avLst/>
            </a:prstGeom>
            <a:noFill/>
            <a:ln w="28575" cap="flat" cmpd="sng">
              <a:solidFill>
                <a:schemeClr val="accent6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705" name="Google Shape;705;p52"/>
            <p:cNvSpPr txBox="1"/>
            <p:nvPr/>
          </p:nvSpPr>
          <p:spPr>
            <a:xfrm flipH="1">
              <a:off x="7143800" y="3944929"/>
              <a:ext cx="516984" cy="64629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600"/>
                <a:buFont typeface="Arial"/>
                <a:buNone/>
              </a:pPr>
              <a:r>
                <a:rPr lang="fr-FR" sz="3600">
                  <a:solidFill>
                    <a:schemeClr val="dk1"/>
                  </a:solidFill>
                  <a:latin typeface="Open Sans"/>
                  <a:ea typeface="Open Sans"/>
                  <a:cs typeface="Open Sans"/>
                  <a:sym typeface="Open Sans"/>
                </a:rPr>
                <a:t>n</a:t>
              </a:r>
              <a:endParaRPr sz="14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706" name="Google Shape;706;p52"/>
          <p:cNvSpPr/>
          <p:nvPr/>
        </p:nvSpPr>
        <p:spPr>
          <a:xfrm>
            <a:off x="842239" y="228074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RÉINVESTISSEMENT:</a:t>
            </a:r>
            <a:endParaRPr sz="28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5"/>
          <p:cNvSpPr txBox="1"/>
          <p:nvPr/>
        </p:nvSpPr>
        <p:spPr>
          <a:xfrm>
            <a:off x="1782323" y="1548321"/>
            <a:ext cx="8549441" cy="5721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Open Sans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Objectif:</a:t>
            </a:r>
            <a:r>
              <a:rPr lang="fr-FR" sz="2400">
                <a:solidFill>
                  <a:srgbClr val="3F3F3F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2400">
              <a:solidFill>
                <a:srgbClr val="3F3F3F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23" name="Google Shape;323;p35"/>
          <p:cNvSpPr txBox="1"/>
          <p:nvPr/>
        </p:nvSpPr>
        <p:spPr>
          <a:xfrm>
            <a:off x="1064276" y="324768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endParaRPr sz="2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35"/>
          <p:cNvSpPr txBox="1"/>
          <p:nvPr/>
        </p:nvSpPr>
        <p:spPr>
          <a:xfrm>
            <a:off x="1064276" y="4039873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endParaRPr sz="2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5" name="Google Shape;325;p35"/>
          <p:cNvSpPr/>
          <p:nvPr/>
        </p:nvSpPr>
        <p:spPr>
          <a:xfrm flipH="1">
            <a:off x="1801464" y="2247748"/>
            <a:ext cx="9751074" cy="846690"/>
          </a:xfrm>
          <a:prstGeom prst="rect">
            <a:avLst/>
          </a:prstGeom>
          <a:solidFill>
            <a:srgbClr val="DDEAF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Maitriser les mécanismes du décodage linguistique</a:t>
            </a: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.</a:t>
            </a:r>
            <a:endParaRPr/>
          </a:p>
        </p:txBody>
      </p:sp>
      <p:pic>
        <p:nvPicPr>
          <p:cNvPr id="326" name="Google Shape;326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1045135" y="2178890"/>
            <a:ext cx="737188" cy="1039132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35"/>
          <p:cNvSpPr txBox="1"/>
          <p:nvPr/>
        </p:nvSpPr>
        <p:spPr>
          <a:xfrm>
            <a:off x="1064276" y="2465834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2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8" name="Google Shape;328;p35"/>
          <p:cNvSpPr txBox="1"/>
          <p:nvPr/>
        </p:nvSpPr>
        <p:spPr>
          <a:xfrm>
            <a:off x="1064276" y="4828339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 sz="2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35"/>
          <p:cNvSpPr txBox="1"/>
          <p:nvPr/>
        </p:nvSpPr>
        <p:spPr>
          <a:xfrm>
            <a:off x="1064276" y="5617282"/>
            <a:ext cx="369414" cy="5078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 sz="2700" b="1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35"/>
          <p:cNvSpPr/>
          <p:nvPr/>
        </p:nvSpPr>
        <p:spPr>
          <a:xfrm flipH="1">
            <a:off x="1782323" y="4293788"/>
            <a:ext cx="8790197" cy="76362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- Lire des mots nouveaux par voie directe : « rond- deux yeux- deux oreilles - des moustaches » .</a:t>
            </a:r>
            <a:endParaRPr/>
          </a:p>
        </p:txBody>
      </p:sp>
      <p:sp>
        <p:nvSpPr>
          <p:cNvPr id="331" name="Google Shape;331;p35"/>
          <p:cNvSpPr txBox="1"/>
          <p:nvPr/>
        </p:nvSpPr>
        <p:spPr>
          <a:xfrm>
            <a:off x="1801464" y="3766367"/>
            <a:ext cx="6097712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L’apprenant sera capable de: </a:t>
            </a:r>
            <a:endParaRPr sz="2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2" name="Google Shape;712;p53"/>
          <p:cNvPicPr preferRelativeResize="0"/>
          <p:nvPr/>
        </p:nvPicPr>
        <p:blipFill rotWithShape="1">
          <a:blip r:embed="rId3">
            <a:alphaModFix/>
          </a:blip>
          <a:srcRect l="3346" t="7154" r="3966" b="8127"/>
          <a:stretch/>
        </p:blipFill>
        <p:spPr>
          <a:xfrm>
            <a:off x="998694" y="888826"/>
            <a:ext cx="10194613" cy="5809957"/>
          </a:xfrm>
          <a:prstGeom prst="rect">
            <a:avLst/>
          </a:prstGeom>
          <a:noFill/>
          <a:ln>
            <a:noFill/>
          </a:ln>
        </p:spPr>
      </p:pic>
      <p:sp>
        <p:nvSpPr>
          <p:cNvPr id="713" name="Google Shape;713;p53"/>
          <p:cNvSpPr txBox="1"/>
          <p:nvPr/>
        </p:nvSpPr>
        <p:spPr>
          <a:xfrm>
            <a:off x="1353623" y="1377759"/>
            <a:ext cx="9172249" cy="483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800" b="1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Tima dessine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C’est lundi.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Tima est à l’école.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 un rond.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 deux yeux.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 aussi deux oreilles.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Elle dessine des moustaches.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« C’est un chat? »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« Non, c’est mon papa!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                                                                                     D’après Aline Desportes</a:t>
            </a:r>
            <a:endParaRPr/>
          </a:p>
        </p:txBody>
      </p:sp>
      <p:pic>
        <p:nvPicPr>
          <p:cNvPr id="714" name="Google Shape;714;p53"/>
          <p:cNvPicPr preferRelativeResize="0"/>
          <p:nvPr/>
        </p:nvPicPr>
        <p:blipFill rotWithShape="1">
          <a:blip r:embed="rId4">
            <a:alphaModFix/>
          </a:blip>
          <a:srcRect l="6393" t="1077" r="5164" b="79230"/>
          <a:stretch/>
        </p:blipFill>
        <p:spPr>
          <a:xfrm rot="-432808">
            <a:off x="7874241" y="1369770"/>
            <a:ext cx="1224000" cy="12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5" name="Google Shape;715;p53"/>
          <p:cNvPicPr preferRelativeResize="0"/>
          <p:nvPr/>
        </p:nvPicPr>
        <p:blipFill rotWithShape="1">
          <a:blip r:embed="rId4">
            <a:alphaModFix/>
          </a:blip>
          <a:srcRect l="5471" t="27991" r="8849" b="50000"/>
          <a:stretch/>
        </p:blipFill>
        <p:spPr>
          <a:xfrm>
            <a:off x="8999090" y="2585782"/>
            <a:ext cx="1185742" cy="13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6" name="Google Shape;716;p53"/>
          <p:cNvPicPr preferRelativeResize="0"/>
          <p:nvPr/>
        </p:nvPicPr>
        <p:blipFill rotWithShape="1">
          <a:blip r:embed="rId4">
            <a:alphaModFix/>
          </a:blip>
          <a:srcRect l="10078" t="51692" r="5165" b="28359"/>
          <a:stretch/>
        </p:blipFill>
        <p:spPr>
          <a:xfrm>
            <a:off x="7450104" y="3793805"/>
            <a:ext cx="1294228" cy="13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" name="Google Shape;717;p53"/>
          <p:cNvPicPr preferRelativeResize="0"/>
          <p:nvPr/>
        </p:nvPicPr>
        <p:blipFill rotWithShape="1">
          <a:blip r:embed="rId4">
            <a:alphaModFix/>
          </a:blip>
          <a:srcRect l="5472" t="75268" r="1479" b="7525"/>
          <a:stretch/>
        </p:blipFill>
        <p:spPr>
          <a:xfrm>
            <a:off x="8989404" y="5029794"/>
            <a:ext cx="1420836" cy="1180057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53"/>
          <p:cNvSpPr/>
          <p:nvPr/>
        </p:nvSpPr>
        <p:spPr>
          <a:xfrm>
            <a:off x="842442" y="223912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RÉINVESTISSEMENT:</a:t>
            </a:r>
            <a:endParaRPr sz="28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p54"/>
          <p:cNvSpPr txBox="1"/>
          <p:nvPr/>
        </p:nvSpPr>
        <p:spPr>
          <a:xfrm>
            <a:off x="1132702" y="2386122"/>
            <a:ext cx="9926595" cy="25388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Auteure : Rawaa Chami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Coordinatrices : Marina Chammas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fr-FR" sz="24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                               Safa Mawlawi</a:t>
            </a:r>
            <a:endParaRPr sz="2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Google Shape;337;p36"/>
          <p:cNvPicPr preferRelativeResize="0"/>
          <p:nvPr/>
        </p:nvPicPr>
        <p:blipFill rotWithShape="1">
          <a:blip r:embed="rId3">
            <a:alphaModFix/>
          </a:blip>
          <a:srcRect l="3346" t="7154" r="3966" b="8127"/>
          <a:stretch/>
        </p:blipFill>
        <p:spPr>
          <a:xfrm>
            <a:off x="998693" y="873437"/>
            <a:ext cx="10194613" cy="5809957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p36"/>
          <p:cNvSpPr txBox="1"/>
          <p:nvPr/>
        </p:nvSpPr>
        <p:spPr>
          <a:xfrm>
            <a:off x="1308182" y="1377759"/>
            <a:ext cx="9172249" cy="4862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4000" b="1" i="0" u="none" strike="noStrike" cap="none">
                <a:solidFill>
                  <a:srgbClr val="D8D8D8"/>
                </a:solidFill>
                <a:latin typeface="Open Sans"/>
                <a:ea typeface="Open Sans"/>
                <a:cs typeface="Open Sans"/>
                <a:sym typeface="Open Sans"/>
              </a:rPr>
              <a:t>Tima dessine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D8D8D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339" name="Google Shape;339;p36"/>
          <p:cNvPicPr preferRelativeResize="0"/>
          <p:nvPr/>
        </p:nvPicPr>
        <p:blipFill rotWithShape="1">
          <a:blip r:embed="rId4">
            <a:alphaModFix/>
          </a:blip>
          <a:srcRect l="6393" t="1077" r="5163" b="79230"/>
          <a:stretch/>
        </p:blipFill>
        <p:spPr>
          <a:xfrm rot="-432808">
            <a:off x="7874241" y="1369767"/>
            <a:ext cx="1224000" cy="12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0" name="Google Shape;340;p36"/>
          <p:cNvPicPr preferRelativeResize="0"/>
          <p:nvPr/>
        </p:nvPicPr>
        <p:blipFill rotWithShape="1">
          <a:blip r:embed="rId4">
            <a:alphaModFix/>
          </a:blip>
          <a:srcRect l="5471" t="27991" r="8849" b="50000"/>
          <a:stretch/>
        </p:blipFill>
        <p:spPr>
          <a:xfrm>
            <a:off x="8999090" y="2585782"/>
            <a:ext cx="1185742" cy="13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1" name="Google Shape;341;p36"/>
          <p:cNvPicPr preferRelativeResize="0"/>
          <p:nvPr/>
        </p:nvPicPr>
        <p:blipFill rotWithShape="1">
          <a:blip r:embed="rId4">
            <a:alphaModFix/>
          </a:blip>
          <a:srcRect l="10078" t="51692" r="5165" b="28358"/>
          <a:stretch/>
        </p:blipFill>
        <p:spPr>
          <a:xfrm>
            <a:off x="7450104" y="3793805"/>
            <a:ext cx="1294228" cy="136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2" name="Google Shape;342;p36"/>
          <p:cNvPicPr preferRelativeResize="0"/>
          <p:nvPr/>
        </p:nvPicPr>
        <p:blipFill rotWithShape="1">
          <a:blip r:embed="rId4">
            <a:alphaModFix/>
          </a:blip>
          <a:srcRect l="5472" t="75268" r="1476" b="7525"/>
          <a:stretch/>
        </p:blipFill>
        <p:spPr>
          <a:xfrm>
            <a:off x="8989404" y="5029794"/>
            <a:ext cx="1420836" cy="11800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3" name="Google Shape;343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781760" y="2585782"/>
            <a:ext cx="3559798" cy="2916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36"/>
          <p:cNvSpPr/>
          <p:nvPr/>
        </p:nvSpPr>
        <p:spPr>
          <a:xfrm>
            <a:off x="998694" y="213897"/>
            <a:ext cx="10194613" cy="462614"/>
          </a:xfrm>
          <a:prstGeom prst="rect">
            <a:avLst/>
          </a:prstGeom>
          <a:solidFill>
            <a:schemeClr val="lt1">
              <a:alpha val="3333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DECOUVERTE:</a:t>
            </a:r>
            <a:endParaRPr sz="36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3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3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3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822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Google Shape;350;p37"/>
          <p:cNvPicPr preferRelativeResize="0"/>
          <p:nvPr/>
        </p:nvPicPr>
        <p:blipFill rotWithShape="1">
          <a:blip r:embed="rId3">
            <a:alphaModFix/>
          </a:blip>
          <a:srcRect l="3346" t="7154" r="3966" b="8127"/>
          <a:stretch/>
        </p:blipFill>
        <p:spPr>
          <a:xfrm>
            <a:off x="998694" y="899602"/>
            <a:ext cx="10194613" cy="5809957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37"/>
          <p:cNvSpPr txBox="1"/>
          <p:nvPr/>
        </p:nvSpPr>
        <p:spPr>
          <a:xfrm>
            <a:off x="1476320" y="2308740"/>
            <a:ext cx="1507569" cy="52322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0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rond</a:t>
            </a:r>
            <a:endParaRPr sz="1400" b="0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52" name="Google Shape;352;p37"/>
          <p:cNvGrpSpPr/>
          <p:nvPr/>
        </p:nvGrpSpPr>
        <p:grpSpPr>
          <a:xfrm>
            <a:off x="3205843" y="1801802"/>
            <a:ext cx="1677495" cy="1368006"/>
            <a:chOff x="3334059" y="2251386"/>
            <a:chExt cx="1677495" cy="1368006"/>
          </a:xfrm>
        </p:grpSpPr>
        <p:pic>
          <p:nvPicPr>
            <p:cNvPr id="353" name="Google Shape;353;p37"/>
            <p:cNvPicPr preferRelativeResize="0"/>
            <p:nvPr/>
          </p:nvPicPr>
          <p:blipFill rotWithShape="1">
            <a:blip r:embed="rId4">
              <a:alphaModFix/>
            </a:blip>
            <a:srcRect l="6393" t="1077" r="5163" b="79230"/>
            <a:stretch/>
          </p:blipFill>
          <p:spPr>
            <a:xfrm rot="-432808">
              <a:off x="3715551" y="2323389"/>
              <a:ext cx="1224000" cy="1224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54" name="Google Shape;354;p37"/>
            <p:cNvSpPr/>
            <p:nvPr/>
          </p:nvSpPr>
          <p:spPr>
            <a:xfrm>
              <a:off x="3334059" y="2785442"/>
              <a:ext cx="618978" cy="299893"/>
            </a:xfrm>
            <a:prstGeom prst="right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FFED74"/>
                </a:gs>
                <a:gs pos="35000">
                  <a:srgbClr val="FFF09F"/>
                </a:gs>
                <a:gs pos="100000">
                  <a:srgbClr val="FFF9D6"/>
                </a:gs>
              </a:gsLst>
              <a:lin ang="16200000" scaled="0"/>
            </a:gradFill>
            <a:ln w="9525" cap="flat" cmpd="sng">
              <a:solidFill>
                <a:srgbClr val="FFBE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647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5" name="Google Shape;355;p37"/>
          <p:cNvSpPr txBox="1"/>
          <p:nvPr/>
        </p:nvSpPr>
        <p:spPr>
          <a:xfrm>
            <a:off x="7308664" y="2185119"/>
            <a:ext cx="1154526" cy="52318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0" i="0" u="none" strike="noStrike" cap="none">
                <a:solidFill>
                  <a:srgbClr val="D8D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fr-FR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yeux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56" name="Google Shape;356;p37"/>
          <p:cNvGrpSpPr/>
          <p:nvPr/>
        </p:nvGrpSpPr>
        <p:grpSpPr>
          <a:xfrm>
            <a:off x="8463190" y="4542835"/>
            <a:ext cx="1960096" cy="1180057"/>
            <a:chOff x="7990449" y="4494093"/>
            <a:chExt cx="1960096" cy="1180057"/>
          </a:xfrm>
        </p:grpSpPr>
        <p:pic>
          <p:nvPicPr>
            <p:cNvPr id="357" name="Google Shape;357;p37"/>
            <p:cNvPicPr preferRelativeResize="0"/>
            <p:nvPr/>
          </p:nvPicPr>
          <p:blipFill rotWithShape="1">
            <a:blip r:embed="rId4">
              <a:alphaModFix/>
            </a:blip>
            <a:srcRect l="5472" t="75268" r="1476" b="7525"/>
            <a:stretch/>
          </p:blipFill>
          <p:spPr>
            <a:xfrm>
              <a:off x="8529709" y="4494093"/>
              <a:ext cx="1420836" cy="118005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58" name="Google Shape;358;p3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7990449" y="5131630"/>
              <a:ext cx="713294" cy="41456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9" name="Google Shape;359;p37"/>
          <p:cNvSpPr txBox="1"/>
          <p:nvPr/>
        </p:nvSpPr>
        <p:spPr>
          <a:xfrm>
            <a:off x="3190248" y="5550389"/>
            <a:ext cx="1267719" cy="52318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oreilles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0" name="Google Shape;360;p37"/>
          <p:cNvSpPr txBox="1"/>
          <p:nvPr/>
        </p:nvSpPr>
        <p:spPr>
          <a:xfrm>
            <a:off x="5900262" y="5075283"/>
            <a:ext cx="2539112" cy="52322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moustaches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61" name="Google Shape;361;p37"/>
          <p:cNvSpPr txBox="1"/>
          <p:nvPr/>
        </p:nvSpPr>
        <p:spPr>
          <a:xfrm>
            <a:off x="6077415" y="2172232"/>
            <a:ext cx="964220" cy="52318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deux</a:t>
            </a:r>
            <a:r>
              <a:rPr lang="fr-FR" sz="2800" b="0" i="0" u="none" strike="noStrike" cap="none">
                <a:solidFill>
                  <a:srgbClr val="D8D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2" name="Google Shape;362;p37"/>
          <p:cNvSpPr txBox="1"/>
          <p:nvPr/>
        </p:nvSpPr>
        <p:spPr>
          <a:xfrm>
            <a:off x="1472460" y="5543590"/>
            <a:ext cx="1250710" cy="52318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deux</a:t>
            </a:r>
            <a:r>
              <a:rPr lang="fr-FR" sz="2800" b="0" i="0" u="none" strike="noStrike" cap="none">
                <a:solidFill>
                  <a:srgbClr val="D8D8D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63" name="Google Shape;363;p37"/>
          <p:cNvGrpSpPr/>
          <p:nvPr/>
        </p:nvGrpSpPr>
        <p:grpSpPr>
          <a:xfrm>
            <a:off x="8628806" y="1924243"/>
            <a:ext cx="1503256" cy="1556751"/>
            <a:chOff x="8628806" y="1924243"/>
            <a:chExt cx="1503256" cy="1556751"/>
          </a:xfrm>
        </p:grpSpPr>
        <p:pic>
          <p:nvPicPr>
            <p:cNvPr id="364" name="Google Shape;364;p37"/>
            <p:cNvPicPr preferRelativeResize="0"/>
            <p:nvPr/>
          </p:nvPicPr>
          <p:blipFill rotWithShape="1">
            <a:blip r:embed="rId4">
              <a:alphaModFix/>
            </a:blip>
            <a:srcRect l="5471" t="27991" r="8849" b="50000"/>
            <a:stretch/>
          </p:blipFill>
          <p:spPr>
            <a:xfrm>
              <a:off x="8946320" y="2112994"/>
              <a:ext cx="1185742" cy="136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65" name="Google Shape;365;p37"/>
            <p:cNvSpPr/>
            <p:nvPr/>
          </p:nvSpPr>
          <p:spPr>
            <a:xfrm rot="1547846">
              <a:off x="8663217" y="2368715"/>
              <a:ext cx="618978" cy="299893"/>
            </a:xfrm>
            <a:prstGeom prst="right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FFED74"/>
                </a:gs>
                <a:gs pos="35000">
                  <a:srgbClr val="FFF09F"/>
                </a:gs>
                <a:gs pos="100000">
                  <a:srgbClr val="FFF9D6"/>
                </a:gs>
              </a:gsLst>
              <a:lin ang="16200000" scaled="0"/>
            </a:gradFill>
            <a:ln w="9525" cap="flat" cmpd="sng">
              <a:solidFill>
                <a:srgbClr val="FFBE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647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6" name="Google Shape;366;p37"/>
            <p:cNvSpPr/>
            <p:nvPr/>
          </p:nvSpPr>
          <p:spPr>
            <a:xfrm rot="2847881">
              <a:off x="9157471" y="2103717"/>
              <a:ext cx="618978" cy="299893"/>
            </a:xfrm>
            <a:prstGeom prst="right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FFED74"/>
                </a:gs>
                <a:gs pos="35000">
                  <a:srgbClr val="FFF09F"/>
                </a:gs>
                <a:gs pos="100000">
                  <a:srgbClr val="FFF9D6"/>
                </a:gs>
              </a:gsLst>
              <a:lin ang="16200000" scaled="0"/>
            </a:gradFill>
            <a:ln w="9525" cap="flat" cmpd="sng">
              <a:solidFill>
                <a:srgbClr val="FFBE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647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67" name="Google Shape;367;p37"/>
          <p:cNvGrpSpPr/>
          <p:nvPr/>
        </p:nvGrpSpPr>
        <p:grpSpPr>
          <a:xfrm>
            <a:off x="1829141" y="3923050"/>
            <a:ext cx="2305376" cy="1368000"/>
            <a:chOff x="1829141" y="3923050"/>
            <a:chExt cx="2305376" cy="1368000"/>
          </a:xfrm>
        </p:grpSpPr>
        <p:pic>
          <p:nvPicPr>
            <p:cNvPr id="368" name="Google Shape;368;p37"/>
            <p:cNvPicPr preferRelativeResize="0"/>
            <p:nvPr/>
          </p:nvPicPr>
          <p:blipFill rotWithShape="1">
            <a:blip r:embed="rId4">
              <a:alphaModFix/>
            </a:blip>
            <a:srcRect l="10078" t="51692" r="5165" b="28358"/>
            <a:stretch/>
          </p:blipFill>
          <p:spPr>
            <a:xfrm>
              <a:off x="2399785" y="3923050"/>
              <a:ext cx="1294228" cy="136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69" name="Google Shape;369;p37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rot="2625147">
              <a:off x="1873457" y="4176292"/>
              <a:ext cx="713294" cy="4145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0" name="Google Shape;370;p37"/>
            <p:cNvSpPr/>
            <p:nvPr/>
          </p:nvSpPr>
          <p:spPr>
            <a:xfrm rot="7700382">
              <a:off x="3515435" y="4108865"/>
              <a:ext cx="618978" cy="299893"/>
            </a:xfrm>
            <a:prstGeom prst="right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FFED74"/>
                </a:gs>
                <a:gs pos="35000">
                  <a:srgbClr val="FFF09F"/>
                </a:gs>
                <a:gs pos="100000">
                  <a:srgbClr val="FFF9D6"/>
                </a:gs>
              </a:gsLst>
              <a:lin ang="16200000" scaled="0"/>
            </a:gradFill>
            <a:ln w="9525" cap="flat" cmpd="sng">
              <a:solidFill>
                <a:srgbClr val="FFBE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647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71" name="Google Shape;371;p37"/>
          <p:cNvSpPr/>
          <p:nvPr/>
        </p:nvSpPr>
        <p:spPr>
          <a:xfrm>
            <a:off x="998694" y="213897"/>
            <a:ext cx="10194613" cy="462614"/>
          </a:xfrm>
          <a:prstGeom prst="rect">
            <a:avLst/>
          </a:prstGeom>
          <a:solidFill>
            <a:schemeClr val="lt1">
              <a:alpha val="3333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DECOUVERTE:</a:t>
            </a:r>
            <a:endParaRPr sz="32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" name="Google Shape;377;p38"/>
          <p:cNvPicPr preferRelativeResize="0"/>
          <p:nvPr/>
        </p:nvPicPr>
        <p:blipFill rotWithShape="1">
          <a:blip r:embed="rId3">
            <a:alphaModFix/>
          </a:blip>
          <a:srcRect l="3346" t="7154" r="3966" b="8127"/>
          <a:stretch/>
        </p:blipFill>
        <p:spPr>
          <a:xfrm>
            <a:off x="978043" y="875813"/>
            <a:ext cx="10194613" cy="5809957"/>
          </a:xfrm>
          <a:prstGeom prst="rect">
            <a:avLst/>
          </a:prstGeom>
          <a:noFill/>
          <a:ln>
            <a:noFill/>
          </a:ln>
        </p:spPr>
      </p:pic>
      <p:pic>
        <p:nvPicPr>
          <p:cNvPr id="378" name="Google Shape;378;p38"/>
          <p:cNvPicPr preferRelativeResize="0"/>
          <p:nvPr/>
        </p:nvPicPr>
        <p:blipFill rotWithShape="1">
          <a:blip r:embed="rId4">
            <a:alphaModFix/>
          </a:blip>
          <a:srcRect l="6393" t="1077" r="5163" b="79230"/>
          <a:stretch/>
        </p:blipFill>
        <p:spPr>
          <a:xfrm>
            <a:off x="5732982" y="2003235"/>
            <a:ext cx="1224000" cy="1224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38"/>
          <p:cNvSpPr/>
          <p:nvPr/>
        </p:nvSpPr>
        <p:spPr>
          <a:xfrm>
            <a:off x="2442910" y="3925936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</a:t>
            </a:r>
            <a:endParaRPr sz="3200" b="1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0" name="Google Shape;380;p38"/>
          <p:cNvSpPr/>
          <p:nvPr/>
        </p:nvSpPr>
        <p:spPr>
          <a:xfrm>
            <a:off x="4908739" y="3942656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1" name="Google Shape;381;p38"/>
          <p:cNvSpPr/>
          <p:nvPr/>
        </p:nvSpPr>
        <p:spPr>
          <a:xfrm>
            <a:off x="7188719" y="3940279"/>
            <a:ext cx="646771" cy="52358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2" name="Google Shape;382;p38"/>
          <p:cNvSpPr/>
          <p:nvPr/>
        </p:nvSpPr>
        <p:spPr>
          <a:xfrm>
            <a:off x="9310222" y="3925937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3" name="Google Shape;383;p38"/>
          <p:cNvSpPr/>
          <p:nvPr/>
        </p:nvSpPr>
        <p:spPr>
          <a:xfrm>
            <a:off x="6021596" y="3925935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4" name="Google Shape;384;p38"/>
          <p:cNvSpPr/>
          <p:nvPr/>
        </p:nvSpPr>
        <p:spPr>
          <a:xfrm>
            <a:off x="8273936" y="3943189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b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5" name="Google Shape;385;p38"/>
          <p:cNvSpPr/>
          <p:nvPr/>
        </p:nvSpPr>
        <p:spPr>
          <a:xfrm>
            <a:off x="3708330" y="3941330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6" name="Google Shape;386;p38"/>
          <p:cNvSpPr/>
          <p:nvPr/>
        </p:nvSpPr>
        <p:spPr>
          <a:xfrm>
            <a:off x="4355101" y="5086123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7" name="Google Shape;387;p38"/>
          <p:cNvSpPr/>
          <p:nvPr/>
        </p:nvSpPr>
        <p:spPr>
          <a:xfrm>
            <a:off x="5193718" y="5098984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8" name="Google Shape;388;p38"/>
          <p:cNvSpPr/>
          <p:nvPr/>
        </p:nvSpPr>
        <p:spPr>
          <a:xfrm>
            <a:off x="6075350" y="5097796"/>
            <a:ext cx="646771" cy="52358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9" name="Google Shape;389;p38"/>
          <p:cNvSpPr/>
          <p:nvPr/>
        </p:nvSpPr>
        <p:spPr>
          <a:xfrm>
            <a:off x="6956982" y="5097796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0" name="Google Shape;390;p38"/>
          <p:cNvSpPr/>
          <p:nvPr/>
        </p:nvSpPr>
        <p:spPr>
          <a:xfrm>
            <a:off x="998694" y="213897"/>
            <a:ext cx="10194613" cy="462614"/>
          </a:xfrm>
          <a:prstGeom prst="rect">
            <a:avLst/>
          </a:prstGeom>
          <a:solidFill>
            <a:schemeClr val="lt1">
              <a:alpha val="3333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DECOUVERTE:</a:t>
            </a:r>
            <a:endParaRPr sz="32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Google Shape;396;p39"/>
          <p:cNvPicPr preferRelativeResize="0"/>
          <p:nvPr/>
        </p:nvPicPr>
        <p:blipFill rotWithShape="1">
          <a:blip r:embed="rId3">
            <a:alphaModFix/>
          </a:blip>
          <a:srcRect l="3346" t="7154" r="3966" b="8127"/>
          <a:stretch/>
        </p:blipFill>
        <p:spPr>
          <a:xfrm>
            <a:off x="1043316" y="887895"/>
            <a:ext cx="10194613" cy="5809957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39"/>
          <p:cNvSpPr/>
          <p:nvPr/>
        </p:nvSpPr>
        <p:spPr>
          <a:xfrm>
            <a:off x="6140623" y="4179476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8" name="Google Shape;398;p39"/>
          <p:cNvSpPr/>
          <p:nvPr/>
        </p:nvSpPr>
        <p:spPr>
          <a:xfrm>
            <a:off x="7203086" y="4170212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9" name="Google Shape;399;p39"/>
          <p:cNvSpPr/>
          <p:nvPr/>
        </p:nvSpPr>
        <p:spPr>
          <a:xfrm>
            <a:off x="5165259" y="4170212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0" name="Google Shape;400;p39"/>
          <p:cNvSpPr/>
          <p:nvPr/>
        </p:nvSpPr>
        <p:spPr>
          <a:xfrm>
            <a:off x="2856267" y="4147787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sz="3200" b="1" i="0" u="none" strike="noStrike" cap="non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1" name="Google Shape;401;p39"/>
          <p:cNvSpPr/>
          <p:nvPr/>
        </p:nvSpPr>
        <p:spPr>
          <a:xfrm>
            <a:off x="4851127" y="2008679"/>
            <a:ext cx="2489745" cy="178419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600"/>
              <a:buFont typeface="Arial"/>
              <a:buNone/>
            </a:pPr>
            <a:r>
              <a:rPr lang="fr-FR" sz="6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66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2" name="Google Shape;402;p39"/>
          <p:cNvSpPr/>
          <p:nvPr/>
        </p:nvSpPr>
        <p:spPr>
          <a:xfrm>
            <a:off x="3991358" y="4147787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3" name="Google Shape;403;p39"/>
          <p:cNvSpPr/>
          <p:nvPr/>
        </p:nvSpPr>
        <p:spPr>
          <a:xfrm>
            <a:off x="8197243" y="4170212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4" name="Google Shape;404;p39"/>
          <p:cNvSpPr/>
          <p:nvPr/>
        </p:nvSpPr>
        <p:spPr>
          <a:xfrm>
            <a:off x="9172939" y="4149710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5" name="Google Shape;405;p39"/>
          <p:cNvSpPr/>
          <p:nvPr/>
        </p:nvSpPr>
        <p:spPr>
          <a:xfrm>
            <a:off x="5261704" y="5425089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6" name="Google Shape;406;p39"/>
          <p:cNvSpPr/>
          <p:nvPr/>
        </p:nvSpPr>
        <p:spPr>
          <a:xfrm>
            <a:off x="4310534" y="5425091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7" name="Google Shape;407;p39"/>
          <p:cNvSpPr/>
          <p:nvPr/>
        </p:nvSpPr>
        <p:spPr>
          <a:xfrm>
            <a:off x="6244917" y="5425090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8" name="Google Shape;408;p39"/>
          <p:cNvSpPr/>
          <p:nvPr/>
        </p:nvSpPr>
        <p:spPr>
          <a:xfrm>
            <a:off x="7137015" y="5438359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sz="3200"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9" name="Google Shape;409;p39"/>
          <p:cNvSpPr/>
          <p:nvPr/>
        </p:nvSpPr>
        <p:spPr>
          <a:xfrm>
            <a:off x="998694" y="213897"/>
            <a:ext cx="10194613" cy="462614"/>
          </a:xfrm>
          <a:prstGeom prst="rect">
            <a:avLst/>
          </a:prstGeom>
          <a:solidFill>
            <a:schemeClr val="lt1">
              <a:alpha val="33333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DECOUVERTE:</a:t>
            </a:r>
            <a:endParaRPr sz="32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5" name="Google Shape;415;p40"/>
          <p:cNvPicPr preferRelativeResize="0"/>
          <p:nvPr/>
        </p:nvPicPr>
        <p:blipFill rotWithShape="1">
          <a:blip r:embed="rId3">
            <a:alphaModFix/>
          </a:blip>
          <a:srcRect l="3346" t="7154" r="3966" b="8127"/>
          <a:stretch/>
        </p:blipFill>
        <p:spPr>
          <a:xfrm>
            <a:off x="998694" y="847017"/>
            <a:ext cx="10194613" cy="5809957"/>
          </a:xfrm>
          <a:prstGeom prst="rect">
            <a:avLst/>
          </a:prstGeom>
          <a:noFill/>
          <a:ln>
            <a:noFill/>
          </a:ln>
        </p:spPr>
      </p:pic>
      <p:sp>
        <p:nvSpPr>
          <p:cNvPr id="416" name="Google Shape;416;p40"/>
          <p:cNvSpPr/>
          <p:nvPr/>
        </p:nvSpPr>
        <p:spPr>
          <a:xfrm>
            <a:off x="4461651" y="4887150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</a:t>
            </a:r>
            <a:endParaRPr sz="3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7" name="Google Shape;417;p40"/>
          <p:cNvSpPr/>
          <p:nvPr/>
        </p:nvSpPr>
        <p:spPr>
          <a:xfrm>
            <a:off x="6201568" y="4887150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18" name="Google Shape;418;p40"/>
          <p:cNvSpPr/>
          <p:nvPr/>
        </p:nvSpPr>
        <p:spPr>
          <a:xfrm>
            <a:off x="7108991" y="4887149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19" name="Google Shape;419;p40"/>
          <p:cNvPicPr preferRelativeResize="0"/>
          <p:nvPr/>
        </p:nvPicPr>
        <p:blipFill rotWithShape="1">
          <a:blip r:embed="rId4">
            <a:alphaModFix/>
          </a:blip>
          <a:srcRect l="5471" t="27991" r="8849" b="50000"/>
          <a:stretch/>
        </p:blipFill>
        <p:spPr>
          <a:xfrm>
            <a:off x="5456172" y="1742094"/>
            <a:ext cx="1185742" cy="13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40"/>
          <p:cNvSpPr/>
          <p:nvPr/>
        </p:nvSpPr>
        <p:spPr>
          <a:xfrm>
            <a:off x="2985081" y="3445203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v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1" name="Google Shape;421;p40"/>
          <p:cNvSpPr/>
          <p:nvPr/>
        </p:nvSpPr>
        <p:spPr>
          <a:xfrm>
            <a:off x="3908112" y="3429000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y</a:t>
            </a:r>
            <a:endParaRPr sz="3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2" name="Google Shape;422;p40"/>
          <p:cNvSpPr/>
          <p:nvPr/>
        </p:nvSpPr>
        <p:spPr>
          <a:xfrm>
            <a:off x="4885233" y="3463362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3" name="Google Shape;423;p40"/>
          <p:cNvSpPr/>
          <p:nvPr/>
        </p:nvSpPr>
        <p:spPr>
          <a:xfrm>
            <a:off x="5836536" y="3480277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4" name="Google Shape;424;p40"/>
          <p:cNvSpPr/>
          <p:nvPr/>
        </p:nvSpPr>
        <p:spPr>
          <a:xfrm>
            <a:off x="6848339" y="3476610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endParaRPr sz="3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5" name="Google Shape;425;p40"/>
          <p:cNvSpPr/>
          <p:nvPr/>
        </p:nvSpPr>
        <p:spPr>
          <a:xfrm>
            <a:off x="7860142" y="3484368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</a:t>
            </a:r>
            <a:endParaRPr sz="3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6" name="Google Shape;426;p40"/>
          <p:cNvSpPr/>
          <p:nvPr/>
        </p:nvSpPr>
        <p:spPr>
          <a:xfrm>
            <a:off x="9004201" y="3484367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x</a:t>
            </a:r>
            <a:endParaRPr sz="3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7" name="Google Shape;427;p40"/>
          <p:cNvSpPr/>
          <p:nvPr/>
        </p:nvSpPr>
        <p:spPr>
          <a:xfrm>
            <a:off x="998694" y="213897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DECOUVERTE:</a:t>
            </a:r>
            <a:endParaRPr sz="36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28" name="Google Shape;428;p40"/>
          <p:cNvSpPr/>
          <p:nvPr/>
        </p:nvSpPr>
        <p:spPr>
          <a:xfrm>
            <a:off x="5359255" y="4884593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9" name="Google Shape;429;p4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724950">
            <a:off x="1875889" y="4720234"/>
            <a:ext cx="1993565" cy="5121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Google Shape;435;p41"/>
          <p:cNvPicPr preferRelativeResize="0"/>
          <p:nvPr/>
        </p:nvPicPr>
        <p:blipFill rotWithShape="1">
          <a:blip r:embed="rId3">
            <a:alphaModFix/>
          </a:blip>
          <a:srcRect l="3346" t="7154" r="3966" b="8127"/>
          <a:stretch/>
        </p:blipFill>
        <p:spPr>
          <a:xfrm>
            <a:off x="998693" y="907747"/>
            <a:ext cx="10194613" cy="58099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41"/>
          <p:cNvPicPr preferRelativeResize="0"/>
          <p:nvPr/>
        </p:nvPicPr>
        <p:blipFill rotWithShape="1">
          <a:blip r:embed="rId4">
            <a:alphaModFix/>
          </a:blip>
          <a:srcRect l="10078" t="51692" r="5165" b="28358"/>
          <a:stretch/>
        </p:blipFill>
        <p:spPr>
          <a:xfrm>
            <a:off x="5248858" y="1680744"/>
            <a:ext cx="1294228" cy="136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41"/>
          <p:cNvSpPr/>
          <p:nvPr/>
        </p:nvSpPr>
        <p:spPr>
          <a:xfrm>
            <a:off x="3314913" y="3548439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8" name="Google Shape;438;p41"/>
          <p:cNvSpPr/>
          <p:nvPr/>
        </p:nvSpPr>
        <p:spPr>
          <a:xfrm>
            <a:off x="1644480" y="3548144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39" name="Google Shape;439;p41"/>
          <p:cNvSpPr/>
          <p:nvPr/>
        </p:nvSpPr>
        <p:spPr>
          <a:xfrm>
            <a:off x="5923836" y="3573488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0" name="Google Shape;440;p41"/>
          <p:cNvSpPr/>
          <p:nvPr/>
        </p:nvSpPr>
        <p:spPr>
          <a:xfrm>
            <a:off x="7657916" y="3565297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1" name="Google Shape;441;p41"/>
          <p:cNvSpPr/>
          <p:nvPr/>
        </p:nvSpPr>
        <p:spPr>
          <a:xfrm>
            <a:off x="4197518" y="5143284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2" name="Google Shape;442;p41"/>
          <p:cNvSpPr/>
          <p:nvPr/>
        </p:nvSpPr>
        <p:spPr>
          <a:xfrm>
            <a:off x="3240798" y="5143285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3" name="Google Shape;443;p41"/>
          <p:cNvSpPr/>
          <p:nvPr/>
        </p:nvSpPr>
        <p:spPr>
          <a:xfrm>
            <a:off x="5060277" y="5130760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4" name="Google Shape;444;p41"/>
          <p:cNvSpPr/>
          <p:nvPr/>
        </p:nvSpPr>
        <p:spPr>
          <a:xfrm>
            <a:off x="5899594" y="5143284"/>
            <a:ext cx="646771" cy="535259"/>
          </a:xfrm>
          <a:prstGeom prst="roundRect">
            <a:avLst>
              <a:gd name="adj" fmla="val 29808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5" name="Google Shape;445;p41"/>
          <p:cNvSpPr/>
          <p:nvPr/>
        </p:nvSpPr>
        <p:spPr>
          <a:xfrm>
            <a:off x="6731990" y="5130759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6" name="Google Shape;446;p41"/>
          <p:cNvSpPr/>
          <p:nvPr/>
        </p:nvSpPr>
        <p:spPr>
          <a:xfrm>
            <a:off x="7571307" y="5167471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7" name="Google Shape;447;p41"/>
          <p:cNvSpPr/>
          <p:nvPr/>
        </p:nvSpPr>
        <p:spPr>
          <a:xfrm>
            <a:off x="8376612" y="5143284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8" name="Google Shape;448;p41"/>
          <p:cNvSpPr/>
          <p:nvPr/>
        </p:nvSpPr>
        <p:spPr>
          <a:xfrm>
            <a:off x="9158749" y="5143286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49" name="Google Shape;449;p41"/>
          <p:cNvSpPr/>
          <p:nvPr/>
        </p:nvSpPr>
        <p:spPr>
          <a:xfrm>
            <a:off x="9243391" y="3573488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0" name="Google Shape;450;p41"/>
          <p:cNvSpPr/>
          <p:nvPr/>
        </p:nvSpPr>
        <p:spPr>
          <a:xfrm>
            <a:off x="6790876" y="3573783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1" name="Google Shape;451;p41"/>
          <p:cNvSpPr/>
          <p:nvPr/>
        </p:nvSpPr>
        <p:spPr>
          <a:xfrm>
            <a:off x="2498753" y="3556079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2" name="Google Shape;452;p41"/>
          <p:cNvSpPr/>
          <p:nvPr/>
        </p:nvSpPr>
        <p:spPr>
          <a:xfrm>
            <a:off x="4160086" y="3556079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3" name="Google Shape;453;p41"/>
          <p:cNvSpPr/>
          <p:nvPr/>
        </p:nvSpPr>
        <p:spPr>
          <a:xfrm>
            <a:off x="5057327" y="3559716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j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4" name="Google Shape;454;p41"/>
          <p:cNvSpPr/>
          <p:nvPr/>
        </p:nvSpPr>
        <p:spPr>
          <a:xfrm>
            <a:off x="8482410" y="3545097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5" name="Google Shape;455;p41"/>
          <p:cNvSpPr/>
          <p:nvPr/>
        </p:nvSpPr>
        <p:spPr>
          <a:xfrm>
            <a:off x="9974995" y="3573488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56" name="Google Shape;456;p41"/>
          <p:cNvSpPr/>
          <p:nvPr/>
        </p:nvSpPr>
        <p:spPr>
          <a:xfrm>
            <a:off x="998694" y="213897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DECOUVERTE:</a:t>
            </a:r>
            <a:endParaRPr sz="32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457" name="Google Shape;457;p41"/>
          <p:cNvGrpSpPr/>
          <p:nvPr/>
        </p:nvGrpSpPr>
        <p:grpSpPr>
          <a:xfrm rot="945266">
            <a:off x="1533892" y="4788096"/>
            <a:ext cx="1317130" cy="1260393"/>
            <a:chOff x="3028950" y="4802560"/>
            <a:chExt cx="2456768" cy="1924050"/>
          </a:xfrm>
        </p:grpSpPr>
        <p:pic>
          <p:nvPicPr>
            <p:cNvPr id="458" name="Google Shape;458;p4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028950" y="4802560"/>
              <a:ext cx="1257300" cy="1924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59" name="Google Shape;459;p41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 flipH="1">
              <a:off x="4228418" y="4802560"/>
              <a:ext cx="1257300" cy="19240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5" name="Google Shape;465;p42"/>
          <p:cNvPicPr preferRelativeResize="0"/>
          <p:nvPr/>
        </p:nvPicPr>
        <p:blipFill rotWithShape="1">
          <a:blip r:embed="rId3">
            <a:alphaModFix/>
          </a:blip>
          <a:srcRect l="3346" t="7154" r="3966" b="8127"/>
          <a:stretch/>
        </p:blipFill>
        <p:spPr>
          <a:xfrm>
            <a:off x="1029155" y="906244"/>
            <a:ext cx="10194613" cy="5809957"/>
          </a:xfrm>
          <a:prstGeom prst="rect">
            <a:avLst/>
          </a:prstGeom>
          <a:noFill/>
          <a:ln>
            <a:noFill/>
          </a:ln>
        </p:spPr>
      </p:pic>
      <p:sp>
        <p:nvSpPr>
          <p:cNvPr id="466" name="Google Shape;466;p42"/>
          <p:cNvSpPr/>
          <p:nvPr/>
        </p:nvSpPr>
        <p:spPr>
          <a:xfrm>
            <a:off x="2829675" y="3556197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7" name="Google Shape;467;p42"/>
          <p:cNvSpPr/>
          <p:nvPr/>
        </p:nvSpPr>
        <p:spPr>
          <a:xfrm>
            <a:off x="1236087" y="3543594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n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8" name="Google Shape;468;p42"/>
          <p:cNvSpPr/>
          <p:nvPr/>
        </p:nvSpPr>
        <p:spPr>
          <a:xfrm>
            <a:off x="5061312" y="3618040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69" name="Google Shape;469;p42"/>
          <p:cNvSpPr/>
          <p:nvPr/>
        </p:nvSpPr>
        <p:spPr>
          <a:xfrm>
            <a:off x="6518464" y="3603274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0" name="Google Shape;470;p42"/>
          <p:cNvSpPr/>
          <p:nvPr/>
        </p:nvSpPr>
        <p:spPr>
          <a:xfrm>
            <a:off x="3214830" y="5143284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1" name="Google Shape;471;p42"/>
          <p:cNvSpPr/>
          <p:nvPr/>
        </p:nvSpPr>
        <p:spPr>
          <a:xfrm>
            <a:off x="2282700" y="5130758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2" name="Google Shape;472;p42"/>
          <p:cNvSpPr/>
          <p:nvPr/>
        </p:nvSpPr>
        <p:spPr>
          <a:xfrm>
            <a:off x="4047226" y="5143284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3" name="Google Shape;473;p42"/>
          <p:cNvSpPr/>
          <p:nvPr/>
        </p:nvSpPr>
        <p:spPr>
          <a:xfrm>
            <a:off x="4847318" y="5167471"/>
            <a:ext cx="646771" cy="535259"/>
          </a:xfrm>
          <a:prstGeom prst="roundRect">
            <a:avLst>
              <a:gd name="adj" fmla="val 29808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4" name="Google Shape;474;p42"/>
          <p:cNvSpPr/>
          <p:nvPr/>
        </p:nvSpPr>
        <p:spPr>
          <a:xfrm>
            <a:off x="5736777" y="5167471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5" name="Google Shape;475;p42"/>
          <p:cNvSpPr/>
          <p:nvPr/>
        </p:nvSpPr>
        <p:spPr>
          <a:xfrm>
            <a:off x="6570607" y="5167471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6" name="Google Shape;476;p42"/>
          <p:cNvSpPr/>
          <p:nvPr/>
        </p:nvSpPr>
        <p:spPr>
          <a:xfrm>
            <a:off x="7469198" y="5143284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7" name="Google Shape;477;p42"/>
          <p:cNvSpPr/>
          <p:nvPr/>
        </p:nvSpPr>
        <p:spPr>
          <a:xfrm>
            <a:off x="9697737" y="5167471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8" name="Google Shape;478;p42"/>
          <p:cNvSpPr/>
          <p:nvPr/>
        </p:nvSpPr>
        <p:spPr>
          <a:xfrm>
            <a:off x="8793782" y="3585865"/>
            <a:ext cx="646771" cy="552668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79" name="Google Shape;479;p42"/>
          <p:cNvSpPr/>
          <p:nvPr/>
        </p:nvSpPr>
        <p:spPr>
          <a:xfrm>
            <a:off x="5803077" y="3600631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0" name="Google Shape;480;p42"/>
          <p:cNvSpPr/>
          <p:nvPr/>
        </p:nvSpPr>
        <p:spPr>
          <a:xfrm>
            <a:off x="2050734" y="3556198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1" name="Google Shape;481;p42"/>
          <p:cNvSpPr/>
          <p:nvPr/>
        </p:nvSpPr>
        <p:spPr>
          <a:xfrm>
            <a:off x="3573892" y="3588471"/>
            <a:ext cx="646771" cy="521228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2" name="Google Shape;482;p42"/>
          <p:cNvSpPr/>
          <p:nvPr/>
        </p:nvSpPr>
        <p:spPr>
          <a:xfrm>
            <a:off x="4300506" y="3609335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3" name="Google Shape;483;p42"/>
          <p:cNvSpPr/>
          <p:nvPr/>
        </p:nvSpPr>
        <p:spPr>
          <a:xfrm>
            <a:off x="7267448" y="3588471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4" name="Google Shape;484;p42"/>
          <p:cNvSpPr/>
          <p:nvPr/>
        </p:nvSpPr>
        <p:spPr>
          <a:xfrm>
            <a:off x="10160088" y="3600631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85" name="Google Shape;485;p4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25874" y="1727784"/>
            <a:ext cx="1420491" cy="1182727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42"/>
          <p:cNvSpPr/>
          <p:nvPr/>
        </p:nvSpPr>
        <p:spPr>
          <a:xfrm>
            <a:off x="8295865" y="5167471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h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7" name="Google Shape;487;p42"/>
          <p:cNvSpPr/>
          <p:nvPr/>
        </p:nvSpPr>
        <p:spPr>
          <a:xfrm>
            <a:off x="8996801" y="5130758"/>
            <a:ext cx="646771" cy="552668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8" name="Google Shape;488;p42"/>
          <p:cNvSpPr/>
          <p:nvPr/>
        </p:nvSpPr>
        <p:spPr>
          <a:xfrm>
            <a:off x="8030615" y="3606615"/>
            <a:ext cx="646771" cy="535259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 i="0" u="none" strike="noStrike" cap="non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89" name="Google Shape;489;p42"/>
          <p:cNvSpPr/>
          <p:nvPr/>
        </p:nvSpPr>
        <p:spPr>
          <a:xfrm>
            <a:off x="9479157" y="3591926"/>
            <a:ext cx="646771" cy="552668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Open Sans"/>
              <a:buNone/>
            </a:pPr>
            <a:r>
              <a:rPr lang="fr-FR" sz="3200" b="1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e</a:t>
            </a:r>
            <a:endParaRPr sz="3200" b="1" i="0" u="none" strike="noStrike" cap="none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90" name="Google Shape;490;p42"/>
          <p:cNvSpPr/>
          <p:nvPr/>
        </p:nvSpPr>
        <p:spPr>
          <a:xfrm>
            <a:off x="998694" y="242400"/>
            <a:ext cx="10194613" cy="462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36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DECOUVERTE</a:t>
            </a:r>
            <a:r>
              <a:rPr lang="fr-FR" sz="3200" b="1" cap="none">
                <a:solidFill>
                  <a:srgbClr val="0097D7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endParaRPr sz="2800" b="1" cap="none">
              <a:solidFill>
                <a:srgbClr val="0097D7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91" name="Google Shape;491;p42"/>
          <p:cNvPicPr preferRelativeResize="0"/>
          <p:nvPr/>
        </p:nvPicPr>
        <p:blipFill rotWithShape="1">
          <a:blip r:embed="rId5">
            <a:alphaModFix/>
          </a:blip>
          <a:srcRect t="59486" r="1048" b="11795"/>
          <a:stretch/>
        </p:blipFill>
        <p:spPr>
          <a:xfrm rot="611878">
            <a:off x="1182797" y="5672032"/>
            <a:ext cx="1587896" cy="685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1683</Words>
  <Application>Microsoft Office PowerPoint</Application>
  <PresentationFormat>Widescreen</PresentationFormat>
  <Paragraphs>366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Open Sans</vt:lpstr>
      <vt:lpstr>Open Sans Light</vt:lpstr>
      <vt:lpstr>Arial</vt:lpstr>
      <vt:lpstr>Twentieth Century</vt:lpstr>
      <vt:lpstr>Calibri</vt:lpstr>
      <vt:lpstr>Eater</vt:lpstr>
      <vt:lpstr>Times New Roman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</dc:creator>
  <cp:lastModifiedBy>Marina</cp:lastModifiedBy>
  <cp:revision>1</cp:revision>
  <dcterms:modified xsi:type="dcterms:W3CDTF">2022-08-04T17:19:31Z</dcterms:modified>
</cp:coreProperties>
</file>