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6"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Open Sans" panose="020B0604020202020204" charset="0"/>
      <p:regular r:id="rId25"/>
      <p:bold r:id="rId26"/>
      <p:italic r:id="rId27"/>
      <p:boldItalic r:id="rId28"/>
    </p:embeddedFont>
    <p:embeddedFont>
      <p:font typeface="Open Sans Light" panose="020B060402020202020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99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0" name="Google Shape;21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Google Shape;328;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9" name="Google Shape;329;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6 :</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la phrase.</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demander aux apprenants ce qu’ils remarquent.</a:t>
            </a:r>
            <a:endParaRPr/>
          </a:p>
          <a:p>
            <a:pPr marL="0" lvl="0" indent="0" algn="l" rtl="0">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 Je vois deux lettres en majuscule : au début et au milieu de la phrase , il y a un point à la fin.</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montre la majuscule au début de la phrase et le point à la fin.</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montrer la majuscule au début du nom Céline et demande aux apprenants de justifier cette écriture.</a:t>
            </a:r>
            <a:endParaRPr/>
          </a:p>
          <a:p>
            <a:pPr marL="171450" lvl="0" indent="-171450" algn="l" rtl="0">
              <a:spcBef>
                <a:spcPts val="0"/>
              </a:spcBef>
              <a:spcAft>
                <a:spcPts val="0"/>
              </a:spcAft>
              <a:buClr>
                <a:schemeClr val="dk1"/>
              </a:buClr>
              <a:buSzPts val="1200"/>
              <a:buFont typeface="Arial"/>
              <a:buChar char="•"/>
            </a:pPr>
            <a:r>
              <a:rPr lang="fr-FR" b="1">
                <a:latin typeface="Open Sans"/>
                <a:ea typeface="Open Sans"/>
                <a:cs typeface="Open Sans"/>
                <a:sym typeface="Open Sans"/>
              </a:rPr>
              <a:t>Pourquoi le nom Céline commence par une majuscule et il n’est pas le premier mot de la phrase?  </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laisse les élèves s’exprimer librement.</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D’après les réponses données, l’enseignant(e ) fait degager la règle. « </a:t>
            </a:r>
            <a:r>
              <a:rPr lang="fr-FR" b="1">
                <a:latin typeface="Open Sans"/>
                <a:ea typeface="Open Sans"/>
                <a:cs typeface="Open Sans"/>
                <a:sym typeface="Open Sans"/>
              </a:rPr>
              <a:t>Tous les prénoms et les noms de famille commencent par une majuscule. »</a:t>
            </a:r>
            <a:endParaRPr/>
          </a:p>
          <a:p>
            <a:pPr marL="0" lvl="0" indent="0" algn="l" rtl="0">
              <a:spcBef>
                <a:spcPts val="0"/>
              </a:spcBef>
              <a:spcAft>
                <a:spcPts val="0"/>
              </a:spcAft>
              <a:buClr>
                <a:schemeClr val="dk1"/>
              </a:buClr>
              <a:buSzPts val="1200"/>
              <a:buFont typeface="Calibri"/>
              <a:buNone/>
            </a:pPr>
            <a:endParaRPr/>
          </a:p>
        </p:txBody>
      </p:sp>
      <p:sp>
        <p:nvSpPr>
          <p:cNvPr id="330" name="Google Shape;330;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3. Application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Activité1</a:t>
            </a:r>
            <a:r>
              <a:rPr lang="fr-FR" b="1" i="1" u="sng">
                <a:solidFill>
                  <a:srgbClr val="7B7B7B"/>
                </a:solidFill>
                <a:latin typeface="Open Sans"/>
                <a:ea typeface="Open Sans"/>
                <a:cs typeface="Open Sans"/>
                <a:sym typeface="Open Sans"/>
              </a:rPr>
              <a:t>:</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les suites de mots et demande aux apprenants de trouver les phrases.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 Elle leur demande de justifier leurs réponses.</a:t>
            </a:r>
            <a:endParaRPr/>
          </a:p>
          <a:p>
            <a:pPr marL="171450" lvl="0" indent="-171450" algn="l" rtl="0">
              <a:spcBef>
                <a:spcPts val="0"/>
              </a:spcBef>
              <a:spcAft>
                <a:spcPts val="0"/>
              </a:spcAft>
              <a:buClr>
                <a:schemeClr val="dk1"/>
              </a:buClr>
              <a:buSzPts val="1200"/>
              <a:buFont typeface="Arial"/>
              <a:buChar char="•"/>
            </a:pPr>
            <a:r>
              <a:rPr lang="fr-FR" b="1">
                <a:latin typeface="Open Sans"/>
                <a:ea typeface="Open Sans"/>
                <a:cs typeface="Open Sans"/>
                <a:sym typeface="Open Sans"/>
              </a:rPr>
              <a:t>Une phrase commence par une majuscule et se termine par un point.</a:t>
            </a:r>
            <a:endParaRPr/>
          </a:p>
          <a:p>
            <a:pPr marL="171450" lvl="0" indent="-171450" algn="l" rtl="0">
              <a:spcBef>
                <a:spcPts val="0"/>
              </a:spcBef>
              <a:spcAft>
                <a:spcPts val="0"/>
              </a:spcAft>
              <a:buClr>
                <a:schemeClr val="dk1"/>
              </a:buClr>
              <a:buSzPts val="1200"/>
              <a:buFont typeface="Arial"/>
              <a:buChar char="•"/>
            </a:pPr>
            <a:r>
              <a:rPr lang="fr-FR" b="1">
                <a:latin typeface="Open Sans"/>
                <a:ea typeface="Open Sans"/>
                <a:cs typeface="Open Sans"/>
                <a:sym typeface="Open Sans"/>
              </a:rPr>
              <a:t>Elle a un sens.</a:t>
            </a:r>
            <a:endParaRPr b="1">
              <a:latin typeface="Open Sans"/>
              <a:ea typeface="Open Sans"/>
              <a:cs typeface="Open Sans"/>
              <a:sym typeface="Open Sans"/>
            </a:endParaRPr>
          </a:p>
        </p:txBody>
      </p:sp>
      <p:sp>
        <p:nvSpPr>
          <p:cNvPr id="340" name="Google Shape;340;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9"/>
        <p:cNvGrpSpPr/>
        <p:nvPr/>
      </p:nvGrpSpPr>
      <p:grpSpPr>
        <a:xfrm>
          <a:off x="0" y="0"/>
          <a:ext cx="0" cy="0"/>
          <a:chOff x="0" y="0"/>
          <a:chExt cx="0" cy="0"/>
        </a:xfrm>
      </p:grpSpPr>
      <p:sp>
        <p:nvSpPr>
          <p:cNvPr id="350" name="Google Shape;350;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1" name="Google Shape;351;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3. Application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Activité 2</a:t>
            </a:r>
            <a:r>
              <a:rPr lang="fr-FR" b="1" i="1" u="sng">
                <a:solidFill>
                  <a:srgbClr val="7B7B7B"/>
                </a:solidFill>
                <a:latin typeface="Open Sans"/>
                <a:ea typeface="Open Sans"/>
                <a:cs typeface="Open Sans"/>
                <a:sym typeface="Open Sans"/>
              </a:rPr>
              <a:t>:</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les deux suites de mots et demande aux apprenants s’ils ont compris le sens.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Corrigé</a:t>
            </a:r>
            <a:endParaRPr/>
          </a:p>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Mon voisin cherche son petit chien.</a:t>
            </a:r>
            <a:endParaRPr/>
          </a:p>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Les feuilles des arbres tombent en automne.</a:t>
            </a:r>
            <a:endParaRPr b="1">
              <a:latin typeface="Open Sans"/>
              <a:ea typeface="Open Sans"/>
              <a:cs typeface="Open Sans"/>
              <a:sym typeface="Open Sans"/>
            </a:endParaRPr>
          </a:p>
        </p:txBody>
      </p:sp>
      <p:sp>
        <p:nvSpPr>
          <p:cNvPr id="352" name="Google Shape;352;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3" name="Google Shape;373;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3. Application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Activité 3</a:t>
            </a:r>
            <a:r>
              <a:rPr lang="fr-FR" b="1" i="1" u="sng">
                <a:solidFill>
                  <a:srgbClr val="7B7B7B"/>
                </a:solidFill>
                <a:latin typeface="Open Sans"/>
                <a:ea typeface="Open Sans"/>
                <a:cs typeface="Open Sans"/>
                <a:sym typeface="Open Sans"/>
              </a:rPr>
              <a:t>:</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la reformuler avec leurs propres mots.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fait lire la 1ère suite de mots et demande aux apprenants s’ils ont compris le sens.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ranger les mots dans l’ordre.</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montre le corrigé.</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avec la 2</a:t>
            </a:r>
            <a:r>
              <a:rPr lang="fr-FR" baseline="30000">
                <a:latin typeface="Open Sans"/>
                <a:ea typeface="Open Sans"/>
                <a:cs typeface="Open Sans"/>
                <a:sym typeface="Open Sans"/>
              </a:rPr>
              <a:t>ème</a:t>
            </a:r>
            <a:r>
              <a:rPr lang="fr-FR">
                <a:latin typeface="Open Sans"/>
                <a:ea typeface="Open Sans"/>
                <a:cs typeface="Open Sans"/>
                <a:sym typeface="Open Sans"/>
              </a:rPr>
              <a:t> suite de mots.</a:t>
            </a:r>
            <a:endParaRPr/>
          </a:p>
          <a:p>
            <a:pPr marL="0" lvl="0" indent="0" algn="l" rtl="0">
              <a:spcBef>
                <a:spcPts val="0"/>
              </a:spcBef>
              <a:spcAft>
                <a:spcPts val="0"/>
              </a:spcAft>
              <a:buClr>
                <a:schemeClr val="dk1"/>
              </a:buClr>
              <a:buSzPts val="1200"/>
              <a:buFont typeface="Calibri"/>
              <a:buNone/>
            </a:pPr>
            <a:endParaRPr/>
          </a:p>
        </p:txBody>
      </p:sp>
      <p:sp>
        <p:nvSpPr>
          <p:cNvPr id="374" name="Google Shape;374;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3. Application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Activité 4</a:t>
            </a:r>
            <a:r>
              <a:rPr lang="fr-FR" b="1" i="1" u="sng">
                <a:solidFill>
                  <a:srgbClr val="7B7B7B"/>
                </a:solidFill>
                <a:latin typeface="Open Sans"/>
                <a:ea typeface="Open Sans"/>
                <a:cs typeface="Open Sans"/>
                <a:sym typeface="Open Sans"/>
              </a:rPr>
              <a:t>:</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a:t>
            </a:r>
            <a:r>
              <a:rPr lang="fr-FR" b="0">
                <a:latin typeface="Open Sans"/>
                <a:ea typeface="Open Sans"/>
                <a:cs typeface="Open Sans"/>
                <a:sym typeface="Open Sans"/>
              </a:rPr>
              <a:t>fait lire le texte si le niveau des apprenants le permet. </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un rappel: </a:t>
            </a:r>
            <a:r>
              <a:rPr lang="fr-FR" b="1">
                <a:latin typeface="Open Sans"/>
                <a:ea typeface="Open Sans"/>
                <a:cs typeface="Open Sans"/>
                <a:sym typeface="Open Sans"/>
              </a:rPr>
              <a:t>par quoi commence la phrase? Par quoi se termine –t-elle ? </a:t>
            </a:r>
            <a:r>
              <a:rPr lang="fr-FR">
                <a:latin typeface="Open Sans"/>
                <a:ea typeface="Open Sans"/>
                <a:cs typeface="Open Sans"/>
                <a:sym typeface="Open Sans"/>
              </a:rPr>
              <a:t>Une phrase commence par une majuscule et se termine par un point.</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demande aux apprenants de colorier les points et les majuscules puis de trouver le nombre de phrases.</a:t>
            </a:r>
            <a:endParaRPr>
              <a:latin typeface="Open Sans"/>
              <a:ea typeface="Open Sans"/>
              <a:cs typeface="Open Sans"/>
              <a:sym typeface="Open Sans"/>
            </a:endParaRPr>
          </a:p>
        </p:txBody>
      </p:sp>
      <p:sp>
        <p:nvSpPr>
          <p:cNvPr id="394" name="Google Shape;394;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3"/>
        <p:cNvGrpSpPr/>
        <p:nvPr/>
      </p:nvGrpSpPr>
      <p:grpSpPr>
        <a:xfrm>
          <a:off x="0" y="0"/>
          <a:ext cx="0" cy="0"/>
          <a:chOff x="0" y="0"/>
          <a:chExt cx="0" cy="0"/>
        </a:xfrm>
      </p:grpSpPr>
      <p:sp>
        <p:nvSpPr>
          <p:cNvPr id="404" name="Google Shape;40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5" name="Google Shape;405;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3. Application : </a:t>
            </a:r>
            <a:endParaRPr/>
          </a:p>
          <a:p>
            <a:pPr marL="0" lvl="0" indent="0" algn="l" rtl="0">
              <a:spcBef>
                <a:spcPts val="0"/>
              </a:spcBef>
              <a:spcAft>
                <a:spcPts val="0"/>
              </a:spcAft>
              <a:buClr>
                <a:srgbClr val="7B7B7B"/>
              </a:buClr>
              <a:buSzPts val="1200"/>
              <a:buFont typeface="Open Sans"/>
              <a:buNone/>
            </a:pPr>
            <a:r>
              <a:rPr lang="fr-FR" b="1" i="0" u="sng">
                <a:solidFill>
                  <a:srgbClr val="7B7B7B"/>
                </a:solidFill>
                <a:latin typeface="Open Sans"/>
                <a:ea typeface="Open Sans"/>
                <a:cs typeface="Open Sans"/>
                <a:sym typeface="Open Sans"/>
              </a:rPr>
              <a:t>Activité 5</a:t>
            </a:r>
            <a:r>
              <a:rPr lang="fr-FR" b="1" i="1" u="sng">
                <a:solidFill>
                  <a:srgbClr val="7B7B7B"/>
                </a:solidFill>
                <a:latin typeface="Open Sans"/>
                <a:ea typeface="Open Sans"/>
                <a:cs typeface="Open Sans"/>
                <a:sym typeface="Open Sans"/>
              </a:rPr>
              <a:t>:</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la consigne et la faire reformuler.</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leur pose des questions pour rappeler les stratégies d’identifier une phrase. </a:t>
            </a:r>
            <a:endParaRPr/>
          </a:p>
          <a:p>
            <a:pPr marL="0" lvl="0" indent="0" algn="l" rtl="0">
              <a:spcBef>
                <a:spcPts val="0"/>
              </a:spcBef>
              <a:spcAft>
                <a:spcPts val="0"/>
              </a:spcAft>
              <a:buClr>
                <a:schemeClr val="dk1"/>
              </a:buClr>
              <a:buSzPts val="1200"/>
              <a:buFont typeface="Open Sans"/>
              <a:buNone/>
            </a:pPr>
            <a:r>
              <a:rPr lang="fr-FR" b="1" i="1">
                <a:latin typeface="Open Sans"/>
                <a:ea typeface="Open Sans"/>
                <a:cs typeface="Open Sans"/>
                <a:sym typeface="Open Sans"/>
              </a:rPr>
              <a:t>Par quoi commence la phrase? </a:t>
            </a:r>
            <a:endParaRPr/>
          </a:p>
          <a:p>
            <a:pPr marL="0" lvl="0" indent="0" algn="l" rtl="0">
              <a:spcBef>
                <a:spcPts val="0"/>
              </a:spcBef>
              <a:spcAft>
                <a:spcPts val="0"/>
              </a:spcAft>
              <a:buClr>
                <a:schemeClr val="dk1"/>
              </a:buClr>
              <a:buSzPts val="1200"/>
              <a:buFont typeface="Open Sans"/>
              <a:buNone/>
            </a:pPr>
            <a:r>
              <a:rPr lang="fr-FR" b="1" i="1">
                <a:latin typeface="Open Sans"/>
                <a:ea typeface="Open Sans"/>
                <a:cs typeface="Open Sans"/>
                <a:sym typeface="Open Sans"/>
              </a:rPr>
              <a:t>Par quoi se termine la phrase? </a:t>
            </a:r>
            <a:endParaRPr/>
          </a:p>
          <a:p>
            <a:pPr marL="0" lvl="0" indent="0" algn="l" rtl="0">
              <a:spcBef>
                <a:spcPts val="0"/>
              </a:spcBef>
              <a:spcAft>
                <a:spcPts val="0"/>
              </a:spcAft>
              <a:buClr>
                <a:schemeClr val="dk1"/>
              </a:buClr>
              <a:buSzPts val="1200"/>
              <a:buFont typeface="Open Sans"/>
              <a:buNone/>
            </a:pPr>
            <a:r>
              <a:rPr lang="fr-FR" b="1" i="1">
                <a:latin typeface="Open Sans"/>
                <a:ea typeface="Open Sans"/>
                <a:cs typeface="Open Sans"/>
                <a:sym typeface="Open Sans"/>
              </a:rPr>
              <a:t>Comment les mots sont-ils placés? </a:t>
            </a:r>
            <a:endParaRPr/>
          </a:p>
          <a:p>
            <a:pPr marL="0" lvl="0" indent="0" algn="l" rtl="0">
              <a:spcBef>
                <a:spcPts val="0"/>
              </a:spcBef>
              <a:spcAft>
                <a:spcPts val="0"/>
              </a:spcAft>
              <a:buClr>
                <a:schemeClr val="dk1"/>
              </a:buClr>
              <a:buSzPts val="1200"/>
              <a:buFont typeface="Open Sans"/>
              <a:buNone/>
            </a:pPr>
            <a:r>
              <a:rPr lang="fr-FR" b="1" i="1">
                <a:latin typeface="Open Sans"/>
                <a:ea typeface="Open Sans"/>
                <a:cs typeface="Open Sans"/>
                <a:sym typeface="Open Sans"/>
              </a:rPr>
              <a:t>Qu’est-ce qu’il faut chercher dans une phrase? (R=le sens). </a:t>
            </a:r>
            <a:endParaRPr/>
          </a:p>
          <a:p>
            <a:pPr marL="0" lvl="0" indent="0" algn="l" rtl="0">
              <a:spcBef>
                <a:spcPts val="0"/>
              </a:spcBef>
              <a:spcAft>
                <a:spcPts val="0"/>
              </a:spcAft>
              <a:buClr>
                <a:schemeClr val="dk1"/>
              </a:buClr>
              <a:buSzPts val="1200"/>
              <a:buFont typeface="Open Sans"/>
              <a:buNone/>
            </a:pPr>
            <a:r>
              <a:rPr lang="fr-FR" b="1" i="1">
                <a:latin typeface="Open Sans"/>
                <a:ea typeface="Open Sans"/>
                <a:cs typeface="Open Sans"/>
                <a:sym typeface="Open Sans"/>
              </a:rPr>
              <a:t>Est-ce que le nombre de majuscules est égal au nombre de phrase dans un texte? </a:t>
            </a:r>
            <a:endParaRPr/>
          </a:p>
          <a:p>
            <a:pPr marL="171450" lvl="0" indent="-95250" algn="l" rtl="0">
              <a:spcBef>
                <a:spcPts val="0"/>
              </a:spcBef>
              <a:spcAft>
                <a:spcPts val="0"/>
              </a:spcAft>
              <a:buClr>
                <a:schemeClr val="dk1"/>
              </a:buClr>
              <a:buSzPts val="1200"/>
              <a:buFont typeface="Calibri"/>
              <a:buNone/>
            </a:pPr>
            <a:endParaRPr/>
          </a:p>
        </p:txBody>
      </p:sp>
      <p:sp>
        <p:nvSpPr>
          <p:cNvPr id="406" name="Google Shape;406;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2" name="Google Shape;422;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3" name="Google Shape;423;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8" name="Google Shape;428;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3" name="Google Shape;433;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 name="Google Shape;220;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8" name="Google Shape;23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l’enseignant(e)</a:t>
            </a:r>
            <a:endParaRPr/>
          </a:p>
          <a:p>
            <a:pPr marL="0" lvl="0" indent="0" algn="l" rtl="0">
              <a:spcBef>
                <a:spcPts val="0"/>
              </a:spcBef>
              <a:spcAft>
                <a:spcPts val="0"/>
              </a:spcAft>
              <a:buClr>
                <a:schemeClr val="dk1"/>
              </a:buClr>
              <a:buSzPts val="1200"/>
              <a:buFont typeface="Open Sans"/>
              <a:buNone/>
            </a:pPr>
            <a:r>
              <a:rPr lang="fr-FR">
                <a:latin typeface="Open Sans"/>
                <a:ea typeface="Open Sans"/>
                <a:cs typeface="Open Sans"/>
                <a:sym typeface="Open Sans"/>
              </a:rPr>
              <a:t>L’enseignant (e ) dit aux apprenants : « Aujourd’hui, nous allons travailler sur la phrase. Ce travail va vous permettre de mieux écrire lorsque vous répondrez à des questions en lecture, produirez des textes,… »</a:t>
            </a:r>
            <a:endParaRPr/>
          </a:p>
          <a:p>
            <a:pPr marL="0" lvl="0" indent="0" algn="l" rtl="0">
              <a:spcBef>
                <a:spcPts val="0"/>
              </a:spcBef>
              <a:spcAft>
                <a:spcPts val="0"/>
              </a:spcAft>
              <a:buClr>
                <a:schemeClr val="dk1"/>
              </a:buClr>
              <a:buSzPts val="1200"/>
              <a:buFont typeface="Calibri"/>
              <a:buNone/>
            </a:pPr>
            <a:endParaRPr b="1">
              <a:solidFill>
                <a:srgbClr val="FF0000"/>
              </a:solidFill>
            </a:endParaRPr>
          </a:p>
          <a:p>
            <a:pPr marL="0" lvl="0" indent="0" algn="l" rtl="0">
              <a:spcBef>
                <a:spcPts val="0"/>
              </a:spcBef>
              <a:spcAft>
                <a:spcPts val="0"/>
              </a:spcAft>
              <a:buClr>
                <a:schemeClr val="dk1"/>
              </a:buClr>
              <a:buSzPts val="1200"/>
              <a:buFont typeface="Arial"/>
              <a:buNone/>
            </a:pPr>
            <a:endParaRPr>
              <a:solidFill>
                <a:srgbClr val="FF0000"/>
              </a:solidFill>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None/>
            </a:pPr>
            <a:endParaRPr/>
          </a:p>
        </p:txBody>
      </p:sp>
      <p:sp>
        <p:nvSpPr>
          <p:cNvPr id="239" name="Google Shape;239;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5" name="Google Shape;245;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1:</a:t>
            </a:r>
            <a:endParaRPr b="0" u="none">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L’enseignant (e ) présente les mots et demande aux apprenants de les lire.</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pose la question suivante: « </a:t>
            </a:r>
            <a:r>
              <a:rPr lang="fr-FR" b="1">
                <a:latin typeface="Open Sans"/>
                <a:ea typeface="Open Sans"/>
                <a:cs typeface="Open Sans"/>
                <a:sym typeface="Open Sans"/>
              </a:rPr>
              <a:t>Est-ce que tu comprends le sens de chaque mot ? </a:t>
            </a:r>
            <a:r>
              <a:rPr lang="fr-FR" b="0">
                <a:latin typeface="Open Sans"/>
                <a:ea typeface="Open Sans"/>
                <a:cs typeface="Open Sans"/>
                <a:sym typeface="Open Sans"/>
              </a:rPr>
              <a:t>»[Pause 3 secondes] </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présente la phrase et la fait lire la phrase par les apprenants « Papa répare sa voiture. » </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 elle demander aux apprenants s’ils comprennent le sens de cette phrase.</a:t>
            </a:r>
            <a:endParaRPr/>
          </a:p>
          <a:p>
            <a:pPr marL="0" lvl="0" indent="0" algn="l" rtl="0">
              <a:spcBef>
                <a:spcPts val="0"/>
              </a:spcBef>
              <a:spcAft>
                <a:spcPts val="0"/>
              </a:spcAft>
              <a:buClr>
                <a:schemeClr val="dk1"/>
              </a:buClr>
              <a:buSzPts val="1200"/>
              <a:buFont typeface="Calibri"/>
              <a:buNone/>
            </a:pPr>
            <a:endParaRPr b="1"/>
          </a:p>
          <a:p>
            <a:pPr marL="0" lvl="0" indent="0" algn="l" rtl="0">
              <a:spcBef>
                <a:spcPts val="0"/>
              </a:spcBef>
              <a:spcAft>
                <a:spcPts val="0"/>
              </a:spcAft>
              <a:buClr>
                <a:schemeClr val="dk1"/>
              </a:buClr>
              <a:buSzPts val="1200"/>
              <a:buFont typeface="Calibri"/>
              <a:buNone/>
            </a:pPr>
            <a:endParaRPr b="1"/>
          </a:p>
          <a:p>
            <a:pPr marL="0" lvl="0" indent="0" algn="l" rtl="0">
              <a:spcBef>
                <a:spcPts val="0"/>
              </a:spcBef>
              <a:spcAft>
                <a:spcPts val="0"/>
              </a:spcAft>
              <a:buClr>
                <a:schemeClr val="dk1"/>
              </a:buClr>
              <a:buSzPts val="1200"/>
              <a:buFont typeface="Calibri"/>
              <a:buNone/>
            </a:pPr>
            <a:endParaRPr/>
          </a:p>
        </p:txBody>
      </p:sp>
      <p:sp>
        <p:nvSpPr>
          <p:cNvPr id="246" name="Google Shape;246;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9" name="Google Shape;25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2:</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 (e ) fait lire la phrase « Papa répare sa voiture. »</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Il/Elle pose la 1</a:t>
            </a:r>
            <a:r>
              <a:rPr lang="fr-FR" baseline="30000">
                <a:latin typeface="Open Sans"/>
                <a:ea typeface="Open Sans"/>
                <a:cs typeface="Open Sans"/>
                <a:sym typeface="Open Sans"/>
              </a:rPr>
              <a:t>ère</a:t>
            </a:r>
            <a:r>
              <a:rPr lang="fr-FR">
                <a:latin typeface="Open Sans"/>
                <a:ea typeface="Open Sans"/>
                <a:cs typeface="Open Sans"/>
                <a:sym typeface="Open Sans"/>
              </a:rPr>
              <a:t> question et laisse les élèves trouver la réponse.</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 Elle présente l’étiquette « Papa ».</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procède de même pour les deux autres questions.</a:t>
            </a:r>
            <a:endParaRPr/>
          </a:p>
        </p:txBody>
      </p:sp>
      <p:sp>
        <p:nvSpPr>
          <p:cNvPr id="260" name="Google Shape;260;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3:</a:t>
            </a:r>
            <a:endParaRPr b="1">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 fait lire </a:t>
            </a:r>
            <a:r>
              <a:rPr lang="fr-FR" b="0">
                <a:latin typeface="Open Sans"/>
                <a:ea typeface="Open Sans"/>
                <a:cs typeface="Open Sans"/>
                <a:sym typeface="Open Sans"/>
              </a:rPr>
              <a:t>les 2 suites de </a:t>
            </a:r>
            <a:r>
              <a:rPr lang="fr-FR" b="0" u="none">
                <a:latin typeface="Open Sans"/>
                <a:ea typeface="Open Sans"/>
                <a:cs typeface="Open Sans"/>
                <a:sym typeface="Open Sans"/>
              </a:rPr>
              <a:t>mots </a:t>
            </a:r>
            <a:r>
              <a:rPr lang="fr-FR" u="none">
                <a:latin typeface="Open Sans"/>
                <a:ea typeface="Open Sans"/>
                <a:cs typeface="Open Sans"/>
                <a:sym typeface="Open Sans"/>
              </a:rPr>
              <a:t>et</a:t>
            </a:r>
            <a:r>
              <a:rPr lang="fr-FR">
                <a:latin typeface="Open Sans"/>
                <a:ea typeface="Open Sans"/>
                <a:cs typeface="Open Sans"/>
                <a:sym typeface="Open Sans"/>
              </a:rPr>
              <a:t> demande aux apprenants de trouver laquelle a du sens.</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 Elle demander aux apprenants de justifier leurs réponses.</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poser la question suivante : « </a:t>
            </a:r>
            <a:r>
              <a:rPr lang="fr-FR" b="1">
                <a:latin typeface="Open Sans"/>
                <a:ea typeface="Open Sans"/>
                <a:cs typeface="Open Sans"/>
                <a:sym typeface="Open Sans"/>
              </a:rPr>
              <a:t>Est-ce qu’il suffit de mettre les mots les uns après les autres pour faire une phrase? »</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laisse les apprenants s’exprimer.</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d</a:t>
            </a:r>
            <a:r>
              <a:rPr lang="fr-FR">
                <a:latin typeface="Open Sans"/>
                <a:ea typeface="Open Sans"/>
                <a:cs typeface="Open Sans"/>
                <a:sym typeface="Open Sans"/>
              </a:rPr>
              <a:t>it que la 2</a:t>
            </a:r>
            <a:r>
              <a:rPr lang="fr-FR" baseline="30000">
                <a:latin typeface="Open Sans"/>
                <a:ea typeface="Open Sans"/>
                <a:cs typeface="Open Sans"/>
                <a:sym typeface="Open Sans"/>
              </a:rPr>
              <a:t>ème</a:t>
            </a:r>
            <a:r>
              <a:rPr lang="fr-FR">
                <a:latin typeface="Open Sans"/>
                <a:ea typeface="Open Sans"/>
                <a:cs typeface="Open Sans"/>
                <a:sym typeface="Open Sans"/>
              </a:rPr>
              <a:t> suite de mots a un sens, c-à-d je lis et je comprends.</a:t>
            </a:r>
            <a:endParaRPr/>
          </a:p>
          <a:p>
            <a:pPr marL="171450" lvl="0" indent="-171450" algn="l" rtl="0">
              <a:spcBef>
                <a:spcPts val="0"/>
              </a:spcBef>
              <a:spcAft>
                <a:spcPts val="0"/>
              </a:spcAft>
              <a:buClr>
                <a:schemeClr val="dk1"/>
              </a:buClr>
              <a:buSzPts val="1200"/>
              <a:buFont typeface="Open Sans"/>
              <a:buChar char="-"/>
            </a:pPr>
            <a:r>
              <a:rPr lang="fr-FR" b="0">
                <a:latin typeface="Open Sans"/>
                <a:ea typeface="Open Sans"/>
                <a:cs typeface="Open Sans"/>
                <a:sym typeface="Open Sans"/>
              </a:rPr>
              <a:t>Il /Elle f</a:t>
            </a:r>
            <a:r>
              <a:rPr lang="fr-FR">
                <a:latin typeface="Open Sans"/>
                <a:ea typeface="Open Sans"/>
                <a:cs typeface="Open Sans"/>
                <a:sym typeface="Open Sans"/>
              </a:rPr>
              <a:t>ait dégager le 1</a:t>
            </a:r>
            <a:r>
              <a:rPr lang="fr-FR" baseline="30000">
                <a:latin typeface="Open Sans"/>
                <a:ea typeface="Open Sans"/>
                <a:cs typeface="Open Sans"/>
                <a:sym typeface="Open Sans"/>
              </a:rPr>
              <a:t>er</a:t>
            </a:r>
            <a:r>
              <a:rPr lang="fr-FR">
                <a:latin typeface="Open Sans"/>
                <a:ea typeface="Open Sans"/>
                <a:cs typeface="Open Sans"/>
                <a:sym typeface="Open Sans"/>
              </a:rPr>
              <a:t> critère de la phrase. « </a:t>
            </a:r>
            <a:r>
              <a:rPr lang="fr-FR" b="1">
                <a:latin typeface="Open Sans"/>
                <a:ea typeface="Open Sans"/>
                <a:cs typeface="Open Sans"/>
                <a:sym typeface="Open Sans"/>
              </a:rPr>
              <a:t>La phrase est une suite de mots en ordre et qui a un sens. »</a:t>
            </a:r>
            <a:endParaRPr/>
          </a:p>
          <a:p>
            <a:pPr marL="0" lvl="0" indent="0" algn="l" rtl="0">
              <a:spcBef>
                <a:spcPts val="0"/>
              </a:spcBef>
              <a:spcAft>
                <a:spcPts val="0"/>
              </a:spcAft>
              <a:buClr>
                <a:schemeClr val="dk1"/>
              </a:buClr>
              <a:buSzPts val="1200"/>
              <a:buFont typeface="Calibri"/>
              <a:buNone/>
            </a:pPr>
            <a:endParaRPr b="1">
              <a:latin typeface="Open Sans"/>
              <a:ea typeface="Open Sans"/>
              <a:cs typeface="Open Sans"/>
              <a:sym typeface="Open Sans"/>
            </a:endParaRPr>
          </a:p>
          <a:p>
            <a:pPr marL="0" lvl="0" indent="0" algn="l" rtl="0">
              <a:spcBef>
                <a:spcPts val="0"/>
              </a:spcBef>
              <a:spcAft>
                <a:spcPts val="0"/>
              </a:spcAft>
              <a:buClr>
                <a:schemeClr val="dk1"/>
              </a:buClr>
              <a:buSzPts val="1200"/>
              <a:buFont typeface="Calibri"/>
              <a:buNone/>
            </a:pPr>
            <a:endParaRPr>
              <a:latin typeface="Open Sans"/>
              <a:ea typeface="Open Sans"/>
              <a:cs typeface="Open Sans"/>
              <a:sym typeface="Open Sans"/>
            </a:endParaRPr>
          </a:p>
          <a:p>
            <a:pPr marL="0" lvl="0" indent="0" algn="l" rtl="0">
              <a:spcBef>
                <a:spcPts val="0"/>
              </a:spcBef>
              <a:spcAft>
                <a:spcPts val="0"/>
              </a:spcAft>
              <a:buClr>
                <a:schemeClr val="dk1"/>
              </a:buClr>
              <a:buSzPts val="1200"/>
              <a:buFont typeface="Calibri"/>
              <a:buNone/>
            </a:pPr>
            <a:endParaRPr/>
          </a:p>
        </p:txBody>
      </p:sp>
      <p:sp>
        <p:nvSpPr>
          <p:cNvPr id="273" name="Google Shape;273;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3" name="Google Shape;283;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4:</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fait lire les deux phrases et demande aux apprenants de trouver les différences.</a:t>
            </a:r>
            <a:endParaRPr/>
          </a:p>
          <a:p>
            <a:pPr marL="0" lvl="0" indent="0" algn="l" rtl="0">
              <a:spcBef>
                <a:spcPts val="0"/>
              </a:spcBef>
              <a:spcAft>
                <a:spcPts val="0"/>
              </a:spcAft>
              <a:buClr>
                <a:schemeClr val="dk1"/>
              </a:buClr>
              <a:buSzPts val="1200"/>
              <a:buFont typeface="Open Sans"/>
              <a:buNone/>
            </a:pPr>
            <a:r>
              <a:rPr lang="fr-FR">
                <a:latin typeface="Open Sans"/>
                <a:ea typeface="Open Sans"/>
                <a:cs typeface="Open Sans"/>
                <a:sym typeface="Open Sans"/>
              </a:rPr>
              <a:t>Réponse attendue: La 2</a:t>
            </a:r>
            <a:r>
              <a:rPr lang="fr-FR" baseline="30000">
                <a:latin typeface="Open Sans"/>
                <a:ea typeface="Open Sans"/>
                <a:cs typeface="Open Sans"/>
                <a:sym typeface="Open Sans"/>
              </a:rPr>
              <a:t>ème</a:t>
            </a:r>
            <a:r>
              <a:rPr lang="fr-FR">
                <a:latin typeface="Open Sans"/>
                <a:ea typeface="Open Sans"/>
                <a:cs typeface="Open Sans"/>
                <a:sym typeface="Open Sans"/>
              </a:rPr>
              <a:t> phrase commence par une majuscule et se termine par un point.</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 Elle montre la majuscule au début de la phrase et le point à la fin.</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 /Elle faire dégager le 2ème critère :</a:t>
            </a:r>
            <a:endParaRPr/>
          </a:p>
          <a:p>
            <a:pPr marL="171450" lvl="0" indent="-171450" algn="l" rtl="0">
              <a:spcBef>
                <a:spcPts val="0"/>
              </a:spcBef>
              <a:spcAft>
                <a:spcPts val="0"/>
              </a:spcAft>
              <a:buClr>
                <a:schemeClr val="dk1"/>
              </a:buClr>
              <a:buSzPts val="1200"/>
              <a:buFont typeface="Arial"/>
              <a:buChar char="•"/>
            </a:pPr>
            <a:r>
              <a:rPr lang="fr-FR" b="1">
                <a:latin typeface="Open Sans"/>
                <a:ea typeface="Open Sans"/>
                <a:cs typeface="Open Sans"/>
                <a:sym typeface="Open Sans"/>
              </a:rPr>
              <a:t>La phrase commence par une majuscule et se termine par un point.</a:t>
            </a:r>
            <a:endParaRPr/>
          </a:p>
          <a:p>
            <a:pPr marL="171450" lvl="0" indent="-95250" algn="l" rtl="0">
              <a:spcBef>
                <a:spcPts val="0"/>
              </a:spcBef>
              <a:spcAft>
                <a:spcPts val="0"/>
              </a:spcAft>
              <a:buClr>
                <a:schemeClr val="dk1"/>
              </a:buClr>
              <a:buSzPts val="1200"/>
              <a:buFont typeface="Arial"/>
              <a:buNone/>
            </a:pPr>
            <a:endParaRPr b="1"/>
          </a:p>
          <a:p>
            <a:pPr marL="0" lvl="0" indent="0" algn="l" rtl="0">
              <a:spcBef>
                <a:spcPts val="0"/>
              </a:spcBef>
              <a:spcAft>
                <a:spcPts val="0"/>
              </a:spcAft>
              <a:buClr>
                <a:schemeClr val="dk1"/>
              </a:buClr>
              <a:buSzPts val="1200"/>
              <a:buFont typeface="Calibri"/>
              <a:buNone/>
            </a:pPr>
            <a:endParaRPr/>
          </a:p>
          <a:p>
            <a:pPr marL="0" lvl="0" indent="0" algn="l" rtl="0">
              <a:spcBef>
                <a:spcPts val="0"/>
              </a:spcBef>
              <a:spcAft>
                <a:spcPts val="0"/>
              </a:spcAft>
              <a:buClr>
                <a:schemeClr val="dk1"/>
              </a:buClr>
              <a:buSzPts val="1200"/>
              <a:buFont typeface="Calibri"/>
              <a:buNone/>
            </a:pPr>
            <a:endParaRPr/>
          </a:p>
        </p:txBody>
      </p:sp>
      <p:sp>
        <p:nvSpPr>
          <p:cNvPr id="284" name="Google Shape;284;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7" name="Google Shape;29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228600" marR="0" lvl="0" indent="-228600" algn="l" rtl="0">
              <a:lnSpc>
                <a:spcPct val="100000"/>
              </a:lnSpc>
              <a:spcBef>
                <a:spcPts val="0"/>
              </a:spcBef>
              <a:spcAft>
                <a:spcPts val="0"/>
              </a:spcAft>
              <a:buClr>
                <a:schemeClr val="dk1"/>
              </a:buClr>
              <a:buSzPts val="1200"/>
              <a:buFont typeface="Open Sans"/>
              <a:buAutoNum type="arabicPeriod"/>
            </a:pPr>
            <a:r>
              <a:rPr lang="fr-FR" sz="1200" b="1" u="sng">
                <a:latin typeface="Open Sans"/>
                <a:ea typeface="Open Sans"/>
                <a:cs typeface="Open Sans"/>
                <a:sym typeface="Open Sans"/>
              </a:rPr>
              <a:t>Découverte : </a:t>
            </a:r>
            <a:endParaRPr/>
          </a:p>
          <a:p>
            <a:pPr marL="0" marR="0" lvl="0" indent="0" algn="l" rtl="0">
              <a:lnSpc>
                <a:spcPct val="100000"/>
              </a:lnSpc>
              <a:spcBef>
                <a:spcPts val="0"/>
              </a:spcBef>
              <a:spcAft>
                <a:spcPts val="0"/>
              </a:spcAft>
              <a:buClr>
                <a:schemeClr val="dk1"/>
              </a:buClr>
              <a:buSzPts val="1200"/>
              <a:buFont typeface="Open Sans"/>
              <a:buNone/>
            </a:pPr>
            <a:r>
              <a:rPr lang="fr-FR" sz="1200" b="0" u="none">
                <a:latin typeface="Open Sans"/>
                <a:ea typeface="Open Sans"/>
                <a:cs typeface="Open Sans"/>
                <a:sym typeface="Open Sans"/>
              </a:rPr>
              <a:t>Etape 5:</a:t>
            </a:r>
            <a:endParaRPr>
              <a:latin typeface="Open Sans"/>
              <a:ea typeface="Open Sans"/>
              <a:cs typeface="Open Sans"/>
              <a:sym typeface="Open Sans"/>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L’enseignant(e) dit aux apprenants qu’il y a d’autres points qui terminent la phrase et qu’on les trouve dans les textes. </a:t>
            </a:r>
            <a:endParaRPr/>
          </a:p>
          <a:p>
            <a:pPr marL="171450" lvl="0" indent="-171450" algn="l" rtl="0">
              <a:spcBef>
                <a:spcPts val="0"/>
              </a:spcBef>
              <a:spcAft>
                <a:spcPts val="0"/>
              </a:spcAft>
              <a:buClr>
                <a:schemeClr val="dk1"/>
              </a:buClr>
              <a:buSzPts val="1200"/>
              <a:buFont typeface="Open Sans"/>
              <a:buChar char="-"/>
            </a:pPr>
            <a:r>
              <a:rPr lang="fr-FR">
                <a:latin typeface="Open Sans"/>
                <a:ea typeface="Open Sans"/>
                <a:cs typeface="Open Sans"/>
                <a:sym typeface="Open Sans"/>
              </a:rPr>
              <a:t>Il/elle présenter les phrases l’une après l’autre et attire l’attention des apprenants au sens, à la majuscule et aux points.</a:t>
            </a:r>
            <a:endParaRPr/>
          </a:p>
          <a:p>
            <a:pPr marL="0" lvl="0" indent="0" algn="l" rtl="0">
              <a:spcBef>
                <a:spcPts val="0"/>
              </a:spcBef>
              <a:spcAft>
                <a:spcPts val="0"/>
              </a:spcAft>
              <a:buClr>
                <a:schemeClr val="dk1"/>
              </a:buClr>
              <a:buSzPts val="1200"/>
              <a:buFont typeface="Calibri"/>
              <a:buNone/>
            </a:pPr>
            <a:endParaRPr/>
          </a:p>
        </p:txBody>
      </p:sp>
      <p:sp>
        <p:nvSpPr>
          <p:cNvPr id="298" name="Google Shape;29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2" name="Google Shape;31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200"/>
              <a:buFont typeface="Open Sans"/>
              <a:buNone/>
            </a:pPr>
            <a:r>
              <a:rPr lang="fr-FR" b="1">
                <a:latin typeface="Open Sans"/>
                <a:ea typeface="Open Sans"/>
                <a:cs typeface="Open Sans"/>
                <a:sym typeface="Open Sans"/>
              </a:rPr>
              <a:t>Note à l’enseignant (e ) </a:t>
            </a:r>
            <a:endParaRPr/>
          </a:p>
          <a:p>
            <a:pPr marL="0" marR="0" lvl="0" indent="0" algn="l" rtl="0">
              <a:lnSpc>
                <a:spcPct val="100000"/>
              </a:lnSpc>
              <a:spcBef>
                <a:spcPts val="0"/>
              </a:spcBef>
              <a:spcAft>
                <a:spcPts val="0"/>
              </a:spcAft>
              <a:buClr>
                <a:schemeClr val="dk1"/>
              </a:buClr>
              <a:buSzPts val="1200"/>
              <a:buFont typeface="Open Sans"/>
              <a:buNone/>
            </a:pPr>
            <a:r>
              <a:rPr lang="fr-FR" sz="1200" b="1" u="sng">
                <a:latin typeface="Open Sans"/>
                <a:ea typeface="Open Sans"/>
                <a:cs typeface="Open Sans"/>
                <a:sym typeface="Open Sans"/>
              </a:rPr>
              <a:t>2. Synthèse : </a:t>
            </a:r>
            <a:endParaRPr/>
          </a:p>
          <a:p>
            <a:pPr marL="0" lvl="0" indent="0" algn="l" rtl="0">
              <a:spcBef>
                <a:spcPts val="0"/>
              </a:spcBef>
              <a:spcAft>
                <a:spcPts val="0"/>
              </a:spcAft>
              <a:buClr>
                <a:schemeClr val="dk1"/>
              </a:buClr>
              <a:buSzPts val="1200"/>
              <a:buFont typeface="Open Sans"/>
              <a:buNone/>
            </a:pPr>
            <a:r>
              <a:rPr lang="fr-FR">
                <a:latin typeface="Open Sans"/>
                <a:ea typeface="Open Sans"/>
                <a:cs typeface="Open Sans"/>
                <a:sym typeface="Open Sans"/>
              </a:rPr>
              <a:t>L’enseignant(e ) élabore cette carte mentale est à élaborer avec les apprenants via des questions dont les réponses seront les encadrés en vert. </a:t>
            </a:r>
            <a:endParaRPr>
              <a:latin typeface="Open Sans"/>
              <a:ea typeface="Open Sans"/>
              <a:cs typeface="Open Sans"/>
              <a:sym typeface="Open Sans"/>
            </a:endParaRPr>
          </a:p>
        </p:txBody>
      </p:sp>
      <p:sp>
        <p:nvSpPr>
          <p:cNvPr id="313" name="Google Shape;31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chemeClr val="dk1"/>
              </a:buClr>
              <a:buSzPts val="1200"/>
              <a:buFont typeface="Calibri"/>
              <a:buNone/>
            </a:pPr>
            <a:fld id="{00000000-1234-1234-1234-123412341234}" type="slidenum">
              <a:rPr lang="fr-FR"/>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الصفحة الرئيسية">
  <p:cSld name="الصفحة الرئيسية">
    <p:spTree>
      <p:nvGrpSpPr>
        <p:cNvPr id="1" name="Shape 10"/>
        <p:cNvGrpSpPr/>
        <p:nvPr/>
      </p:nvGrpSpPr>
      <p:grpSpPr>
        <a:xfrm>
          <a:off x="0" y="0"/>
          <a:ext cx="0" cy="0"/>
          <a:chOff x="0" y="0"/>
          <a:chExt cx="0" cy="0"/>
        </a:xfrm>
      </p:grpSpPr>
      <p:sp>
        <p:nvSpPr>
          <p:cNvPr id="11" name="Google Shape;11;p2"/>
          <p:cNvSpPr>
            <a:spLocks noGrp="1"/>
          </p:cNvSpPr>
          <p:nvPr>
            <p:ph type="pic" idx="2"/>
          </p:nvPr>
        </p:nvSpPr>
        <p:spPr>
          <a:xfrm flipH="1">
            <a:off x="1210019" y="2607882"/>
            <a:ext cx="2975891" cy="2975891"/>
          </a:xfrm>
          <a:prstGeom prst="rect">
            <a:avLst/>
          </a:prstGeom>
          <a:solidFill>
            <a:srgbClr val="F2F2F2"/>
          </a:solidFill>
          <a:ln>
            <a:noFill/>
          </a:ln>
        </p:spPr>
      </p:sp>
      <p:grpSp>
        <p:nvGrpSpPr>
          <p:cNvPr id="12" name="Google Shape;12;p2"/>
          <p:cNvGrpSpPr/>
          <p:nvPr/>
        </p:nvGrpSpPr>
        <p:grpSpPr>
          <a:xfrm rot="10800000" flipH="1">
            <a:off x="0" y="2104056"/>
            <a:ext cx="12192000" cy="3997922"/>
            <a:chOff x="44070" y="706405"/>
            <a:chExt cx="16591967" cy="5470816"/>
          </a:xfrm>
        </p:grpSpPr>
        <p:grpSp>
          <p:nvGrpSpPr>
            <p:cNvPr id="13" name="Google Shape;13;p2"/>
            <p:cNvGrpSpPr/>
            <p:nvPr/>
          </p:nvGrpSpPr>
          <p:grpSpPr>
            <a:xfrm rot="10800000" flipH="1">
              <a:off x="44070" y="3524344"/>
              <a:ext cx="6199341" cy="2652877"/>
              <a:chOff x="4802629" y="811335"/>
              <a:chExt cx="6199341" cy="2652877"/>
            </a:xfrm>
          </p:grpSpPr>
          <p:sp>
            <p:nvSpPr>
              <p:cNvPr id="14" name="Google Shape;14;p2"/>
              <p:cNvSpPr/>
              <p:nvPr/>
            </p:nvSpPr>
            <p:spPr>
              <a:xfrm>
                <a:off x="4802629" y="3200401"/>
                <a:ext cx="1332853"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5" name="Google Shape;15;p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6" name="Google Shape;16;p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17" name="Google Shape;17;p2"/>
            <p:cNvGrpSpPr/>
            <p:nvPr/>
          </p:nvGrpSpPr>
          <p:grpSpPr>
            <a:xfrm flipH="1">
              <a:off x="1190030" y="706405"/>
              <a:ext cx="15446007" cy="2652877"/>
              <a:chOff x="-4444037" y="811335"/>
              <a:chExt cx="15446007" cy="2652877"/>
            </a:xfrm>
          </p:grpSpPr>
          <p:sp>
            <p:nvSpPr>
              <p:cNvPr id="18" name="Google Shape;18;p2"/>
              <p:cNvSpPr/>
              <p:nvPr/>
            </p:nvSpPr>
            <p:spPr>
              <a:xfrm>
                <a:off x="-4444037" y="3200399"/>
                <a:ext cx="10579518" cy="228601"/>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9" name="Google Shape;19;p2"/>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0" name="Google Shape;20;p2"/>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المرحلة التعليمية - ٣">
  <p:cSld name="المرحلة التعليمية - ٣">
    <p:spTree>
      <p:nvGrpSpPr>
        <p:cNvPr id="1" name="Shape 100"/>
        <p:cNvGrpSpPr/>
        <p:nvPr/>
      </p:nvGrpSpPr>
      <p:grpSpPr>
        <a:xfrm>
          <a:off x="0" y="0"/>
          <a:ext cx="0" cy="0"/>
          <a:chOff x="0" y="0"/>
          <a:chExt cx="0" cy="0"/>
        </a:xfrm>
      </p:grpSpPr>
      <p:sp>
        <p:nvSpPr>
          <p:cNvPr id="101" name="Google Shape;101;p11"/>
          <p:cNvSpPr/>
          <p:nvPr/>
        </p:nvSpPr>
        <p:spPr>
          <a:xfrm>
            <a:off x="3191" y="0"/>
            <a:ext cx="6008307" cy="685799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grpSp>
        <p:nvGrpSpPr>
          <p:cNvPr id="102" name="Google Shape;102;p11"/>
          <p:cNvGrpSpPr/>
          <p:nvPr/>
        </p:nvGrpSpPr>
        <p:grpSpPr>
          <a:xfrm>
            <a:off x="6907074" y="1240481"/>
            <a:ext cx="4709243" cy="4377037"/>
            <a:chOff x="433353" y="993616"/>
            <a:chExt cx="5355059" cy="4977295"/>
          </a:xfrm>
        </p:grpSpPr>
        <p:sp>
          <p:nvSpPr>
            <p:cNvPr id="103" name="Google Shape;103;p11"/>
            <p:cNvSpPr/>
            <p:nvPr/>
          </p:nvSpPr>
          <p:spPr>
            <a:xfrm>
              <a:off x="648520" y="993616"/>
              <a:ext cx="4889897" cy="4886405"/>
            </a:xfrm>
            <a:custGeom>
              <a:avLst/>
              <a:gdLst/>
              <a:ahLst/>
              <a:cxnLst/>
              <a:rect l="l" t="t" r="r" b="b"/>
              <a:pathLst>
                <a:path w="4889897" h="4886405" extrusionOk="0">
                  <a:moveTo>
                    <a:pt x="2444975" y="4524442"/>
                  </a:moveTo>
                  <a:cubicBezTo>
                    <a:pt x="1296622" y="4524442"/>
                    <a:pt x="362542" y="3590763"/>
                    <a:pt x="362542" y="2443230"/>
                  </a:cubicBezTo>
                  <a:cubicBezTo>
                    <a:pt x="362542" y="1295696"/>
                    <a:pt x="1296569" y="362284"/>
                    <a:pt x="2444975" y="362284"/>
                  </a:cubicBezTo>
                  <a:cubicBezTo>
                    <a:pt x="3593382" y="362284"/>
                    <a:pt x="4527355" y="1295910"/>
                    <a:pt x="4527355" y="2443230"/>
                  </a:cubicBezTo>
                  <a:cubicBezTo>
                    <a:pt x="4527355" y="3590550"/>
                    <a:pt x="3593329" y="4524442"/>
                    <a:pt x="2444975" y="4524442"/>
                  </a:cubicBezTo>
                  <a:close/>
                  <a:moveTo>
                    <a:pt x="2444975" y="0"/>
                  </a:moveTo>
                  <a:cubicBezTo>
                    <a:pt x="1096797" y="0"/>
                    <a:pt x="0" y="1096014"/>
                    <a:pt x="0" y="2443230"/>
                  </a:cubicBezTo>
                  <a:cubicBezTo>
                    <a:pt x="0" y="3790445"/>
                    <a:pt x="1096797" y="4886406"/>
                    <a:pt x="2444975" y="4886406"/>
                  </a:cubicBezTo>
                  <a:cubicBezTo>
                    <a:pt x="3793153" y="4886406"/>
                    <a:pt x="4889898" y="3790445"/>
                    <a:pt x="4889898" y="2443230"/>
                  </a:cubicBezTo>
                  <a:cubicBezTo>
                    <a:pt x="4889898" y="1096014"/>
                    <a:pt x="3793100" y="0"/>
                    <a:pt x="2444975" y="0"/>
                  </a:cubicBezTo>
                  <a:close/>
                </a:path>
              </a:pathLst>
            </a:custGeom>
            <a:solidFill>
              <a:srgbClr val="B4DCFA"/>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4" name="Google Shape;104;p11"/>
            <p:cNvSpPr/>
            <p:nvPr/>
          </p:nvSpPr>
          <p:spPr>
            <a:xfrm>
              <a:off x="2725301" y="1994325"/>
              <a:ext cx="1028362" cy="2566364"/>
            </a:xfrm>
            <a:custGeom>
              <a:avLst/>
              <a:gdLst/>
              <a:ahLst/>
              <a:cxnLst/>
              <a:rect l="l" t="t" r="r" b="b"/>
              <a:pathLst>
                <a:path w="1028362" h="2566364" extrusionOk="0">
                  <a:moveTo>
                    <a:pt x="275491" y="1806952"/>
                  </a:moveTo>
                  <a:lnTo>
                    <a:pt x="611376" y="2496889"/>
                  </a:lnTo>
                  <a:cubicBezTo>
                    <a:pt x="639303" y="2556986"/>
                    <a:pt x="710702" y="2583086"/>
                    <a:pt x="770842" y="2555174"/>
                  </a:cubicBezTo>
                  <a:cubicBezTo>
                    <a:pt x="830986" y="2527268"/>
                    <a:pt x="857100" y="2455919"/>
                    <a:pt x="829168" y="2395823"/>
                  </a:cubicBezTo>
                  <a:cubicBezTo>
                    <a:pt x="828555" y="2394496"/>
                    <a:pt x="827915" y="2393180"/>
                    <a:pt x="827249" y="2391880"/>
                  </a:cubicBezTo>
                  <a:lnTo>
                    <a:pt x="490564" y="1700664"/>
                  </a:lnTo>
                  <a:cubicBezTo>
                    <a:pt x="579707" y="1585320"/>
                    <a:pt x="566325" y="1419735"/>
                    <a:pt x="449992" y="1322717"/>
                  </a:cubicBezTo>
                  <a:lnTo>
                    <a:pt x="1015984" y="172893"/>
                  </a:lnTo>
                  <a:cubicBezTo>
                    <a:pt x="1045265" y="113500"/>
                    <a:pt x="1020825" y="41629"/>
                    <a:pt x="961390" y="12370"/>
                  </a:cubicBezTo>
                  <a:cubicBezTo>
                    <a:pt x="901954" y="-16890"/>
                    <a:pt x="830032" y="7532"/>
                    <a:pt x="800751" y="66925"/>
                  </a:cubicBezTo>
                  <a:lnTo>
                    <a:pt x="210393" y="1266084"/>
                  </a:lnTo>
                  <a:cubicBezTo>
                    <a:pt x="-105551" y="1341418"/>
                    <a:pt x="-50850" y="1808444"/>
                    <a:pt x="275491" y="1807059"/>
                  </a:cubicBezTo>
                  <a:close/>
                </a:path>
              </a:pathLst>
            </a:custGeom>
            <a:solidFill>
              <a:srgbClr val="8BC9F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5" name="Google Shape;105;p11"/>
            <p:cNvSpPr/>
            <p:nvPr/>
          </p:nvSpPr>
          <p:spPr>
            <a:xfrm>
              <a:off x="753484" y="2816488"/>
              <a:ext cx="455857" cy="1789840"/>
            </a:xfrm>
            <a:custGeom>
              <a:avLst/>
              <a:gdLst/>
              <a:ahLst/>
              <a:cxnLst/>
              <a:rect l="l" t="t" r="r" b="b"/>
              <a:pathLst>
                <a:path w="455857" h="1789840" extrusionOk="0">
                  <a:moveTo>
                    <a:pt x="313400" y="1789681"/>
                  </a:moveTo>
                  <a:cubicBezTo>
                    <a:pt x="3368" y="1252468"/>
                    <a:pt x="-80767" y="614305"/>
                    <a:pt x="79453" y="15184"/>
                  </a:cubicBezTo>
                  <a:lnTo>
                    <a:pt x="168543" y="0"/>
                  </a:lnTo>
                  <a:lnTo>
                    <a:pt x="238652" y="57806"/>
                  </a:lnTo>
                  <a:cubicBezTo>
                    <a:pt x="89362" y="614694"/>
                    <a:pt x="167489" y="1208029"/>
                    <a:pt x="455858" y="1707368"/>
                  </a:cubicBezTo>
                  <a:lnTo>
                    <a:pt x="313400" y="1789840"/>
                  </a:lnTo>
                  <a:close/>
                </a:path>
              </a:pathLst>
            </a:custGeom>
            <a:solidFill>
              <a:srgbClr val="FF8021"/>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6" name="Google Shape;106;p11"/>
            <p:cNvSpPr/>
            <p:nvPr/>
          </p:nvSpPr>
          <p:spPr>
            <a:xfrm>
              <a:off x="1066883" y="1098145"/>
              <a:ext cx="2072516" cy="1251742"/>
            </a:xfrm>
            <a:custGeom>
              <a:avLst/>
              <a:gdLst/>
              <a:ahLst/>
              <a:cxnLst/>
              <a:rect l="l" t="t" r="r" b="b"/>
              <a:pathLst>
                <a:path w="2072516" h="1251742" extrusionOk="0">
                  <a:moveTo>
                    <a:pt x="0" y="1169323"/>
                  </a:moveTo>
                  <a:cubicBezTo>
                    <a:pt x="418102" y="445891"/>
                    <a:pt x="1190552" y="187"/>
                    <a:pt x="2026559" y="0"/>
                  </a:cubicBezTo>
                  <a:lnTo>
                    <a:pt x="2072516" y="84231"/>
                  </a:lnTo>
                  <a:lnTo>
                    <a:pt x="2026559" y="164892"/>
                  </a:lnTo>
                  <a:cubicBezTo>
                    <a:pt x="1249295" y="164706"/>
                    <a:pt x="531013" y="579046"/>
                    <a:pt x="142458" y="1251743"/>
                  </a:cubicBezTo>
                  <a:lnTo>
                    <a:pt x="0" y="1169323"/>
                  </a:lnTo>
                  <a:close/>
                </a:path>
              </a:pathLst>
            </a:custGeom>
            <a:solidFill>
              <a:srgbClr val="F8EC7B"/>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7" name="Google Shape;107;p11"/>
            <p:cNvSpPr/>
            <p:nvPr/>
          </p:nvSpPr>
          <p:spPr>
            <a:xfrm>
              <a:off x="4181123" y="1783127"/>
              <a:ext cx="1252389" cy="3678776"/>
            </a:xfrm>
            <a:custGeom>
              <a:avLst/>
              <a:gdLst/>
              <a:ahLst/>
              <a:cxnLst/>
              <a:rect l="l" t="t" r="r" b="b"/>
              <a:pathLst>
                <a:path w="1252389" h="3678776" extrusionOk="0">
                  <a:moveTo>
                    <a:pt x="567219" y="0"/>
                  </a:moveTo>
                  <a:cubicBezTo>
                    <a:pt x="1481055" y="913578"/>
                    <a:pt x="1480741" y="2394460"/>
                    <a:pt x="566510" y="3307649"/>
                  </a:cubicBezTo>
                  <a:cubicBezTo>
                    <a:pt x="422058" y="3451928"/>
                    <a:pt x="259335" y="3576698"/>
                    <a:pt x="82479" y="3678776"/>
                  </a:cubicBezTo>
                  <a:lnTo>
                    <a:pt x="8210" y="3636687"/>
                  </a:lnTo>
                  <a:lnTo>
                    <a:pt x="0" y="3536580"/>
                  </a:lnTo>
                  <a:cubicBezTo>
                    <a:pt x="1040449" y="2936751"/>
                    <a:pt x="1397292" y="1607649"/>
                    <a:pt x="797039" y="567943"/>
                  </a:cubicBezTo>
                  <a:cubicBezTo>
                    <a:pt x="701813" y="402998"/>
                    <a:pt x="585303" y="251281"/>
                    <a:pt x="450512" y="116677"/>
                  </a:cubicBezTo>
                  <a:lnTo>
                    <a:pt x="567219" y="107"/>
                  </a:lnTo>
                  <a:close/>
                </a:path>
              </a:pathLst>
            </a:custGeom>
            <a:solidFill>
              <a:srgbClr val="5ECCF3"/>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8" name="Google Shape;108;p11"/>
            <p:cNvSpPr/>
            <p:nvPr/>
          </p:nvSpPr>
          <p:spPr>
            <a:xfrm>
              <a:off x="1438596" y="4974046"/>
              <a:ext cx="1703522" cy="801445"/>
            </a:xfrm>
            <a:custGeom>
              <a:avLst/>
              <a:gdLst/>
              <a:ahLst/>
              <a:cxnLst/>
              <a:rect l="l" t="t" r="r" b="b"/>
              <a:pathLst>
                <a:path w="1703522" h="801445" extrusionOk="0">
                  <a:moveTo>
                    <a:pt x="1703523" y="800913"/>
                  </a:moveTo>
                  <a:cubicBezTo>
                    <a:pt x="1687262" y="801233"/>
                    <a:pt x="1671001" y="801446"/>
                    <a:pt x="1654846" y="801446"/>
                  </a:cubicBezTo>
                  <a:cubicBezTo>
                    <a:pt x="1034253" y="801073"/>
                    <a:pt x="439135" y="554779"/>
                    <a:pt x="0" y="116570"/>
                  </a:cubicBezTo>
                  <a:lnTo>
                    <a:pt x="26658" y="32659"/>
                  </a:lnTo>
                  <a:lnTo>
                    <a:pt x="116760" y="0"/>
                  </a:lnTo>
                  <a:cubicBezTo>
                    <a:pt x="524519" y="407873"/>
                    <a:pt x="1077903" y="636895"/>
                    <a:pt x="1654846" y="636553"/>
                  </a:cubicBezTo>
                  <a:cubicBezTo>
                    <a:pt x="1671107" y="636553"/>
                    <a:pt x="1687368" y="636553"/>
                    <a:pt x="1703523" y="636021"/>
                  </a:cubicBezTo>
                  <a:lnTo>
                    <a:pt x="1703523" y="801179"/>
                  </a:lnTo>
                  <a:close/>
                </a:path>
              </a:pathLst>
            </a:custGeom>
            <a:solidFill>
              <a:srgbClr val="A7EA5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09" name="Google Shape;109;p11"/>
            <p:cNvSpPr/>
            <p:nvPr/>
          </p:nvSpPr>
          <p:spPr>
            <a:xfrm>
              <a:off x="1497616" y="1065273"/>
              <a:ext cx="868289" cy="867669"/>
            </a:xfrm>
            <a:custGeom>
              <a:avLst/>
              <a:gdLst/>
              <a:ahLst/>
              <a:cxnLst/>
              <a:rect l="l" t="t" r="r" b="b"/>
              <a:pathLst>
                <a:path w="868289" h="867669" extrusionOk="0">
                  <a:moveTo>
                    <a:pt x="868289" y="433835"/>
                  </a:moveTo>
                  <a:cubicBezTo>
                    <a:pt x="868289" y="673437"/>
                    <a:pt x="673918" y="867669"/>
                    <a:pt x="434145" y="867669"/>
                  </a:cubicBezTo>
                  <a:cubicBezTo>
                    <a:pt x="194371" y="867669"/>
                    <a:pt x="0" y="673437"/>
                    <a:pt x="0" y="433835"/>
                  </a:cubicBezTo>
                  <a:cubicBezTo>
                    <a:pt x="0" y="194235"/>
                    <a:pt x="194371" y="0"/>
                    <a:pt x="434145" y="0"/>
                  </a:cubicBezTo>
                  <a:cubicBezTo>
                    <a:pt x="673918" y="0"/>
                    <a:pt x="868289" y="194235"/>
                    <a:pt x="868289" y="433835"/>
                  </a:cubicBezTo>
                  <a:close/>
                </a:path>
              </a:pathLst>
            </a:custGeom>
            <a:solidFill>
              <a:srgbClr val="F8EC7B"/>
            </a:solidFill>
            <a:ln>
              <a:noFill/>
            </a:ln>
            <a:effectLst>
              <a:outerShdw blurRad="241300" dist="38100" dir="2700000" algn="tl" rotWithShape="0">
                <a:srgbClr val="000000">
                  <a:alpha val="31764"/>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0" name="Google Shape;110;p11"/>
            <p:cNvSpPr/>
            <p:nvPr/>
          </p:nvSpPr>
          <p:spPr>
            <a:xfrm>
              <a:off x="4920123" y="2977917"/>
              <a:ext cx="868289" cy="867669"/>
            </a:xfrm>
            <a:custGeom>
              <a:avLst/>
              <a:gdLst/>
              <a:ahLst/>
              <a:cxnLst/>
              <a:rect l="l" t="t" r="r" b="b"/>
              <a:pathLst>
                <a:path w="868289" h="867669" extrusionOk="0">
                  <a:moveTo>
                    <a:pt x="868289" y="433835"/>
                  </a:moveTo>
                  <a:cubicBezTo>
                    <a:pt x="868289" y="673437"/>
                    <a:pt x="673918" y="867669"/>
                    <a:pt x="434145" y="867669"/>
                  </a:cubicBezTo>
                  <a:cubicBezTo>
                    <a:pt x="194376" y="867669"/>
                    <a:pt x="0" y="673437"/>
                    <a:pt x="0" y="433835"/>
                  </a:cubicBezTo>
                  <a:cubicBezTo>
                    <a:pt x="0" y="194232"/>
                    <a:pt x="194376" y="0"/>
                    <a:pt x="434145" y="0"/>
                  </a:cubicBezTo>
                  <a:cubicBezTo>
                    <a:pt x="673918" y="0"/>
                    <a:pt x="868289" y="194232"/>
                    <a:pt x="868289" y="433835"/>
                  </a:cubicBezTo>
                  <a:close/>
                </a:path>
              </a:pathLst>
            </a:custGeom>
            <a:solidFill>
              <a:srgbClr val="5ECCF3"/>
            </a:solidFill>
            <a:ln>
              <a:noFill/>
            </a:ln>
            <a:effectLst>
              <a:outerShdw blurRad="241300" dist="38100" dir="2700000" algn="tl" rotWithShape="0">
                <a:srgbClr val="000000">
                  <a:alpha val="31764"/>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1" name="Google Shape;111;p11"/>
            <p:cNvSpPr/>
            <p:nvPr/>
          </p:nvSpPr>
          <p:spPr>
            <a:xfrm>
              <a:off x="1856906" y="5103136"/>
              <a:ext cx="868395" cy="867775"/>
            </a:xfrm>
            <a:custGeom>
              <a:avLst/>
              <a:gdLst/>
              <a:ahLst/>
              <a:cxnLst/>
              <a:rect l="l" t="t" r="r" b="b"/>
              <a:pathLst>
                <a:path w="868395" h="867775" extrusionOk="0">
                  <a:moveTo>
                    <a:pt x="868396" y="433835"/>
                  </a:moveTo>
                  <a:cubicBezTo>
                    <a:pt x="868428" y="673464"/>
                    <a:pt x="674052" y="867744"/>
                    <a:pt x="434251" y="867776"/>
                  </a:cubicBezTo>
                  <a:cubicBezTo>
                    <a:pt x="194451" y="867808"/>
                    <a:pt x="32" y="673571"/>
                    <a:pt x="0" y="433941"/>
                  </a:cubicBezTo>
                  <a:cubicBezTo>
                    <a:pt x="-32" y="194312"/>
                    <a:pt x="194344" y="32"/>
                    <a:pt x="434145" y="0"/>
                  </a:cubicBezTo>
                  <a:cubicBezTo>
                    <a:pt x="434182" y="0"/>
                    <a:pt x="434214" y="0"/>
                    <a:pt x="434251" y="0"/>
                  </a:cubicBezTo>
                  <a:cubicBezTo>
                    <a:pt x="674025" y="0"/>
                    <a:pt x="868396" y="194232"/>
                    <a:pt x="868396" y="433835"/>
                  </a:cubicBezTo>
                  <a:close/>
                </a:path>
              </a:pathLst>
            </a:custGeom>
            <a:solidFill>
              <a:srgbClr val="A7EA52"/>
            </a:solidFill>
            <a:ln>
              <a:noFill/>
            </a:ln>
            <a:effectLst>
              <a:outerShdw blurRad="241300" dist="38100" dir="2700000" algn="tl" rotWithShape="0">
                <a:srgbClr val="000000">
                  <a:alpha val="31764"/>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2" name="Google Shape;112;p11"/>
            <p:cNvSpPr/>
            <p:nvPr/>
          </p:nvSpPr>
          <p:spPr>
            <a:xfrm>
              <a:off x="438086" y="3327148"/>
              <a:ext cx="868289" cy="867669"/>
            </a:xfrm>
            <a:custGeom>
              <a:avLst/>
              <a:gdLst/>
              <a:ahLst/>
              <a:cxnLst/>
              <a:rect l="l" t="t" r="r" b="b"/>
              <a:pathLst>
                <a:path w="868289" h="867669" extrusionOk="0">
                  <a:moveTo>
                    <a:pt x="868289" y="433781"/>
                  </a:moveTo>
                  <a:cubicBezTo>
                    <a:pt x="868321" y="673384"/>
                    <a:pt x="673972" y="867637"/>
                    <a:pt x="434198" y="867669"/>
                  </a:cubicBezTo>
                  <a:cubicBezTo>
                    <a:pt x="194427" y="867696"/>
                    <a:pt x="29" y="673491"/>
                    <a:pt x="0" y="433888"/>
                  </a:cubicBezTo>
                  <a:cubicBezTo>
                    <a:pt x="-29" y="194285"/>
                    <a:pt x="194320" y="32"/>
                    <a:pt x="434091" y="0"/>
                  </a:cubicBezTo>
                  <a:cubicBezTo>
                    <a:pt x="434109" y="0"/>
                    <a:pt x="434127" y="0"/>
                    <a:pt x="434145" y="0"/>
                  </a:cubicBezTo>
                  <a:cubicBezTo>
                    <a:pt x="673918" y="0"/>
                    <a:pt x="868289" y="194232"/>
                    <a:pt x="868289" y="433835"/>
                  </a:cubicBezTo>
                  <a:close/>
                </a:path>
              </a:pathLst>
            </a:custGeom>
            <a:solidFill>
              <a:srgbClr val="FF8021"/>
            </a:solidFill>
            <a:ln>
              <a:noFill/>
            </a:ln>
            <a:effectLst>
              <a:outerShdw blurRad="241300" dist="38100" dir="2700000" algn="tl" rotWithShape="0">
                <a:srgbClr val="000000">
                  <a:alpha val="31764"/>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3" name="Google Shape;113;p11"/>
            <p:cNvSpPr txBox="1"/>
            <p:nvPr/>
          </p:nvSpPr>
          <p:spPr>
            <a:xfrm>
              <a:off x="1540111" y="1136796"/>
              <a:ext cx="80836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cap="none">
                  <a:solidFill>
                    <a:srgbClr val="000000"/>
                  </a:solidFill>
                  <a:latin typeface="Twentieth Century"/>
                  <a:ea typeface="Twentieth Century"/>
                  <a:cs typeface="Twentieth Century"/>
                  <a:sym typeface="Twentieth Century"/>
                </a:rPr>
                <a:t>1</a:t>
              </a:r>
              <a:endParaRPr/>
            </a:p>
          </p:txBody>
        </p:sp>
        <p:sp>
          <p:nvSpPr>
            <p:cNvPr id="114" name="Google Shape;114;p11"/>
            <p:cNvSpPr txBox="1"/>
            <p:nvPr/>
          </p:nvSpPr>
          <p:spPr>
            <a:xfrm>
              <a:off x="4975318" y="3088585"/>
              <a:ext cx="80836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cap="none">
                  <a:solidFill>
                    <a:srgbClr val="000000"/>
                  </a:solidFill>
                  <a:latin typeface="Twentieth Century"/>
                  <a:ea typeface="Twentieth Century"/>
                  <a:cs typeface="Twentieth Century"/>
                  <a:sym typeface="Twentieth Century"/>
                </a:rPr>
                <a:t>4</a:t>
              </a:r>
              <a:endParaRPr/>
            </a:p>
          </p:txBody>
        </p:sp>
        <p:sp>
          <p:nvSpPr>
            <p:cNvPr id="115" name="Google Shape;115;p11"/>
            <p:cNvSpPr txBox="1"/>
            <p:nvPr/>
          </p:nvSpPr>
          <p:spPr>
            <a:xfrm>
              <a:off x="1886960" y="5196822"/>
              <a:ext cx="80836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cap="none">
                  <a:solidFill>
                    <a:srgbClr val="000000"/>
                  </a:solidFill>
                  <a:latin typeface="Twentieth Century"/>
                  <a:ea typeface="Twentieth Century"/>
                  <a:cs typeface="Twentieth Century"/>
                  <a:sym typeface="Twentieth Century"/>
                </a:rPr>
                <a:t>3</a:t>
              </a:r>
              <a:endParaRPr/>
            </a:p>
          </p:txBody>
        </p:sp>
        <p:sp>
          <p:nvSpPr>
            <p:cNvPr id="116" name="Google Shape;116;p11"/>
            <p:cNvSpPr txBox="1"/>
            <p:nvPr/>
          </p:nvSpPr>
          <p:spPr>
            <a:xfrm>
              <a:off x="433353" y="3431076"/>
              <a:ext cx="808361"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cap="none">
                  <a:solidFill>
                    <a:srgbClr val="000000"/>
                  </a:solidFill>
                  <a:latin typeface="Twentieth Century"/>
                  <a:ea typeface="Twentieth Century"/>
                  <a:cs typeface="Twentieth Century"/>
                  <a:sym typeface="Twentieth Century"/>
                </a:rPr>
                <a:t>2</a:t>
              </a:r>
              <a:endParaRPr/>
            </a:p>
          </p:txBody>
        </p:sp>
      </p:grpSp>
      <p:pic>
        <p:nvPicPr>
          <p:cNvPr id="117" name="Google Shape;117;p11"/>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المرحلة التعليمية - ٤">
  <p:cSld name="المرحلة التعليمية - ٤">
    <p:spTree>
      <p:nvGrpSpPr>
        <p:cNvPr id="1" name="Shape 118"/>
        <p:cNvGrpSpPr/>
        <p:nvPr/>
      </p:nvGrpSpPr>
      <p:grpSpPr>
        <a:xfrm>
          <a:off x="0" y="0"/>
          <a:ext cx="0" cy="0"/>
          <a:chOff x="0" y="0"/>
          <a:chExt cx="0" cy="0"/>
        </a:xfrm>
      </p:grpSpPr>
      <p:sp>
        <p:nvSpPr>
          <p:cNvPr id="119" name="Google Shape;119;p12"/>
          <p:cNvSpPr/>
          <p:nvPr/>
        </p:nvSpPr>
        <p:spPr>
          <a:xfrm>
            <a:off x="0" y="0"/>
            <a:ext cx="5745050" cy="6858000"/>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120" name="Google Shape;120;p12"/>
          <p:cNvSpPr/>
          <p:nvPr/>
        </p:nvSpPr>
        <p:spPr>
          <a:xfrm>
            <a:off x="9640688" y="3325043"/>
            <a:ext cx="2081559" cy="2081559"/>
          </a:xfrm>
          <a:prstGeom prst="ellipse">
            <a:avLst/>
          </a:prstGeom>
          <a:noFill/>
          <a:ln w="63500"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21" name="Google Shape;121;p12"/>
          <p:cNvSpPr/>
          <p:nvPr/>
        </p:nvSpPr>
        <p:spPr>
          <a:xfrm>
            <a:off x="8504587" y="1413644"/>
            <a:ext cx="2475312" cy="2475311"/>
          </a:xfrm>
          <a:prstGeom prst="ellipse">
            <a:avLst/>
          </a:prstGeom>
          <a:noFill/>
          <a:ln w="6350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sp>
        <p:nvSpPr>
          <p:cNvPr id="122" name="Google Shape;122;p12"/>
          <p:cNvSpPr/>
          <p:nvPr/>
        </p:nvSpPr>
        <p:spPr>
          <a:xfrm>
            <a:off x="6350779" y="2706265"/>
            <a:ext cx="3190836" cy="3190835"/>
          </a:xfrm>
          <a:prstGeom prst="ellipse">
            <a:avLst/>
          </a:prstGeom>
          <a:noFill/>
          <a:ln w="63500" cap="flat" cmpd="sng">
            <a:solidFill>
              <a:schemeClr val="accent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lt1"/>
              </a:buClr>
              <a:buSzPts val="900"/>
              <a:buFont typeface="Calibri"/>
              <a:buNone/>
            </a:pPr>
            <a:endParaRPr sz="900" b="0" i="0" u="none" strike="noStrike" cap="none">
              <a:solidFill>
                <a:srgbClr val="FFFFFF"/>
              </a:solidFill>
              <a:latin typeface="Calibri"/>
              <a:ea typeface="Calibri"/>
              <a:cs typeface="Calibri"/>
              <a:sym typeface="Calibri"/>
            </a:endParaRPr>
          </a:p>
        </p:txBody>
      </p:sp>
      <p:grpSp>
        <p:nvGrpSpPr>
          <p:cNvPr id="123" name="Google Shape;123;p12"/>
          <p:cNvGrpSpPr/>
          <p:nvPr/>
        </p:nvGrpSpPr>
        <p:grpSpPr>
          <a:xfrm>
            <a:off x="5960439" y="715219"/>
            <a:ext cx="1961427" cy="3491678"/>
            <a:chOff x="1851024" y="1671637"/>
            <a:chExt cx="4343813" cy="7732734"/>
          </a:xfrm>
        </p:grpSpPr>
        <p:sp>
          <p:nvSpPr>
            <p:cNvPr id="124" name="Google Shape;124;p12"/>
            <p:cNvSpPr/>
            <p:nvPr/>
          </p:nvSpPr>
          <p:spPr>
            <a:xfrm>
              <a:off x="3147617" y="6872041"/>
              <a:ext cx="18722" cy="32763"/>
            </a:xfrm>
            <a:custGeom>
              <a:avLst/>
              <a:gdLst/>
              <a:ahLst/>
              <a:cxnLst/>
              <a:rect l="l" t="t" r="r" b="b"/>
              <a:pathLst>
                <a:path w="18" h="33" extrusionOk="0">
                  <a:moveTo>
                    <a:pt x="0" y="32"/>
                  </a:moveTo>
                  <a:lnTo>
                    <a:pt x="17" y="0"/>
                  </a:lnTo>
                  <a:lnTo>
                    <a:pt x="17" y="0"/>
                  </a:lnTo>
                  <a:cubicBezTo>
                    <a:pt x="9" y="15"/>
                    <a:pt x="4" y="24"/>
                    <a:pt x="0" y="3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25" name="Google Shape;125;p12"/>
            <p:cNvSpPr/>
            <p:nvPr/>
          </p:nvSpPr>
          <p:spPr>
            <a:xfrm>
              <a:off x="3016553" y="7134170"/>
              <a:ext cx="9361" cy="18722"/>
            </a:xfrm>
            <a:custGeom>
              <a:avLst/>
              <a:gdLst/>
              <a:ahLst/>
              <a:cxnLst/>
              <a:rect l="l" t="t" r="r" b="b"/>
              <a:pathLst>
                <a:path w="7" h="17" extrusionOk="0">
                  <a:moveTo>
                    <a:pt x="1" y="9"/>
                  </a:moveTo>
                  <a:lnTo>
                    <a:pt x="0" y="16"/>
                  </a:lnTo>
                  <a:lnTo>
                    <a:pt x="0" y="16"/>
                  </a:lnTo>
                  <a:cubicBezTo>
                    <a:pt x="4" y="5"/>
                    <a:pt x="6" y="0"/>
                    <a:pt x="1" y="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26" name="Google Shape;126;p12"/>
            <p:cNvSpPr/>
            <p:nvPr/>
          </p:nvSpPr>
          <p:spPr>
            <a:xfrm>
              <a:off x="2754427" y="9310755"/>
              <a:ext cx="14041" cy="51492"/>
            </a:xfrm>
            <a:custGeom>
              <a:avLst/>
              <a:gdLst/>
              <a:ahLst/>
              <a:cxnLst/>
              <a:rect l="l" t="t" r="r" b="b"/>
              <a:pathLst>
                <a:path w="14" h="49" extrusionOk="0">
                  <a:moveTo>
                    <a:pt x="0" y="0"/>
                  </a:moveTo>
                  <a:lnTo>
                    <a:pt x="0" y="0"/>
                  </a:lnTo>
                  <a:cubicBezTo>
                    <a:pt x="1" y="5"/>
                    <a:pt x="1" y="10"/>
                    <a:pt x="2" y="15"/>
                  </a:cubicBezTo>
                  <a:lnTo>
                    <a:pt x="2" y="15"/>
                  </a:lnTo>
                  <a:cubicBezTo>
                    <a:pt x="6" y="27"/>
                    <a:pt x="9" y="38"/>
                    <a:pt x="13" y="48"/>
                  </a:cubicBezTo>
                  <a:lnTo>
                    <a:pt x="13" y="48"/>
                  </a:lnTo>
                  <a:cubicBezTo>
                    <a:pt x="9" y="34"/>
                    <a:pt x="4" y="17"/>
                    <a:pt x="0" y="0"/>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27" name="Google Shape;127;p12"/>
            <p:cNvSpPr/>
            <p:nvPr/>
          </p:nvSpPr>
          <p:spPr>
            <a:xfrm>
              <a:off x="2721659" y="9207777"/>
              <a:ext cx="9361" cy="70214"/>
            </a:xfrm>
            <a:custGeom>
              <a:avLst/>
              <a:gdLst/>
              <a:ahLst/>
              <a:cxnLst/>
              <a:rect l="l" t="t" r="r" b="b"/>
              <a:pathLst>
                <a:path w="11" h="68" extrusionOk="0">
                  <a:moveTo>
                    <a:pt x="10" y="67"/>
                  </a:moveTo>
                  <a:lnTo>
                    <a:pt x="0" y="0"/>
                  </a:lnTo>
                  <a:lnTo>
                    <a:pt x="0" y="0"/>
                  </a:lnTo>
                  <a:cubicBezTo>
                    <a:pt x="2" y="15"/>
                    <a:pt x="5" y="37"/>
                    <a:pt x="10" y="6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28" name="Google Shape;128;p12"/>
            <p:cNvSpPr/>
            <p:nvPr/>
          </p:nvSpPr>
          <p:spPr>
            <a:xfrm>
              <a:off x="4149313" y="5804815"/>
              <a:ext cx="37447" cy="28086"/>
            </a:xfrm>
            <a:custGeom>
              <a:avLst/>
              <a:gdLst/>
              <a:ahLst/>
              <a:cxnLst/>
              <a:rect l="l" t="t" r="r" b="b"/>
              <a:pathLst>
                <a:path w="37" h="27" extrusionOk="0">
                  <a:moveTo>
                    <a:pt x="4" y="26"/>
                  </a:moveTo>
                  <a:lnTo>
                    <a:pt x="4" y="26"/>
                  </a:lnTo>
                  <a:cubicBezTo>
                    <a:pt x="14" y="17"/>
                    <a:pt x="25" y="8"/>
                    <a:pt x="36" y="0"/>
                  </a:cubicBezTo>
                  <a:lnTo>
                    <a:pt x="36" y="0"/>
                  </a:lnTo>
                  <a:cubicBezTo>
                    <a:pt x="22" y="9"/>
                    <a:pt x="14" y="15"/>
                    <a:pt x="8" y="19"/>
                  </a:cubicBezTo>
                  <a:lnTo>
                    <a:pt x="8" y="19"/>
                  </a:lnTo>
                  <a:cubicBezTo>
                    <a:pt x="4" y="23"/>
                    <a:pt x="1" y="25"/>
                    <a:pt x="1" y="25"/>
                  </a:cubicBezTo>
                  <a:lnTo>
                    <a:pt x="1" y="25"/>
                  </a:lnTo>
                  <a:cubicBezTo>
                    <a:pt x="0" y="26"/>
                    <a:pt x="5" y="24"/>
                    <a:pt x="4" y="2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29" name="Google Shape;129;p12"/>
            <p:cNvSpPr/>
            <p:nvPr/>
          </p:nvSpPr>
          <p:spPr>
            <a:xfrm>
              <a:off x="3119531" y="6989062"/>
              <a:ext cx="18722" cy="32767"/>
            </a:xfrm>
            <a:custGeom>
              <a:avLst/>
              <a:gdLst/>
              <a:ahLst/>
              <a:cxnLst/>
              <a:rect l="l" t="t" r="r" b="b"/>
              <a:pathLst>
                <a:path w="18" h="31" extrusionOk="0">
                  <a:moveTo>
                    <a:pt x="3" y="27"/>
                  </a:moveTo>
                  <a:lnTo>
                    <a:pt x="3" y="27"/>
                  </a:lnTo>
                  <a:cubicBezTo>
                    <a:pt x="14" y="8"/>
                    <a:pt x="17" y="0"/>
                    <a:pt x="17" y="0"/>
                  </a:cubicBezTo>
                  <a:lnTo>
                    <a:pt x="17" y="0"/>
                  </a:lnTo>
                  <a:cubicBezTo>
                    <a:pt x="6" y="20"/>
                    <a:pt x="0" y="30"/>
                    <a:pt x="3" y="27"/>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0" name="Google Shape;130;p12"/>
            <p:cNvSpPr/>
            <p:nvPr/>
          </p:nvSpPr>
          <p:spPr>
            <a:xfrm>
              <a:off x="2731020" y="9263946"/>
              <a:ext cx="4682" cy="23406"/>
            </a:xfrm>
            <a:custGeom>
              <a:avLst/>
              <a:gdLst/>
              <a:ahLst/>
              <a:cxnLst/>
              <a:rect l="l" t="t" r="r" b="b"/>
              <a:pathLst>
                <a:path w="4" h="20" extrusionOk="0">
                  <a:moveTo>
                    <a:pt x="2" y="19"/>
                  </a:moveTo>
                  <a:lnTo>
                    <a:pt x="2" y="19"/>
                  </a:lnTo>
                  <a:cubicBezTo>
                    <a:pt x="1" y="13"/>
                    <a:pt x="2" y="11"/>
                    <a:pt x="3" y="9"/>
                  </a:cubicBezTo>
                  <a:lnTo>
                    <a:pt x="3" y="9"/>
                  </a:lnTo>
                  <a:cubicBezTo>
                    <a:pt x="0" y="0"/>
                    <a:pt x="0" y="0"/>
                    <a:pt x="2" y="19"/>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1" name="Google Shape;131;p12"/>
            <p:cNvSpPr/>
            <p:nvPr/>
          </p:nvSpPr>
          <p:spPr>
            <a:xfrm>
              <a:off x="4144632" y="5828216"/>
              <a:ext cx="9361" cy="4682"/>
            </a:xfrm>
            <a:custGeom>
              <a:avLst/>
              <a:gdLst/>
              <a:ahLst/>
              <a:cxnLst/>
              <a:rect l="l" t="t" r="r" b="b"/>
              <a:pathLst>
                <a:path w="8" h="6" extrusionOk="0">
                  <a:moveTo>
                    <a:pt x="0" y="5"/>
                  </a:moveTo>
                  <a:lnTo>
                    <a:pt x="4" y="2"/>
                  </a:lnTo>
                  <a:lnTo>
                    <a:pt x="4" y="2"/>
                  </a:lnTo>
                  <a:cubicBezTo>
                    <a:pt x="5" y="1"/>
                    <a:pt x="6" y="0"/>
                    <a:pt x="7" y="0"/>
                  </a:cubicBezTo>
                  <a:lnTo>
                    <a:pt x="0" y="5"/>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2" name="Google Shape;132;p12"/>
            <p:cNvSpPr/>
            <p:nvPr/>
          </p:nvSpPr>
          <p:spPr>
            <a:xfrm>
              <a:off x="2791874" y="7653740"/>
              <a:ext cx="18722" cy="60851"/>
            </a:xfrm>
            <a:custGeom>
              <a:avLst/>
              <a:gdLst/>
              <a:ahLst/>
              <a:cxnLst/>
              <a:rect l="l" t="t" r="r" b="b"/>
              <a:pathLst>
                <a:path w="18" h="56" extrusionOk="0">
                  <a:moveTo>
                    <a:pt x="0" y="49"/>
                  </a:moveTo>
                  <a:lnTo>
                    <a:pt x="0" y="55"/>
                  </a:lnTo>
                  <a:lnTo>
                    <a:pt x="0" y="55"/>
                  </a:lnTo>
                  <a:cubicBezTo>
                    <a:pt x="4" y="45"/>
                    <a:pt x="9" y="29"/>
                    <a:pt x="17" y="0"/>
                  </a:cubicBezTo>
                  <a:lnTo>
                    <a:pt x="0" y="4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3" name="Google Shape;133;p12"/>
            <p:cNvSpPr/>
            <p:nvPr/>
          </p:nvSpPr>
          <p:spPr>
            <a:xfrm>
              <a:off x="3180380" y="6815872"/>
              <a:ext cx="23406" cy="23404"/>
            </a:xfrm>
            <a:custGeom>
              <a:avLst/>
              <a:gdLst/>
              <a:ahLst/>
              <a:cxnLst/>
              <a:rect l="l" t="t" r="r" b="b"/>
              <a:pathLst>
                <a:path w="20" h="23" extrusionOk="0">
                  <a:moveTo>
                    <a:pt x="8" y="9"/>
                  </a:moveTo>
                  <a:lnTo>
                    <a:pt x="0" y="22"/>
                  </a:lnTo>
                  <a:lnTo>
                    <a:pt x="19" y="0"/>
                  </a:lnTo>
                  <a:lnTo>
                    <a:pt x="8" y="9"/>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4" name="Google Shape;134;p12"/>
            <p:cNvSpPr/>
            <p:nvPr/>
          </p:nvSpPr>
          <p:spPr>
            <a:xfrm>
              <a:off x="3620378" y="6193321"/>
              <a:ext cx="84255" cy="79576"/>
            </a:xfrm>
            <a:custGeom>
              <a:avLst/>
              <a:gdLst/>
              <a:ahLst/>
              <a:cxnLst/>
              <a:rect l="l" t="t" r="r" b="b"/>
              <a:pathLst>
                <a:path w="81" h="74" extrusionOk="0">
                  <a:moveTo>
                    <a:pt x="70" y="2"/>
                  </a:moveTo>
                  <a:lnTo>
                    <a:pt x="70" y="2"/>
                  </a:lnTo>
                  <a:cubicBezTo>
                    <a:pt x="58" y="13"/>
                    <a:pt x="46" y="24"/>
                    <a:pt x="34" y="37"/>
                  </a:cubicBezTo>
                  <a:lnTo>
                    <a:pt x="34" y="37"/>
                  </a:lnTo>
                  <a:cubicBezTo>
                    <a:pt x="23" y="49"/>
                    <a:pt x="11" y="62"/>
                    <a:pt x="0" y="73"/>
                  </a:cubicBezTo>
                  <a:lnTo>
                    <a:pt x="0" y="73"/>
                  </a:lnTo>
                  <a:cubicBezTo>
                    <a:pt x="46" y="23"/>
                    <a:pt x="80" y="0"/>
                    <a:pt x="70" y="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5" name="Google Shape;135;p12"/>
            <p:cNvSpPr/>
            <p:nvPr/>
          </p:nvSpPr>
          <p:spPr>
            <a:xfrm>
              <a:off x="5717392" y="7709911"/>
              <a:ext cx="477445" cy="777019"/>
            </a:xfrm>
            <a:custGeom>
              <a:avLst/>
              <a:gdLst/>
              <a:ahLst/>
              <a:cxnLst/>
              <a:rect l="l" t="t" r="r" b="b"/>
              <a:pathLst>
                <a:path w="449" h="733" extrusionOk="0">
                  <a:moveTo>
                    <a:pt x="305" y="713"/>
                  </a:moveTo>
                  <a:lnTo>
                    <a:pt x="305" y="713"/>
                  </a:lnTo>
                  <a:lnTo>
                    <a:pt x="305" y="713"/>
                  </a:lnTo>
                  <a:cubicBezTo>
                    <a:pt x="393" y="695"/>
                    <a:pt x="448" y="608"/>
                    <a:pt x="429" y="522"/>
                  </a:cubicBezTo>
                  <a:lnTo>
                    <a:pt x="315" y="0"/>
                  </a:lnTo>
                  <a:lnTo>
                    <a:pt x="0" y="69"/>
                  </a:lnTo>
                  <a:lnTo>
                    <a:pt x="114" y="590"/>
                  </a:lnTo>
                  <a:lnTo>
                    <a:pt x="114" y="590"/>
                  </a:lnTo>
                  <a:cubicBezTo>
                    <a:pt x="133" y="678"/>
                    <a:pt x="219" y="732"/>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6" name="Google Shape;136;p12"/>
            <p:cNvSpPr/>
            <p:nvPr/>
          </p:nvSpPr>
          <p:spPr>
            <a:xfrm>
              <a:off x="2131873" y="2509507"/>
              <a:ext cx="2288928" cy="2288925"/>
            </a:xfrm>
            <a:custGeom>
              <a:avLst/>
              <a:gdLst/>
              <a:ahLst/>
              <a:cxnLst/>
              <a:rect l="l" t="t" r="r" b="b"/>
              <a:pathLst>
                <a:path w="2157" h="2157" extrusionOk="0">
                  <a:moveTo>
                    <a:pt x="923" y="370"/>
                  </a:moveTo>
                  <a:lnTo>
                    <a:pt x="923" y="370"/>
                  </a:lnTo>
                  <a:cubicBezTo>
                    <a:pt x="533" y="455"/>
                    <a:pt x="285" y="842"/>
                    <a:pt x="370" y="1233"/>
                  </a:cubicBezTo>
                  <a:lnTo>
                    <a:pt x="370" y="1233"/>
                  </a:lnTo>
                  <a:cubicBezTo>
                    <a:pt x="455" y="1623"/>
                    <a:pt x="842" y="1871"/>
                    <a:pt x="1232" y="1786"/>
                  </a:cubicBezTo>
                  <a:lnTo>
                    <a:pt x="1232" y="1786"/>
                  </a:lnTo>
                  <a:cubicBezTo>
                    <a:pt x="1622" y="1701"/>
                    <a:pt x="1870" y="1314"/>
                    <a:pt x="1785" y="924"/>
                  </a:cubicBezTo>
                  <a:lnTo>
                    <a:pt x="1785" y="924"/>
                  </a:lnTo>
                  <a:cubicBezTo>
                    <a:pt x="1701" y="534"/>
                    <a:pt x="1313" y="285"/>
                    <a:pt x="923" y="370"/>
                  </a:cubicBezTo>
                  <a:close/>
                  <a:moveTo>
                    <a:pt x="1288" y="2041"/>
                  </a:moveTo>
                  <a:lnTo>
                    <a:pt x="1288" y="2041"/>
                  </a:lnTo>
                  <a:cubicBezTo>
                    <a:pt x="757" y="2156"/>
                    <a:pt x="231" y="1818"/>
                    <a:pt x="115" y="1288"/>
                  </a:cubicBezTo>
                  <a:lnTo>
                    <a:pt x="115" y="1288"/>
                  </a:lnTo>
                  <a:cubicBezTo>
                    <a:pt x="0" y="758"/>
                    <a:pt x="337" y="231"/>
                    <a:pt x="868" y="116"/>
                  </a:cubicBezTo>
                  <a:lnTo>
                    <a:pt x="868" y="116"/>
                  </a:lnTo>
                  <a:cubicBezTo>
                    <a:pt x="1398" y="0"/>
                    <a:pt x="1924" y="338"/>
                    <a:pt x="2040" y="868"/>
                  </a:cubicBezTo>
                  <a:lnTo>
                    <a:pt x="2040" y="868"/>
                  </a:lnTo>
                  <a:cubicBezTo>
                    <a:pt x="2156" y="1399"/>
                    <a:pt x="1818" y="1925"/>
                    <a:pt x="1288" y="2041"/>
                  </a:cubicBezTo>
                  <a:close/>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7" name="Google Shape;137;p12"/>
            <p:cNvSpPr/>
            <p:nvPr/>
          </p:nvSpPr>
          <p:spPr>
            <a:xfrm>
              <a:off x="2693573" y="9090757"/>
              <a:ext cx="126384" cy="313614"/>
            </a:xfrm>
            <a:custGeom>
              <a:avLst/>
              <a:gdLst/>
              <a:ahLst/>
              <a:cxnLst/>
              <a:rect l="l" t="t" r="r" b="b"/>
              <a:pathLst>
                <a:path w="118" h="296" extrusionOk="0">
                  <a:moveTo>
                    <a:pt x="91" y="292"/>
                  </a:moveTo>
                  <a:lnTo>
                    <a:pt x="91" y="292"/>
                  </a:lnTo>
                  <a:lnTo>
                    <a:pt x="91" y="292"/>
                  </a:lnTo>
                  <a:cubicBezTo>
                    <a:pt x="75" y="295"/>
                    <a:pt x="59" y="285"/>
                    <a:pt x="55" y="269"/>
                  </a:cubicBezTo>
                  <a:lnTo>
                    <a:pt x="1" y="23"/>
                  </a:lnTo>
                  <a:lnTo>
                    <a:pt x="1" y="23"/>
                  </a:lnTo>
                  <a:cubicBezTo>
                    <a:pt x="0" y="16"/>
                    <a:pt x="5" y="10"/>
                    <a:pt x="11" y="9"/>
                  </a:cubicBezTo>
                  <a:lnTo>
                    <a:pt x="46" y="1"/>
                  </a:lnTo>
                  <a:lnTo>
                    <a:pt x="46" y="1"/>
                  </a:lnTo>
                  <a:cubicBezTo>
                    <a:pt x="52" y="0"/>
                    <a:pt x="59" y="4"/>
                    <a:pt x="60" y="10"/>
                  </a:cubicBezTo>
                  <a:lnTo>
                    <a:pt x="114" y="256"/>
                  </a:lnTo>
                  <a:lnTo>
                    <a:pt x="114" y="256"/>
                  </a:lnTo>
                  <a:cubicBezTo>
                    <a:pt x="117" y="272"/>
                    <a:pt x="107" y="288"/>
                    <a:pt x="91"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8" name="Google Shape;138;p12"/>
            <p:cNvSpPr/>
            <p:nvPr/>
          </p:nvSpPr>
          <p:spPr>
            <a:xfrm>
              <a:off x="5993561" y="8369909"/>
              <a:ext cx="126382" cy="313614"/>
            </a:xfrm>
            <a:custGeom>
              <a:avLst/>
              <a:gdLst/>
              <a:ahLst/>
              <a:cxnLst/>
              <a:rect l="l" t="t" r="r" b="b"/>
              <a:pathLst>
                <a:path w="118" h="297" extrusionOk="0">
                  <a:moveTo>
                    <a:pt x="90" y="292"/>
                  </a:moveTo>
                  <a:lnTo>
                    <a:pt x="90" y="292"/>
                  </a:lnTo>
                  <a:lnTo>
                    <a:pt x="90" y="292"/>
                  </a:lnTo>
                  <a:cubicBezTo>
                    <a:pt x="74" y="296"/>
                    <a:pt x="59" y="285"/>
                    <a:pt x="55" y="269"/>
                  </a:cubicBezTo>
                  <a:lnTo>
                    <a:pt x="1" y="23"/>
                  </a:lnTo>
                  <a:lnTo>
                    <a:pt x="1" y="23"/>
                  </a:lnTo>
                  <a:cubicBezTo>
                    <a:pt x="0" y="17"/>
                    <a:pt x="4" y="11"/>
                    <a:pt x="10" y="10"/>
                  </a:cubicBezTo>
                  <a:lnTo>
                    <a:pt x="46" y="2"/>
                  </a:lnTo>
                  <a:lnTo>
                    <a:pt x="46" y="2"/>
                  </a:lnTo>
                  <a:cubicBezTo>
                    <a:pt x="52" y="0"/>
                    <a:pt x="59" y="5"/>
                    <a:pt x="60" y="11"/>
                  </a:cubicBezTo>
                  <a:lnTo>
                    <a:pt x="113" y="257"/>
                  </a:lnTo>
                  <a:lnTo>
                    <a:pt x="113" y="257"/>
                  </a:lnTo>
                  <a:cubicBezTo>
                    <a:pt x="117" y="273"/>
                    <a:pt x="107" y="289"/>
                    <a:pt x="90" y="292"/>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39" name="Google Shape;139;p12"/>
            <p:cNvSpPr/>
            <p:nvPr/>
          </p:nvSpPr>
          <p:spPr>
            <a:xfrm>
              <a:off x="2871445" y="2308229"/>
              <a:ext cx="322980" cy="482127"/>
            </a:xfrm>
            <a:custGeom>
              <a:avLst/>
              <a:gdLst/>
              <a:ahLst/>
              <a:cxnLst/>
              <a:rect l="l" t="t" r="r" b="b"/>
              <a:pathLst>
                <a:path w="303" h="455" extrusionOk="0">
                  <a:moveTo>
                    <a:pt x="302" y="408"/>
                  </a:moveTo>
                  <a:lnTo>
                    <a:pt x="89" y="454"/>
                  </a:lnTo>
                  <a:lnTo>
                    <a:pt x="0" y="46"/>
                  </a:lnTo>
                  <a:lnTo>
                    <a:pt x="213" y="0"/>
                  </a:lnTo>
                  <a:lnTo>
                    <a:pt x="302" y="40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0" name="Google Shape;140;p12"/>
            <p:cNvSpPr/>
            <p:nvPr/>
          </p:nvSpPr>
          <p:spPr>
            <a:xfrm>
              <a:off x="2688894" y="1671637"/>
              <a:ext cx="496168" cy="861274"/>
            </a:xfrm>
            <a:custGeom>
              <a:avLst/>
              <a:gdLst/>
              <a:ahLst/>
              <a:cxnLst/>
              <a:rect l="l" t="t" r="r" b="b"/>
              <a:pathLst>
                <a:path w="467" h="812" extrusionOk="0">
                  <a:moveTo>
                    <a:pt x="317" y="791"/>
                  </a:moveTo>
                  <a:lnTo>
                    <a:pt x="317" y="791"/>
                  </a:lnTo>
                  <a:lnTo>
                    <a:pt x="317" y="791"/>
                  </a:lnTo>
                  <a:cubicBezTo>
                    <a:pt x="226" y="811"/>
                    <a:pt x="136" y="753"/>
                    <a:pt x="116" y="662"/>
                  </a:cubicBezTo>
                  <a:lnTo>
                    <a:pt x="20" y="221"/>
                  </a:lnTo>
                  <a:lnTo>
                    <a:pt x="20" y="221"/>
                  </a:lnTo>
                  <a:cubicBezTo>
                    <a:pt x="0" y="130"/>
                    <a:pt x="58" y="40"/>
                    <a:pt x="149" y="20"/>
                  </a:cubicBezTo>
                  <a:lnTo>
                    <a:pt x="149" y="20"/>
                  </a:lnTo>
                  <a:cubicBezTo>
                    <a:pt x="241" y="0"/>
                    <a:pt x="331" y="58"/>
                    <a:pt x="351" y="149"/>
                  </a:cubicBezTo>
                  <a:lnTo>
                    <a:pt x="447" y="590"/>
                  </a:lnTo>
                  <a:lnTo>
                    <a:pt x="447" y="590"/>
                  </a:lnTo>
                  <a:cubicBezTo>
                    <a:pt x="466" y="681"/>
                    <a:pt x="409" y="771"/>
                    <a:pt x="317" y="791"/>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1" name="Google Shape;141;p12"/>
            <p:cNvSpPr/>
            <p:nvPr/>
          </p:nvSpPr>
          <p:spPr>
            <a:xfrm>
              <a:off x="2333151" y="5860984"/>
              <a:ext cx="3014457" cy="809782"/>
            </a:xfrm>
            <a:custGeom>
              <a:avLst/>
              <a:gdLst/>
              <a:ahLst/>
              <a:cxnLst/>
              <a:rect l="l" t="t" r="r" b="b"/>
              <a:pathLst>
                <a:path w="2842" h="764" extrusionOk="0">
                  <a:moveTo>
                    <a:pt x="2807" y="0"/>
                  </a:moveTo>
                  <a:lnTo>
                    <a:pt x="0" y="611"/>
                  </a:lnTo>
                  <a:lnTo>
                    <a:pt x="34" y="763"/>
                  </a:lnTo>
                  <a:lnTo>
                    <a:pt x="2841" y="151"/>
                  </a:lnTo>
                  <a:lnTo>
                    <a:pt x="2807" y="0"/>
                  </a:ln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2" name="Google Shape;142;p12"/>
            <p:cNvSpPr/>
            <p:nvPr/>
          </p:nvSpPr>
          <p:spPr>
            <a:xfrm>
              <a:off x="5286755" y="5701835"/>
              <a:ext cx="547660" cy="369784"/>
            </a:xfrm>
            <a:custGeom>
              <a:avLst/>
              <a:gdLst/>
              <a:ahLst/>
              <a:cxnLst/>
              <a:rect l="l" t="t" r="r" b="b"/>
              <a:pathLst>
                <a:path w="518" h="350" extrusionOk="0">
                  <a:moveTo>
                    <a:pt x="395" y="286"/>
                  </a:moveTo>
                  <a:lnTo>
                    <a:pt x="181" y="332"/>
                  </a:lnTo>
                  <a:lnTo>
                    <a:pt x="181" y="332"/>
                  </a:lnTo>
                  <a:cubicBezTo>
                    <a:pt x="106" y="349"/>
                    <a:pt x="33" y="302"/>
                    <a:pt x="16" y="227"/>
                  </a:cubicBezTo>
                  <a:lnTo>
                    <a:pt x="16" y="227"/>
                  </a:lnTo>
                  <a:cubicBezTo>
                    <a:pt x="0" y="152"/>
                    <a:pt x="48" y="78"/>
                    <a:pt x="122" y="62"/>
                  </a:cubicBezTo>
                  <a:lnTo>
                    <a:pt x="336" y="15"/>
                  </a:lnTo>
                  <a:lnTo>
                    <a:pt x="336" y="15"/>
                  </a:lnTo>
                  <a:cubicBezTo>
                    <a:pt x="411" y="0"/>
                    <a:pt x="485" y="47"/>
                    <a:pt x="501" y="121"/>
                  </a:cubicBezTo>
                  <a:lnTo>
                    <a:pt x="501" y="121"/>
                  </a:lnTo>
                  <a:cubicBezTo>
                    <a:pt x="517" y="196"/>
                    <a:pt x="470" y="269"/>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3" name="Google Shape;143;p12"/>
            <p:cNvSpPr/>
            <p:nvPr/>
          </p:nvSpPr>
          <p:spPr>
            <a:xfrm>
              <a:off x="1851024" y="6450768"/>
              <a:ext cx="547660" cy="369784"/>
            </a:xfrm>
            <a:custGeom>
              <a:avLst/>
              <a:gdLst/>
              <a:ahLst/>
              <a:cxnLst/>
              <a:rect l="l" t="t" r="r" b="b"/>
              <a:pathLst>
                <a:path w="518" h="349" extrusionOk="0">
                  <a:moveTo>
                    <a:pt x="395" y="286"/>
                  </a:moveTo>
                  <a:lnTo>
                    <a:pt x="181" y="333"/>
                  </a:lnTo>
                  <a:lnTo>
                    <a:pt x="181" y="333"/>
                  </a:lnTo>
                  <a:cubicBezTo>
                    <a:pt x="106" y="348"/>
                    <a:pt x="32" y="303"/>
                    <a:pt x="16" y="228"/>
                  </a:cubicBezTo>
                  <a:lnTo>
                    <a:pt x="16" y="228"/>
                  </a:lnTo>
                  <a:cubicBezTo>
                    <a:pt x="0" y="153"/>
                    <a:pt x="47" y="80"/>
                    <a:pt x="122" y="63"/>
                  </a:cubicBezTo>
                  <a:lnTo>
                    <a:pt x="336" y="17"/>
                  </a:lnTo>
                  <a:lnTo>
                    <a:pt x="336" y="17"/>
                  </a:lnTo>
                  <a:cubicBezTo>
                    <a:pt x="410" y="0"/>
                    <a:pt x="485" y="48"/>
                    <a:pt x="500" y="122"/>
                  </a:cubicBezTo>
                  <a:lnTo>
                    <a:pt x="500" y="122"/>
                  </a:lnTo>
                  <a:cubicBezTo>
                    <a:pt x="517" y="197"/>
                    <a:pt x="470" y="271"/>
                    <a:pt x="395" y="286"/>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4" name="Google Shape;144;p12"/>
            <p:cNvSpPr/>
            <p:nvPr/>
          </p:nvSpPr>
          <p:spPr>
            <a:xfrm>
              <a:off x="3681231" y="5748643"/>
              <a:ext cx="332339" cy="1057868"/>
            </a:xfrm>
            <a:custGeom>
              <a:avLst/>
              <a:gdLst/>
              <a:ahLst/>
              <a:cxnLst/>
              <a:rect l="l" t="t" r="r" b="b"/>
              <a:pathLst>
                <a:path w="312" h="998" extrusionOk="0">
                  <a:moveTo>
                    <a:pt x="263" y="990"/>
                  </a:moveTo>
                  <a:lnTo>
                    <a:pt x="263" y="990"/>
                  </a:lnTo>
                  <a:lnTo>
                    <a:pt x="263" y="990"/>
                  </a:lnTo>
                  <a:cubicBezTo>
                    <a:pt x="234" y="997"/>
                    <a:pt x="205" y="978"/>
                    <a:pt x="199" y="949"/>
                  </a:cubicBezTo>
                  <a:lnTo>
                    <a:pt x="7" y="71"/>
                  </a:lnTo>
                  <a:lnTo>
                    <a:pt x="7" y="71"/>
                  </a:lnTo>
                  <a:cubicBezTo>
                    <a:pt x="0" y="41"/>
                    <a:pt x="19" y="12"/>
                    <a:pt x="49" y="6"/>
                  </a:cubicBezTo>
                  <a:lnTo>
                    <a:pt x="49" y="6"/>
                  </a:lnTo>
                  <a:cubicBezTo>
                    <a:pt x="78" y="0"/>
                    <a:pt x="107" y="18"/>
                    <a:pt x="114" y="48"/>
                  </a:cubicBezTo>
                  <a:lnTo>
                    <a:pt x="305" y="926"/>
                  </a:lnTo>
                  <a:lnTo>
                    <a:pt x="305" y="926"/>
                  </a:lnTo>
                  <a:cubicBezTo>
                    <a:pt x="311" y="956"/>
                    <a:pt x="293" y="984"/>
                    <a:pt x="263" y="990"/>
                  </a:cubicBezTo>
                </a:path>
              </a:pathLst>
            </a:custGeom>
            <a:solidFill>
              <a:srgbClr val="F2F2F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5" name="Google Shape;145;p12"/>
            <p:cNvSpPr/>
            <p:nvPr/>
          </p:nvSpPr>
          <p:spPr>
            <a:xfrm>
              <a:off x="2417406" y="3731203"/>
              <a:ext cx="692764" cy="4797855"/>
            </a:xfrm>
            <a:custGeom>
              <a:avLst/>
              <a:gdLst/>
              <a:ahLst/>
              <a:cxnLst/>
              <a:rect l="l" t="t" r="r" b="b"/>
              <a:pathLst>
                <a:path w="652" h="4519" extrusionOk="0">
                  <a:moveTo>
                    <a:pt x="336" y="4518"/>
                  </a:moveTo>
                  <a:lnTo>
                    <a:pt x="0" y="4494"/>
                  </a:lnTo>
                  <a:lnTo>
                    <a:pt x="308" y="163"/>
                  </a:lnTo>
                  <a:lnTo>
                    <a:pt x="308" y="163"/>
                  </a:lnTo>
                  <a:cubicBezTo>
                    <a:pt x="315" y="70"/>
                    <a:pt x="395" y="0"/>
                    <a:pt x="488" y="7"/>
                  </a:cubicBezTo>
                  <a:lnTo>
                    <a:pt x="488" y="7"/>
                  </a:lnTo>
                  <a:cubicBezTo>
                    <a:pt x="581" y="13"/>
                    <a:pt x="651" y="94"/>
                    <a:pt x="645" y="187"/>
                  </a:cubicBezTo>
                  <a:lnTo>
                    <a:pt x="336" y="4518"/>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6" name="Google Shape;146;p12"/>
            <p:cNvSpPr/>
            <p:nvPr/>
          </p:nvSpPr>
          <p:spPr>
            <a:xfrm>
              <a:off x="2417406" y="8430758"/>
              <a:ext cx="477445" cy="777019"/>
            </a:xfrm>
            <a:custGeom>
              <a:avLst/>
              <a:gdLst/>
              <a:ahLst/>
              <a:cxnLst/>
              <a:rect l="l" t="t" r="r" b="b"/>
              <a:pathLst>
                <a:path w="448" h="732" extrusionOk="0">
                  <a:moveTo>
                    <a:pt x="305" y="713"/>
                  </a:moveTo>
                  <a:lnTo>
                    <a:pt x="305" y="713"/>
                  </a:lnTo>
                  <a:lnTo>
                    <a:pt x="305" y="713"/>
                  </a:lnTo>
                  <a:cubicBezTo>
                    <a:pt x="218" y="731"/>
                    <a:pt x="132" y="676"/>
                    <a:pt x="113" y="590"/>
                  </a:cubicBezTo>
                  <a:lnTo>
                    <a:pt x="0" y="68"/>
                  </a:lnTo>
                  <a:lnTo>
                    <a:pt x="315" y="0"/>
                  </a:lnTo>
                  <a:lnTo>
                    <a:pt x="428" y="520"/>
                  </a:lnTo>
                  <a:lnTo>
                    <a:pt x="428" y="520"/>
                  </a:lnTo>
                  <a:cubicBezTo>
                    <a:pt x="447" y="608"/>
                    <a:pt x="392" y="694"/>
                    <a:pt x="305" y="713"/>
                  </a:cubicBez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sp>
          <p:nvSpPr>
            <p:cNvPr id="147" name="Google Shape;147;p12"/>
            <p:cNvSpPr/>
            <p:nvPr/>
          </p:nvSpPr>
          <p:spPr>
            <a:xfrm>
              <a:off x="3475274" y="3548652"/>
              <a:ext cx="2574459" cy="4334451"/>
            </a:xfrm>
            <a:custGeom>
              <a:avLst/>
              <a:gdLst/>
              <a:ahLst/>
              <a:cxnLst/>
              <a:rect l="l" t="t" r="r" b="b"/>
              <a:pathLst>
                <a:path w="2426" h="4084" extrusionOk="0">
                  <a:moveTo>
                    <a:pt x="2129" y="4083"/>
                  </a:moveTo>
                  <a:lnTo>
                    <a:pt x="2425" y="3921"/>
                  </a:lnTo>
                  <a:lnTo>
                    <a:pt x="341" y="111"/>
                  </a:lnTo>
                  <a:lnTo>
                    <a:pt x="341" y="111"/>
                  </a:lnTo>
                  <a:cubicBezTo>
                    <a:pt x="296" y="30"/>
                    <a:pt x="193" y="0"/>
                    <a:pt x="112" y="44"/>
                  </a:cubicBezTo>
                  <a:lnTo>
                    <a:pt x="112" y="44"/>
                  </a:lnTo>
                  <a:cubicBezTo>
                    <a:pt x="30" y="89"/>
                    <a:pt x="0" y="191"/>
                    <a:pt x="45" y="273"/>
                  </a:cubicBezTo>
                  <a:lnTo>
                    <a:pt x="2129" y="4083"/>
                  </a:lnTo>
                </a:path>
              </a:pathLst>
            </a:custGeom>
            <a:solidFill>
              <a:srgbClr val="D8D8D8"/>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900"/>
                <a:buFont typeface="Calibri"/>
                <a:buNone/>
              </a:pPr>
              <a:endParaRPr sz="900" b="0" i="0" u="none" strike="noStrike" cap="none">
                <a:solidFill>
                  <a:srgbClr val="000000"/>
                </a:solidFill>
                <a:latin typeface="Calibri"/>
                <a:ea typeface="Calibri"/>
                <a:cs typeface="Calibri"/>
                <a:sym typeface="Calibri"/>
              </a:endParaRPr>
            </a:p>
          </p:txBody>
        </p:sp>
      </p:grpSp>
      <p:pic>
        <p:nvPicPr>
          <p:cNvPr id="148" name="Google Shape;148;p12"/>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1"/>
                                        </p:tgtEl>
                                        <p:attrNameLst>
                                          <p:attrName>style.visibility</p:attrName>
                                        </p:attrNameLst>
                                      </p:cBhvr>
                                      <p:to>
                                        <p:strVal val="visible"/>
                                      </p:to>
                                    </p:set>
                                    <p:animEffect transition="in" filter="fade">
                                      <p:cBhvr>
                                        <p:cTn id="7" dur="1000"/>
                                        <p:tgtEl>
                                          <p:spTgt spid="121"/>
                                        </p:tgtEl>
                                      </p:cBhvr>
                                    </p:animEffect>
                                  </p:childTnLst>
                                </p:cTn>
                              </p:par>
                              <p:par>
                                <p:cTn id="8" presetID="10" presetClass="entr" presetSubtype="0" fill="hold" nodeType="withEffect">
                                  <p:stCondLst>
                                    <p:cond delay="0"/>
                                  </p:stCondLst>
                                  <p:childTnLst>
                                    <p:set>
                                      <p:cBhvr>
                                        <p:cTn id="9" dur="1" fill="hold">
                                          <p:stCondLst>
                                            <p:cond delay="0"/>
                                          </p:stCondLst>
                                        </p:cTn>
                                        <p:tgtEl>
                                          <p:spTgt spid="122"/>
                                        </p:tgtEl>
                                        <p:attrNameLst>
                                          <p:attrName>style.visibility</p:attrName>
                                        </p:attrNameLst>
                                      </p:cBhvr>
                                      <p:to>
                                        <p:strVal val="visible"/>
                                      </p:to>
                                    </p:set>
                                    <p:animEffect transition="in" filter="fade">
                                      <p:cBhvr>
                                        <p:cTn id="10" dur="1000"/>
                                        <p:tgtEl>
                                          <p:spTgt spid="122"/>
                                        </p:tgtEl>
                                      </p:cBhvr>
                                    </p:animEffect>
                                  </p:childTnLst>
                                </p:cTn>
                              </p:par>
                              <p:par>
                                <p:cTn id="11" presetID="10" presetClass="entr" presetSubtype="0" fill="hold" nodeType="withEffect">
                                  <p:stCondLst>
                                    <p:cond delay="0"/>
                                  </p:stCondLst>
                                  <p:childTnLst>
                                    <p:set>
                                      <p:cBhvr>
                                        <p:cTn id="12" dur="1" fill="hold">
                                          <p:stCondLst>
                                            <p:cond delay="0"/>
                                          </p:stCondLst>
                                        </p:cTn>
                                        <p:tgtEl>
                                          <p:spTgt spid="120"/>
                                        </p:tgtEl>
                                        <p:attrNameLst>
                                          <p:attrName>style.visibility</p:attrName>
                                        </p:attrNameLst>
                                      </p:cBhvr>
                                      <p:to>
                                        <p:strVal val="visible"/>
                                      </p:to>
                                    </p:set>
                                    <p:animEffect transition="in" filter="fade">
                                      <p:cBhvr>
                                        <p:cTn id="13" dur="1000"/>
                                        <p:tgtEl>
                                          <p:spTgt spid="120"/>
                                        </p:tgtEl>
                                      </p:cBhvr>
                                    </p:animEffect>
                                  </p:childTnLst>
                                </p:cTn>
                              </p:par>
                              <p:par>
                                <p:cTn id="14" presetID="10" presetClass="entr" presetSubtype="0" fill="hold" nodeType="withEffect">
                                  <p:stCondLst>
                                    <p:cond delay="500"/>
                                  </p:stCondLst>
                                  <p:childTnLst>
                                    <p:set>
                                      <p:cBhvr>
                                        <p:cTn id="15" dur="1" fill="hold">
                                          <p:stCondLst>
                                            <p:cond delay="0"/>
                                          </p:stCondLst>
                                        </p:cTn>
                                        <p:tgtEl>
                                          <p:spTgt spid="123"/>
                                        </p:tgtEl>
                                        <p:attrNameLst>
                                          <p:attrName>style.visibility</p:attrName>
                                        </p:attrNameLst>
                                      </p:cBhvr>
                                      <p:to>
                                        <p:strVal val="visible"/>
                                      </p:to>
                                    </p:set>
                                    <p:animEffect transition="in" filter="fade">
                                      <p:cBhvr>
                                        <p:cTn id="16"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المرحلة التعليمية - ٥">
  <p:cSld name="المرحلة التعليمية - ٥">
    <p:spTree>
      <p:nvGrpSpPr>
        <p:cNvPr id="1" name="Shape 149"/>
        <p:cNvGrpSpPr/>
        <p:nvPr/>
      </p:nvGrpSpPr>
      <p:grpSpPr>
        <a:xfrm>
          <a:off x="0" y="0"/>
          <a:ext cx="0" cy="0"/>
          <a:chOff x="0" y="0"/>
          <a:chExt cx="0" cy="0"/>
        </a:xfrm>
      </p:grpSpPr>
      <p:sp>
        <p:nvSpPr>
          <p:cNvPr id="150" name="Google Shape;150;p13"/>
          <p:cNvSpPr/>
          <p:nvPr/>
        </p:nvSpPr>
        <p:spPr>
          <a:xfrm flipH="1">
            <a:off x="911262"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1" name="Google Shape;151;p13"/>
          <p:cNvSpPr/>
          <p:nvPr/>
        </p:nvSpPr>
        <p:spPr>
          <a:xfrm flipH="1">
            <a:off x="911261"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2700">
              <a:solidFill>
                <a:schemeClr val="lt1"/>
              </a:solidFill>
              <a:latin typeface="Calibri"/>
              <a:ea typeface="Calibri"/>
              <a:cs typeface="Calibri"/>
              <a:sym typeface="Calibri"/>
            </a:endParaRPr>
          </a:p>
        </p:txBody>
      </p:sp>
      <p:sp>
        <p:nvSpPr>
          <p:cNvPr id="152" name="Google Shape;152;p13"/>
          <p:cNvSpPr/>
          <p:nvPr/>
        </p:nvSpPr>
        <p:spPr>
          <a:xfrm flipH="1">
            <a:off x="4406568"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3" name="Google Shape;153;p13"/>
          <p:cNvSpPr/>
          <p:nvPr/>
        </p:nvSpPr>
        <p:spPr>
          <a:xfrm flipH="1">
            <a:off x="4406567"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4" name="Google Shape;154;p13"/>
          <p:cNvSpPr/>
          <p:nvPr/>
        </p:nvSpPr>
        <p:spPr>
          <a:xfrm flipH="1">
            <a:off x="2658915"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5" name="Google Shape;155;p13"/>
          <p:cNvSpPr/>
          <p:nvPr/>
        </p:nvSpPr>
        <p:spPr>
          <a:xfrm flipH="1">
            <a:off x="2658914"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6" name="Google Shape;156;p13"/>
          <p:cNvSpPr/>
          <p:nvPr/>
        </p:nvSpPr>
        <p:spPr>
          <a:xfrm flipH="1">
            <a:off x="6143019"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57" name="Google Shape;157;p13"/>
          <p:cNvSpPr/>
          <p:nvPr/>
        </p:nvSpPr>
        <p:spPr>
          <a:xfrm flipH="1">
            <a:off x="6143018"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6"/>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2700">
              <a:solidFill>
                <a:schemeClr val="lt1"/>
              </a:solidFill>
              <a:latin typeface="Calibri"/>
              <a:ea typeface="Calibri"/>
              <a:cs typeface="Calibri"/>
              <a:sym typeface="Calibri"/>
            </a:endParaRPr>
          </a:p>
        </p:txBody>
      </p:sp>
      <p:sp>
        <p:nvSpPr>
          <p:cNvPr id="158" name="Google Shape;158;p13"/>
          <p:cNvSpPr/>
          <p:nvPr/>
        </p:nvSpPr>
        <p:spPr>
          <a:xfrm flipH="1">
            <a:off x="9638325"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2700">
              <a:solidFill>
                <a:schemeClr val="lt1"/>
              </a:solidFill>
              <a:latin typeface="Calibri"/>
              <a:ea typeface="Calibri"/>
              <a:cs typeface="Calibri"/>
              <a:sym typeface="Calibri"/>
            </a:endParaRPr>
          </a:p>
        </p:txBody>
      </p:sp>
      <p:sp>
        <p:nvSpPr>
          <p:cNvPr id="159" name="Google Shape;159;p13"/>
          <p:cNvSpPr/>
          <p:nvPr/>
        </p:nvSpPr>
        <p:spPr>
          <a:xfrm flipH="1">
            <a:off x="9638324"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60" name="Google Shape;160;p13"/>
          <p:cNvSpPr/>
          <p:nvPr/>
        </p:nvSpPr>
        <p:spPr>
          <a:xfrm flipH="1">
            <a:off x="7890672" y="1492929"/>
            <a:ext cx="1598400" cy="3808276"/>
          </a:xfrm>
          <a:prstGeom prst="roundRect">
            <a:avLst>
              <a:gd name="adj" fmla="val 6084"/>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sp>
        <p:nvSpPr>
          <p:cNvPr id="161" name="Google Shape;161;p13"/>
          <p:cNvSpPr/>
          <p:nvPr/>
        </p:nvSpPr>
        <p:spPr>
          <a:xfrm flipH="1">
            <a:off x="7890671" y="1416428"/>
            <a:ext cx="1598400" cy="612000"/>
          </a:xfrm>
          <a:custGeom>
            <a:avLst/>
            <a:gdLst/>
            <a:ahLst/>
            <a:cxnLst/>
            <a:rect l="l" t="t" r="r" b="b"/>
            <a:pathLst>
              <a:path w="1800200" h="581397" extrusionOk="0">
                <a:moveTo>
                  <a:pt x="109524" y="0"/>
                </a:moveTo>
                <a:lnTo>
                  <a:pt x="1690676" y="0"/>
                </a:lnTo>
                <a:cubicBezTo>
                  <a:pt x="1751164" y="0"/>
                  <a:pt x="1800200" y="49036"/>
                  <a:pt x="1800200" y="109524"/>
                </a:cubicBezTo>
                <a:lnTo>
                  <a:pt x="1800200" y="581397"/>
                </a:lnTo>
                <a:lnTo>
                  <a:pt x="0" y="581397"/>
                </a:lnTo>
                <a:lnTo>
                  <a:pt x="0" y="109524"/>
                </a:lnTo>
                <a:cubicBezTo>
                  <a:pt x="0" y="49036"/>
                  <a:pt x="49036" y="0"/>
                  <a:pt x="109524"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lt1"/>
              </a:solidFill>
              <a:latin typeface="Calibri"/>
              <a:ea typeface="Calibri"/>
              <a:cs typeface="Calibri"/>
              <a:sym typeface="Calibri"/>
            </a:endParaRPr>
          </a:p>
        </p:txBody>
      </p:sp>
      <p:pic>
        <p:nvPicPr>
          <p:cNvPr id="162" name="Google Shape;162;p13"/>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المرحلة التعليمية - ٦">
  <p:cSld name="المرحلة التعليمية - ٦">
    <p:spTree>
      <p:nvGrpSpPr>
        <p:cNvPr id="1" name="Shape 163"/>
        <p:cNvGrpSpPr/>
        <p:nvPr/>
      </p:nvGrpSpPr>
      <p:grpSpPr>
        <a:xfrm>
          <a:off x="0" y="0"/>
          <a:ext cx="0" cy="0"/>
          <a:chOff x="0" y="0"/>
          <a:chExt cx="0" cy="0"/>
        </a:xfrm>
      </p:grpSpPr>
      <p:sp>
        <p:nvSpPr>
          <p:cNvPr id="164" name="Google Shape;164;p14"/>
          <p:cNvSpPr>
            <a:spLocks noGrp="1"/>
          </p:cNvSpPr>
          <p:nvPr>
            <p:ph type="pic" idx="2"/>
          </p:nvPr>
        </p:nvSpPr>
        <p:spPr>
          <a:xfrm>
            <a:off x="888719" y="1642858"/>
            <a:ext cx="5092700" cy="3264808"/>
          </a:xfrm>
          <a:prstGeom prst="rect">
            <a:avLst/>
          </a:prstGeom>
          <a:solidFill>
            <a:srgbClr val="F2F2F2"/>
          </a:solidFill>
          <a:ln>
            <a:noFill/>
          </a:ln>
        </p:spPr>
      </p:sp>
      <p:sp>
        <p:nvSpPr>
          <p:cNvPr id="165" name="Google Shape;165;p14"/>
          <p:cNvSpPr>
            <a:spLocks noGrp="1"/>
          </p:cNvSpPr>
          <p:nvPr>
            <p:ph type="pic" idx="3"/>
          </p:nvPr>
        </p:nvSpPr>
        <p:spPr>
          <a:xfrm>
            <a:off x="6143625" y="1642858"/>
            <a:ext cx="5092700" cy="3264808"/>
          </a:xfrm>
          <a:prstGeom prst="rect">
            <a:avLst/>
          </a:prstGeom>
          <a:solidFill>
            <a:srgbClr val="F2F2F2"/>
          </a:solidFill>
          <a:ln>
            <a:noFill/>
          </a:ln>
        </p:spPr>
      </p:sp>
      <p:pic>
        <p:nvPicPr>
          <p:cNvPr id="166" name="Google Shape;166;p1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3_المرحلة التعليمية - ٦">
  <p:cSld name="3_المرحلة التعليمية - ٦">
    <p:spTree>
      <p:nvGrpSpPr>
        <p:cNvPr id="1" name="Shape 167"/>
        <p:cNvGrpSpPr/>
        <p:nvPr/>
      </p:nvGrpSpPr>
      <p:grpSpPr>
        <a:xfrm>
          <a:off x="0" y="0"/>
          <a:ext cx="0" cy="0"/>
          <a:chOff x="0" y="0"/>
          <a:chExt cx="0" cy="0"/>
        </a:xfrm>
      </p:grpSpPr>
      <p:sp>
        <p:nvSpPr>
          <p:cNvPr id="168" name="Google Shape;168;p15"/>
          <p:cNvSpPr/>
          <p:nvPr/>
        </p:nvSpPr>
        <p:spPr>
          <a:xfrm rot="10800000">
            <a:off x="919340" y="1860899"/>
            <a:ext cx="5040000" cy="1908000"/>
          </a:xfrm>
          <a:prstGeom prst="rect">
            <a:avLst/>
          </a:prstGeom>
          <a:noFill/>
          <a:ln w="38100" cap="flat" cmpd="sng">
            <a:solidFill>
              <a:srgbClr val="45C1A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69" name="Google Shape;169;p15"/>
          <p:cNvSpPr/>
          <p:nvPr/>
        </p:nvSpPr>
        <p:spPr>
          <a:xfrm rot="10800000">
            <a:off x="919340" y="1860899"/>
            <a:ext cx="5040000" cy="540000"/>
          </a:xfrm>
          <a:prstGeom prst="rect">
            <a:avLst/>
          </a:prstGeom>
          <a:solidFill>
            <a:srgbClr val="45C1A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0" name="Google Shape;170;p15"/>
          <p:cNvSpPr/>
          <p:nvPr/>
        </p:nvSpPr>
        <p:spPr>
          <a:xfrm>
            <a:off x="6213336" y="1860899"/>
            <a:ext cx="5040000" cy="1908000"/>
          </a:xfrm>
          <a:prstGeom prst="rect">
            <a:avLst/>
          </a:prstGeom>
          <a:noFill/>
          <a:ln w="38100" cap="flat" cmpd="sng">
            <a:solidFill>
              <a:srgbClr val="4BACC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1" name="Google Shape;171;p15"/>
          <p:cNvSpPr/>
          <p:nvPr/>
        </p:nvSpPr>
        <p:spPr>
          <a:xfrm>
            <a:off x="6213336" y="1860899"/>
            <a:ext cx="5040000" cy="540000"/>
          </a:xfrm>
          <a:prstGeom prst="rect">
            <a:avLst/>
          </a:prstGeom>
          <a:solidFill>
            <a:srgbClr val="4BACC6"/>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2" name="Google Shape;172;p15"/>
          <p:cNvSpPr/>
          <p:nvPr/>
        </p:nvSpPr>
        <p:spPr>
          <a:xfrm rot="10800000">
            <a:off x="927112" y="4060072"/>
            <a:ext cx="5040000" cy="1908000"/>
          </a:xfrm>
          <a:prstGeom prst="rect">
            <a:avLst/>
          </a:prstGeom>
          <a:noFill/>
          <a:ln w="38100" cap="flat" cmpd="sng">
            <a:solidFill>
              <a:srgbClr val="B9D5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3" name="Google Shape;173;p15"/>
          <p:cNvSpPr/>
          <p:nvPr/>
        </p:nvSpPr>
        <p:spPr>
          <a:xfrm rot="10800000">
            <a:off x="927112" y="5428072"/>
            <a:ext cx="5040000" cy="540000"/>
          </a:xfrm>
          <a:prstGeom prst="rect">
            <a:avLst/>
          </a:prstGeom>
          <a:solidFill>
            <a:srgbClr val="B9D53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4" name="Google Shape;174;p15"/>
          <p:cNvSpPr/>
          <p:nvPr/>
        </p:nvSpPr>
        <p:spPr>
          <a:xfrm>
            <a:off x="6221108" y="4060072"/>
            <a:ext cx="5040000" cy="1908000"/>
          </a:xfrm>
          <a:prstGeom prst="rect">
            <a:avLst/>
          </a:prstGeom>
          <a:noFill/>
          <a:ln w="38100" cap="flat" cmpd="sng">
            <a:solidFill>
              <a:srgbClr val="0E7FB7"/>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sp>
        <p:nvSpPr>
          <p:cNvPr id="175" name="Google Shape;175;p15"/>
          <p:cNvSpPr/>
          <p:nvPr/>
        </p:nvSpPr>
        <p:spPr>
          <a:xfrm>
            <a:off x="6221108" y="5428072"/>
            <a:ext cx="5040000" cy="540000"/>
          </a:xfrm>
          <a:prstGeom prst="rect">
            <a:avLst/>
          </a:prstGeom>
          <a:solidFill>
            <a:srgbClr val="0E7FB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2700"/>
              <a:buFont typeface="Calibri"/>
              <a:buNone/>
            </a:pPr>
            <a:endParaRPr sz="2700" b="0" i="0" u="none" strike="noStrike" cap="none">
              <a:solidFill>
                <a:srgbClr val="FFFFFF"/>
              </a:solidFill>
              <a:latin typeface="Arial"/>
              <a:ea typeface="Arial"/>
              <a:cs typeface="Arial"/>
              <a:sym typeface="Arial"/>
            </a:endParaRPr>
          </a:p>
        </p:txBody>
      </p:sp>
      <p:pic>
        <p:nvPicPr>
          <p:cNvPr id="176" name="Google Shape;176;p15"/>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المرحلة التعليمية - ٦">
  <p:cSld name="1_المرحلة التعليمية - ٦">
    <p:spTree>
      <p:nvGrpSpPr>
        <p:cNvPr id="1" name="Shape 177"/>
        <p:cNvGrpSpPr/>
        <p:nvPr/>
      </p:nvGrpSpPr>
      <p:grpSpPr>
        <a:xfrm>
          <a:off x="0" y="0"/>
          <a:ext cx="0" cy="0"/>
          <a:chOff x="0" y="0"/>
          <a:chExt cx="0" cy="0"/>
        </a:xfrm>
      </p:grpSpPr>
      <p:sp>
        <p:nvSpPr>
          <p:cNvPr id="178" name="Google Shape;178;p16"/>
          <p:cNvSpPr>
            <a:spLocks noGrp="1"/>
          </p:cNvSpPr>
          <p:nvPr>
            <p:ph type="pic" idx="2"/>
          </p:nvPr>
        </p:nvSpPr>
        <p:spPr>
          <a:xfrm>
            <a:off x="917211" y="0"/>
            <a:ext cx="4057650" cy="6858000"/>
          </a:xfrm>
          <a:prstGeom prst="rect">
            <a:avLst/>
          </a:prstGeom>
          <a:solidFill>
            <a:srgbClr val="F2F2F2"/>
          </a:solidFill>
          <a:ln>
            <a:noFill/>
          </a:ln>
        </p:spPr>
      </p:sp>
      <p:pic>
        <p:nvPicPr>
          <p:cNvPr id="179" name="Google Shape;179;p16"/>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2_المرحلة التعليمية - ٦">
  <p:cSld name="2_المرحلة التعليمية - ٦">
    <p:spTree>
      <p:nvGrpSpPr>
        <p:cNvPr id="1" name="Shape 180"/>
        <p:cNvGrpSpPr/>
        <p:nvPr/>
      </p:nvGrpSpPr>
      <p:grpSpPr>
        <a:xfrm>
          <a:off x="0" y="0"/>
          <a:ext cx="0" cy="0"/>
          <a:chOff x="0" y="0"/>
          <a:chExt cx="0" cy="0"/>
        </a:xfrm>
      </p:grpSpPr>
      <p:sp>
        <p:nvSpPr>
          <p:cNvPr id="181" name="Google Shape;181;p17"/>
          <p:cNvSpPr>
            <a:spLocks noGrp="1"/>
          </p:cNvSpPr>
          <p:nvPr>
            <p:ph type="pic" idx="2"/>
          </p:nvPr>
        </p:nvSpPr>
        <p:spPr>
          <a:xfrm>
            <a:off x="5298370" y="-1"/>
            <a:ext cx="6893630" cy="4397447"/>
          </a:xfrm>
          <a:prstGeom prst="rect">
            <a:avLst/>
          </a:prstGeom>
          <a:solidFill>
            <a:srgbClr val="F2F2F2"/>
          </a:solidFill>
          <a:ln>
            <a:noFill/>
          </a:ln>
        </p:spPr>
      </p:sp>
      <p:sp>
        <p:nvSpPr>
          <p:cNvPr id="182" name="Google Shape;182;p17"/>
          <p:cNvSpPr/>
          <p:nvPr/>
        </p:nvSpPr>
        <p:spPr>
          <a:xfrm>
            <a:off x="-1" y="4397447"/>
            <a:ext cx="12192001" cy="2467478"/>
          </a:xfrm>
          <a:prstGeom prst="rect">
            <a:avLst/>
          </a:prstGeom>
          <a:solidFill>
            <a:srgbClr val="0097D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3" name="Google Shape;183;p17"/>
          <p:cNvSpPr/>
          <p:nvPr/>
        </p:nvSpPr>
        <p:spPr>
          <a:xfrm>
            <a:off x="8952511"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4" name="Google Shape;184;p17"/>
          <p:cNvSpPr/>
          <p:nvPr/>
        </p:nvSpPr>
        <p:spPr>
          <a:xfrm>
            <a:off x="10068511" y="470590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5" name="Google Shape;185;p17"/>
          <p:cNvSpPr/>
          <p:nvPr/>
        </p:nvSpPr>
        <p:spPr>
          <a:xfrm>
            <a:off x="621119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6" name="Google Shape;186;p17"/>
          <p:cNvSpPr/>
          <p:nvPr/>
        </p:nvSpPr>
        <p:spPr>
          <a:xfrm>
            <a:off x="7327195" y="4711553"/>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7" name="Google Shape;187;p17"/>
          <p:cNvSpPr/>
          <p:nvPr/>
        </p:nvSpPr>
        <p:spPr>
          <a:xfrm>
            <a:off x="3469880"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8" name="Google Shape;188;p17"/>
          <p:cNvSpPr/>
          <p:nvPr/>
        </p:nvSpPr>
        <p:spPr>
          <a:xfrm>
            <a:off x="4585880" y="4705427"/>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89" name="Google Shape;189;p17"/>
          <p:cNvSpPr/>
          <p:nvPr/>
        </p:nvSpPr>
        <p:spPr>
          <a:xfrm>
            <a:off x="728565" y="4992065"/>
            <a:ext cx="2520000" cy="1438789"/>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sp>
        <p:nvSpPr>
          <p:cNvPr id="190" name="Google Shape;190;p17"/>
          <p:cNvSpPr/>
          <p:nvPr/>
        </p:nvSpPr>
        <p:spPr>
          <a:xfrm>
            <a:off x="1844565" y="4710345"/>
            <a:ext cx="288000" cy="288000"/>
          </a:xfrm>
          <a:prstGeom prst="triangle">
            <a:avLst>
              <a:gd name="adj" fmla="val 50000"/>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chemeClr val="dk1"/>
              </a:buClr>
              <a:buSzPts val="1800"/>
              <a:buFont typeface="Calibri"/>
              <a:buNone/>
            </a:pPr>
            <a:endParaRPr sz="1800" b="0" i="0" u="none" strike="noStrike" cap="none">
              <a:solidFill>
                <a:srgbClr val="FFFFFF"/>
              </a:solidFill>
              <a:latin typeface="Arial"/>
              <a:ea typeface="Arial"/>
              <a:cs typeface="Arial"/>
              <a:sym typeface="Arial"/>
            </a:endParaRPr>
          </a:p>
        </p:txBody>
      </p:sp>
      <p:pic>
        <p:nvPicPr>
          <p:cNvPr id="191" name="Google Shape;191;p17"/>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صفحة أسئلة نهاية الدرس">
  <p:cSld name="صفحة أسئلة نهاية الدرس">
    <p:spTree>
      <p:nvGrpSpPr>
        <p:cNvPr id="1" name="Shape 192"/>
        <p:cNvGrpSpPr/>
        <p:nvPr/>
      </p:nvGrpSpPr>
      <p:grpSpPr>
        <a:xfrm>
          <a:off x="0" y="0"/>
          <a:ext cx="0" cy="0"/>
          <a:chOff x="0" y="0"/>
          <a:chExt cx="0" cy="0"/>
        </a:xfrm>
      </p:grpSpPr>
      <p:sp>
        <p:nvSpPr>
          <p:cNvPr id="193" name="Google Shape;193;p18"/>
          <p:cNvSpPr/>
          <p:nvPr/>
        </p:nvSpPr>
        <p:spPr>
          <a:xfrm flipH="1">
            <a:off x="-1812"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194" name="Google Shape;194;p18"/>
          <p:cNvSpPr/>
          <p:nvPr/>
        </p:nvSpPr>
        <p:spPr>
          <a:xfrm flipH="1">
            <a:off x="9444171"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5" name="Google Shape;195;p18"/>
          <p:cNvSpPr/>
          <p:nvPr/>
        </p:nvSpPr>
        <p:spPr>
          <a:xfrm flipH="1">
            <a:off x="9889348" y="-27363"/>
            <a:ext cx="685867" cy="2400657"/>
          </a:xfrm>
          <a:prstGeom prst="rect">
            <a:avLst/>
          </a:prstGeom>
          <a:noFill/>
          <a:ln>
            <a:noFill/>
          </a:ln>
        </p:spPr>
        <p:txBody>
          <a:bodyPr spcFirstLastPara="1" wrap="square" lIns="91425" tIns="45700" rIns="91425" bIns="45700" anchor="t" anchorCtr="0">
            <a:noAutofit/>
          </a:bodyPr>
          <a:lstStyle/>
          <a:p>
            <a:pPr marL="0" marR="0" lvl="0" indent="0" algn="r" rtl="1">
              <a:spcBef>
                <a:spcPts val="0"/>
              </a:spcBef>
              <a:spcAft>
                <a:spcPts val="0"/>
              </a:spcAft>
              <a:buNone/>
            </a:pPr>
            <a:r>
              <a:rPr lang="fr-FR" sz="15000" b="1">
                <a:solidFill>
                  <a:schemeClr val="lt1"/>
                </a:solidFill>
                <a:latin typeface="Arial"/>
                <a:ea typeface="Arial"/>
                <a:cs typeface="Arial"/>
                <a:sym typeface="Arial"/>
              </a:rPr>
              <a:t>?</a:t>
            </a:r>
            <a:endParaRPr sz="15000" b="1">
              <a:solidFill>
                <a:schemeClr val="lt1"/>
              </a:solidFill>
              <a:latin typeface="Arial"/>
              <a:ea typeface="Arial"/>
              <a:cs typeface="Arial"/>
              <a:sym typeface="Arial"/>
            </a:endParaRPr>
          </a:p>
        </p:txBody>
      </p:sp>
      <p:grpSp>
        <p:nvGrpSpPr>
          <p:cNvPr id="196" name="Google Shape;196;p18"/>
          <p:cNvGrpSpPr/>
          <p:nvPr/>
        </p:nvGrpSpPr>
        <p:grpSpPr>
          <a:xfrm rot="10800000" flipH="1">
            <a:off x="-1812" y="88702"/>
            <a:ext cx="12191999" cy="1998962"/>
            <a:chOff x="-24048006" y="706405"/>
            <a:chExt cx="33183930" cy="5470816"/>
          </a:xfrm>
        </p:grpSpPr>
        <p:grpSp>
          <p:nvGrpSpPr>
            <p:cNvPr id="197" name="Google Shape;197;p18"/>
            <p:cNvGrpSpPr/>
            <p:nvPr/>
          </p:nvGrpSpPr>
          <p:grpSpPr>
            <a:xfrm rot="10800000" flipH="1">
              <a:off x="-24048006" y="3524344"/>
              <a:ext cx="30291417" cy="2652877"/>
              <a:chOff x="-19289447" y="811335"/>
              <a:chExt cx="30291417" cy="2652877"/>
            </a:xfrm>
          </p:grpSpPr>
          <p:sp>
            <p:nvSpPr>
              <p:cNvPr id="198" name="Google Shape;198;p18"/>
              <p:cNvSpPr/>
              <p:nvPr/>
            </p:nvSpPr>
            <p:spPr>
              <a:xfrm>
                <a:off x="-19289447" y="3139002"/>
                <a:ext cx="25424937"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99" name="Google Shape;199;p18"/>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200" name="Google Shape;200;p18"/>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201" name="Google Shape;201;p18"/>
            <p:cNvGrpSpPr/>
            <p:nvPr/>
          </p:nvGrpSpPr>
          <p:grpSpPr>
            <a:xfrm flipH="1">
              <a:off x="1190030" y="706405"/>
              <a:ext cx="7945894" cy="2652877"/>
              <a:chOff x="3056076" y="811335"/>
              <a:chExt cx="7945894" cy="2652877"/>
            </a:xfrm>
          </p:grpSpPr>
          <p:sp>
            <p:nvSpPr>
              <p:cNvPr id="202" name="Google Shape;202;p18"/>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3" name="Google Shape;203;p18"/>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04" name="Google Shape;204;p18"/>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pic>
        <p:nvPicPr>
          <p:cNvPr id="205" name="Google Shape;205;p18"/>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206" name="Google Shape;206;p18"/>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800"/>
              <a:buFont typeface="Open Sans Light"/>
              <a:buNone/>
            </a:pPr>
            <a:r>
              <a:rPr lang="fr-FR" sz="2800" b="1" i="0">
                <a:solidFill>
                  <a:schemeClr val="dk1"/>
                </a:solidFill>
                <a:latin typeface="Open Sans Light"/>
                <a:ea typeface="Open Sans Light"/>
                <a:cs typeface="Open Sans Light"/>
                <a:sym typeface="Open Sans Light"/>
              </a:rPr>
              <a:t>End of Lesson Question/s</a:t>
            </a:r>
            <a:endParaRPr sz="2800" b="1" i="0">
              <a:solidFill>
                <a:srgbClr val="3A3838"/>
              </a:solidFill>
              <a:latin typeface="Open Sans Light"/>
              <a:ea typeface="Open Sans Light"/>
              <a:cs typeface="Open Sans Light"/>
              <a:sym typeface="Open Sans Light"/>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ustom Layout">
  <p:cSld name="Custom Layout">
    <p:spTree>
      <p:nvGrpSpPr>
        <p:cNvPr id="1" name="Shape 207"/>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المواضيع أو الأهداف">
  <p:cSld name="المواضيع أو الأهداف">
    <p:spTree>
      <p:nvGrpSpPr>
        <p:cNvPr id="1" name="Shape 21"/>
        <p:cNvGrpSpPr/>
        <p:nvPr/>
      </p:nvGrpSpPr>
      <p:grpSpPr>
        <a:xfrm>
          <a:off x="0" y="0"/>
          <a:ext cx="0" cy="0"/>
          <a:chOff x="0" y="0"/>
          <a:chExt cx="0" cy="0"/>
        </a:xfrm>
      </p:grpSpPr>
      <p:sp>
        <p:nvSpPr>
          <p:cNvPr id="22" name="Google Shape;22;p3"/>
          <p:cNvSpPr txBox="1"/>
          <p:nvPr/>
        </p:nvSpPr>
        <p:spPr>
          <a:xfrm flipH="1">
            <a:off x="909490" y="8760"/>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400"/>
              <a:buFont typeface="Open Sans"/>
              <a:buNone/>
            </a:pPr>
            <a:r>
              <a:rPr lang="fr-FR" sz="2400" b="1" i="0">
                <a:solidFill>
                  <a:schemeClr val="dk1"/>
                </a:solidFill>
                <a:latin typeface="Open Sans"/>
                <a:ea typeface="Open Sans"/>
                <a:cs typeface="Open Sans"/>
                <a:sym typeface="Open Sans"/>
              </a:rPr>
              <a:t>COMPÉTENCE : Connaissance de la langue</a:t>
            </a:r>
            <a:endParaRPr sz="2400" b="1" i="0">
              <a:solidFill>
                <a:schemeClr val="dk1"/>
              </a:solidFill>
              <a:latin typeface="Open Sans"/>
              <a:ea typeface="Open Sans"/>
              <a:cs typeface="Open Sans"/>
              <a:sym typeface="Open Sans"/>
            </a:endParaRPr>
          </a:p>
        </p:txBody>
      </p:sp>
      <p:pic>
        <p:nvPicPr>
          <p:cNvPr id="23" name="Google Shape;23;p3"/>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24" name="Google Shape;24;p3"/>
          <p:cNvSpPr/>
          <p:nvPr/>
        </p:nvSpPr>
        <p:spPr>
          <a:xfrm flipH="1">
            <a:off x="9448110"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25" name="Google Shape;25;p3"/>
          <p:cNvGrpSpPr/>
          <p:nvPr/>
        </p:nvGrpSpPr>
        <p:grpSpPr>
          <a:xfrm rot="10800000" flipH="1">
            <a:off x="0" y="88702"/>
            <a:ext cx="12191999" cy="1998962"/>
            <a:chOff x="-24048006" y="706405"/>
            <a:chExt cx="33183930" cy="5470816"/>
          </a:xfrm>
        </p:grpSpPr>
        <p:grpSp>
          <p:nvGrpSpPr>
            <p:cNvPr id="26" name="Google Shape;26;p3"/>
            <p:cNvGrpSpPr/>
            <p:nvPr/>
          </p:nvGrpSpPr>
          <p:grpSpPr>
            <a:xfrm rot="10800000" flipH="1">
              <a:off x="-24048006" y="3524344"/>
              <a:ext cx="30291417" cy="2652877"/>
              <a:chOff x="-19289447" y="811335"/>
              <a:chExt cx="30291417" cy="2652877"/>
            </a:xfrm>
          </p:grpSpPr>
          <p:sp>
            <p:nvSpPr>
              <p:cNvPr id="27" name="Google Shape;27;p3"/>
              <p:cNvSpPr/>
              <p:nvPr/>
            </p:nvSpPr>
            <p:spPr>
              <a:xfrm>
                <a:off x="-19289447" y="3139002"/>
                <a:ext cx="25424937"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 name="Google Shape;28;p3"/>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29" name="Google Shape;29;p3"/>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30" name="Google Shape;30;p3"/>
            <p:cNvGrpSpPr/>
            <p:nvPr/>
          </p:nvGrpSpPr>
          <p:grpSpPr>
            <a:xfrm flipH="1">
              <a:off x="1190030" y="706405"/>
              <a:ext cx="7945894" cy="2652877"/>
              <a:chOff x="3056076" y="811335"/>
              <a:chExt cx="7945894" cy="2652877"/>
            </a:xfrm>
          </p:grpSpPr>
          <p:sp>
            <p:nvSpPr>
              <p:cNvPr id="31" name="Google Shape;31;p3"/>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2" name="Google Shape;32;p3"/>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3" name="Google Shape;33;p3"/>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34" name="Google Shape;34;p3"/>
          <p:cNvSpPr/>
          <p:nvPr/>
        </p:nvSpPr>
        <p:spPr>
          <a:xfrm flipH="1">
            <a:off x="9790321" y="699801"/>
            <a:ext cx="778955" cy="785296"/>
          </a:xfrm>
          <a:custGeom>
            <a:avLst/>
            <a:gdLst/>
            <a:ahLst/>
            <a:cxnLst/>
            <a:rect l="l" t="t" r="r" b="b"/>
            <a:pathLst>
              <a:path w="3208412" h="3234532" extrusionOk="0">
                <a:moveTo>
                  <a:pt x="1561445" y="1065858"/>
                </a:moveTo>
                <a:cubicBezTo>
                  <a:pt x="1654998" y="1065858"/>
                  <a:pt x="1743610" y="1087015"/>
                  <a:pt x="1821879" y="1126644"/>
                </a:cubicBezTo>
                <a:lnTo>
                  <a:pt x="1611352" y="1337172"/>
                </a:lnTo>
                <a:cubicBezTo>
                  <a:pt x="1595200" y="1333388"/>
                  <a:pt x="1578468" y="1332141"/>
                  <a:pt x="1561445" y="1332141"/>
                </a:cubicBezTo>
                <a:cubicBezTo>
                  <a:pt x="1373145" y="1332141"/>
                  <a:pt x="1220499" y="1484787"/>
                  <a:pt x="1220499" y="1673087"/>
                </a:cubicBezTo>
                <a:cubicBezTo>
                  <a:pt x="1220499" y="1861387"/>
                  <a:pt x="1373145" y="2014033"/>
                  <a:pt x="1561445" y="2014033"/>
                </a:cubicBezTo>
                <a:cubicBezTo>
                  <a:pt x="1749745" y="2014033"/>
                  <a:pt x="1902391" y="1861387"/>
                  <a:pt x="1902391" y="1673087"/>
                </a:cubicBezTo>
                <a:cubicBezTo>
                  <a:pt x="1902391" y="1643675"/>
                  <a:pt x="1898667" y="1615133"/>
                  <a:pt x="1890450" y="1588219"/>
                </a:cubicBezTo>
                <a:lnTo>
                  <a:pt x="2093156" y="1385512"/>
                </a:lnTo>
                <a:cubicBezTo>
                  <a:pt x="2142229" y="1470075"/>
                  <a:pt x="2168674" y="1568493"/>
                  <a:pt x="2168674" y="1673087"/>
                </a:cubicBezTo>
                <a:cubicBezTo>
                  <a:pt x="2168674" y="2008450"/>
                  <a:pt x="1896808" y="2280316"/>
                  <a:pt x="1561445" y="2280316"/>
                </a:cubicBezTo>
                <a:cubicBezTo>
                  <a:pt x="1226082" y="2280316"/>
                  <a:pt x="954217" y="2008450"/>
                  <a:pt x="954217" y="1673087"/>
                </a:cubicBezTo>
                <a:cubicBezTo>
                  <a:pt x="954217" y="1337724"/>
                  <a:pt x="1226082" y="1065858"/>
                  <a:pt x="1561445" y="1065858"/>
                </a:cubicBezTo>
                <a:close/>
                <a:moveTo>
                  <a:pt x="1561445" y="580076"/>
                </a:moveTo>
                <a:cubicBezTo>
                  <a:pt x="1790175" y="580076"/>
                  <a:pt x="2002494" y="650333"/>
                  <a:pt x="2177834" y="770690"/>
                </a:cubicBezTo>
                <a:lnTo>
                  <a:pt x="1968030" y="980494"/>
                </a:lnTo>
                <a:cubicBezTo>
                  <a:pt x="1849962" y="907198"/>
                  <a:pt x="1710422" y="866794"/>
                  <a:pt x="1561445" y="866794"/>
                </a:cubicBezTo>
                <a:cubicBezTo>
                  <a:pt x="1116142" y="866794"/>
                  <a:pt x="755153" y="1227784"/>
                  <a:pt x="755153" y="1673087"/>
                </a:cubicBezTo>
                <a:cubicBezTo>
                  <a:pt x="755153" y="2118390"/>
                  <a:pt x="1116142" y="2479380"/>
                  <a:pt x="1561445" y="2479380"/>
                </a:cubicBezTo>
                <a:cubicBezTo>
                  <a:pt x="2006748" y="2479380"/>
                  <a:pt x="2367738" y="2118390"/>
                  <a:pt x="2367738" y="1673087"/>
                </a:cubicBezTo>
                <a:cubicBezTo>
                  <a:pt x="2367738" y="1513043"/>
                  <a:pt x="2321108" y="1363890"/>
                  <a:pt x="2239307" y="1239362"/>
                </a:cubicBezTo>
                <a:lnTo>
                  <a:pt x="2445928" y="1032741"/>
                </a:lnTo>
                <a:cubicBezTo>
                  <a:pt x="2577451" y="1212149"/>
                  <a:pt x="2654457" y="1433625"/>
                  <a:pt x="2654457" y="1673087"/>
                </a:cubicBezTo>
                <a:cubicBezTo>
                  <a:pt x="2654457" y="2276741"/>
                  <a:pt x="2165099" y="2766099"/>
                  <a:pt x="1561445" y="2766099"/>
                </a:cubicBezTo>
                <a:cubicBezTo>
                  <a:pt x="957792" y="2766099"/>
                  <a:pt x="468434" y="2276741"/>
                  <a:pt x="468434" y="1673087"/>
                </a:cubicBezTo>
                <a:cubicBezTo>
                  <a:pt x="468434" y="1069433"/>
                  <a:pt x="957792" y="580076"/>
                  <a:pt x="1561445" y="580076"/>
                </a:cubicBezTo>
                <a:close/>
                <a:moveTo>
                  <a:pt x="1561445" y="111642"/>
                </a:moveTo>
                <a:cubicBezTo>
                  <a:pt x="1890473" y="111642"/>
                  <a:pt x="2195731" y="213411"/>
                  <a:pt x="2447076" y="387744"/>
                </a:cubicBezTo>
                <a:lnTo>
                  <a:pt x="2453780" y="494744"/>
                </a:lnTo>
                <a:lnTo>
                  <a:pt x="2309436" y="639088"/>
                </a:lnTo>
                <a:cubicBezTo>
                  <a:pt x="2099826" y="485554"/>
                  <a:pt x="1841132" y="395669"/>
                  <a:pt x="1561445" y="395669"/>
                </a:cubicBezTo>
                <a:cubicBezTo>
                  <a:pt x="855947" y="395669"/>
                  <a:pt x="284027" y="967589"/>
                  <a:pt x="284027" y="1673087"/>
                </a:cubicBezTo>
                <a:cubicBezTo>
                  <a:pt x="284027" y="2378585"/>
                  <a:pt x="855947" y="2950505"/>
                  <a:pt x="1561445" y="2950505"/>
                </a:cubicBezTo>
                <a:cubicBezTo>
                  <a:pt x="2266943" y="2950505"/>
                  <a:pt x="2838863" y="2378585"/>
                  <a:pt x="2838863" y="1673087"/>
                </a:cubicBezTo>
                <a:cubicBezTo>
                  <a:pt x="2838863" y="1382650"/>
                  <a:pt x="2741936" y="1114852"/>
                  <a:pt x="2577529" y="901139"/>
                </a:cubicBezTo>
                <a:lnTo>
                  <a:pt x="2706681" y="771988"/>
                </a:lnTo>
                <a:lnTo>
                  <a:pt x="2841540" y="780437"/>
                </a:lnTo>
                <a:cubicBezTo>
                  <a:pt x="3019168" y="1032973"/>
                  <a:pt x="3122890" y="1340917"/>
                  <a:pt x="3122890" y="1673087"/>
                </a:cubicBezTo>
                <a:cubicBezTo>
                  <a:pt x="3122890" y="2535449"/>
                  <a:pt x="2423807" y="3234532"/>
                  <a:pt x="1561445" y="3234532"/>
                </a:cubicBezTo>
                <a:cubicBezTo>
                  <a:pt x="699083" y="3234532"/>
                  <a:pt x="0" y="2535449"/>
                  <a:pt x="0" y="1673087"/>
                </a:cubicBezTo>
                <a:cubicBezTo>
                  <a:pt x="0" y="810725"/>
                  <a:pt x="699083" y="111642"/>
                  <a:pt x="1561445" y="111642"/>
                </a:cubicBezTo>
                <a:close/>
                <a:moveTo>
                  <a:pt x="2909110" y="0"/>
                </a:moveTo>
                <a:lnTo>
                  <a:pt x="2926757" y="281655"/>
                </a:lnTo>
                <a:lnTo>
                  <a:pt x="3208412" y="299301"/>
                </a:lnTo>
                <a:lnTo>
                  <a:pt x="2863230" y="644483"/>
                </a:lnTo>
                <a:lnTo>
                  <a:pt x="2685547" y="633351"/>
                </a:lnTo>
                <a:lnTo>
                  <a:pt x="1718098" y="1600799"/>
                </a:lnTo>
                <a:cubicBezTo>
                  <a:pt x="1729236" y="1622491"/>
                  <a:pt x="1734939" y="1647123"/>
                  <a:pt x="1734939" y="1673087"/>
                </a:cubicBezTo>
                <a:cubicBezTo>
                  <a:pt x="1734939" y="1768905"/>
                  <a:pt x="1657263" y="1846581"/>
                  <a:pt x="1561445" y="1846581"/>
                </a:cubicBezTo>
                <a:cubicBezTo>
                  <a:pt x="1465627" y="1846581"/>
                  <a:pt x="1387951" y="1768905"/>
                  <a:pt x="1387951" y="1673087"/>
                </a:cubicBezTo>
                <a:cubicBezTo>
                  <a:pt x="1387951" y="1577269"/>
                  <a:pt x="1465627" y="1499593"/>
                  <a:pt x="1561445" y="1499593"/>
                </a:cubicBezTo>
                <a:lnTo>
                  <a:pt x="1591006" y="1505561"/>
                </a:lnTo>
                <a:lnTo>
                  <a:pt x="2574981" y="521587"/>
                </a:lnTo>
                <a:lnTo>
                  <a:pt x="2563928" y="345182"/>
                </a:lnTo>
                <a:close/>
              </a:path>
            </a:pathLst>
          </a:cu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2700">
              <a:solidFill>
                <a:schemeClr val="dk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المرحلة التعليمية - ١">
  <p:cSld name="المرحلة التعليمية - ١">
    <p:spTree>
      <p:nvGrpSpPr>
        <p:cNvPr id="1" name="Shape 35"/>
        <p:cNvGrpSpPr/>
        <p:nvPr/>
      </p:nvGrpSpPr>
      <p:grpSpPr>
        <a:xfrm>
          <a:off x="0" y="0"/>
          <a:ext cx="0" cy="0"/>
          <a:chOff x="0" y="0"/>
          <a:chExt cx="0" cy="0"/>
        </a:xfrm>
      </p:grpSpPr>
      <p:pic>
        <p:nvPicPr>
          <p:cNvPr id="36" name="Google Shape;36;p4"/>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7"/>
        <p:cNvGrpSpPr/>
        <p:nvPr/>
      </p:nvGrpSpPr>
      <p:grpSpPr>
        <a:xfrm>
          <a:off x="0" y="0"/>
          <a:ext cx="0" cy="0"/>
          <a:chOff x="0" y="0"/>
          <a:chExt cx="0" cy="0"/>
        </a:xfrm>
      </p:grpSpPr>
      <p:pic>
        <p:nvPicPr>
          <p:cNvPr id="38" name="Google Shape;38;p5"/>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صفحة المراجع">
  <p:cSld name="صفحة المراجع">
    <p:spTree>
      <p:nvGrpSpPr>
        <p:cNvPr id="1" name="Shape 39"/>
        <p:cNvGrpSpPr/>
        <p:nvPr/>
      </p:nvGrpSpPr>
      <p:grpSpPr>
        <a:xfrm>
          <a:off x="0" y="0"/>
          <a:ext cx="0" cy="0"/>
          <a:chOff x="0" y="0"/>
          <a:chExt cx="0" cy="0"/>
        </a:xfrm>
      </p:grpSpPr>
      <p:sp>
        <p:nvSpPr>
          <p:cNvPr id="40" name="Google Shape;40;p6"/>
          <p:cNvSpPr/>
          <p:nvPr/>
        </p:nvSpPr>
        <p:spPr>
          <a:xfrm flipH="1">
            <a:off x="-9144"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rgbClr val="FFFFFF"/>
              </a:solidFill>
              <a:latin typeface="Calibri"/>
              <a:ea typeface="Calibri"/>
              <a:cs typeface="Calibri"/>
              <a:sym typeface="Calibri"/>
            </a:endParaRPr>
          </a:p>
        </p:txBody>
      </p:sp>
      <p:sp>
        <p:nvSpPr>
          <p:cNvPr id="41" name="Google Shape;41;p6"/>
          <p:cNvSpPr/>
          <p:nvPr/>
        </p:nvSpPr>
        <p:spPr>
          <a:xfrm flipH="1">
            <a:off x="709592"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2" name="Google Shape;42;p6"/>
          <p:cNvSpPr/>
          <p:nvPr/>
        </p:nvSpPr>
        <p:spPr>
          <a:xfrm flipH="1">
            <a:off x="9424071"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grpSp>
        <p:nvGrpSpPr>
          <p:cNvPr id="43" name="Google Shape;43;p6"/>
          <p:cNvGrpSpPr/>
          <p:nvPr/>
        </p:nvGrpSpPr>
        <p:grpSpPr>
          <a:xfrm rot="10800000" flipH="1">
            <a:off x="-9144" y="88702"/>
            <a:ext cx="12191999" cy="1998962"/>
            <a:chOff x="-24048006" y="706405"/>
            <a:chExt cx="33183930" cy="5470816"/>
          </a:xfrm>
        </p:grpSpPr>
        <p:grpSp>
          <p:nvGrpSpPr>
            <p:cNvPr id="44" name="Google Shape;44;p6"/>
            <p:cNvGrpSpPr/>
            <p:nvPr/>
          </p:nvGrpSpPr>
          <p:grpSpPr>
            <a:xfrm rot="10800000" flipH="1">
              <a:off x="-24048006" y="3524344"/>
              <a:ext cx="30291417" cy="2652877"/>
              <a:chOff x="-19289447" y="811335"/>
              <a:chExt cx="30291417" cy="2652877"/>
            </a:xfrm>
          </p:grpSpPr>
          <p:sp>
            <p:nvSpPr>
              <p:cNvPr id="45" name="Google Shape;45;p6"/>
              <p:cNvSpPr/>
              <p:nvPr/>
            </p:nvSpPr>
            <p:spPr>
              <a:xfrm>
                <a:off x="-19289447" y="3139002"/>
                <a:ext cx="25424937"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6" name="Google Shape;46;p6"/>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47" name="Google Shape;47;p6"/>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48" name="Google Shape;48;p6"/>
            <p:cNvGrpSpPr/>
            <p:nvPr/>
          </p:nvGrpSpPr>
          <p:grpSpPr>
            <a:xfrm flipH="1">
              <a:off x="1190030" y="706405"/>
              <a:ext cx="7945894" cy="2652877"/>
              <a:chOff x="3056076" y="811335"/>
              <a:chExt cx="7945894" cy="2652877"/>
            </a:xfrm>
          </p:grpSpPr>
          <p:sp>
            <p:nvSpPr>
              <p:cNvPr id="49" name="Google Shape;49;p6"/>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0" name="Google Shape;50;p6"/>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51" name="Google Shape;51;p6"/>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grpSp>
        <p:nvGrpSpPr>
          <p:cNvPr id="52" name="Google Shape;52;p6"/>
          <p:cNvGrpSpPr/>
          <p:nvPr/>
        </p:nvGrpSpPr>
        <p:grpSpPr>
          <a:xfrm flipH="1">
            <a:off x="9763739" y="736745"/>
            <a:ext cx="871170" cy="758077"/>
            <a:chOff x="4075906" y="5137696"/>
            <a:chExt cx="1420106" cy="1235751"/>
          </a:xfrm>
        </p:grpSpPr>
        <p:sp>
          <p:nvSpPr>
            <p:cNvPr id="53" name="Google Shape;53;p6"/>
            <p:cNvSpPr/>
            <p:nvPr/>
          </p:nvSpPr>
          <p:spPr>
            <a:xfrm rot="5400000" flipH="1">
              <a:off x="4674379" y="5298426"/>
              <a:ext cx="223160" cy="142010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56587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fr-FR"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54" name="Google Shape;54;p6"/>
            <p:cNvSpPr/>
            <p:nvPr/>
          </p:nvSpPr>
          <p:spPr>
            <a:xfrm rot="-5400000" flipH="1">
              <a:off x="4680603" y="5597643"/>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C82FF"/>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fr-FR"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55" name="Google Shape;55;p6"/>
            <p:cNvSpPr/>
            <p:nvPr/>
          </p:nvSpPr>
          <p:spPr>
            <a:xfrm rot="-5400000" flipH="1">
              <a:off x="4680603" y="5077728"/>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ED0A6"/>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fr-FR"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56" name="Google Shape;56;p6"/>
            <p:cNvSpPr/>
            <p:nvPr/>
          </p:nvSpPr>
          <p:spPr>
            <a:xfrm rot="-5400000" flipH="1">
              <a:off x="4662514" y="4825671"/>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1F3864"/>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fr-FR"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sp>
          <p:nvSpPr>
            <p:cNvPr id="57" name="Google Shape;57;p6"/>
            <p:cNvSpPr/>
            <p:nvPr/>
          </p:nvSpPr>
          <p:spPr>
            <a:xfrm rot="5400000" flipH="1">
              <a:off x="4697692" y="4572604"/>
              <a:ext cx="210712" cy="1340896"/>
            </a:xfrm>
            <a:custGeom>
              <a:avLst/>
              <a:gdLst/>
              <a:ahLst/>
              <a:cxnLst/>
              <a:rect l="l" t="t" r="r" b="b"/>
              <a:pathLst>
                <a:path w="468002" h="2500353" extrusionOk="0">
                  <a:moveTo>
                    <a:pt x="0" y="2500353"/>
                  </a:moveTo>
                  <a:lnTo>
                    <a:pt x="0" y="234001"/>
                  </a:lnTo>
                  <a:cubicBezTo>
                    <a:pt x="0" y="104766"/>
                    <a:pt x="104766" y="0"/>
                    <a:pt x="234001" y="0"/>
                  </a:cubicBezTo>
                  <a:cubicBezTo>
                    <a:pt x="363236" y="0"/>
                    <a:pt x="468002" y="104766"/>
                    <a:pt x="468002" y="234001"/>
                  </a:cubicBezTo>
                  <a:cubicBezTo>
                    <a:pt x="468002" y="989452"/>
                    <a:pt x="468001" y="1744902"/>
                    <a:pt x="468001" y="2500353"/>
                  </a:cubicBezTo>
                  <a:lnTo>
                    <a:pt x="467594" y="2500353"/>
                  </a:lnTo>
                  <a:cubicBezTo>
                    <a:pt x="429063" y="2409421"/>
                    <a:pt x="338980" y="2345641"/>
                    <a:pt x="234000" y="2345641"/>
                  </a:cubicBezTo>
                  <a:cubicBezTo>
                    <a:pt x="129020" y="2345641"/>
                    <a:pt x="38938" y="2409421"/>
                    <a:pt x="406" y="2500353"/>
                  </a:cubicBezTo>
                  <a:close/>
                </a:path>
              </a:pathLst>
            </a:custGeom>
            <a:solidFill>
              <a:srgbClr val="FFFFFF"/>
            </a:solidFill>
            <a:ln w="41275" cap="flat" cmpd="sng">
              <a:solidFill>
                <a:srgbClr val="FF8021"/>
              </a:solidFill>
              <a:prstDash val="solid"/>
              <a:miter lim="800000"/>
              <a:headEnd type="none" w="sm" len="sm"/>
              <a:tailEnd type="none" w="sm" len="sm"/>
            </a:ln>
          </p:spPr>
          <p:txBody>
            <a:bodyPr spcFirstLastPara="1" wrap="square" lIns="60950" tIns="30475" rIns="60950" bIns="30475" anchor="ctr" anchorCtr="0">
              <a:noAutofit/>
            </a:bodyPr>
            <a:lstStyle/>
            <a:p>
              <a:pPr marL="0" marR="0" lvl="0" indent="0" algn="ctr" rtl="0">
                <a:lnSpc>
                  <a:spcPct val="100000"/>
                </a:lnSpc>
                <a:spcBef>
                  <a:spcPts val="0"/>
                </a:spcBef>
                <a:spcAft>
                  <a:spcPts val="0"/>
                </a:spcAft>
                <a:buClr>
                  <a:srgbClr val="FFFFFF"/>
                </a:buClr>
                <a:buSzPts val="1200"/>
                <a:buFont typeface="Arial"/>
                <a:buNone/>
              </a:pPr>
              <a:r>
                <a:rPr lang="fr-FR" sz="1200" b="0" i="0" u="none" strike="noStrike" cap="none">
                  <a:solidFill>
                    <a:srgbClr val="FFFFFF"/>
                  </a:solidFill>
                  <a:latin typeface="Arial"/>
                  <a:ea typeface="Arial"/>
                  <a:cs typeface="Arial"/>
                  <a:sym typeface="Arial"/>
                </a:rPr>
                <a:t>D</a:t>
              </a:r>
              <a:endParaRPr sz="1200" b="0" i="0" u="none" strike="noStrike" cap="none">
                <a:solidFill>
                  <a:srgbClr val="FFFFFF"/>
                </a:solidFill>
                <a:latin typeface="Arial"/>
                <a:ea typeface="Arial"/>
                <a:cs typeface="Arial"/>
                <a:sym typeface="Arial"/>
              </a:endParaRPr>
            </a:p>
          </p:txBody>
        </p:sp>
      </p:grpSp>
      <p:pic>
        <p:nvPicPr>
          <p:cNvPr id="58" name="Google Shape;58;p6"/>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59" name="Google Shape;59;p6"/>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200"/>
              <a:buFont typeface="Open Sans"/>
              <a:buNone/>
            </a:pPr>
            <a:r>
              <a:rPr lang="fr-FR" sz="3200" b="1" i="0">
                <a:solidFill>
                  <a:schemeClr val="dk1"/>
                </a:solidFill>
                <a:latin typeface="Open Sans"/>
                <a:ea typeface="Open Sans"/>
                <a:cs typeface="Open Sans"/>
                <a:sym typeface="Open Sans"/>
              </a:rPr>
              <a:t>RÉFÉRENCES</a:t>
            </a:r>
            <a:endParaRPr sz="3200" b="1" i="0">
              <a:solidFill>
                <a:schemeClr val="dk1"/>
              </a:solidFill>
              <a:latin typeface="Open Sans"/>
              <a:ea typeface="Open Sans"/>
              <a:cs typeface="Open Sans"/>
              <a:sym typeface="Open San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صفحة فريق العمل">
  <p:cSld name="صفحة فريق العمل">
    <p:spTree>
      <p:nvGrpSpPr>
        <p:cNvPr id="1" name="Shape 60"/>
        <p:cNvGrpSpPr/>
        <p:nvPr/>
      </p:nvGrpSpPr>
      <p:grpSpPr>
        <a:xfrm>
          <a:off x="0" y="0"/>
          <a:ext cx="0" cy="0"/>
          <a:chOff x="0" y="0"/>
          <a:chExt cx="0" cy="0"/>
        </a:xfrm>
      </p:grpSpPr>
      <p:sp>
        <p:nvSpPr>
          <p:cNvPr id="61" name="Google Shape;61;p7"/>
          <p:cNvSpPr/>
          <p:nvPr/>
        </p:nvSpPr>
        <p:spPr>
          <a:xfrm flipH="1">
            <a:off x="0" y="987552"/>
            <a:ext cx="12210287" cy="5870448"/>
          </a:xfrm>
          <a:custGeom>
            <a:avLst/>
            <a:gdLst/>
            <a:ahLst/>
            <a:cxnLst/>
            <a:rect l="l" t="t" r="r" b="b"/>
            <a:pathLst>
              <a:path w="12271248" h="5907024" extrusionOk="0">
                <a:moveTo>
                  <a:pt x="18288" y="164592"/>
                </a:moveTo>
                <a:lnTo>
                  <a:pt x="1152144" y="164592"/>
                </a:lnTo>
                <a:lnTo>
                  <a:pt x="2011680" y="1060704"/>
                </a:lnTo>
                <a:lnTo>
                  <a:pt x="3017520" y="0"/>
                </a:lnTo>
                <a:lnTo>
                  <a:pt x="12271248" y="0"/>
                </a:lnTo>
                <a:lnTo>
                  <a:pt x="12271248" y="5907024"/>
                </a:lnTo>
                <a:lnTo>
                  <a:pt x="0" y="5907024"/>
                </a:lnTo>
                <a:lnTo>
                  <a:pt x="18288" y="164592"/>
                </a:lnTo>
                <a:close/>
              </a:path>
            </a:pathLst>
          </a:custGeom>
          <a:solidFill>
            <a:srgbClr val="F2F2F2"/>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rgbClr val="FFFFFF"/>
              </a:solidFill>
              <a:latin typeface="Calibri"/>
              <a:ea typeface="Calibri"/>
              <a:cs typeface="Calibri"/>
              <a:sym typeface="Calibri"/>
            </a:endParaRPr>
          </a:p>
        </p:txBody>
      </p:sp>
      <p:sp>
        <p:nvSpPr>
          <p:cNvPr id="62" name="Google Shape;62;p7"/>
          <p:cNvSpPr/>
          <p:nvPr/>
        </p:nvSpPr>
        <p:spPr>
          <a:xfrm flipH="1">
            <a:off x="718736" y="1784764"/>
            <a:ext cx="10698010" cy="4258227"/>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63" name="Google Shape;63;p7"/>
          <p:cNvSpPr/>
          <p:nvPr/>
        </p:nvSpPr>
        <p:spPr>
          <a:xfrm flipH="1">
            <a:off x="9433215" y="335716"/>
            <a:ext cx="1504933" cy="1504933"/>
          </a:xfrm>
          <a:custGeom>
            <a:avLst/>
            <a:gdLst/>
            <a:ahLst/>
            <a:cxnLst/>
            <a:rect l="l" t="t" r="r" b="b"/>
            <a:pathLst>
              <a:path w="2017267" h="2017267" extrusionOk="0">
                <a:moveTo>
                  <a:pt x="1008633" y="0"/>
                </a:moveTo>
                <a:cubicBezTo>
                  <a:pt x="1038667" y="0"/>
                  <a:pt x="1068701" y="11457"/>
                  <a:pt x="1091617" y="34373"/>
                </a:cubicBezTo>
                <a:lnTo>
                  <a:pt x="1982894" y="925651"/>
                </a:lnTo>
                <a:cubicBezTo>
                  <a:pt x="2028725" y="971481"/>
                  <a:pt x="2028725" y="1045787"/>
                  <a:pt x="1982894" y="1091617"/>
                </a:cubicBezTo>
                <a:lnTo>
                  <a:pt x="1091617" y="1982894"/>
                </a:lnTo>
                <a:cubicBezTo>
                  <a:pt x="1045787" y="2028725"/>
                  <a:pt x="971481" y="2028725"/>
                  <a:pt x="925651" y="1982894"/>
                </a:cubicBezTo>
                <a:lnTo>
                  <a:pt x="34373" y="1091616"/>
                </a:lnTo>
                <a:cubicBezTo>
                  <a:pt x="-11457" y="1045786"/>
                  <a:pt x="-11457" y="971481"/>
                  <a:pt x="34373" y="925650"/>
                </a:cubicBezTo>
                <a:lnTo>
                  <a:pt x="925650" y="34373"/>
                </a:lnTo>
                <a:cubicBezTo>
                  <a:pt x="948565" y="11457"/>
                  <a:pt x="978599" y="0"/>
                  <a:pt x="1008633" y="0"/>
                </a:cubicBezTo>
                <a:close/>
              </a:path>
            </a:pathLst>
          </a:cu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nvGrpSpPr>
          <p:cNvPr id="64" name="Google Shape;64;p7"/>
          <p:cNvGrpSpPr/>
          <p:nvPr/>
        </p:nvGrpSpPr>
        <p:grpSpPr>
          <a:xfrm rot="10800000" flipH="1">
            <a:off x="0" y="88702"/>
            <a:ext cx="12191999" cy="1998962"/>
            <a:chOff x="-24048006" y="706405"/>
            <a:chExt cx="33183930" cy="5470816"/>
          </a:xfrm>
        </p:grpSpPr>
        <p:grpSp>
          <p:nvGrpSpPr>
            <p:cNvPr id="65" name="Google Shape;65;p7"/>
            <p:cNvGrpSpPr/>
            <p:nvPr/>
          </p:nvGrpSpPr>
          <p:grpSpPr>
            <a:xfrm rot="10800000" flipH="1">
              <a:off x="-24048006" y="3524344"/>
              <a:ext cx="30291417" cy="2652877"/>
              <a:chOff x="-19289447" y="811335"/>
              <a:chExt cx="30291417" cy="2652877"/>
            </a:xfrm>
          </p:grpSpPr>
          <p:sp>
            <p:nvSpPr>
              <p:cNvPr id="66" name="Google Shape;66;p7"/>
              <p:cNvSpPr/>
              <p:nvPr/>
            </p:nvSpPr>
            <p:spPr>
              <a:xfrm>
                <a:off x="-19289447" y="3139002"/>
                <a:ext cx="25424937" cy="290000"/>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67" name="Google Shape;67;p7"/>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1">
                  <a:spcBef>
                    <a:spcPts val="0"/>
                  </a:spcBef>
                  <a:spcAft>
                    <a:spcPts val="0"/>
                  </a:spcAft>
                  <a:buNone/>
                </a:pPr>
                <a:endParaRPr sz="1800">
                  <a:solidFill>
                    <a:schemeClr val="lt1"/>
                  </a:solidFill>
                  <a:latin typeface="Calibri"/>
                  <a:ea typeface="Calibri"/>
                  <a:cs typeface="Calibri"/>
                  <a:sym typeface="Calibri"/>
                </a:endParaRPr>
              </a:p>
            </p:txBody>
          </p:sp>
          <p:sp>
            <p:nvSpPr>
              <p:cNvPr id="68" name="Google Shape;68;p7"/>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nvGrpSpPr>
            <p:cNvPr id="69" name="Google Shape;69;p7"/>
            <p:cNvGrpSpPr/>
            <p:nvPr/>
          </p:nvGrpSpPr>
          <p:grpSpPr>
            <a:xfrm flipH="1">
              <a:off x="1190030" y="706405"/>
              <a:ext cx="7945894" cy="2652877"/>
              <a:chOff x="3056076" y="811335"/>
              <a:chExt cx="7945894" cy="2652877"/>
            </a:xfrm>
          </p:grpSpPr>
          <p:sp>
            <p:nvSpPr>
              <p:cNvPr id="70" name="Google Shape;70;p7"/>
              <p:cNvSpPr/>
              <p:nvPr/>
            </p:nvSpPr>
            <p:spPr>
              <a:xfrm>
                <a:off x="3056076" y="3200406"/>
                <a:ext cx="3079404" cy="228599"/>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1" name="Google Shape;71;p7"/>
              <p:cNvSpPr/>
              <p:nvPr/>
            </p:nvSpPr>
            <p:spPr>
              <a:xfrm rot="2727637">
                <a:off x="7154945" y="448707"/>
                <a:ext cx="228600" cy="3413518"/>
              </a:xfrm>
              <a:prstGeom prst="rect">
                <a:avLst/>
              </a:pr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72" name="Google Shape;72;p7"/>
              <p:cNvSpPr/>
              <p:nvPr/>
            </p:nvSpPr>
            <p:spPr>
              <a:xfrm rot="-2727637" flipH="1">
                <a:off x="9542351" y="362795"/>
                <a:ext cx="228600" cy="3549958"/>
              </a:xfrm>
              <a:custGeom>
                <a:avLst/>
                <a:gdLst/>
                <a:ahLst/>
                <a:cxnLst/>
                <a:rect l="l" t="t" r="r" b="b"/>
                <a:pathLst>
                  <a:path w="228600" h="3549958" extrusionOk="0">
                    <a:moveTo>
                      <a:pt x="0" y="0"/>
                    </a:moveTo>
                    <a:lnTo>
                      <a:pt x="0" y="3549958"/>
                    </a:lnTo>
                    <a:lnTo>
                      <a:pt x="10901" y="3549958"/>
                    </a:lnTo>
                    <a:lnTo>
                      <a:pt x="228600" y="3328731"/>
                    </a:lnTo>
                    <a:lnTo>
                      <a:pt x="228600" y="0"/>
                    </a:lnTo>
                    <a:close/>
                  </a:path>
                </a:pathLst>
              </a:custGeom>
              <a:solidFill>
                <a:srgbClr val="9CC2E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grpSp>
      </p:grpSp>
      <p:sp>
        <p:nvSpPr>
          <p:cNvPr id="73" name="Google Shape;73;p7"/>
          <p:cNvSpPr/>
          <p:nvPr/>
        </p:nvSpPr>
        <p:spPr>
          <a:xfrm flipH="1">
            <a:off x="9653258" y="772427"/>
            <a:ext cx="1062037" cy="554037"/>
          </a:xfrm>
          <a:custGeom>
            <a:avLst/>
            <a:gdLst/>
            <a:ahLst/>
            <a:cxnLst/>
            <a:rect l="l" t="t" r="r" b="b"/>
            <a:pathLst>
              <a:path w="271" h="141" extrusionOk="0">
                <a:moveTo>
                  <a:pt x="196" y="133"/>
                </a:moveTo>
                <a:cubicBezTo>
                  <a:pt x="192" y="135"/>
                  <a:pt x="188" y="136"/>
                  <a:pt x="184" y="137"/>
                </a:cubicBezTo>
                <a:cubicBezTo>
                  <a:pt x="170" y="140"/>
                  <a:pt x="156" y="141"/>
                  <a:pt x="139" y="141"/>
                </a:cubicBezTo>
                <a:cubicBezTo>
                  <a:pt x="122" y="141"/>
                  <a:pt x="108" y="140"/>
                  <a:pt x="95" y="137"/>
                </a:cubicBezTo>
                <a:cubicBezTo>
                  <a:pt x="90" y="136"/>
                  <a:pt x="86" y="135"/>
                  <a:pt x="82" y="133"/>
                </a:cubicBezTo>
                <a:cubicBezTo>
                  <a:pt x="71" y="127"/>
                  <a:pt x="71" y="118"/>
                  <a:pt x="77" y="111"/>
                </a:cubicBezTo>
                <a:cubicBezTo>
                  <a:pt x="84" y="104"/>
                  <a:pt x="93" y="99"/>
                  <a:pt x="102" y="95"/>
                </a:cubicBezTo>
                <a:cubicBezTo>
                  <a:pt x="106" y="93"/>
                  <a:pt x="111" y="91"/>
                  <a:pt x="115" y="90"/>
                </a:cubicBezTo>
                <a:cubicBezTo>
                  <a:pt x="123" y="86"/>
                  <a:pt x="125" y="79"/>
                  <a:pt x="119" y="73"/>
                </a:cubicBezTo>
                <a:cubicBezTo>
                  <a:pt x="107" y="61"/>
                  <a:pt x="103" y="46"/>
                  <a:pt x="103" y="31"/>
                </a:cubicBezTo>
                <a:cubicBezTo>
                  <a:pt x="104" y="14"/>
                  <a:pt x="114" y="5"/>
                  <a:pt x="129" y="1"/>
                </a:cubicBezTo>
                <a:cubicBezTo>
                  <a:pt x="133" y="0"/>
                  <a:pt x="136" y="0"/>
                  <a:pt x="139" y="0"/>
                </a:cubicBezTo>
                <a:cubicBezTo>
                  <a:pt x="142" y="0"/>
                  <a:pt x="146" y="0"/>
                  <a:pt x="149" y="1"/>
                </a:cubicBezTo>
                <a:cubicBezTo>
                  <a:pt x="164" y="5"/>
                  <a:pt x="174" y="14"/>
                  <a:pt x="175" y="31"/>
                </a:cubicBezTo>
                <a:cubicBezTo>
                  <a:pt x="175" y="46"/>
                  <a:pt x="171" y="61"/>
                  <a:pt x="159" y="73"/>
                </a:cubicBezTo>
                <a:cubicBezTo>
                  <a:pt x="153" y="78"/>
                  <a:pt x="156" y="86"/>
                  <a:pt x="163" y="90"/>
                </a:cubicBezTo>
                <a:cubicBezTo>
                  <a:pt x="168" y="91"/>
                  <a:pt x="172" y="93"/>
                  <a:pt x="176" y="95"/>
                </a:cubicBezTo>
                <a:cubicBezTo>
                  <a:pt x="185" y="99"/>
                  <a:pt x="194" y="104"/>
                  <a:pt x="201" y="111"/>
                </a:cubicBezTo>
                <a:cubicBezTo>
                  <a:pt x="206" y="116"/>
                  <a:pt x="208" y="127"/>
                  <a:pt x="196" y="133"/>
                </a:cubicBezTo>
                <a:close/>
                <a:moveTo>
                  <a:pt x="267" y="120"/>
                </a:moveTo>
                <a:cubicBezTo>
                  <a:pt x="262" y="115"/>
                  <a:pt x="256" y="112"/>
                  <a:pt x="249" y="109"/>
                </a:cubicBezTo>
                <a:cubicBezTo>
                  <a:pt x="247" y="107"/>
                  <a:pt x="244" y="106"/>
                  <a:pt x="241" y="105"/>
                </a:cubicBezTo>
                <a:cubicBezTo>
                  <a:pt x="235" y="103"/>
                  <a:pt x="234" y="97"/>
                  <a:pt x="238" y="93"/>
                </a:cubicBezTo>
                <a:cubicBezTo>
                  <a:pt x="246" y="85"/>
                  <a:pt x="249" y="75"/>
                  <a:pt x="249" y="64"/>
                </a:cubicBezTo>
                <a:cubicBezTo>
                  <a:pt x="248" y="52"/>
                  <a:pt x="241" y="46"/>
                  <a:pt x="231" y="44"/>
                </a:cubicBezTo>
                <a:cubicBezTo>
                  <a:pt x="228" y="43"/>
                  <a:pt x="226" y="43"/>
                  <a:pt x="224" y="43"/>
                </a:cubicBezTo>
                <a:cubicBezTo>
                  <a:pt x="222" y="43"/>
                  <a:pt x="219" y="43"/>
                  <a:pt x="217" y="44"/>
                </a:cubicBezTo>
                <a:cubicBezTo>
                  <a:pt x="206" y="46"/>
                  <a:pt x="199" y="52"/>
                  <a:pt x="199" y="64"/>
                </a:cubicBezTo>
                <a:cubicBezTo>
                  <a:pt x="199" y="75"/>
                  <a:pt x="202" y="85"/>
                  <a:pt x="210" y="93"/>
                </a:cubicBezTo>
                <a:cubicBezTo>
                  <a:pt x="214" y="98"/>
                  <a:pt x="212" y="103"/>
                  <a:pt x="207" y="105"/>
                </a:cubicBezTo>
                <a:cubicBezTo>
                  <a:pt x="207" y="105"/>
                  <a:pt x="206" y="105"/>
                  <a:pt x="206" y="105"/>
                </a:cubicBezTo>
                <a:cubicBezTo>
                  <a:pt x="207" y="106"/>
                  <a:pt x="208" y="107"/>
                  <a:pt x="209" y="108"/>
                </a:cubicBezTo>
                <a:cubicBezTo>
                  <a:pt x="213" y="112"/>
                  <a:pt x="214" y="118"/>
                  <a:pt x="213" y="123"/>
                </a:cubicBezTo>
                <a:cubicBezTo>
                  <a:pt x="212" y="129"/>
                  <a:pt x="208" y="134"/>
                  <a:pt x="202" y="137"/>
                </a:cubicBezTo>
                <a:cubicBezTo>
                  <a:pt x="201" y="138"/>
                  <a:pt x="199" y="138"/>
                  <a:pt x="197" y="139"/>
                </a:cubicBezTo>
                <a:cubicBezTo>
                  <a:pt x="205" y="140"/>
                  <a:pt x="214" y="141"/>
                  <a:pt x="224" y="141"/>
                </a:cubicBezTo>
                <a:cubicBezTo>
                  <a:pt x="236" y="141"/>
                  <a:pt x="245" y="140"/>
                  <a:pt x="255" y="138"/>
                </a:cubicBezTo>
                <a:cubicBezTo>
                  <a:pt x="258" y="137"/>
                  <a:pt x="261" y="136"/>
                  <a:pt x="263" y="135"/>
                </a:cubicBezTo>
                <a:cubicBezTo>
                  <a:pt x="271" y="131"/>
                  <a:pt x="270" y="123"/>
                  <a:pt x="267" y="120"/>
                </a:cubicBezTo>
                <a:close/>
                <a:moveTo>
                  <a:pt x="64" y="123"/>
                </a:moveTo>
                <a:cubicBezTo>
                  <a:pt x="63" y="118"/>
                  <a:pt x="65" y="112"/>
                  <a:pt x="70" y="108"/>
                </a:cubicBezTo>
                <a:cubicBezTo>
                  <a:pt x="71" y="106"/>
                  <a:pt x="73" y="104"/>
                  <a:pt x="75" y="103"/>
                </a:cubicBezTo>
                <a:cubicBezTo>
                  <a:pt x="74" y="102"/>
                  <a:pt x="73" y="102"/>
                  <a:pt x="72" y="101"/>
                </a:cubicBezTo>
                <a:cubicBezTo>
                  <a:pt x="66" y="99"/>
                  <a:pt x="64" y="93"/>
                  <a:pt x="68" y="88"/>
                </a:cubicBezTo>
                <a:cubicBezTo>
                  <a:pt x="78" y="79"/>
                  <a:pt x="81" y="68"/>
                  <a:pt x="80" y="56"/>
                </a:cubicBezTo>
                <a:cubicBezTo>
                  <a:pt x="80" y="43"/>
                  <a:pt x="72" y="36"/>
                  <a:pt x="60" y="33"/>
                </a:cubicBezTo>
                <a:cubicBezTo>
                  <a:pt x="58" y="33"/>
                  <a:pt x="55" y="32"/>
                  <a:pt x="53" y="32"/>
                </a:cubicBezTo>
                <a:cubicBezTo>
                  <a:pt x="51" y="32"/>
                  <a:pt x="48" y="33"/>
                  <a:pt x="45" y="33"/>
                </a:cubicBezTo>
                <a:cubicBezTo>
                  <a:pt x="34" y="36"/>
                  <a:pt x="26" y="43"/>
                  <a:pt x="25" y="56"/>
                </a:cubicBezTo>
                <a:cubicBezTo>
                  <a:pt x="25" y="68"/>
                  <a:pt x="28" y="79"/>
                  <a:pt x="38" y="88"/>
                </a:cubicBezTo>
                <a:cubicBezTo>
                  <a:pt x="42" y="93"/>
                  <a:pt x="40" y="99"/>
                  <a:pt x="34" y="101"/>
                </a:cubicBezTo>
                <a:cubicBezTo>
                  <a:pt x="31" y="103"/>
                  <a:pt x="28" y="104"/>
                  <a:pt x="25" y="105"/>
                </a:cubicBezTo>
                <a:cubicBezTo>
                  <a:pt x="17" y="109"/>
                  <a:pt x="11" y="112"/>
                  <a:pt x="5" y="118"/>
                </a:cubicBezTo>
                <a:cubicBezTo>
                  <a:pt x="0" y="123"/>
                  <a:pt x="0" y="130"/>
                  <a:pt x="9" y="135"/>
                </a:cubicBezTo>
                <a:cubicBezTo>
                  <a:pt x="12" y="136"/>
                  <a:pt x="15" y="137"/>
                  <a:pt x="19" y="138"/>
                </a:cubicBezTo>
                <a:cubicBezTo>
                  <a:pt x="29" y="140"/>
                  <a:pt x="40" y="141"/>
                  <a:pt x="53" y="141"/>
                </a:cubicBezTo>
                <a:cubicBezTo>
                  <a:pt x="64" y="141"/>
                  <a:pt x="72" y="140"/>
                  <a:pt x="81" y="139"/>
                </a:cubicBezTo>
                <a:cubicBezTo>
                  <a:pt x="79" y="138"/>
                  <a:pt x="78" y="138"/>
                  <a:pt x="76" y="137"/>
                </a:cubicBezTo>
                <a:cubicBezTo>
                  <a:pt x="69" y="134"/>
                  <a:pt x="65" y="129"/>
                  <a:pt x="64" y="123"/>
                </a:cubicBezTo>
                <a:close/>
              </a:path>
            </a:pathLst>
          </a:custGeom>
          <a:solidFill>
            <a:schemeClr val="lt1"/>
          </a:solidFill>
          <a:ln>
            <a:noFill/>
          </a:ln>
        </p:spPr>
        <p:txBody>
          <a:bodyPr spcFirstLastPara="1" wrap="square" lIns="91425" tIns="45700" rIns="91425" bIns="45700" anchor="t" anchorCtr="0">
            <a:noAutofit/>
          </a:bodyPr>
          <a:lstStyle/>
          <a:p>
            <a:pPr marL="0" marR="0" lvl="0" indent="0" algn="r" rtl="1">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4" name="Google Shape;74;p7"/>
          <p:cNvPicPr preferRelativeResize="0"/>
          <p:nvPr/>
        </p:nvPicPr>
        <p:blipFill rotWithShape="1">
          <a:blip r:embed="rId2">
            <a:alphaModFix/>
          </a:blip>
          <a:srcRect/>
          <a:stretch/>
        </p:blipFill>
        <p:spPr>
          <a:xfrm>
            <a:off x="188144" y="157095"/>
            <a:ext cx="546022" cy="591523"/>
          </a:xfrm>
          <a:prstGeom prst="rect">
            <a:avLst/>
          </a:prstGeom>
          <a:noFill/>
          <a:ln>
            <a:noFill/>
          </a:ln>
        </p:spPr>
      </p:pic>
      <p:sp>
        <p:nvSpPr>
          <p:cNvPr id="75" name="Google Shape;75;p7"/>
          <p:cNvSpPr txBox="1"/>
          <p:nvPr/>
        </p:nvSpPr>
        <p:spPr>
          <a:xfrm flipH="1">
            <a:off x="909490" y="8283"/>
            <a:ext cx="9912792" cy="913327"/>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3600"/>
              <a:buFont typeface="Open Sans"/>
              <a:buNone/>
            </a:pPr>
            <a:r>
              <a:rPr lang="fr-FR" sz="3600" b="1" i="0">
                <a:solidFill>
                  <a:schemeClr val="dk1"/>
                </a:solidFill>
                <a:latin typeface="Open Sans"/>
                <a:ea typeface="Open Sans"/>
                <a:cs typeface="Open Sans"/>
                <a:sym typeface="Open Sans"/>
              </a:rPr>
              <a:t>CONTRIBUTEURS / CONTRIBUTRICES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صفحة الشكر">
  <p:cSld name="صفحة الشكر">
    <p:spTree>
      <p:nvGrpSpPr>
        <p:cNvPr id="1" name="Shape 76"/>
        <p:cNvGrpSpPr/>
        <p:nvPr/>
      </p:nvGrpSpPr>
      <p:grpSpPr>
        <a:xfrm>
          <a:off x="0" y="0"/>
          <a:ext cx="0" cy="0"/>
          <a:chOff x="0" y="0"/>
          <a:chExt cx="0" cy="0"/>
        </a:xfrm>
      </p:grpSpPr>
      <p:pic>
        <p:nvPicPr>
          <p:cNvPr id="77" name="Google Shape;77;p8"/>
          <p:cNvPicPr preferRelativeResize="0"/>
          <p:nvPr/>
        </p:nvPicPr>
        <p:blipFill rotWithShape="1">
          <a:blip r:embed="rId2">
            <a:alphaModFix/>
          </a:blip>
          <a:srcRect/>
          <a:stretch/>
        </p:blipFill>
        <p:spPr>
          <a:xfrm>
            <a:off x="1239037" y="6008475"/>
            <a:ext cx="1352308" cy="355871"/>
          </a:xfrm>
          <a:prstGeom prst="rect">
            <a:avLst/>
          </a:prstGeom>
          <a:noFill/>
          <a:ln>
            <a:noFill/>
          </a:ln>
        </p:spPr>
      </p:pic>
      <p:pic>
        <p:nvPicPr>
          <p:cNvPr id="78" name="Google Shape;78;p8"/>
          <p:cNvPicPr preferRelativeResize="0"/>
          <p:nvPr/>
        </p:nvPicPr>
        <p:blipFill rotWithShape="1">
          <a:blip r:embed="rId3">
            <a:alphaModFix/>
          </a:blip>
          <a:srcRect/>
          <a:stretch/>
        </p:blipFill>
        <p:spPr>
          <a:xfrm>
            <a:off x="3414911" y="6008475"/>
            <a:ext cx="1096080" cy="355871"/>
          </a:xfrm>
          <a:prstGeom prst="rect">
            <a:avLst/>
          </a:prstGeom>
          <a:noFill/>
          <a:ln>
            <a:noFill/>
          </a:ln>
        </p:spPr>
      </p:pic>
      <p:pic>
        <p:nvPicPr>
          <p:cNvPr id="79" name="Google Shape;79;p8"/>
          <p:cNvPicPr preferRelativeResize="0"/>
          <p:nvPr/>
        </p:nvPicPr>
        <p:blipFill rotWithShape="1">
          <a:blip r:embed="rId4">
            <a:alphaModFix/>
          </a:blip>
          <a:srcRect/>
          <a:stretch/>
        </p:blipFill>
        <p:spPr>
          <a:xfrm>
            <a:off x="5334557" y="6008475"/>
            <a:ext cx="1224194" cy="355871"/>
          </a:xfrm>
          <a:prstGeom prst="rect">
            <a:avLst/>
          </a:prstGeom>
          <a:noFill/>
          <a:ln>
            <a:noFill/>
          </a:ln>
        </p:spPr>
      </p:pic>
      <p:pic>
        <p:nvPicPr>
          <p:cNvPr id="80" name="Google Shape;80;p8"/>
          <p:cNvPicPr preferRelativeResize="0"/>
          <p:nvPr/>
        </p:nvPicPr>
        <p:blipFill rotWithShape="1">
          <a:blip r:embed="rId5">
            <a:alphaModFix/>
          </a:blip>
          <a:srcRect/>
          <a:stretch/>
        </p:blipFill>
        <p:spPr>
          <a:xfrm>
            <a:off x="7382318" y="6016455"/>
            <a:ext cx="1053378" cy="341636"/>
          </a:xfrm>
          <a:prstGeom prst="rect">
            <a:avLst/>
          </a:prstGeom>
          <a:noFill/>
          <a:ln>
            <a:noFill/>
          </a:ln>
        </p:spPr>
      </p:pic>
      <p:pic>
        <p:nvPicPr>
          <p:cNvPr id="81" name="Google Shape;81;p8"/>
          <p:cNvPicPr preferRelativeResize="0"/>
          <p:nvPr/>
        </p:nvPicPr>
        <p:blipFill rotWithShape="1">
          <a:blip r:embed="rId6">
            <a:alphaModFix/>
          </a:blip>
          <a:srcRect/>
          <a:stretch/>
        </p:blipFill>
        <p:spPr>
          <a:xfrm>
            <a:off x="9259263" y="6002220"/>
            <a:ext cx="1323839" cy="355871"/>
          </a:xfrm>
          <a:prstGeom prst="rect">
            <a:avLst/>
          </a:prstGeom>
          <a:noFill/>
          <a:ln>
            <a:noFill/>
          </a:ln>
        </p:spPr>
      </p:pic>
      <p:sp>
        <p:nvSpPr>
          <p:cNvPr id="82" name="Google Shape;82;p8"/>
          <p:cNvSpPr txBox="1"/>
          <p:nvPr/>
        </p:nvSpPr>
        <p:spPr>
          <a:xfrm>
            <a:off x="4237281" y="2108885"/>
            <a:ext cx="3717438" cy="2290117"/>
          </a:xfrm>
          <a:prstGeom prst="rect">
            <a:avLst/>
          </a:prstGeom>
          <a:noFill/>
          <a:ln>
            <a:noFill/>
          </a:ln>
        </p:spPr>
        <p:txBody>
          <a:bodyPr spcFirstLastPara="1" wrap="square" lIns="91425" tIns="45700" rIns="91425" bIns="45700" anchor="ctr" anchorCtr="0">
            <a:noAutofit/>
          </a:bodyPr>
          <a:lstStyle/>
          <a:p>
            <a:pPr marL="0" marR="0" lvl="0" indent="0" algn="ctr" rtl="0">
              <a:lnSpc>
                <a:spcPct val="90000"/>
              </a:lnSpc>
              <a:spcBef>
                <a:spcPts val="0"/>
              </a:spcBef>
              <a:spcAft>
                <a:spcPts val="0"/>
              </a:spcAft>
              <a:buClr>
                <a:srgbClr val="3A3838"/>
              </a:buClr>
              <a:buSzPts val="7600"/>
              <a:buFont typeface="Open Sans"/>
              <a:buNone/>
            </a:pPr>
            <a:r>
              <a:rPr lang="fr-FR" sz="7600" b="1" i="0">
                <a:solidFill>
                  <a:srgbClr val="3A3838"/>
                </a:solidFill>
                <a:latin typeface="Open Sans"/>
                <a:ea typeface="Open Sans"/>
                <a:cs typeface="Open Sans"/>
                <a:sym typeface="Open Sans"/>
              </a:rPr>
              <a:t>MERCI !</a:t>
            </a:r>
            <a:endParaRPr/>
          </a:p>
        </p:txBody>
      </p:sp>
      <p:cxnSp>
        <p:nvCxnSpPr>
          <p:cNvPr id="83" name="Google Shape;83;p8"/>
          <p:cNvCxnSpPr/>
          <p:nvPr/>
        </p:nvCxnSpPr>
        <p:spPr>
          <a:xfrm>
            <a:off x="1239037" y="5625297"/>
            <a:ext cx="9358260" cy="0"/>
          </a:xfrm>
          <a:prstGeom prst="straightConnector1">
            <a:avLst/>
          </a:prstGeom>
          <a:noFill/>
          <a:ln w="9525" cap="flat" cmpd="sng">
            <a:solidFill>
              <a:srgbClr val="3A3838"/>
            </a:solidFill>
            <a:prstDash val="solid"/>
            <a:miter lim="800000"/>
            <a:headEnd type="none" w="sm" len="sm"/>
            <a:tailEnd type="none" w="sm" len="sm"/>
          </a:ln>
        </p:spPr>
      </p:cxnSp>
      <p:pic>
        <p:nvPicPr>
          <p:cNvPr id="84" name="Google Shape;84;p8"/>
          <p:cNvPicPr preferRelativeResize="0"/>
          <p:nvPr/>
        </p:nvPicPr>
        <p:blipFill rotWithShape="1">
          <a:blip r:embed="rId7">
            <a:alphaModFix/>
          </a:blip>
          <a:srcRect/>
          <a:stretch/>
        </p:blipFill>
        <p:spPr>
          <a:xfrm>
            <a:off x="611717" y="574554"/>
            <a:ext cx="2019300" cy="7747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صفحة مقدمة الدرس">
  <p:cSld name="صفحة مقدمة الدرس">
    <p:spTree>
      <p:nvGrpSpPr>
        <p:cNvPr id="1" name="Shape 85"/>
        <p:cNvGrpSpPr/>
        <p:nvPr/>
      </p:nvGrpSpPr>
      <p:grpSpPr>
        <a:xfrm>
          <a:off x="0" y="0"/>
          <a:ext cx="0" cy="0"/>
          <a:chOff x="0" y="0"/>
          <a:chExt cx="0" cy="0"/>
        </a:xfrm>
      </p:grpSpPr>
      <p:sp>
        <p:nvSpPr>
          <p:cNvPr id="86" name="Google Shape;86;p9"/>
          <p:cNvSpPr/>
          <p:nvPr/>
        </p:nvSpPr>
        <p:spPr>
          <a:xfrm>
            <a:off x="0" y="1000014"/>
            <a:ext cx="6546079" cy="513175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87" name="Google Shape;87;p9"/>
          <p:cNvSpPr>
            <a:spLocks noGrp="1"/>
          </p:cNvSpPr>
          <p:nvPr>
            <p:ph type="pic" idx="2"/>
          </p:nvPr>
        </p:nvSpPr>
        <p:spPr>
          <a:xfrm>
            <a:off x="6096000" y="2854285"/>
            <a:ext cx="6096000" cy="2700000"/>
          </a:xfrm>
          <a:prstGeom prst="rect">
            <a:avLst/>
          </a:prstGeom>
          <a:solidFill>
            <a:srgbClr val="F2F2F2"/>
          </a:solidFill>
          <a:ln>
            <a:noFill/>
          </a:ln>
        </p:spPr>
      </p:sp>
      <p:pic>
        <p:nvPicPr>
          <p:cNvPr id="88" name="Google Shape;88;p9"/>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المرحلة التعليمية - ٢">
  <p:cSld name="المرحلة التعليمية - ٢">
    <p:spTree>
      <p:nvGrpSpPr>
        <p:cNvPr id="1" name="Shape 89"/>
        <p:cNvGrpSpPr/>
        <p:nvPr/>
      </p:nvGrpSpPr>
      <p:grpSpPr>
        <a:xfrm>
          <a:off x="0" y="0"/>
          <a:ext cx="0" cy="0"/>
          <a:chOff x="0" y="0"/>
          <a:chExt cx="0" cy="0"/>
        </a:xfrm>
      </p:grpSpPr>
      <p:sp>
        <p:nvSpPr>
          <p:cNvPr id="90" name="Google Shape;90;p10"/>
          <p:cNvSpPr/>
          <p:nvPr/>
        </p:nvSpPr>
        <p:spPr>
          <a:xfrm>
            <a:off x="0" y="987552"/>
            <a:ext cx="12192000" cy="5309076"/>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1" name="Google Shape;91;p10"/>
          <p:cNvSpPr/>
          <p:nvPr/>
        </p:nvSpPr>
        <p:spPr>
          <a:xfrm>
            <a:off x="4248055" y="3144377"/>
            <a:ext cx="430753" cy="431863"/>
          </a:xfrm>
          <a:custGeom>
            <a:avLst/>
            <a:gdLst/>
            <a:ahLst/>
            <a:cxnLst/>
            <a:rect l="l" t="t" r="r" b="b"/>
            <a:pathLst>
              <a:path w="430753" h="431863" extrusionOk="0">
                <a:moveTo>
                  <a:pt x="430753" y="215932"/>
                </a:moveTo>
                <a:cubicBezTo>
                  <a:pt x="430753" y="335185"/>
                  <a:pt x="334326" y="431863"/>
                  <a:pt x="215377" y="431863"/>
                </a:cubicBezTo>
                <a:cubicBezTo>
                  <a:pt x="96427" y="431863"/>
                  <a:pt x="0" y="335185"/>
                  <a:pt x="0" y="215932"/>
                </a:cubicBezTo>
                <a:cubicBezTo>
                  <a:pt x="0" y="96679"/>
                  <a:pt x="96427" y="0"/>
                  <a:pt x="215377" y="0"/>
                </a:cubicBezTo>
                <a:cubicBezTo>
                  <a:pt x="215408" y="0"/>
                  <a:pt x="215440" y="0"/>
                  <a:pt x="215472" y="0"/>
                </a:cubicBezTo>
                <a:cubicBezTo>
                  <a:pt x="334384" y="57"/>
                  <a:pt x="430753" y="96717"/>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2" name="Google Shape;92;p10"/>
          <p:cNvSpPr/>
          <p:nvPr/>
        </p:nvSpPr>
        <p:spPr>
          <a:xfrm>
            <a:off x="7516516" y="3144377"/>
            <a:ext cx="430753" cy="431863"/>
          </a:xfrm>
          <a:custGeom>
            <a:avLst/>
            <a:gdLst/>
            <a:ahLst/>
            <a:cxnLst/>
            <a:rect l="l" t="t" r="r" b="b"/>
            <a:pathLst>
              <a:path w="430753" h="431863" extrusionOk="0">
                <a:moveTo>
                  <a:pt x="430753" y="215932"/>
                </a:moveTo>
                <a:cubicBezTo>
                  <a:pt x="430753" y="335185"/>
                  <a:pt x="334323" y="431863"/>
                  <a:pt x="215377" y="431863"/>
                </a:cubicBezTo>
                <a:cubicBezTo>
                  <a:pt x="96430" y="431863"/>
                  <a:pt x="0" y="335185"/>
                  <a:pt x="0" y="215932"/>
                </a:cubicBezTo>
                <a:cubicBezTo>
                  <a:pt x="0" y="96679"/>
                  <a:pt x="96430" y="0"/>
                  <a:pt x="215377" y="0"/>
                </a:cubicBezTo>
                <a:cubicBezTo>
                  <a:pt x="334323" y="0"/>
                  <a:pt x="430753" y="96679"/>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3" name="Google Shape;93;p10"/>
          <p:cNvSpPr/>
          <p:nvPr/>
        </p:nvSpPr>
        <p:spPr>
          <a:xfrm>
            <a:off x="7054126" y="2014140"/>
            <a:ext cx="430753" cy="431863"/>
          </a:xfrm>
          <a:custGeom>
            <a:avLst/>
            <a:gdLst/>
            <a:ahLst/>
            <a:cxnLst/>
            <a:rect l="l" t="t" r="r" b="b"/>
            <a:pathLst>
              <a:path w="430753" h="431863" extrusionOk="0">
                <a:moveTo>
                  <a:pt x="430753" y="215837"/>
                </a:moveTo>
                <a:cubicBezTo>
                  <a:pt x="430810" y="335093"/>
                  <a:pt x="334418" y="431811"/>
                  <a:pt x="215472" y="431864"/>
                </a:cubicBezTo>
                <a:cubicBezTo>
                  <a:pt x="96525" y="431916"/>
                  <a:pt x="57" y="335283"/>
                  <a:pt x="0" y="216027"/>
                </a:cubicBezTo>
                <a:cubicBezTo>
                  <a:pt x="-57" y="96808"/>
                  <a:pt x="96278" y="106"/>
                  <a:pt x="215187" y="0"/>
                </a:cubicBezTo>
                <a:cubicBezTo>
                  <a:pt x="334133" y="-105"/>
                  <a:pt x="430649" y="96486"/>
                  <a:pt x="430753" y="215741"/>
                </a:cubicBezTo>
                <a:cubicBezTo>
                  <a:pt x="430753" y="215773"/>
                  <a:pt x="430753" y="215805"/>
                  <a:pt x="430753" y="215837"/>
                </a:cubicBezTo>
                <a:close/>
              </a:path>
            </a:pathLst>
          </a:custGeom>
          <a:solidFill>
            <a:schemeClr val="lt2"/>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4" name="Google Shape;94;p10"/>
          <p:cNvSpPr/>
          <p:nvPr/>
        </p:nvSpPr>
        <p:spPr>
          <a:xfrm>
            <a:off x="7054126" y="4309665"/>
            <a:ext cx="430753" cy="431863"/>
          </a:xfrm>
          <a:custGeom>
            <a:avLst/>
            <a:gdLst/>
            <a:ahLst/>
            <a:cxnLst/>
            <a:rect l="l" t="t" r="r" b="b"/>
            <a:pathLst>
              <a:path w="430753" h="431863" extrusionOk="0">
                <a:moveTo>
                  <a:pt x="430753" y="215836"/>
                </a:moveTo>
                <a:cubicBezTo>
                  <a:pt x="430810" y="335090"/>
                  <a:pt x="334418" y="431806"/>
                  <a:pt x="215472" y="431864"/>
                </a:cubicBezTo>
                <a:cubicBezTo>
                  <a:pt x="96525" y="431921"/>
                  <a:pt x="57" y="335280"/>
                  <a:pt x="0" y="216027"/>
                </a:cubicBezTo>
                <a:cubicBezTo>
                  <a:pt x="-57" y="96812"/>
                  <a:pt x="96278" y="105"/>
                  <a:pt x="215187" y="0"/>
                </a:cubicBezTo>
                <a:cubicBezTo>
                  <a:pt x="334133" y="-105"/>
                  <a:pt x="430649" y="96488"/>
                  <a:pt x="430753" y="215741"/>
                </a:cubicBezTo>
                <a:cubicBezTo>
                  <a:pt x="430753" y="215770"/>
                  <a:pt x="430753" y="215808"/>
                  <a:pt x="430753" y="215836"/>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5" name="Google Shape;95;p10"/>
          <p:cNvSpPr/>
          <p:nvPr/>
        </p:nvSpPr>
        <p:spPr>
          <a:xfrm>
            <a:off x="4669497" y="2057384"/>
            <a:ext cx="430753" cy="431863"/>
          </a:xfrm>
          <a:custGeom>
            <a:avLst/>
            <a:gdLst/>
            <a:ahLst/>
            <a:cxnLst/>
            <a:rect l="l" t="t" r="r" b="b"/>
            <a:pathLst>
              <a:path w="430753" h="431863" extrusionOk="0">
                <a:moveTo>
                  <a:pt x="430753" y="215932"/>
                </a:moveTo>
                <a:cubicBezTo>
                  <a:pt x="430753" y="335188"/>
                  <a:pt x="334326" y="431864"/>
                  <a:pt x="215377" y="431864"/>
                </a:cubicBezTo>
                <a:cubicBezTo>
                  <a:pt x="96427" y="431864"/>
                  <a:pt x="0" y="335188"/>
                  <a:pt x="0" y="215932"/>
                </a:cubicBezTo>
                <a:cubicBezTo>
                  <a:pt x="0" y="96750"/>
                  <a:pt x="96311" y="105"/>
                  <a:pt x="215187" y="0"/>
                </a:cubicBezTo>
                <a:cubicBezTo>
                  <a:pt x="334136" y="-105"/>
                  <a:pt x="430649" y="96485"/>
                  <a:pt x="430753" y="215741"/>
                </a:cubicBezTo>
                <a:cubicBezTo>
                  <a:pt x="430753" y="215805"/>
                  <a:pt x="430753" y="215868"/>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6" name="Google Shape;96;p10"/>
          <p:cNvSpPr/>
          <p:nvPr/>
        </p:nvSpPr>
        <p:spPr>
          <a:xfrm>
            <a:off x="4673678" y="4260516"/>
            <a:ext cx="430753" cy="431863"/>
          </a:xfrm>
          <a:custGeom>
            <a:avLst/>
            <a:gdLst/>
            <a:ahLst/>
            <a:cxnLst/>
            <a:rect l="l" t="t" r="r" b="b"/>
            <a:pathLst>
              <a:path w="430753" h="431863" extrusionOk="0">
                <a:moveTo>
                  <a:pt x="430753" y="215932"/>
                </a:moveTo>
                <a:cubicBezTo>
                  <a:pt x="430753" y="335185"/>
                  <a:pt x="334326" y="431864"/>
                  <a:pt x="215377" y="431864"/>
                </a:cubicBezTo>
                <a:cubicBezTo>
                  <a:pt x="96427" y="431864"/>
                  <a:pt x="0" y="335185"/>
                  <a:pt x="0" y="215932"/>
                </a:cubicBezTo>
                <a:cubicBezTo>
                  <a:pt x="0" y="96679"/>
                  <a:pt x="96427" y="0"/>
                  <a:pt x="215377" y="0"/>
                </a:cubicBezTo>
                <a:cubicBezTo>
                  <a:pt x="334274" y="-57"/>
                  <a:pt x="430701" y="96536"/>
                  <a:pt x="430753" y="215741"/>
                </a:cubicBezTo>
                <a:cubicBezTo>
                  <a:pt x="430753" y="215808"/>
                  <a:pt x="430753" y="215865"/>
                  <a:pt x="430753" y="215932"/>
                </a:cubicBezTo>
                <a:close/>
              </a:path>
            </a:pathLst>
          </a:custGeom>
          <a:solidFill>
            <a:schemeClr val="lt2"/>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97" name="Google Shape;97;p10"/>
          <p:cNvSpPr/>
          <p:nvPr/>
        </p:nvSpPr>
        <p:spPr>
          <a:xfrm>
            <a:off x="4449132" y="1690777"/>
            <a:ext cx="3263556" cy="4174764"/>
          </a:xfrm>
          <a:custGeom>
            <a:avLst/>
            <a:gdLst/>
            <a:ahLst/>
            <a:cxnLst/>
            <a:rect l="l" t="t" r="r" b="b"/>
            <a:pathLst>
              <a:path w="3263556" h="4174764" extrusionOk="0">
                <a:moveTo>
                  <a:pt x="1631778" y="0"/>
                </a:moveTo>
                <a:cubicBezTo>
                  <a:pt x="2532984" y="0"/>
                  <a:pt x="3263556" y="753878"/>
                  <a:pt x="3263556" y="1683834"/>
                </a:cubicBezTo>
                <a:cubicBezTo>
                  <a:pt x="3263556" y="2265056"/>
                  <a:pt x="2978177" y="2777498"/>
                  <a:pt x="2544121" y="3080096"/>
                </a:cubicBezTo>
                <a:lnTo>
                  <a:pt x="2528373" y="3089968"/>
                </a:lnTo>
                <a:lnTo>
                  <a:pt x="2208145" y="3550295"/>
                </a:lnTo>
                <a:lnTo>
                  <a:pt x="2219296" y="4163612"/>
                </a:lnTo>
                <a:lnTo>
                  <a:pt x="1059569" y="4174764"/>
                </a:lnTo>
                <a:lnTo>
                  <a:pt x="1059569" y="3461086"/>
                </a:lnTo>
                <a:lnTo>
                  <a:pt x="785943" y="3121789"/>
                </a:lnTo>
                <a:lnTo>
                  <a:pt x="719435" y="3080096"/>
                </a:lnTo>
                <a:cubicBezTo>
                  <a:pt x="285379" y="2777498"/>
                  <a:pt x="0" y="2265056"/>
                  <a:pt x="0" y="1683834"/>
                </a:cubicBezTo>
                <a:cubicBezTo>
                  <a:pt x="0" y="753878"/>
                  <a:pt x="730572" y="0"/>
                  <a:pt x="1631778" y="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ctr" rtl="1">
              <a:lnSpc>
                <a:spcPct val="100000"/>
              </a:lnSpc>
              <a:spcBef>
                <a:spcPts val="0"/>
              </a:spcBef>
              <a:spcAft>
                <a:spcPts val="0"/>
              </a:spcAft>
              <a:buClr>
                <a:schemeClr val="lt1"/>
              </a:buClr>
              <a:buSzPts val="1800"/>
              <a:buFont typeface="Calibri"/>
              <a:buNone/>
            </a:pPr>
            <a:endParaRPr sz="1800" b="0" i="0" u="none" strike="noStrike" cap="none">
              <a:solidFill>
                <a:srgbClr val="FFFFFF"/>
              </a:solidFill>
              <a:latin typeface="Calibri"/>
              <a:ea typeface="Calibri"/>
              <a:cs typeface="Calibri"/>
              <a:sym typeface="Calibri"/>
            </a:endParaRPr>
          </a:p>
        </p:txBody>
      </p:sp>
      <p:sp>
        <p:nvSpPr>
          <p:cNvPr id="98" name="Google Shape;98;p10"/>
          <p:cNvSpPr/>
          <p:nvPr/>
        </p:nvSpPr>
        <p:spPr>
          <a:xfrm>
            <a:off x="4406511" y="1671337"/>
            <a:ext cx="3382206" cy="5186663"/>
          </a:xfrm>
          <a:custGeom>
            <a:avLst/>
            <a:gdLst/>
            <a:ahLst/>
            <a:cxnLst/>
            <a:rect l="l" t="t" r="r" b="b"/>
            <a:pathLst>
              <a:path w="3382206" h="5186663" extrusionOk="0">
                <a:moveTo>
                  <a:pt x="1691103" y="0"/>
                </a:moveTo>
                <a:cubicBezTo>
                  <a:pt x="2623579" y="0"/>
                  <a:pt x="3382195" y="760476"/>
                  <a:pt x="3382195" y="1695450"/>
                </a:cubicBezTo>
                <a:cubicBezTo>
                  <a:pt x="3383924" y="2159060"/>
                  <a:pt x="3194569" y="2602802"/>
                  <a:pt x="2858907" y="2921699"/>
                </a:cubicBezTo>
                <a:cubicBezTo>
                  <a:pt x="2604768" y="3165062"/>
                  <a:pt x="2316807" y="3440811"/>
                  <a:pt x="2316807" y="3644646"/>
                </a:cubicBezTo>
                <a:lnTo>
                  <a:pt x="2316807" y="4057555"/>
                </a:lnTo>
                <a:cubicBezTo>
                  <a:pt x="2316845" y="4081844"/>
                  <a:pt x="2311658" y="4105847"/>
                  <a:pt x="2301606" y="4127945"/>
                </a:cubicBezTo>
                <a:cubicBezTo>
                  <a:pt x="2313472" y="4133231"/>
                  <a:pt x="2324626" y="4140032"/>
                  <a:pt x="2334773" y="4148157"/>
                </a:cubicBezTo>
                <a:cubicBezTo>
                  <a:pt x="2400345" y="4200706"/>
                  <a:pt x="2411024" y="4296604"/>
                  <a:pt x="2358609" y="4362355"/>
                </a:cubicBezTo>
                <a:cubicBezTo>
                  <a:pt x="2403072" y="4418029"/>
                  <a:pt x="2403072" y="4497181"/>
                  <a:pt x="2358609" y="4552855"/>
                </a:cubicBezTo>
                <a:cubicBezTo>
                  <a:pt x="2403072" y="4608529"/>
                  <a:pt x="2403072" y="4687681"/>
                  <a:pt x="2358609" y="4743355"/>
                </a:cubicBezTo>
                <a:cubicBezTo>
                  <a:pt x="2380176" y="4770358"/>
                  <a:pt x="2391937" y="4803915"/>
                  <a:pt x="2391956" y="4838509"/>
                </a:cubicBezTo>
                <a:cubicBezTo>
                  <a:pt x="2392013" y="4922682"/>
                  <a:pt x="2323999" y="4990948"/>
                  <a:pt x="2240043" y="4991005"/>
                </a:cubicBezTo>
                <a:lnTo>
                  <a:pt x="1997495" y="4991005"/>
                </a:lnTo>
                <a:lnTo>
                  <a:pt x="1997495" y="5186663"/>
                </a:lnTo>
                <a:lnTo>
                  <a:pt x="1883489" y="5186663"/>
                </a:lnTo>
                <a:lnTo>
                  <a:pt x="1883489" y="4933855"/>
                </a:lnTo>
                <a:cubicBezTo>
                  <a:pt x="1883489" y="4902289"/>
                  <a:pt x="1909007" y="4876705"/>
                  <a:pt x="1940492" y="4876705"/>
                </a:cubicBezTo>
                <a:lnTo>
                  <a:pt x="2240043" y="4876705"/>
                </a:lnTo>
                <a:cubicBezTo>
                  <a:pt x="2261030" y="4876705"/>
                  <a:pt x="2278045" y="4859646"/>
                  <a:pt x="2278045" y="4838605"/>
                </a:cubicBezTo>
                <a:cubicBezTo>
                  <a:pt x="2278045" y="4817564"/>
                  <a:pt x="2261030" y="4800505"/>
                  <a:pt x="2240043" y="4800505"/>
                </a:cubicBezTo>
                <a:lnTo>
                  <a:pt x="1940492" y="4800505"/>
                </a:lnTo>
                <a:cubicBezTo>
                  <a:pt x="1909007" y="4800505"/>
                  <a:pt x="1883489" y="4774921"/>
                  <a:pt x="1883489" y="4743355"/>
                </a:cubicBezTo>
                <a:cubicBezTo>
                  <a:pt x="1883489" y="4711789"/>
                  <a:pt x="1909007" y="4686205"/>
                  <a:pt x="1940492" y="4686205"/>
                </a:cubicBezTo>
                <a:lnTo>
                  <a:pt x="2240043" y="4686205"/>
                </a:lnTo>
                <a:cubicBezTo>
                  <a:pt x="2261030" y="4686205"/>
                  <a:pt x="2278045" y="4669146"/>
                  <a:pt x="2278045" y="4648105"/>
                </a:cubicBezTo>
                <a:cubicBezTo>
                  <a:pt x="2278045" y="4627064"/>
                  <a:pt x="2261030" y="4610005"/>
                  <a:pt x="2240043" y="4610005"/>
                </a:cubicBezTo>
                <a:lnTo>
                  <a:pt x="1940492" y="4610005"/>
                </a:lnTo>
                <a:cubicBezTo>
                  <a:pt x="1909007" y="4610005"/>
                  <a:pt x="1883489" y="4584421"/>
                  <a:pt x="1883489" y="4552855"/>
                </a:cubicBezTo>
                <a:cubicBezTo>
                  <a:pt x="1883489" y="4521289"/>
                  <a:pt x="1909007" y="4495705"/>
                  <a:pt x="1940492" y="4495705"/>
                </a:cubicBezTo>
                <a:lnTo>
                  <a:pt x="2240043" y="4495705"/>
                </a:lnTo>
                <a:cubicBezTo>
                  <a:pt x="2261030" y="4495705"/>
                  <a:pt x="2278045" y="4478646"/>
                  <a:pt x="2278045" y="4457605"/>
                </a:cubicBezTo>
                <a:cubicBezTo>
                  <a:pt x="2278045" y="4436564"/>
                  <a:pt x="2261030" y="4419505"/>
                  <a:pt x="2240043" y="4419505"/>
                </a:cubicBezTo>
                <a:lnTo>
                  <a:pt x="1940492" y="4419505"/>
                </a:lnTo>
                <a:cubicBezTo>
                  <a:pt x="1909007" y="4419505"/>
                  <a:pt x="1883489" y="4393921"/>
                  <a:pt x="1883489" y="4362355"/>
                </a:cubicBezTo>
                <a:cubicBezTo>
                  <a:pt x="1883489" y="4330789"/>
                  <a:pt x="1909007" y="4305205"/>
                  <a:pt x="1940492" y="4305205"/>
                </a:cubicBezTo>
                <a:lnTo>
                  <a:pt x="2240043" y="4305205"/>
                </a:lnTo>
                <a:cubicBezTo>
                  <a:pt x="2261030" y="4305205"/>
                  <a:pt x="2278045" y="4288146"/>
                  <a:pt x="2278045" y="4267105"/>
                </a:cubicBezTo>
                <a:cubicBezTo>
                  <a:pt x="2278045" y="4246064"/>
                  <a:pt x="2261030" y="4229005"/>
                  <a:pt x="2240043" y="4229005"/>
                </a:cubicBezTo>
                <a:lnTo>
                  <a:pt x="1940492" y="4229005"/>
                </a:lnTo>
                <a:cubicBezTo>
                  <a:pt x="1909007" y="4229005"/>
                  <a:pt x="1883489" y="4203421"/>
                  <a:pt x="1883489" y="4171855"/>
                </a:cubicBezTo>
                <a:cubicBezTo>
                  <a:pt x="1883489" y="4140289"/>
                  <a:pt x="1909007" y="4114705"/>
                  <a:pt x="1940492" y="4114705"/>
                </a:cubicBezTo>
                <a:lnTo>
                  <a:pt x="2145798" y="4114705"/>
                </a:lnTo>
                <a:cubicBezTo>
                  <a:pt x="2177283" y="4114705"/>
                  <a:pt x="2202801" y="4089121"/>
                  <a:pt x="2202801" y="4057555"/>
                </a:cubicBezTo>
                <a:lnTo>
                  <a:pt x="2202801" y="3644646"/>
                </a:lnTo>
                <a:cubicBezTo>
                  <a:pt x="2202801" y="3391567"/>
                  <a:pt x="2496272" y="3110865"/>
                  <a:pt x="2780147" y="2839117"/>
                </a:cubicBezTo>
                <a:cubicBezTo>
                  <a:pt x="3093199" y="2541699"/>
                  <a:pt x="3269804" y="2127837"/>
                  <a:pt x="3268189" y="1695450"/>
                </a:cubicBezTo>
                <a:cubicBezTo>
                  <a:pt x="3268189" y="823627"/>
                  <a:pt x="2560686" y="114300"/>
                  <a:pt x="1691103" y="114300"/>
                </a:cubicBezTo>
                <a:cubicBezTo>
                  <a:pt x="821521" y="114300"/>
                  <a:pt x="114018" y="823532"/>
                  <a:pt x="114018" y="1695450"/>
                </a:cubicBezTo>
                <a:cubicBezTo>
                  <a:pt x="112385" y="2127818"/>
                  <a:pt x="288997" y="2541651"/>
                  <a:pt x="602059" y="2839022"/>
                </a:cubicBezTo>
                <a:cubicBezTo>
                  <a:pt x="885935" y="3111246"/>
                  <a:pt x="1179406" y="3391948"/>
                  <a:pt x="1179406" y="3644646"/>
                </a:cubicBezTo>
                <a:lnTo>
                  <a:pt x="1179406" y="4057555"/>
                </a:lnTo>
                <a:cubicBezTo>
                  <a:pt x="1179406" y="4089121"/>
                  <a:pt x="1204924" y="4114705"/>
                  <a:pt x="1236409" y="4114705"/>
                </a:cubicBezTo>
                <a:lnTo>
                  <a:pt x="1460146" y="4114705"/>
                </a:lnTo>
                <a:cubicBezTo>
                  <a:pt x="1491631" y="4114705"/>
                  <a:pt x="1517149" y="4140289"/>
                  <a:pt x="1517149" y="4171855"/>
                </a:cubicBezTo>
                <a:cubicBezTo>
                  <a:pt x="1517149" y="4203421"/>
                  <a:pt x="1491631" y="4229005"/>
                  <a:pt x="1460146" y="4229005"/>
                </a:cubicBezTo>
                <a:lnTo>
                  <a:pt x="1142354" y="4229005"/>
                </a:lnTo>
                <a:cubicBezTo>
                  <a:pt x="1121367" y="4229005"/>
                  <a:pt x="1104352" y="4246064"/>
                  <a:pt x="1104352" y="4267105"/>
                </a:cubicBezTo>
                <a:cubicBezTo>
                  <a:pt x="1104352" y="4288146"/>
                  <a:pt x="1121367" y="4305205"/>
                  <a:pt x="1142354" y="4305205"/>
                </a:cubicBezTo>
                <a:lnTo>
                  <a:pt x="1460146" y="4305205"/>
                </a:lnTo>
                <a:cubicBezTo>
                  <a:pt x="1491631" y="4305205"/>
                  <a:pt x="1517149" y="4330789"/>
                  <a:pt x="1517149" y="4362355"/>
                </a:cubicBezTo>
                <a:cubicBezTo>
                  <a:pt x="1517149" y="4393921"/>
                  <a:pt x="1491631" y="4419505"/>
                  <a:pt x="1460146" y="4419505"/>
                </a:cubicBezTo>
                <a:lnTo>
                  <a:pt x="1142354" y="4419505"/>
                </a:lnTo>
                <a:cubicBezTo>
                  <a:pt x="1121367" y="4419505"/>
                  <a:pt x="1104352" y="4436564"/>
                  <a:pt x="1104352" y="4457605"/>
                </a:cubicBezTo>
                <a:cubicBezTo>
                  <a:pt x="1104352" y="4478646"/>
                  <a:pt x="1121367" y="4495705"/>
                  <a:pt x="1142354" y="4495705"/>
                </a:cubicBezTo>
                <a:lnTo>
                  <a:pt x="1460146" y="4495705"/>
                </a:lnTo>
                <a:cubicBezTo>
                  <a:pt x="1491631" y="4495705"/>
                  <a:pt x="1517149" y="4521289"/>
                  <a:pt x="1517149" y="4552855"/>
                </a:cubicBezTo>
                <a:cubicBezTo>
                  <a:pt x="1517149" y="4584421"/>
                  <a:pt x="1491631" y="4610005"/>
                  <a:pt x="1460146" y="4610005"/>
                </a:cubicBezTo>
                <a:lnTo>
                  <a:pt x="1142354" y="4610005"/>
                </a:lnTo>
                <a:cubicBezTo>
                  <a:pt x="1121367" y="4610005"/>
                  <a:pt x="1104352" y="4627064"/>
                  <a:pt x="1104352" y="4648105"/>
                </a:cubicBezTo>
                <a:cubicBezTo>
                  <a:pt x="1104352" y="4669146"/>
                  <a:pt x="1121367" y="4686205"/>
                  <a:pt x="1142354" y="4686205"/>
                </a:cubicBezTo>
                <a:lnTo>
                  <a:pt x="1460146" y="4686205"/>
                </a:lnTo>
                <a:cubicBezTo>
                  <a:pt x="1491631" y="4686205"/>
                  <a:pt x="1517149" y="4711789"/>
                  <a:pt x="1517149" y="4743355"/>
                </a:cubicBezTo>
                <a:cubicBezTo>
                  <a:pt x="1517149" y="4774921"/>
                  <a:pt x="1491631" y="4800505"/>
                  <a:pt x="1460146" y="4800505"/>
                </a:cubicBezTo>
                <a:lnTo>
                  <a:pt x="1142354" y="4800505"/>
                </a:lnTo>
                <a:cubicBezTo>
                  <a:pt x="1121367" y="4800505"/>
                  <a:pt x="1104352" y="4817564"/>
                  <a:pt x="1104352" y="4838605"/>
                </a:cubicBezTo>
                <a:cubicBezTo>
                  <a:pt x="1104352" y="4859646"/>
                  <a:pt x="1121367" y="4876705"/>
                  <a:pt x="1142354" y="4876705"/>
                </a:cubicBezTo>
                <a:lnTo>
                  <a:pt x="1459956" y="4876705"/>
                </a:lnTo>
                <a:cubicBezTo>
                  <a:pt x="1491441" y="4876705"/>
                  <a:pt x="1516959" y="4902289"/>
                  <a:pt x="1516959" y="4933855"/>
                </a:cubicBezTo>
                <a:lnTo>
                  <a:pt x="1516959" y="5186663"/>
                </a:lnTo>
                <a:lnTo>
                  <a:pt x="1402953" y="5186663"/>
                </a:lnTo>
                <a:lnTo>
                  <a:pt x="1402953" y="4991005"/>
                </a:lnTo>
                <a:lnTo>
                  <a:pt x="1142164" y="4991005"/>
                </a:lnTo>
                <a:cubicBezTo>
                  <a:pt x="1107658" y="4990986"/>
                  <a:pt x="1074187" y="4979194"/>
                  <a:pt x="1047253" y="4957572"/>
                </a:cubicBezTo>
                <a:cubicBezTo>
                  <a:pt x="981719" y="4904966"/>
                  <a:pt x="971126" y="4809058"/>
                  <a:pt x="1023597" y="4743355"/>
                </a:cubicBezTo>
                <a:cubicBezTo>
                  <a:pt x="979135" y="4687681"/>
                  <a:pt x="979135" y="4608529"/>
                  <a:pt x="1023597" y="4552855"/>
                </a:cubicBezTo>
                <a:cubicBezTo>
                  <a:pt x="979135" y="4497181"/>
                  <a:pt x="979135" y="4418029"/>
                  <a:pt x="1023597" y="4362355"/>
                </a:cubicBezTo>
                <a:cubicBezTo>
                  <a:pt x="1015484" y="4352182"/>
                  <a:pt x="1008710" y="4341009"/>
                  <a:pt x="1003437" y="4329103"/>
                </a:cubicBezTo>
                <a:cubicBezTo>
                  <a:pt x="969340" y="4252198"/>
                  <a:pt x="1003884" y="4162130"/>
                  <a:pt x="1080600" y="4127945"/>
                </a:cubicBezTo>
                <a:cubicBezTo>
                  <a:pt x="1070549" y="4105847"/>
                  <a:pt x="1065361" y="4081844"/>
                  <a:pt x="1065399" y="4057555"/>
                </a:cubicBezTo>
                <a:lnTo>
                  <a:pt x="1065399" y="3644646"/>
                </a:lnTo>
                <a:cubicBezTo>
                  <a:pt x="1065399" y="3440811"/>
                  <a:pt x="777439" y="3165062"/>
                  <a:pt x="523300" y="2921699"/>
                </a:cubicBezTo>
                <a:cubicBezTo>
                  <a:pt x="187641" y="2602802"/>
                  <a:pt x="-1720" y="2159060"/>
                  <a:pt x="12" y="1695450"/>
                </a:cubicBezTo>
                <a:cubicBezTo>
                  <a:pt x="12" y="760571"/>
                  <a:pt x="758628" y="0"/>
                  <a:pt x="1691103" y="0"/>
                </a:cubicBezTo>
                <a:close/>
              </a:path>
            </a:pathLst>
          </a:custGeom>
          <a:solidFill>
            <a:srgbClr val="1E4E79"/>
          </a:solidFill>
          <a:ln>
            <a:noFill/>
          </a:ln>
        </p:spPr>
        <p:txBody>
          <a:bodyPr spcFirstLastPara="1" wrap="square" lIns="91425" tIns="45700" rIns="91425" bIns="45700" anchor="ctr" anchorCtr="0">
            <a:noAutofit/>
          </a:bodyPr>
          <a:lstStyle/>
          <a:p>
            <a:pPr marL="0" marR="0" lvl="0" indent="0" algn="r" rtl="1">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99" name="Google Shape;99;p10"/>
          <p:cNvPicPr preferRelativeResize="0"/>
          <p:nvPr/>
        </p:nvPicPr>
        <p:blipFill rotWithShape="1">
          <a:blip r:embed="rId2">
            <a:alphaModFix/>
          </a:blip>
          <a:srcRect/>
          <a:stretch/>
        </p:blipFill>
        <p:spPr>
          <a:xfrm>
            <a:off x="188144" y="157095"/>
            <a:ext cx="546022" cy="59152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600"/>
                                  </p:stCondLst>
                                  <p:childTnLst>
                                    <p:set>
                                      <p:cBhvr>
                                        <p:cTn id="6" dur="1" fill="hold">
                                          <p:stCondLst>
                                            <p:cond delay="0"/>
                                          </p:stCondLst>
                                        </p:cTn>
                                        <p:tgtEl>
                                          <p:spTgt spid="98"/>
                                        </p:tgtEl>
                                        <p:attrNameLst>
                                          <p:attrName>style.visibility</p:attrName>
                                        </p:attrNameLst>
                                      </p:cBhvr>
                                      <p:to>
                                        <p:strVal val="visible"/>
                                      </p:to>
                                    </p:set>
                                    <p:animEffect transition="in" filter="fade">
                                      <p:cBhvr>
                                        <p:cTn id="7" dur="1000"/>
                                        <p:tgtEl>
                                          <p:spTgt spid="98"/>
                                        </p:tgtEl>
                                      </p:cBhvr>
                                    </p:animEffect>
                                  </p:childTnLst>
                                </p:cTn>
                              </p:par>
                              <p:par>
                                <p:cTn id="8" presetID="10" presetClass="entr" presetSubtype="0" fill="hold" nodeType="withEffect">
                                  <p:stCondLst>
                                    <p:cond delay="600"/>
                                  </p:stCondLst>
                                  <p:childTnLst>
                                    <p:set>
                                      <p:cBhvr>
                                        <p:cTn id="9" dur="1" fill="hold">
                                          <p:stCondLst>
                                            <p:cond delay="0"/>
                                          </p:stCondLst>
                                        </p:cTn>
                                        <p:tgtEl>
                                          <p:spTgt spid="90"/>
                                        </p:tgtEl>
                                        <p:attrNameLst>
                                          <p:attrName>style.visibility</p:attrName>
                                        </p:attrNameLst>
                                      </p:cBhvr>
                                      <p:to>
                                        <p:strVal val="visible"/>
                                      </p:to>
                                    </p:set>
                                    <p:animEffect transition="in" filter="fade">
                                      <p:cBhvr>
                                        <p:cTn id="10" dur="500"/>
                                        <p:tgtEl>
                                          <p:spTgt spid="90"/>
                                        </p:tgtEl>
                                      </p:cBhvr>
                                    </p:animEffect>
                                  </p:childTnLst>
                                </p:cTn>
                              </p:par>
                              <p:par>
                                <p:cTn id="11" presetID="10" presetClass="entr" presetSubtype="0" fill="hold" nodeType="withEffect">
                                  <p:stCondLst>
                                    <p:cond delay="210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2100"/>
                                  </p:stCondLst>
                                  <p:childTnLst>
                                    <p:set>
                                      <p:cBhvr>
                                        <p:cTn id="15" dur="1" fill="hold">
                                          <p:stCondLst>
                                            <p:cond delay="0"/>
                                          </p:stCondLst>
                                        </p:cTn>
                                        <p:tgtEl>
                                          <p:spTgt spid="91"/>
                                        </p:tgtEl>
                                        <p:attrNameLst>
                                          <p:attrName>style.visibility</p:attrName>
                                        </p:attrNameLst>
                                      </p:cBhvr>
                                      <p:to>
                                        <p:strVal val="visible"/>
                                      </p:to>
                                    </p:set>
                                    <p:animEffect transition="in" filter="fade">
                                      <p:cBhvr>
                                        <p:cTn id="16" dur="500"/>
                                        <p:tgtEl>
                                          <p:spTgt spid="91"/>
                                        </p:tgtEl>
                                      </p:cBhvr>
                                    </p:animEffect>
                                  </p:childTnLst>
                                </p:cTn>
                              </p:par>
                              <p:par>
                                <p:cTn id="17" presetID="10" presetClass="entr" presetSubtype="0" fill="hold" nodeType="withEffect">
                                  <p:stCondLst>
                                    <p:cond delay="210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500"/>
                                        <p:tgtEl>
                                          <p:spTgt spid="96"/>
                                        </p:tgtEl>
                                      </p:cBhvr>
                                    </p:animEffect>
                                  </p:childTnLst>
                                </p:cTn>
                              </p:par>
                              <p:par>
                                <p:cTn id="20" presetID="10" presetClass="entr" presetSubtype="0" fill="hold" nodeType="withEffect">
                                  <p:stCondLst>
                                    <p:cond delay="2600"/>
                                  </p:stCondLst>
                                  <p:childTnLst>
                                    <p:set>
                                      <p:cBhvr>
                                        <p:cTn id="21" dur="1" fill="hold">
                                          <p:stCondLst>
                                            <p:cond delay="0"/>
                                          </p:stCondLst>
                                        </p:cTn>
                                        <p:tgtEl>
                                          <p:spTgt spid="93"/>
                                        </p:tgtEl>
                                        <p:attrNameLst>
                                          <p:attrName>style.visibility</p:attrName>
                                        </p:attrNameLst>
                                      </p:cBhvr>
                                      <p:to>
                                        <p:strVal val="visible"/>
                                      </p:to>
                                    </p:set>
                                    <p:animEffect transition="in" filter="fade">
                                      <p:cBhvr>
                                        <p:cTn id="22" dur="500"/>
                                        <p:tgtEl>
                                          <p:spTgt spid="93"/>
                                        </p:tgtEl>
                                      </p:cBhvr>
                                    </p:animEffect>
                                  </p:childTnLst>
                                </p:cTn>
                              </p:par>
                              <p:par>
                                <p:cTn id="23" presetID="10" presetClass="entr" presetSubtype="0" fill="hold" nodeType="withEffect">
                                  <p:stCondLst>
                                    <p:cond delay="2600"/>
                                  </p:stCondLst>
                                  <p:childTnLst>
                                    <p:set>
                                      <p:cBhvr>
                                        <p:cTn id="24" dur="1" fill="hold">
                                          <p:stCondLst>
                                            <p:cond delay="0"/>
                                          </p:stCondLst>
                                        </p:cTn>
                                        <p:tgtEl>
                                          <p:spTgt spid="92"/>
                                        </p:tgtEl>
                                        <p:attrNameLst>
                                          <p:attrName>style.visibility</p:attrName>
                                        </p:attrNameLst>
                                      </p:cBhvr>
                                      <p:to>
                                        <p:strVal val="visible"/>
                                      </p:to>
                                    </p:set>
                                    <p:animEffect transition="in" filter="fade">
                                      <p:cBhvr>
                                        <p:cTn id="25" dur="500"/>
                                        <p:tgtEl>
                                          <p:spTgt spid="92"/>
                                        </p:tgtEl>
                                      </p:cBhvr>
                                    </p:animEffect>
                                  </p:childTnLst>
                                </p:cTn>
                              </p:par>
                              <p:par>
                                <p:cTn id="26" presetID="10" presetClass="entr" presetSubtype="0" fill="hold" nodeType="withEffect">
                                  <p:stCondLst>
                                    <p:cond delay="2600"/>
                                  </p:stCondLst>
                                  <p:childTnLst>
                                    <p:set>
                                      <p:cBhvr>
                                        <p:cTn id="27" dur="1" fill="hold">
                                          <p:stCondLst>
                                            <p:cond delay="0"/>
                                          </p:stCondLst>
                                        </p:cTn>
                                        <p:tgtEl>
                                          <p:spTgt spid="94"/>
                                        </p:tgtEl>
                                        <p:attrNameLst>
                                          <p:attrName>style.visibility</p:attrName>
                                        </p:attrNameLst>
                                      </p:cBhvr>
                                      <p:to>
                                        <p:strVal val="visible"/>
                                      </p:to>
                                    </p:set>
                                    <p:animEffect transition="in" filter="fade">
                                      <p:cBhvr>
                                        <p:cTn id="28"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s://fr.freepik.com/vecteurs-premium/eleves-enseignant-classe-illustration-dessin-anime_5338721.htm" TargetMode="External"/><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20"/>
          <p:cNvSpPr txBox="1"/>
          <p:nvPr/>
        </p:nvSpPr>
        <p:spPr>
          <a:xfrm>
            <a:off x="4948903" y="4524006"/>
            <a:ext cx="6510177" cy="845287"/>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400"/>
              <a:buFont typeface="Arial"/>
              <a:buNone/>
            </a:pPr>
            <a:r>
              <a:rPr lang="fr-FR" sz="2400" b="0" i="0" u="none" strike="noStrike" cap="none">
                <a:solidFill>
                  <a:schemeClr val="dk1"/>
                </a:solidFill>
                <a:latin typeface="Open Sans"/>
                <a:ea typeface="Open Sans"/>
                <a:cs typeface="Open Sans"/>
                <a:sym typeface="Open Sans"/>
              </a:rPr>
              <a:t>Classes  : EB2 – EB3</a:t>
            </a:r>
            <a:endParaRPr/>
          </a:p>
        </p:txBody>
      </p:sp>
      <p:pic>
        <p:nvPicPr>
          <p:cNvPr id="214" name="Google Shape;214;p20"/>
          <p:cNvPicPr preferRelativeResize="0"/>
          <p:nvPr/>
        </p:nvPicPr>
        <p:blipFill rotWithShape="1">
          <a:blip r:embed="rId3">
            <a:alphaModFix/>
          </a:blip>
          <a:srcRect/>
          <a:stretch/>
        </p:blipFill>
        <p:spPr>
          <a:xfrm>
            <a:off x="611717" y="574554"/>
            <a:ext cx="2019300" cy="774700"/>
          </a:xfrm>
          <a:prstGeom prst="rect">
            <a:avLst/>
          </a:prstGeom>
          <a:noFill/>
          <a:ln>
            <a:noFill/>
          </a:ln>
        </p:spPr>
      </p:pic>
      <p:sp>
        <p:nvSpPr>
          <p:cNvPr id="215" name="Google Shape;215;p20"/>
          <p:cNvSpPr txBox="1">
            <a:spLocks noGrp="1"/>
          </p:cNvSpPr>
          <p:nvPr>
            <p:ph type="ctrTitle"/>
          </p:nvPr>
        </p:nvSpPr>
        <p:spPr>
          <a:xfrm>
            <a:off x="4948903" y="2808107"/>
            <a:ext cx="6473388" cy="757130"/>
          </a:xfrm>
          <a:prstGeom prst="rect">
            <a:avLst/>
          </a:prstGeom>
          <a:noFill/>
          <a:ln>
            <a:noFill/>
          </a:ln>
        </p:spPr>
        <p:txBody>
          <a:bodyPr spcFirstLastPara="1" wrap="square" lIns="91425" tIns="45700" rIns="91425" bIns="45700" anchor="t" anchorCtr="0">
            <a:spAutoFit/>
          </a:bodyPr>
          <a:lstStyle/>
          <a:p>
            <a:pPr marL="0" marR="0" lvl="0" indent="0" algn="l" rtl="0">
              <a:lnSpc>
                <a:spcPct val="90000"/>
              </a:lnSpc>
              <a:spcBef>
                <a:spcPts val="0"/>
              </a:spcBef>
              <a:spcAft>
                <a:spcPts val="0"/>
              </a:spcAft>
              <a:buClr>
                <a:schemeClr val="dk1"/>
              </a:buClr>
              <a:buSzPts val="4800"/>
              <a:buFont typeface="Open Sans"/>
              <a:buNone/>
            </a:pPr>
            <a:r>
              <a:rPr lang="fr-FR" sz="4800" b="1" i="0" u="none" strike="noStrike" cap="none">
                <a:solidFill>
                  <a:schemeClr val="dk1"/>
                </a:solidFill>
                <a:latin typeface="Open Sans"/>
                <a:ea typeface="Open Sans"/>
                <a:cs typeface="Open Sans"/>
                <a:sym typeface="Open Sans"/>
              </a:rPr>
              <a:t>La phrase </a:t>
            </a:r>
            <a:endParaRPr/>
          </a:p>
        </p:txBody>
      </p:sp>
      <p:sp>
        <p:nvSpPr>
          <p:cNvPr id="216" name="Google Shape;216;p20"/>
          <p:cNvSpPr/>
          <p:nvPr/>
        </p:nvSpPr>
        <p:spPr>
          <a:xfrm>
            <a:off x="4948903" y="1982379"/>
            <a:ext cx="6473388" cy="461665"/>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2400" b="0" i="0" u="none" strike="noStrike" cap="none">
                <a:solidFill>
                  <a:srgbClr val="757070"/>
                </a:solidFill>
                <a:latin typeface="Open Sans"/>
                <a:ea typeface="Open Sans"/>
                <a:cs typeface="Open Sans"/>
                <a:sym typeface="Open Sans"/>
              </a:rPr>
              <a:t>Langue française</a:t>
            </a:r>
            <a:endParaRPr sz="2400">
              <a:solidFill>
                <a:srgbClr val="757070"/>
              </a:solidFill>
              <a:latin typeface="Open Sans"/>
              <a:ea typeface="Open Sans"/>
              <a:cs typeface="Open Sans"/>
              <a:sym typeface="Open Sans"/>
            </a:endParaRPr>
          </a:p>
        </p:txBody>
      </p:sp>
      <p:pic>
        <p:nvPicPr>
          <p:cNvPr id="217" name="Google Shape;217;p20"/>
          <p:cNvPicPr preferRelativeResize="0"/>
          <p:nvPr/>
        </p:nvPicPr>
        <p:blipFill rotWithShape="1">
          <a:blip r:embed="rId4">
            <a:alphaModFix/>
          </a:blip>
          <a:srcRect/>
          <a:stretch/>
        </p:blipFill>
        <p:spPr>
          <a:xfrm>
            <a:off x="1888602" y="3186672"/>
            <a:ext cx="1484829" cy="1759978"/>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9"/>
          <p:cNvSpPr txBox="1"/>
          <p:nvPr/>
        </p:nvSpPr>
        <p:spPr>
          <a:xfrm>
            <a:off x="332696" y="2149763"/>
            <a:ext cx="3920817" cy="107721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a:solidFill>
                  <a:schemeClr val="dk1"/>
                </a:solidFill>
                <a:latin typeface="Open Sans"/>
                <a:ea typeface="Open Sans"/>
                <a:cs typeface="Open Sans"/>
                <a:sym typeface="Open Sans"/>
              </a:rPr>
              <a:t>Lis cette phrase. </a:t>
            </a:r>
            <a:endParaRPr/>
          </a:p>
          <a:p>
            <a:pPr marL="0" marR="0" lvl="0" indent="0" algn="ctr" rtl="0">
              <a:spcBef>
                <a:spcPts val="0"/>
              </a:spcBef>
              <a:spcAft>
                <a:spcPts val="0"/>
              </a:spcAft>
              <a:buNone/>
            </a:pPr>
            <a:r>
              <a:rPr lang="fr-FR" sz="3200" b="1">
                <a:solidFill>
                  <a:schemeClr val="dk1"/>
                </a:solidFill>
                <a:latin typeface="Open Sans"/>
                <a:ea typeface="Open Sans"/>
                <a:cs typeface="Open Sans"/>
                <a:sym typeface="Open Sans"/>
              </a:rPr>
              <a:t>Que remarques-tu?</a:t>
            </a:r>
            <a:endParaRPr/>
          </a:p>
        </p:txBody>
      </p:sp>
      <p:sp>
        <p:nvSpPr>
          <p:cNvPr id="333" name="Google Shape;333;p29"/>
          <p:cNvSpPr/>
          <p:nvPr/>
        </p:nvSpPr>
        <p:spPr>
          <a:xfrm>
            <a:off x="798667" y="166425"/>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DÉCOUVERTE</a:t>
            </a:r>
            <a:endParaRPr sz="2800" b="1" cap="none">
              <a:solidFill>
                <a:srgbClr val="0097D7"/>
              </a:solidFill>
              <a:latin typeface="Open Sans"/>
              <a:ea typeface="Open Sans"/>
              <a:cs typeface="Open Sans"/>
              <a:sym typeface="Open Sans"/>
            </a:endParaRPr>
          </a:p>
        </p:txBody>
      </p:sp>
      <p:grpSp>
        <p:nvGrpSpPr>
          <p:cNvPr id="334" name="Google Shape;334;p29"/>
          <p:cNvGrpSpPr/>
          <p:nvPr/>
        </p:nvGrpSpPr>
        <p:grpSpPr>
          <a:xfrm>
            <a:off x="4520613" y="1360967"/>
            <a:ext cx="7671388" cy="3944680"/>
            <a:chOff x="601259" y="-266642"/>
            <a:chExt cx="11693541" cy="6344890"/>
          </a:xfrm>
        </p:grpSpPr>
        <p:pic>
          <p:nvPicPr>
            <p:cNvPr id="335" name="Google Shape;335;p29"/>
            <p:cNvPicPr preferRelativeResize="0"/>
            <p:nvPr/>
          </p:nvPicPr>
          <p:blipFill rotWithShape="1">
            <a:blip r:embed="rId3">
              <a:alphaModFix/>
            </a:blip>
            <a:srcRect/>
            <a:stretch/>
          </p:blipFill>
          <p:spPr>
            <a:xfrm>
              <a:off x="6573630" y="-266642"/>
              <a:ext cx="5721170" cy="6344890"/>
            </a:xfrm>
            <a:prstGeom prst="rect">
              <a:avLst/>
            </a:prstGeom>
            <a:noFill/>
            <a:ln>
              <a:noFill/>
            </a:ln>
          </p:spPr>
        </p:pic>
        <p:sp>
          <p:nvSpPr>
            <p:cNvPr id="336" name="Google Shape;336;p29"/>
            <p:cNvSpPr txBox="1"/>
            <p:nvPr/>
          </p:nvSpPr>
          <p:spPr>
            <a:xfrm>
              <a:off x="601259" y="2510432"/>
              <a:ext cx="7016262" cy="70788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M</a:t>
              </a:r>
              <a:r>
                <a:rPr lang="fr-FR" sz="4000">
                  <a:solidFill>
                    <a:schemeClr val="dk1"/>
                  </a:solidFill>
                  <a:latin typeface="Open Sans"/>
                  <a:ea typeface="Open Sans"/>
                  <a:cs typeface="Open Sans"/>
                  <a:sym typeface="Open Sans"/>
                </a:rPr>
                <a:t>a</a:t>
              </a:r>
              <a:r>
                <a:rPr lang="fr-FR" sz="4000">
                  <a:solidFill>
                    <a:srgbClr val="FF0000"/>
                  </a:solidFill>
                  <a:latin typeface="Open Sans"/>
                  <a:ea typeface="Open Sans"/>
                  <a:cs typeface="Open Sans"/>
                  <a:sym typeface="Open Sans"/>
                </a:rPr>
                <a:t> </a:t>
              </a:r>
              <a:r>
                <a:rPr lang="fr-FR" sz="4000">
                  <a:solidFill>
                    <a:schemeClr val="dk1"/>
                  </a:solidFill>
                  <a:latin typeface="Open Sans"/>
                  <a:ea typeface="Open Sans"/>
                  <a:cs typeface="Open Sans"/>
                  <a:sym typeface="Open Sans"/>
                </a:rPr>
                <a:t>sœur </a:t>
              </a:r>
              <a:r>
                <a:rPr lang="fr-FR" sz="4000">
                  <a:solidFill>
                    <a:srgbClr val="FF0000"/>
                  </a:solidFill>
                  <a:latin typeface="Open Sans"/>
                  <a:ea typeface="Open Sans"/>
                  <a:cs typeface="Open Sans"/>
                  <a:sym typeface="Open Sans"/>
                </a:rPr>
                <a:t>C</a:t>
              </a:r>
              <a:r>
                <a:rPr lang="fr-FR" sz="4000">
                  <a:solidFill>
                    <a:schemeClr val="dk1"/>
                  </a:solidFill>
                  <a:latin typeface="Open Sans"/>
                  <a:ea typeface="Open Sans"/>
                  <a:cs typeface="Open Sans"/>
                  <a:sym typeface="Open Sans"/>
                </a:rPr>
                <a:t>éline joue au ballon</a:t>
              </a:r>
              <a:r>
                <a:rPr lang="fr-FR" sz="4000">
                  <a:solidFill>
                    <a:srgbClr val="FF0000"/>
                  </a:solidFill>
                  <a:latin typeface="Open Sans"/>
                  <a:ea typeface="Open Sans"/>
                  <a:cs typeface="Open Sans"/>
                  <a:sym typeface="Open Sans"/>
                </a:rPr>
                <a:t>.</a:t>
              </a:r>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2"/>
                                        </p:tgtEl>
                                        <p:attrNameLst>
                                          <p:attrName>style.visibility</p:attrName>
                                        </p:attrNameLst>
                                      </p:cBhvr>
                                      <p:to>
                                        <p:strVal val="visible"/>
                                      </p:to>
                                    </p:set>
                                    <p:animEffect transition="in" filter="fade">
                                      <p:cBhvr>
                                        <p:cTn id="7" dur="500"/>
                                        <p:tgtEl>
                                          <p:spTgt spid="33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30"/>
          <p:cNvSpPr txBox="1"/>
          <p:nvPr/>
        </p:nvSpPr>
        <p:spPr>
          <a:xfrm>
            <a:off x="285382" y="2552389"/>
            <a:ext cx="2587753"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b="1">
                <a:solidFill>
                  <a:schemeClr val="dk1"/>
                </a:solidFill>
                <a:latin typeface="Open Sans"/>
                <a:ea typeface="Open Sans"/>
                <a:cs typeface="Open Sans"/>
                <a:sym typeface="Open Sans"/>
              </a:rPr>
              <a:t> Souligne les phrases.</a:t>
            </a:r>
            <a:endParaRPr sz="3600" b="1">
              <a:solidFill>
                <a:schemeClr val="dk1"/>
              </a:solidFill>
              <a:latin typeface="Open Sans"/>
              <a:ea typeface="Open Sans"/>
              <a:cs typeface="Open Sans"/>
              <a:sym typeface="Open Sans"/>
            </a:endParaRPr>
          </a:p>
        </p:txBody>
      </p:sp>
      <p:sp>
        <p:nvSpPr>
          <p:cNvPr id="343" name="Google Shape;343;p30"/>
          <p:cNvSpPr txBox="1"/>
          <p:nvPr/>
        </p:nvSpPr>
        <p:spPr>
          <a:xfrm>
            <a:off x="3676220" y="1035910"/>
            <a:ext cx="8515780" cy="5632311"/>
          </a:xfrm>
          <a:prstGeom prst="rect">
            <a:avLst/>
          </a:prstGeom>
          <a:solidFill>
            <a:schemeClr val="lt1"/>
          </a:solidFill>
          <a:ln>
            <a:noFill/>
          </a:ln>
          <a:effectLst>
            <a:outerShdw blurRad="50800" dist="38100" dir="16200000" rotWithShape="0">
              <a:srgbClr val="000000">
                <a:alpha val="40000"/>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souris la attrape chat le.</a:t>
            </a:r>
            <a:endParaRPr/>
          </a:p>
          <a:p>
            <a:pPr marL="0" marR="0" lvl="0" indent="0" algn="l" rtl="0">
              <a:spcBef>
                <a:spcPts val="0"/>
              </a:spcBef>
              <a:spcAft>
                <a:spcPts val="0"/>
              </a:spcAft>
              <a:buNone/>
            </a:pPr>
            <a:endParaRPr sz="3600">
              <a:solidFill>
                <a:schemeClr val="dk1"/>
              </a:solidFill>
              <a:latin typeface="Open Sans"/>
              <a:ea typeface="Open Sans"/>
              <a:cs typeface="Open Sans"/>
              <a:sym typeface="Open Sans"/>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Mon petit frère regarde la télé.</a:t>
            </a:r>
            <a:endParaRPr/>
          </a:p>
          <a:p>
            <a:pPr marL="0" marR="0" lvl="0" indent="0" algn="l" rtl="0">
              <a:spcBef>
                <a:spcPts val="0"/>
              </a:spcBef>
              <a:spcAft>
                <a:spcPts val="0"/>
              </a:spcAft>
              <a:buNone/>
            </a:pPr>
            <a:endParaRPr sz="3600">
              <a:solidFill>
                <a:schemeClr val="dk1"/>
              </a:solidFill>
              <a:latin typeface="Open Sans"/>
              <a:ea typeface="Open Sans"/>
              <a:cs typeface="Open Sans"/>
              <a:sym typeface="Open Sans"/>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J’aime lire des histoires.</a:t>
            </a:r>
            <a:endParaRPr/>
          </a:p>
          <a:p>
            <a:pPr marL="0" marR="0" lvl="0" indent="0" algn="l" rtl="0">
              <a:spcBef>
                <a:spcPts val="0"/>
              </a:spcBef>
              <a:spcAft>
                <a:spcPts val="0"/>
              </a:spcAft>
              <a:buNone/>
            </a:pPr>
            <a:endParaRPr sz="3600">
              <a:solidFill>
                <a:schemeClr val="dk1"/>
              </a:solidFill>
              <a:latin typeface="Open Sans"/>
              <a:ea typeface="Open Sans"/>
              <a:cs typeface="Open Sans"/>
              <a:sym typeface="Open Sans"/>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Une banane le mange singe.</a:t>
            </a:r>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 </a:t>
            </a:r>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À l’école, les élèves apprennent à lire et à écrire.</a:t>
            </a:r>
            <a:endParaRPr/>
          </a:p>
        </p:txBody>
      </p:sp>
      <p:cxnSp>
        <p:nvCxnSpPr>
          <p:cNvPr id="344" name="Google Shape;344;p30"/>
          <p:cNvCxnSpPr/>
          <p:nvPr/>
        </p:nvCxnSpPr>
        <p:spPr>
          <a:xfrm>
            <a:off x="3752933" y="2929576"/>
            <a:ext cx="5653185" cy="0"/>
          </a:xfrm>
          <a:prstGeom prst="straightConnector1">
            <a:avLst/>
          </a:prstGeom>
          <a:noFill/>
          <a:ln w="28575" cap="flat" cmpd="sng">
            <a:solidFill>
              <a:srgbClr val="FF0000"/>
            </a:solidFill>
            <a:prstDash val="solid"/>
            <a:miter lim="800000"/>
            <a:headEnd type="none" w="sm" len="sm"/>
            <a:tailEnd type="none" w="sm" len="sm"/>
          </a:ln>
        </p:spPr>
      </p:cxnSp>
      <p:cxnSp>
        <p:nvCxnSpPr>
          <p:cNvPr id="345" name="Google Shape;345;p30"/>
          <p:cNvCxnSpPr/>
          <p:nvPr/>
        </p:nvCxnSpPr>
        <p:spPr>
          <a:xfrm rot="10800000" flipH="1">
            <a:off x="3850299" y="6004778"/>
            <a:ext cx="7604162" cy="44310"/>
          </a:xfrm>
          <a:prstGeom prst="straightConnector1">
            <a:avLst/>
          </a:prstGeom>
          <a:noFill/>
          <a:ln w="28575" cap="flat" cmpd="sng">
            <a:solidFill>
              <a:srgbClr val="FF0000"/>
            </a:solidFill>
            <a:prstDash val="solid"/>
            <a:miter lim="800000"/>
            <a:headEnd type="none" w="sm" len="sm"/>
            <a:tailEnd type="none" w="sm" len="sm"/>
          </a:ln>
        </p:spPr>
      </p:cxnSp>
      <p:cxnSp>
        <p:nvCxnSpPr>
          <p:cNvPr id="346" name="Google Shape;346;p30"/>
          <p:cNvCxnSpPr/>
          <p:nvPr/>
        </p:nvCxnSpPr>
        <p:spPr>
          <a:xfrm>
            <a:off x="3752933" y="3912034"/>
            <a:ext cx="4361304" cy="0"/>
          </a:xfrm>
          <a:prstGeom prst="straightConnector1">
            <a:avLst/>
          </a:prstGeom>
          <a:noFill/>
          <a:ln w="28575" cap="flat" cmpd="sng">
            <a:solidFill>
              <a:srgbClr val="FF0000"/>
            </a:solidFill>
            <a:prstDash val="solid"/>
            <a:miter lim="800000"/>
            <a:headEnd type="none" w="sm" len="sm"/>
            <a:tailEnd type="none" w="sm" len="sm"/>
          </a:ln>
        </p:spPr>
      </p:cxnSp>
      <p:sp>
        <p:nvSpPr>
          <p:cNvPr id="347" name="Google Shape;347;p30"/>
          <p:cNvSpPr/>
          <p:nvPr/>
        </p:nvSpPr>
        <p:spPr>
          <a:xfrm>
            <a:off x="866905" y="228339"/>
            <a:ext cx="9705795"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APPLICATION</a:t>
            </a:r>
            <a:endParaRPr sz="3600" b="1" cap="none">
              <a:solidFill>
                <a:srgbClr val="0097D7"/>
              </a:solidFill>
              <a:latin typeface="Open Sans"/>
              <a:ea typeface="Open Sans"/>
              <a:cs typeface="Open Sans"/>
              <a:sym typeface="Open Sans"/>
            </a:endParaRPr>
          </a:p>
        </p:txBody>
      </p:sp>
      <p:cxnSp>
        <p:nvCxnSpPr>
          <p:cNvPr id="348" name="Google Shape;348;p30"/>
          <p:cNvCxnSpPr/>
          <p:nvPr/>
        </p:nvCxnSpPr>
        <p:spPr>
          <a:xfrm>
            <a:off x="3752933" y="6620695"/>
            <a:ext cx="1103850" cy="0"/>
          </a:xfrm>
          <a:prstGeom prst="straightConnector1">
            <a:avLst/>
          </a:prstGeom>
          <a:noFill/>
          <a:ln w="28575" cap="flat" cmpd="sng">
            <a:solidFill>
              <a:srgbClr val="FF0000"/>
            </a:solidFill>
            <a:prstDash val="solid"/>
            <a:miter lim="800000"/>
            <a:headEnd type="none" w="sm" len="sm"/>
            <a:tailEnd type="none" w="sm" len="sm"/>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2"/>
                                        </p:tgtEl>
                                        <p:attrNameLst>
                                          <p:attrName>style.visibility</p:attrName>
                                        </p:attrNameLst>
                                      </p:cBhvr>
                                      <p:to>
                                        <p:strVal val="visible"/>
                                      </p:to>
                                    </p:set>
                                    <p:animEffect transition="in" filter="fade">
                                      <p:cBhvr>
                                        <p:cTn id="7" dur="500"/>
                                        <p:tgtEl>
                                          <p:spTgt spid="3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3"/>
                                        </p:tgtEl>
                                        <p:attrNameLst>
                                          <p:attrName>style.visibility</p:attrName>
                                        </p:attrNameLst>
                                      </p:cBhvr>
                                      <p:to>
                                        <p:strVal val="visible"/>
                                      </p:to>
                                    </p:set>
                                    <p:animEffect transition="in" filter="fade">
                                      <p:cBhvr>
                                        <p:cTn id="12" dur="500"/>
                                        <p:tgtEl>
                                          <p:spTgt spid="3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4"/>
                                        </p:tgtEl>
                                        <p:attrNameLst>
                                          <p:attrName>style.visibility</p:attrName>
                                        </p:attrNameLst>
                                      </p:cBhvr>
                                      <p:to>
                                        <p:strVal val="visible"/>
                                      </p:to>
                                    </p:set>
                                    <p:animEffect transition="in" filter="fade">
                                      <p:cBhvr>
                                        <p:cTn id="17" dur="1000"/>
                                        <p:tgtEl>
                                          <p:spTgt spid="34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6"/>
                                        </p:tgtEl>
                                        <p:attrNameLst>
                                          <p:attrName>style.visibility</p:attrName>
                                        </p:attrNameLst>
                                      </p:cBhvr>
                                      <p:to>
                                        <p:strVal val="visible"/>
                                      </p:to>
                                    </p:set>
                                    <p:animEffect transition="in" filter="fade">
                                      <p:cBhvr>
                                        <p:cTn id="22" dur="1000"/>
                                        <p:tgtEl>
                                          <p:spTgt spid="34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5"/>
                                        </p:tgtEl>
                                        <p:attrNameLst>
                                          <p:attrName>style.visibility</p:attrName>
                                        </p:attrNameLst>
                                      </p:cBhvr>
                                      <p:to>
                                        <p:strVal val="visible"/>
                                      </p:to>
                                    </p:set>
                                    <p:animEffect transition="in" filter="fade">
                                      <p:cBhvr>
                                        <p:cTn id="27" dur="1000"/>
                                        <p:tgtEl>
                                          <p:spTgt spid="34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48"/>
                                        </p:tgtEl>
                                        <p:attrNameLst>
                                          <p:attrName>style.visibility</p:attrName>
                                        </p:attrNameLst>
                                      </p:cBhvr>
                                      <p:to>
                                        <p:strVal val="visible"/>
                                      </p:to>
                                    </p:set>
                                    <p:animEffect transition="in" filter="fade">
                                      <p:cBhvr>
                                        <p:cTn id="32" dur="1000"/>
                                        <p:tgtEl>
                                          <p:spTgt spid="3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p31"/>
          <p:cNvSpPr/>
          <p:nvPr/>
        </p:nvSpPr>
        <p:spPr>
          <a:xfrm>
            <a:off x="941179" y="197662"/>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a:solidFill>
                  <a:srgbClr val="0097D7"/>
                </a:solidFill>
                <a:latin typeface="Open Sans"/>
                <a:ea typeface="Open Sans"/>
                <a:cs typeface="Open Sans"/>
                <a:sym typeface="Open Sans"/>
              </a:rPr>
              <a:t>APPLICATION</a:t>
            </a:r>
            <a:endParaRPr/>
          </a:p>
        </p:txBody>
      </p:sp>
      <p:sp>
        <p:nvSpPr>
          <p:cNvPr id="355" name="Google Shape;355;p31"/>
          <p:cNvSpPr txBox="1"/>
          <p:nvPr/>
        </p:nvSpPr>
        <p:spPr>
          <a:xfrm>
            <a:off x="741286" y="827537"/>
            <a:ext cx="10856968"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Range les mots dans l’ordre. </a:t>
            </a:r>
            <a:endParaRPr/>
          </a:p>
          <a:p>
            <a:pPr marL="0" marR="0" lvl="0" indent="0" algn="l" rtl="0">
              <a:spcBef>
                <a:spcPts val="0"/>
              </a:spcBef>
              <a:spcAft>
                <a:spcPts val="0"/>
              </a:spcAft>
              <a:buNone/>
            </a:pPr>
            <a:r>
              <a:rPr lang="fr-FR" sz="2800" i="1">
                <a:solidFill>
                  <a:schemeClr val="dk1"/>
                </a:solidFill>
                <a:latin typeface="Open Sans"/>
                <a:ea typeface="Open Sans"/>
                <a:cs typeface="Open Sans"/>
                <a:sym typeface="Open Sans"/>
              </a:rPr>
              <a:t>Attention aux majuscules et aux points!</a:t>
            </a:r>
            <a:endParaRPr sz="2800" i="1">
              <a:solidFill>
                <a:schemeClr val="dk1"/>
              </a:solidFill>
              <a:latin typeface="Open Sans"/>
              <a:ea typeface="Open Sans"/>
              <a:cs typeface="Open Sans"/>
              <a:sym typeface="Open Sans"/>
            </a:endParaRPr>
          </a:p>
        </p:txBody>
      </p:sp>
      <p:sp>
        <p:nvSpPr>
          <p:cNvPr id="356" name="Google Shape;356;p31"/>
          <p:cNvSpPr txBox="1"/>
          <p:nvPr/>
        </p:nvSpPr>
        <p:spPr>
          <a:xfrm>
            <a:off x="6336408" y="2333536"/>
            <a:ext cx="888640"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son</a:t>
            </a:r>
            <a:r>
              <a:rPr lang="fr-FR" sz="3600">
                <a:solidFill>
                  <a:schemeClr val="dk1"/>
                </a:solidFill>
                <a:latin typeface="Times New Roman"/>
                <a:ea typeface="Times New Roman"/>
                <a:cs typeface="Times New Roman"/>
                <a:sym typeface="Times New Roman"/>
              </a:rPr>
              <a:t> </a:t>
            </a:r>
            <a:endParaRPr/>
          </a:p>
        </p:txBody>
      </p:sp>
      <p:sp>
        <p:nvSpPr>
          <p:cNvPr id="357" name="Google Shape;357;p31"/>
          <p:cNvSpPr txBox="1"/>
          <p:nvPr/>
        </p:nvSpPr>
        <p:spPr>
          <a:xfrm>
            <a:off x="2599086" y="2318540"/>
            <a:ext cx="1963718"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cherche</a:t>
            </a:r>
            <a:endParaRPr/>
          </a:p>
        </p:txBody>
      </p:sp>
      <p:sp>
        <p:nvSpPr>
          <p:cNvPr id="358" name="Google Shape;358;p31"/>
          <p:cNvSpPr txBox="1"/>
          <p:nvPr/>
        </p:nvSpPr>
        <p:spPr>
          <a:xfrm>
            <a:off x="9259525" y="2305361"/>
            <a:ext cx="1465417"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voisin</a:t>
            </a:r>
            <a:r>
              <a:rPr lang="fr-FR" sz="3600">
                <a:solidFill>
                  <a:schemeClr val="dk1"/>
                </a:solidFill>
                <a:latin typeface="Times New Roman"/>
                <a:ea typeface="Times New Roman"/>
                <a:cs typeface="Times New Roman"/>
                <a:sym typeface="Times New Roman"/>
              </a:rPr>
              <a:t> </a:t>
            </a:r>
            <a:endParaRPr/>
          </a:p>
        </p:txBody>
      </p:sp>
      <p:sp>
        <p:nvSpPr>
          <p:cNvPr id="359" name="Google Shape;359;p31"/>
          <p:cNvSpPr txBox="1"/>
          <p:nvPr/>
        </p:nvSpPr>
        <p:spPr>
          <a:xfrm>
            <a:off x="7509578" y="2318539"/>
            <a:ext cx="1465417"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chien.</a:t>
            </a:r>
            <a:r>
              <a:rPr lang="fr-FR" sz="3600">
                <a:solidFill>
                  <a:schemeClr val="dk1"/>
                </a:solidFill>
                <a:latin typeface="Times New Roman"/>
                <a:ea typeface="Times New Roman"/>
                <a:cs typeface="Times New Roman"/>
                <a:sym typeface="Times New Roman"/>
              </a:rPr>
              <a:t> </a:t>
            </a:r>
            <a:endParaRPr/>
          </a:p>
        </p:txBody>
      </p:sp>
      <p:sp>
        <p:nvSpPr>
          <p:cNvPr id="360" name="Google Shape;360;p31"/>
          <p:cNvSpPr txBox="1"/>
          <p:nvPr/>
        </p:nvSpPr>
        <p:spPr>
          <a:xfrm>
            <a:off x="1217328" y="2318540"/>
            <a:ext cx="1106833"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Mon</a:t>
            </a:r>
            <a:r>
              <a:rPr lang="fr-FR" sz="3600">
                <a:solidFill>
                  <a:schemeClr val="dk1"/>
                </a:solidFill>
                <a:latin typeface="Times New Roman"/>
                <a:ea typeface="Times New Roman"/>
                <a:cs typeface="Times New Roman"/>
                <a:sym typeface="Times New Roman"/>
              </a:rPr>
              <a:t> </a:t>
            </a:r>
            <a:endParaRPr/>
          </a:p>
        </p:txBody>
      </p:sp>
      <p:sp>
        <p:nvSpPr>
          <p:cNvPr id="361" name="Google Shape;361;p31"/>
          <p:cNvSpPr txBox="1"/>
          <p:nvPr/>
        </p:nvSpPr>
        <p:spPr>
          <a:xfrm>
            <a:off x="5408908" y="4649986"/>
            <a:ext cx="888640"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Les</a:t>
            </a:r>
            <a:r>
              <a:rPr lang="fr-FR" sz="3600">
                <a:solidFill>
                  <a:schemeClr val="dk1"/>
                </a:solidFill>
                <a:latin typeface="Times New Roman"/>
                <a:ea typeface="Times New Roman"/>
                <a:cs typeface="Times New Roman"/>
                <a:sym typeface="Times New Roman"/>
              </a:rPr>
              <a:t> </a:t>
            </a:r>
            <a:endParaRPr/>
          </a:p>
        </p:txBody>
      </p:sp>
      <p:sp>
        <p:nvSpPr>
          <p:cNvPr id="362" name="Google Shape;362;p31"/>
          <p:cNvSpPr txBox="1"/>
          <p:nvPr/>
        </p:nvSpPr>
        <p:spPr>
          <a:xfrm>
            <a:off x="1744851" y="4649987"/>
            <a:ext cx="1641405"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feuilles</a:t>
            </a:r>
            <a:r>
              <a:rPr lang="fr-FR" sz="3600">
                <a:solidFill>
                  <a:schemeClr val="dk1"/>
                </a:solidFill>
                <a:latin typeface="Times New Roman"/>
                <a:ea typeface="Times New Roman"/>
                <a:cs typeface="Times New Roman"/>
                <a:sym typeface="Times New Roman"/>
              </a:rPr>
              <a:t> </a:t>
            </a:r>
            <a:endParaRPr/>
          </a:p>
        </p:txBody>
      </p:sp>
      <p:sp>
        <p:nvSpPr>
          <p:cNvPr id="363" name="Google Shape;363;p31"/>
          <p:cNvSpPr txBox="1"/>
          <p:nvPr/>
        </p:nvSpPr>
        <p:spPr>
          <a:xfrm>
            <a:off x="680952" y="4649987"/>
            <a:ext cx="888640"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des</a:t>
            </a:r>
            <a:r>
              <a:rPr lang="fr-FR" sz="3600">
                <a:solidFill>
                  <a:schemeClr val="dk1"/>
                </a:solidFill>
                <a:latin typeface="Times New Roman"/>
                <a:ea typeface="Times New Roman"/>
                <a:cs typeface="Times New Roman"/>
                <a:sym typeface="Times New Roman"/>
              </a:rPr>
              <a:t> </a:t>
            </a:r>
            <a:endParaRPr/>
          </a:p>
        </p:txBody>
      </p:sp>
      <p:sp>
        <p:nvSpPr>
          <p:cNvPr id="364" name="Google Shape;364;p31"/>
          <p:cNvSpPr txBox="1"/>
          <p:nvPr/>
        </p:nvSpPr>
        <p:spPr>
          <a:xfrm>
            <a:off x="6478222" y="4649985"/>
            <a:ext cx="888640"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en </a:t>
            </a:r>
            <a:endParaRPr/>
          </a:p>
        </p:txBody>
      </p:sp>
      <p:sp>
        <p:nvSpPr>
          <p:cNvPr id="365" name="Google Shape;365;p31"/>
          <p:cNvSpPr txBox="1"/>
          <p:nvPr/>
        </p:nvSpPr>
        <p:spPr>
          <a:xfrm>
            <a:off x="7506526" y="4649985"/>
            <a:ext cx="2127158"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automne. </a:t>
            </a:r>
            <a:endParaRPr/>
          </a:p>
        </p:txBody>
      </p:sp>
      <p:sp>
        <p:nvSpPr>
          <p:cNvPr id="366" name="Google Shape;366;p31"/>
          <p:cNvSpPr txBox="1"/>
          <p:nvPr/>
        </p:nvSpPr>
        <p:spPr>
          <a:xfrm>
            <a:off x="9872613" y="4649985"/>
            <a:ext cx="1951913"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tombent </a:t>
            </a:r>
            <a:endParaRPr/>
          </a:p>
        </p:txBody>
      </p:sp>
      <p:sp>
        <p:nvSpPr>
          <p:cNvPr id="367" name="Google Shape;367;p31"/>
          <p:cNvSpPr txBox="1"/>
          <p:nvPr/>
        </p:nvSpPr>
        <p:spPr>
          <a:xfrm>
            <a:off x="3561515" y="4649987"/>
            <a:ext cx="1641405" cy="646331"/>
          </a:xfrm>
          <a:prstGeom prst="rect">
            <a:avLst/>
          </a:prstGeom>
          <a:solidFill>
            <a:schemeClr val="lt1"/>
          </a:solidFill>
          <a:ln w="12700" cap="flat" cmpd="sng">
            <a:solidFill>
              <a:srgbClr val="8DA9DB"/>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arbres</a:t>
            </a:r>
            <a:r>
              <a:rPr lang="fr-FR" sz="3600">
                <a:solidFill>
                  <a:schemeClr val="dk1"/>
                </a:solidFill>
                <a:latin typeface="Times New Roman"/>
                <a:ea typeface="Times New Roman"/>
                <a:cs typeface="Times New Roman"/>
                <a:sym typeface="Times New Roman"/>
              </a:rPr>
              <a:t> </a:t>
            </a:r>
            <a:endParaRPr/>
          </a:p>
        </p:txBody>
      </p:sp>
      <p:sp>
        <p:nvSpPr>
          <p:cNvPr id="368" name="Google Shape;368;p31"/>
          <p:cNvSpPr txBox="1"/>
          <p:nvPr/>
        </p:nvSpPr>
        <p:spPr>
          <a:xfrm>
            <a:off x="4752000" y="2318540"/>
            <a:ext cx="1290274" cy="646331"/>
          </a:xfrm>
          <a:prstGeom prst="rect">
            <a:avLst/>
          </a:prstGeom>
          <a:solidFill>
            <a:schemeClr val="lt1"/>
          </a:solidFill>
          <a:ln w="12700" cap="flat" cmpd="sng">
            <a:solidFill>
              <a:srgbClr val="FFD96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petit</a:t>
            </a:r>
            <a:r>
              <a:rPr lang="fr-FR" sz="3600">
                <a:solidFill>
                  <a:schemeClr val="dk1"/>
                </a:solidFill>
                <a:latin typeface="Times New Roman"/>
                <a:ea typeface="Times New Roman"/>
                <a:cs typeface="Times New Roman"/>
                <a:sym typeface="Times New Roman"/>
              </a:rPr>
              <a:t> </a:t>
            </a:r>
            <a:endParaRPr/>
          </a:p>
        </p:txBody>
      </p:sp>
      <p:sp>
        <p:nvSpPr>
          <p:cNvPr id="369" name="Google Shape;369;p31"/>
          <p:cNvSpPr txBox="1"/>
          <p:nvPr/>
        </p:nvSpPr>
        <p:spPr>
          <a:xfrm>
            <a:off x="1228403" y="3299392"/>
            <a:ext cx="9620167" cy="646331"/>
          </a:xfrm>
          <a:prstGeom prst="rect">
            <a:avLst/>
          </a:prstGeom>
          <a:solidFill>
            <a:schemeClr val="lt1"/>
          </a:solidFill>
          <a:ln w="38100" cap="flat" cmpd="sng">
            <a:solidFill>
              <a:srgbClr val="FFD966"/>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a:solidFill>
                  <a:srgbClr val="0070C0"/>
                </a:solidFill>
                <a:latin typeface="Open Sans"/>
                <a:ea typeface="Open Sans"/>
                <a:cs typeface="Open Sans"/>
                <a:sym typeface="Open Sans"/>
              </a:rPr>
              <a:t>Mon voisin cherche son petit chien.</a:t>
            </a:r>
            <a:endParaRPr/>
          </a:p>
        </p:txBody>
      </p:sp>
      <p:sp>
        <p:nvSpPr>
          <p:cNvPr id="370" name="Google Shape;370;p31"/>
          <p:cNvSpPr txBox="1"/>
          <p:nvPr/>
        </p:nvSpPr>
        <p:spPr>
          <a:xfrm>
            <a:off x="1228403" y="5707297"/>
            <a:ext cx="10369851" cy="646331"/>
          </a:xfrm>
          <a:prstGeom prst="rect">
            <a:avLst/>
          </a:prstGeom>
          <a:solidFill>
            <a:schemeClr val="lt1"/>
          </a:solidFill>
          <a:ln w="38100" cap="flat" cmpd="sng">
            <a:solidFill>
              <a:srgbClr val="8DA9DB"/>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a:solidFill>
                  <a:srgbClr val="0070C0"/>
                </a:solidFill>
                <a:latin typeface="Open Sans"/>
                <a:ea typeface="Open Sans"/>
                <a:cs typeface="Open Sans"/>
                <a:sym typeface="Open Sans"/>
              </a:rPr>
              <a:t>Les feuilles des arbres tombent en automne.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5"/>
                                        </p:tgtEl>
                                        <p:attrNameLst>
                                          <p:attrName>style.visibility</p:attrName>
                                        </p:attrNameLst>
                                      </p:cBhvr>
                                      <p:to>
                                        <p:strVal val="visible"/>
                                      </p:to>
                                    </p:set>
                                    <p:animEffect transition="in" filter="fade">
                                      <p:cBhvr>
                                        <p:cTn id="7" dur="500"/>
                                        <p:tgtEl>
                                          <p:spTgt spid="35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56"/>
                                        </p:tgtEl>
                                        <p:attrNameLst>
                                          <p:attrName>style.visibility</p:attrName>
                                        </p:attrNameLst>
                                      </p:cBhvr>
                                      <p:to>
                                        <p:strVal val="visible"/>
                                      </p:to>
                                    </p:set>
                                    <p:anim calcmode="lin" valueType="num">
                                      <p:cBhvr additive="base">
                                        <p:cTn id="12" dur="500"/>
                                        <p:tgtEl>
                                          <p:spTgt spid="356"/>
                                        </p:tgtEl>
                                        <p:attrNameLst>
                                          <p:attrName>ppt_y</p:attrName>
                                        </p:attrNameLst>
                                      </p:cBhvr>
                                      <p:tavLst>
                                        <p:tav tm="0">
                                          <p:val>
                                            <p:strVal val="#ppt_y+1"/>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57"/>
                                        </p:tgtEl>
                                        <p:attrNameLst>
                                          <p:attrName>style.visibility</p:attrName>
                                        </p:attrNameLst>
                                      </p:cBhvr>
                                      <p:to>
                                        <p:strVal val="visible"/>
                                      </p:to>
                                    </p:set>
                                    <p:anim calcmode="lin" valueType="num">
                                      <p:cBhvr additive="base">
                                        <p:cTn id="15" dur="500"/>
                                        <p:tgtEl>
                                          <p:spTgt spid="357"/>
                                        </p:tgtEl>
                                        <p:attrNameLst>
                                          <p:attrName>ppt_y</p:attrName>
                                        </p:attrNameLst>
                                      </p:cBhvr>
                                      <p:tavLst>
                                        <p:tav tm="0">
                                          <p:val>
                                            <p:strVal val="#ppt_y+1"/>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358"/>
                                        </p:tgtEl>
                                        <p:attrNameLst>
                                          <p:attrName>style.visibility</p:attrName>
                                        </p:attrNameLst>
                                      </p:cBhvr>
                                      <p:to>
                                        <p:strVal val="visible"/>
                                      </p:to>
                                    </p:set>
                                    <p:anim calcmode="lin" valueType="num">
                                      <p:cBhvr additive="base">
                                        <p:cTn id="18" dur="500"/>
                                        <p:tgtEl>
                                          <p:spTgt spid="358"/>
                                        </p:tgtEl>
                                        <p:attrNameLst>
                                          <p:attrName>ppt_y</p:attrName>
                                        </p:attrNameLst>
                                      </p:cBhvr>
                                      <p:tavLst>
                                        <p:tav tm="0">
                                          <p:val>
                                            <p:strVal val="#ppt_y+1"/>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59"/>
                                        </p:tgtEl>
                                        <p:attrNameLst>
                                          <p:attrName>style.visibility</p:attrName>
                                        </p:attrNameLst>
                                      </p:cBhvr>
                                      <p:to>
                                        <p:strVal val="visible"/>
                                      </p:to>
                                    </p:set>
                                    <p:anim calcmode="lin" valueType="num">
                                      <p:cBhvr additive="base">
                                        <p:cTn id="21" dur="500"/>
                                        <p:tgtEl>
                                          <p:spTgt spid="359"/>
                                        </p:tgtEl>
                                        <p:attrNameLst>
                                          <p:attrName>ppt_y</p:attrName>
                                        </p:attrNameLst>
                                      </p:cBhvr>
                                      <p:tavLst>
                                        <p:tav tm="0">
                                          <p:val>
                                            <p:strVal val="#ppt_y+1"/>
                                          </p:val>
                                        </p:tav>
                                        <p:tav tm="100000">
                                          <p:val>
                                            <p:strVal val="#ppt_y"/>
                                          </p:val>
                                        </p:tav>
                                      </p:tavLst>
                                    </p:anim>
                                  </p:childTnLst>
                                </p:cTn>
                              </p:par>
                              <p:par>
                                <p:cTn id="22" presetID="2" presetClass="entr" presetSubtype="4" fill="hold" nodeType="withEffect">
                                  <p:stCondLst>
                                    <p:cond delay="0"/>
                                  </p:stCondLst>
                                  <p:childTnLst>
                                    <p:set>
                                      <p:cBhvr>
                                        <p:cTn id="23" dur="1" fill="hold">
                                          <p:stCondLst>
                                            <p:cond delay="0"/>
                                          </p:stCondLst>
                                        </p:cTn>
                                        <p:tgtEl>
                                          <p:spTgt spid="368"/>
                                        </p:tgtEl>
                                        <p:attrNameLst>
                                          <p:attrName>style.visibility</p:attrName>
                                        </p:attrNameLst>
                                      </p:cBhvr>
                                      <p:to>
                                        <p:strVal val="visible"/>
                                      </p:to>
                                    </p:set>
                                    <p:anim calcmode="lin" valueType="num">
                                      <p:cBhvr additive="base">
                                        <p:cTn id="24" dur="500"/>
                                        <p:tgtEl>
                                          <p:spTgt spid="368"/>
                                        </p:tgtEl>
                                        <p:attrNameLst>
                                          <p:attrName>ppt_y</p:attrName>
                                        </p:attrNameLst>
                                      </p:cBhvr>
                                      <p:tavLst>
                                        <p:tav tm="0">
                                          <p:val>
                                            <p:strVal val="#ppt_y+1"/>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60"/>
                                        </p:tgtEl>
                                        <p:attrNameLst>
                                          <p:attrName>style.visibility</p:attrName>
                                        </p:attrNameLst>
                                      </p:cBhvr>
                                      <p:to>
                                        <p:strVal val="visible"/>
                                      </p:to>
                                    </p:set>
                                    <p:anim calcmode="lin" valueType="num">
                                      <p:cBhvr additive="base">
                                        <p:cTn id="27" dur="500"/>
                                        <p:tgtEl>
                                          <p:spTgt spid="360"/>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369"/>
                                        </p:tgtEl>
                                        <p:attrNameLst>
                                          <p:attrName>style.visibility</p:attrName>
                                        </p:attrNameLst>
                                      </p:cBhvr>
                                      <p:to>
                                        <p:strVal val="visible"/>
                                      </p:to>
                                    </p:set>
                                    <p:anim calcmode="lin" valueType="num">
                                      <p:cBhvr additive="base">
                                        <p:cTn id="32" dur="500"/>
                                        <p:tgtEl>
                                          <p:spTgt spid="369"/>
                                        </p:tgtEl>
                                        <p:attrNameLst>
                                          <p:attrName>ppt_w</p:attrName>
                                        </p:attrNameLst>
                                      </p:cBhvr>
                                      <p:tavLst>
                                        <p:tav tm="0">
                                          <p:val>
                                            <p:strVal val="0"/>
                                          </p:val>
                                        </p:tav>
                                        <p:tav tm="100000">
                                          <p:val>
                                            <p:strVal val="#ppt_w"/>
                                          </p:val>
                                        </p:tav>
                                      </p:tavLst>
                                    </p:anim>
                                    <p:anim calcmode="lin" valueType="num">
                                      <p:cBhvr additive="base">
                                        <p:cTn id="33" dur="500"/>
                                        <p:tgtEl>
                                          <p:spTgt spid="369"/>
                                        </p:tgtEl>
                                        <p:attrNameLst>
                                          <p:attrName>ppt_h</p:attrName>
                                        </p:attrNameLst>
                                      </p:cBhvr>
                                      <p:tavLst>
                                        <p:tav tm="0">
                                          <p:val>
                                            <p:str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361"/>
                                        </p:tgtEl>
                                        <p:attrNameLst>
                                          <p:attrName>style.visibility</p:attrName>
                                        </p:attrNameLst>
                                      </p:cBhvr>
                                      <p:to>
                                        <p:strVal val="visible"/>
                                      </p:to>
                                    </p:set>
                                    <p:anim calcmode="lin" valueType="num">
                                      <p:cBhvr additive="base">
                                        <p:cTn id="38" dur="500"/>
                                        <p:tgtEl>
                                          <p:spTgt spid="361"/>
                                        </p:tgtEl>
                                        <p:attrNameLst>
                                          <p:attrName>ppt_y</p:attrName>
                                        </p:attrNameLst>
                                      </p:cBhvr>
                                      <p:tavLst>
                                        <p:tav tm="0">
                                          <p:val>
                                            <p:strVal val="#ppt_y+1"/>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362"/>
                                        </p:tgtEl>
                                        <p:attrNameLst>
                                          <p:attrName>style.visibility</p:attrName>
                                        </p:attrNameLst>
                                      </p:cBhvr>
                                      <p:to>
                                        <p:strVal val="visible"/>
                                      </p:to>
                                    </p:set>
                                    <p:anim calcmode="lin" valueType="num">
                                      <p:cBhvr additive="base">
                                        <p:cTn id="41" dur="500"/>
                                        <p:tgtEl>
                                          <p:spTgt spid="362"/>
                                        </p:tgtEl>
                                        <p:attrNameLst>
                                          <p:attrName>ppt_y</p:attrName>
                                        </p:attrNameLst>
                                      </p:cBhvr>
                                      <p:tavLst>
                                        <p:tav tm="0">
                                          <p:val>
                                            <p:strVal val="#ppt_y+1"/>
                                          </p:val>
                                        </p:tav>
                                        <p:tav tm="100000">
                                          <p:val>
                                            <p:strVal val="#ppt_y"/>
                                          </p:val>
                                        </p:tav>
                                      </p:tavLst>
                                    </p:anim>
                                  </p:childTnLst>
                                </p:cTn>
                              </p:par>
                              <p:par>
                                <p:cTn id="42" presetID="2" presetClass="entr" presetSubtype="4" fill="hold" nodeType="withEffect">
                                  <p:stCondLst>
                                    <p:cond delay="0"/>
                                  </p:stCondLst>
                                  <p:childTnLst>
                                    <p:set>
                                      <p:cBhvr>
                                        <p:cTn id="43" dur="1" fill="hold">
                                          <p:stCondLst>
                                            <p:cond delay="0"/>
                                          </p:stCondLst>
                                        </p:cTn>
                                        <p:tgtEl>
                                          <p:spTgt spid="363"/>
                                        </p:tgtEl>
                                        <p:attrNameLst>
                                          <p:attrName>style.visibility</p:attrName>
                                        </p:attrNameLst>
                                      </p:cBhvr>
                                      <p:to>
                                        <p:strVal val="visible"/>
                                      </p:to>
                                    </p:set>
                                    <p:anim calcmode="lin" valueType="num">
                                      <p:cBhvr additive="base">
                                        <p:cTn id="44" dur="500"/>
                                        <p:tgtEl>
                                          <p:spTgt spid="363"/>
                                        </p:tgtEl>
                                        <p:attrNameLst>
                                          <p:attrName>ppt_y</p:attrName>
                                        </p:attrNameLst>
                                      </p:cBhvr>
                                      <p:tavLst>
                                        <p:tav tm="0">
                                          <p:val>
                                            <p:strVal val="#ppt_y+1"/>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364"/>
                                        </p:tgtEl>
                                        <p:attrNameLst>
                                          <p:attrName>style.visibility</p:attrName>
                                        </p:attrNameLst>
                                      </p:cBhvr>
                                      <p:to>
                                        <p:strVal val="visible"/>
                                      </p:to>
                                    </p:set>
                                    <p:anim calcmode="lin" valueType="num">
                                      <p:cBhvr additive="base">
                                        <p:cTn id="47" dur="500"/>
                                        <p:tgtEl>
                                          <p:spTgt spid="364"/>
                                        </p:tgtEl>
                                        <p:attrNameLst>
                                          <p:attrName>ppt_y</p:attrName>
                                        </p:attrNameLst>
                                      </p:cBhvr>
                                      <p:tavLst>
                                        <p:tav tm="0">
                                          <p:val>
                                            <p:strVal val="#ppt_y+1"/>
                                          </p:val>
                                        </p:tav>
                                        <p:tav tm="100000">
                                          <p:val>
                                            <p:strVal val="#ppt_y"/>
                                          </p:val>
                                        </p:tav>
                                      </p:tavLst>
                                    </p:anim>
                                  </p:childTnLst>
                                </p:cTn>
                              </p:par>
                              <p:par>
                                <p:cTn id="48" presetID="2" presetClass="entr" presetSubtype="4" fill="hold" nodeType="withEffect">
                                  <p:stCondLst>
                                    <p:cond delay="0"/>
                                  </p:stCondLst>
                                  <p:childTnLst>
                                    <p:set>
                                      <p:cBhvr>
                                        <p:cTn id="49" dur="1" fill="hold">
                                          <p:stCondLst>
                                            <p:cond delay="0"/>
                                          </p:stCondLst>
                                        </p:cTn>
                                        <p:tgtEl>
                                          <p:spTgt spid="365"/>
                                        </p:tgtEl>
                                        <p:attrNameLst>
                                          <p:attrName>style.visibility</p:attrName>
                                        </p:attrNameLst>
                                      </p:cBhvr>
                                      <p:to>
                                        <p:strVal val="visible"/>
                                      </p:to>
                                    </p:set>
                                    <p:anim calcmode="lin" valueType="num">
                                      <p:cBhvr additive="base">
                                        <p:cTn id="50" dur="500"/>
                                        <p:tgtEl>
                                          <p:spTgt spid="365"/>
                                        </p:tgtEl>
                                        <p:attrNameLst>
                                          <p:attrName>ppt_y</p:attrName>
                                        </p:attrNameLst>
                                      </p:cBhvr>
                                      <p:tavLst>
                                        <p:tav tm="0">
                                          <p:val>
                                            <p:strVal val="#ppt_y+1"/>
                                          </p:val>
                                        </p:tav>
                                        <p:tav tm="100000">
                                          <p:val>
                                            <p:strVal val="#ppt_y"/>
                                          </p:val>
                                        </p:tav>
                                      </p:tavLst>
                                    </p:anim>
                                  </p:childTnLst>
                                </p:cTn>
                              </p:par>
                              <p:par>
                                <p:cTn id="51" presetID="2" presetClass="entr" presetSubtype="4" fill="hold" nodeType="withEffect">
                                  <p:stCondLst>
                                    <p:cond delay="0"/>
                                  </p:stCondLst>
                                  <p:childTnLst>
                                    <p:set>
                                      <p:cBhvr>
                                        <p:cTn id="52" dur="1" fill="hold">
                                          <p:stCondLst>
                                            <p:cond delay="0"/>
                                          </p:stCondLst>
                                        </p:cTn>
                                        <p:tgtEl>
                                          <p:spTgt spid="366"/>
                                        </p:tgtEl>
                                        <p:attrNameLst>
                                          <p:attrName>style.visibility</p:attrName>
                                        </p:attrNameLst>
                                      </p:cBhvr>
                                      <p:to>
                                        <p:strVal val="visible"/>
                                      </p:to>
                                    </p:set>
                                    <p:anim calcmode="lin" valueType="num">
                                      <p:cBhvr additive="base">
                                        <p:cTn id="53" dur="500"/>
                                        <p:tgtEl>
                                          <p:spTgt spid="366"/>
                                        </p:tgtEl>
                                        <p:attrNameLst>
                                          <p:attrName>ppt_y</p:attrName>
                                        </p:attrNameLst>
                                      </p:cBhvr>
                                      <p:tavLst>
                                        <p:tav tm="0">
                                          <p:val>
                                            <p:strVal val="#ppt_y+1"/>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367"/>
                                        </p:tgtEl>
                                        <p:attrNameLst>
                                          <p:attrName>style.visibility</p:attrName>
                                        </p:attrNameLst>
                                      </p:cBhvr>
                                      <p:to>
                                        <p:strVal val="visible"/>
                                      </p:to>
                                    </p:set>
                                    <p:anim calcmode="lin" valueType="num">
                                      <p:cBhvr additive="base">
                                        <p:cTn id="56" dur="500"/>
                                        <p:tgtEl>
                                          <p:spTgt spid="367"/>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nodeType="clickEffect">
                                  <p:stCondLst>
                                    <p:cond delay="0"/>
                                  </p:stCondLst>
                                  <p:childTnLst>
                                    <p:set>
                                      <p:cBhvr>
                                        <p:cTn id="60" dur="1" fill="hold">
                                          <p:stCondLst>
                                            <p:cond delay="0"/>
                                          </p:stCondLst>
                                        </p:cTn>
                                        <p:tgtEl>
                                          <p:spTgt spid="370"/>
                                        </p:tgtEl>
                                        <p:attrNameLst>
                                          <p:attrName>style.visibility</p:attrName>
                                        </p:attrNameLst>
                                      </p:cBhvr>
                                      <p:to>
                                        <p:strVal val="visible"/>
                                      </p:to>
                                    </p:set>
                                    <p:anim calcmode="lin" valueType="num">
                                      <p:cBhvr additive="base">
                                        <p:cTn id="61" dur="500"/>
                                        <p:tgtEl>
                                          <p:spTgt spid="370"/>
                                        </p:tgtEl>
                                        <p:attrNameLst>
                                          <p:attrName>ppt_w</p:attrName>
                                        </p:attrNameLst>
                                      </p:cBhvr>
                                      <p:tavLst>
                                        <p:tav tm="0">
                                          <p:val>
                                            <p:strVal val="0"/>
                                          </p:val>
                                        </p:tav>
                                        <p:tav tm="100000">
                                          <p:val>
                                            <p:strVal val="#ppt_w"/>
                                          </p:val>
                                        </p:tav>
                                      </p:tavLst>
                                    </p:anim>
                                    <p:anim calcmode="lin" valueType="num">
                                      <p:cBhvr additive="base">
                                        <p:cTn id="62" dur="500"/>
                                        <p:tgtEl>
                                          <p:spTgt spid="37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Google Shape;376;p32"/>
          <p:cNvSpPr/>
          <p:nvPr/>
        </p:nvSpPr>
        <p:spPr>
          <a:xfrm>
            <a:off x="949759" y="250398"/>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a:solidFill>
                  <a:srgbClr val="0097D7"/>
                </a:solidFill>
                <a:latin typeface="Open Sans"/>
                <a:ea typeface="Open Sans"/>
                <a:cs typeface="Open Sans"/>
                <a:sym typeface="Open Sans"/>
              </a:rPr>
              <a:t>APPLICATION</a:t>
            </a:r>
            <a:endParaRPr/>
          </a:p>
        </p:txBody>
      </p:sp>
      <p:sp>
        <p:nvSpPr>
          <p:cNvPr id="377" name="Google Shape;377;p32"/>
          <p:cNvSpPr txBox="1"/>
          <p:nvPr/>
        </p:nvSpPr>
        <p:spPr>
          <a:xfrm>
            <a:off x="785414" y="830988"/>
            <a:ext cx="11230974"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Recopie les mots dans le bon ordre pour former une phrase. </a:t>
            </a:r>
            <a:br>
              <a:rPr lang="fr-FR" sz="2800" b="1">
                <a:solidFill>
                  <a:schemeClr val="dk1"/>
                </a:solidFill>
                <a:latin typeface="Open Sans"/>
                <a:ea typeface="Open Sans"/>
                <a:cs typeface="Open Sans"/>
                <a:sym typeface="Open Sans"/>
              </a:rPr>
            </a:br>
            <a:r>
              <a:rPr lang="fr-FR" sz="2800" i="1">
                <a:solidFill>
                  <a:schemeClr val="dk1"/>
                </a:solidFill>
                <a:latin typeface="Open Sans"/>
                <a:ea typeface="Open Sans"/>
                <a:cs typeface="Open Sans"/>
                <a:sym typeface="Open Sans"/>
              </a:rPr>
              <a:t>N’oublie pas les majuscules et les points.</a:t>
            </a:r>
            <a:endParaRPr sz="2800" i="1">
              <a:solidFill>
                <a:schemeClr val="dk1"/>
              </a:solidFill>
              <a:latin typeface="Open Sans"/>
              <a:ea typeface="Open Sans"/>
              <a:cs typeface="Open Sans"/>
              <a:sym typeface="Open Sans"/>
            </a:endParaRPr>
          </a:p>
        </p:txBody>
      </p:sp>
      <p:sp>
        <p:nvSpPr>
          <p:cNvPr id="378" name="Google Shape;378;p32"/>
          <p:cNvSpPr txBox="1"/>
          <p:nvPr/>
        </p:nvSpPr>
        <p:spPr>
          <a:xfrm>
            <a:off x="2443165" y="4506969"/>
            <a:ext cx="2097007" cy="584775"/>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  poisson </a:t>
            </a:r>
            <a:endParaRPr/>
          </a:p>
        </p:txBody>
      </p:sp>
      <p:sp>
        <p:nvSpPr>
          <p:cNvPr id="379" name="Google Shape;379;p32"/>
          <p:cNvSpPr txBox="1"/>
          <p:nvPr/>
        </p:nvSpPr>
        <p:spPr>
          <a:xfrm>
            <a:off x="276651" y="4506969"/>
            <a:ext cx="1871331" cy="584775"/>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rouge </a:t>
            </a:r>
            <a:endParaRPr/>
          </a:p>
        </p:txBody>
      </p:sp>
      <p:sp>
        <p:nvSpPr>
          <p:cNvPr id="380" name="Google Shape;380;p32"/>
          <p:cNvSpPr txBox="1"/>
          <p:nvPr/>
        </p:nvSpPr>
        <p:spPr>
          <a:xfrm>
            <a:off x="10320670" y="4486248"/>
            <a:ext cx="1537034" cy="584776"/>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nage </a:t>
            </a:r>
            <a:endParaRPr/>
          </a:p>
        </p:txBody>
      </p:sp>
      <p:sp>
        <p:nvSpPr>
          <p:cNvPr id="381" name="Google Shape;381;p32"/>
          <p:cNvSpPr txBox="1"/>
          <p:nvPr/>
        </p:nvSpPr>
        <p:spPr>
          <a:xfrm>
            <a:off x="8151662" y="4486249"/>
            <a:ext cx="1871331" cy="584775"/>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dans </a:t>
            </a:r>
            <a:endParaRPr/>
          </a:p>
        </p:txBody>
      </p:sp>
      <p:sp>
        <p:nvSpPr>
          <p:cNvPr id="382" name="Google Shape;382;p32"/>
          <p:cNvSpPr txBox="1"/>
          <p:nvPr/>
        </p:nvSpPr>
        <p:spPr>
          <a:xfrm>
            <a:off x="5985148" y="4486249"/>
            <a:ext cx="1871331" cy="584775"/>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l’eau </a:t>
            </a:r>
            <a:endParaRPr/>
          </a:p>
        </p:txBody>
      </p:sp>
      <p:sp>
        <p:nvSpPr>
          <p:cNvPr id="383" name="Google Shape;383;p32"/>
          <p:cNvSpPr txBox="1"/>
          <p:nvPr/>
        </p:nvSpPr>
        <p:spPr>
          <a:xfrm>
            <a:off x="2443165" y="3223628"/>
            <a:ext cx="7305671" cy="584775"/>
          </a:xfrm>
          <a:prstGeom prst="rect">
            <a:avLst/>
          </a:prstGeom>
          <a:solidFill>
            <a:schemeClr val="lt1"/>
          </a:solidFill>
          <a:ln w="57150" cap="flat" cmpd="sng">
            <a:solidFill>
              <a:srgbClr val="1E4E79"/>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a:solidFill>
                  <a:srgbClr val="0070C0"/>
                </a:solidFill>
                <a:latin typeface="Calibri"/>
                <a:ea typeface="Calibri"/>
                <a:cs typeface="Calibri"/>
                <a:sym typeface="Calibri"/>
              </a:rPr>
              <a:t> </a:t>
            </a:r>
            <a:r>
              <a:rPr lang="fr-FR" sz="3200" b="1">
                <a:solidFill>
                  <a:srgbClr val="0070C0"/>
                </a:solidFill>
                <a:latin typeface="Open Sans"/>
                <a:ea typeface="Open Sans"/>
                <a:cs typeface="Open Sans"/>
                <a:sym typeface="Open Sans"/>
              </a:rPr>
              <a:t>Le chat chasse la souris. </a:t>
            </a:r>
            <a:endParaRPr/>
          </a:p>
        </p:txBody>
      </p:sp>
      <p:sp>
        <p:nvSpPr>
          <p:cNvPr id="384" name="Google Shape;384;p32"/>
          <p:cNvSpPr txBox="1"/>
          <p:nvPr/>
        </p:nvSpPr>
        <p:spPr>
          <a:xfrm>
            <a:off x="949759" y="2194162"/>
            <a:ext cx="1020038" cy="584775"/>
          </a:xfrm>
          <a:prstGeom prst="rect">
            <a:avLst/>
          </a:prstGeom>
          <a:solidFill>
            <a:schemeClr val="lt1"/>
          </a:solidFill>
          <a:ln w="12700" cap="flat" cmpd="sng">
            <a:solidFill>
              <a:srgbClr val="1E4E7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 le  </a:t>
            </a:r>
            <a:endParaRPr/>
          </a:p>
        </p:txBody>
      </p:sp>
      <p:sp>
        <p:nvSpPr>
          <p:cNvPr id="385" name="Google Shape;385;p32"/>
          <p:cNvSpPr txBox="1"/>
          <p:nvPr/>
        </p:nvSpPr>
        <p:spPr>
          <a:xfrm>
            <a:off x="4835355" y="4486250"/>
            <a:ext cx="854610" cy="584775"/>
          </a:xfrm>
          <a:prstGeom prst="rect">
            <a:avLst/>
          </a:prstGeom>
          <a:solidFill>
            <a:schemeClr val="lt1"/>
          </a:solidFill>
          <a:ln w="12700" cap="flat" cmpd="sng">
            <a:solidFill>
              <a:schemeClr val="accent2"/>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  le </a:t>
            </a:r>
            <a:endParaRPr/>
          </a:p>
        </p:txBody>
      </p:sp>
      <p:sp>
        <p:nvSpPr>
          <p:cNvPr id="386" name="Google Shape;386;p32"/>
          <p:cNvSpPr txBox="1"/>
          <p:nvPr/>
        </p:nvSpPr>
        <p:spPr>
          <a:xfrm>
            <a:off x="8712598" y="2194161"/>
            <a:ext cx="1554489" cy="584775"/>
          </a:xfrm>
          <a:prstGeom prst="rect">
            <a:avLst/>
          </a:prstGeom>
          <a:solidFill>
            <a:schemeClr val="lt1"/>
          </a:solidFill>
          <a:ln w="12700" cap="flat" cmpd="sng">
            <a:solidFill>
              <a:srgbClr val="1E4E7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 chat </a:t>
            </a:r>
            <a:endParaRPr/>
          </a:p>
        </p:txBody>
      </p:sp>
      <p:sp>
        <p:nvSpPr>
          <p:cNvPr id="387" name="Google Shape;387;p32"/>
          <p:cNvSpPr txBox="1"/>
          <p:nvPr/>
        </p:nvSpPr>
        <p:spPr>
          <a:xfrm>
            <a:off x="2310909" y="2194162"/>
            <a:ext cx="2053667" cy="584775"/>
          </a:xfrm>
          <a:prstGeom prst="rect">
            <a:avLst/>
          </a:prstGeom>
          <a:solidFill>
            <a:schemeClr val="lt1"/>
          </a:solidFill>
          <a:ln w="12700" cap="flat" cmpd="sng">
            <a:solidFill>
              <a:srgbClr val="1E4E7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chasse </a:t>
            </a:r>
            <a:endParaRPr/>
          </a:p>
        </p:txBody>
      </p:sp>
      <p:sp>
        <p:nvSpPr>
          <p:cNvPr id="388" name="Google Shape;388;p32"/>
          <p:cNvSpPr txBox="1"/>
          <p:nvPr/>
        </p:nvSpPr>
        <p:spPr>
          <a:xfrm>
            <a:off x="7185034" y="2194161"/>
            <a:ext cx="1186452" cy="584775"/>
          </a:xfrm>
          <a:prstGeom prst="rect">
            <a:avLst/>
          </a:prstGeom>
          <a:solidFill>
            <a:schemeClr val="lt1"/>
          </a:solidFill>
          <a:ln w="12700" cap="flat" cmpd="sng">
            <a:solidFill>
              <a:srgbClr val="1E4E7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la </a:t>
            </a:r>
            <a:endParaRPr/>
          </a:p>
        </p:txBody>
      </p:sp>
      <p:sp>
        <p:nvSpPr>
          <p:cNvPr id="389" name="Google Shape;389;p32"/>
          <p:cNvSpPr txBox="1"/>
          <p:nvPr/>
        </p:nvSpPr>
        <p:spPr>
          <a:xfrm>
            <a:off x="4705688" y="2199047"/>
            <a:ext cx="2138234" cy="584775"/>
          </a:xfrm>
          <a:prstGeom prst="rect">
            <a:avLst/>
          </a:prstGeom>
          <a:solidFill>
            <a:schemeClr val="lt1"/>
          </a:solidFill>
          <a:ln w="12700" cap="flat" cmpd="sng">
            <a:solidFill>
              <a:srgbClr val="1E4E79"/>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a:solidFill>
                  <a:schemeClr val="dk1"/>
                </a:solidFill>
                <a:latin typeface="Open Sans"/>
                <a:ea typeface="Open Sans"/>
                <a:cs typeface="Open Sans"/>
                <a:sym typeface="Open Sans"/>
              </a:rPr>
              <a:t>souris </a:t>
            </a:r>
            <a:endParaRPr/>
          </a:p>
        </p:txBody>
      </p:sp>
      <p:sp>
        <p:nvSpPr>
          <p:cNvPr id="390" name="Google Shape;390;p32"/>
          <p:cNvSpPr txBox="1"/>
          <p:nvPr/>
        </p:nvSpPr>
        <p:spPr>
          <a:xfrm>
            <a:off x="2443165" y="5542212"/>
            <a:ext cx="7305671" cy="584775"/>
          </a:xfrm>
          <a:prstGeom prst="rect">
            <a:avLst/>
          </a:prstGeom>
          <a:solidFill>
            <a:schemeClr val="lt1"/>
          </a:solidFill>
          <a:ln w="57150" cap="flat" cmpd="sng">
            <a:solidFill>
              <a:schemeClr val="accent2"/>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3200" b="1">
                <a:solidFill>
                  <a:srgbClr val="0070C0"/>
                </a:solidFill>
                <a:latin typeface="Open Sans"/>
                <a:ea typeface="Open Sans"/>
                <a:cs typeface="Open Sans"/>
                <a:sym typeface="Open Sans"/>
              </a:rPr>
              <a:t> Le poisson rouge nage dans l’eau.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7"/>
                                        </p:tgtEl>
                                        <p:attrNameLst>
                                          <p:attrName>style.visibility</p:attrName>
                                        </p:attrNameLst>
                                      </p:cBhvr>
                                      <p:to>
                                        <p:strVal val="visible"/>
                                      </p:to>
                                    </p:set>
                                    <p:animEffect transition="in" filter="fade">
                                      <p:cBhvr>
                                        <p:cTn id="7" dur="500"/>
                                        <p:tgtEl>
                                          <p:spTgt spid="37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86"/>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388"/>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89"/>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87"/>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38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383"/>
                                        </p:tgtEl>
                                        <p:attrNameLst>
                                          <p:attrName>style.visibility</p:attrName>
                                        </p:attrNameLst>
                                      </p:cBhvr>
                                      <p:to>
                                        <p:strVal val="visible"/>
                                      </p:to>
                                    </p:set>
                                    <p:anim calcmode="lin" valueType="num">
                                      <p:cBhvr additive="base">
                                        <p:cTn id="24" dur="500"/>
                                        <p:tgtEl>
                                          <p:spTgt spid="383"/>
                                        </p:tgtEl>
                                        <p:attrNameLst>
                                          <p:attrName>ppt_w</p:attrName>
                                        </p:attrNameLst>
                                      </p:cBhvr>
                                      <p:tavLst>
                                        <p:tav tm="0">
                                          <p:val>
                                            <p:strVal val="0"/>
                                          </p:val>
                                        </p:tav>
                                        <p:tav tm="100000">
                                          <p:val>
                                            <p:strVal val="#ppt_w"/>
                                          </p:val>
                                        </p:tav>
                                      </p:tavLst>
                                    </p:anim>
                                    <p:anim calcmode="lin" valueType="num">
                                      <p:cBhvr additive="base">
                                        <p:cTn id="25" dur="500"/>
                                        <p:tgtEl>
                                          <p:spTgt spid="383"/>
                                        </p:tgtEl>
                                        <p:attrNameLst>
                                          <p:attrName>ppt_h</p:attrName>
                                        </p:attrNameLst>
                                      </p:cBhvr>
                                      <p:tavLst>
                                        <p:tav tm="0">
                                          <p:val>
                                            <p:str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79"/>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78"/>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85"/>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82"/>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81"/>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380"/>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390"/>
                                        </p:tgtEl>
                                        <p:attrNameLst>
                                          <p:attrName>style.visibility</p:attrName>
                                        </p:attrNameLst>
                                      </p:cBhvr>
                                      <p:to>
                                        <p:strVal val="visible"/>
                                      </p:to>
                                    </p:set>
                                    <p:anim calcmode="lin" valueType="num">
                                      <p:cBhvr additive="base">
                                        <p:cTn id="44" dur="500"/>
                                        <p:tgtEl>
                                          <p:spTgt spid="390"/>
                                        </p:tgtEl>
                                        <p:attrNameLst>
                                          <p:attrName>ppt_w</p:attrName>
                                        </p:attrNameLst>
                                      </p:cBhvr>
                                      <p:tavLst>
                                        <p:tav tm="0">
                                          <p:val>
                                            <p:strVal val="0"/>
                                          </p:val>
                                        </p:tav>
                                        <p:tav tm="100000">
                                          <p:val>
                                            <p:strVal val="#ppt_w"/>
                                          </p:val>
                                        </p:tav>
                                      </p:tavLst>
                                    </p:anim>
                                    <p:anim calcmode="lin" valueType="num">
                                      <p:cBhvr additive="base">
                                        <p:cTn id="45" dur="500"/>
                                        <p:tgtEl>
                                          <p:spTgt spid="390"/>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33"/>
          <p:cNvSpPr/>
          <p:nvPr/>
        </p:nvSpPr>
        <p:spPr>
          <a:xfrm>
            <a:off x="785414" y="202923"/>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a:solidFill>
                  <a:srgbClr val="0097D7"/>
                </a:solidFill>
                <a:latin typeface="Open Sans"/>
                <a:ea typeface="Open Sans"/>
                <a:cs typeface="Open Sans"/>
                <a:sym typeface="Open Sans"/>
              </a:rPr>
              <a:t>APPLICATION</a:t>
            </a:r>
            <a:endParaRPr/>
          </a:p>
        </p:txBody>
      </p:sp>
      <p:sp>
        <p:nvSpPr>
          <p:cNvPr id="397" name="Google Shape;397;p33"/>
          <p:cNvSpPr txBox="1"/>
          <p:nvPr/>
        </p:nvSpPr>
        <p:spPr>
          <a:xfrm>
            <a:off x="998692" y="1642148"/>
            <a:ext cx="10194613" cy="310854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b="0" i="0" u="none" strike="noStrike">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fr-FR" sz="3200" b="0" i="0" u="none" strike="noStrike">
                <a:solidFill>
                  <a:schemeClr val="dk1"/>
                </a:solidFill>
                <a:latin typeface="Open Sans"/>
                <a:ea typeface="Open Sans"/>
                <a:cs typeface="Open Sans"/>
                <a:sym typeface="Open Sans"/>
              </a:rPr>
              <a:t>Il était une fois un bûcheron et une bûcheronne qui avaient sept enfants. Tous étaient des garçons. L’ainé n’avait que dix ans. Cette famille était très pauvre. Mais ce qui chagrinait les parents, c’était le dernier. Il n’était guère plus gros que le pouce. Ce qui fit qu’on l’appela le Petit Poucet. </a:t>
            </a:r>
            <a:endParaRPr/>
          </a:p>
          <a:p>
            <a:pPr marL="0" marR="0" lvl="0" indent="0" algn="l" rtl="0">
              <a:spcBef>
                <a:spcPts val="0"/>
              </a:spcBef>
              <a:spcAft>
                <a:spcPts val="0"/>
              </a:spcAft>
              <a:buNone/>
            </a:pPr>
            <a:r>
              <a:rPr lang="fr-FR" sz="1800" b="0" i="0" u="none" strike="noStrike">
                <a:solidFill>
                  <a:schemeClr val="dk1"/>
                </a:solidFill>
                <a:latin typeface="Open Sans"/>
                <a:ea typeface="Open Sans"/>
                <a:cs typeface="Open Sans"/>
                <a:sym typeface="Open Sans"/>
              </a:rPr>
              <a:t>                                                                                                         D’après Charles Perrault, </a:t>
            </a:r>
            <a:r>
              <a:rPr lang="fr-FR" sz="1800" b="0" i="1" u="none" strike="noStrike">
                <a:solidFill>
                  <a:schemeClr val="dk1"/>
                </a:solidFill>
                <a:latin typeface="Open Sans"/>
                <a:ea typeface="Open Sans"/>
                <a:cs typeface="Open Sans"/>
                <a:sym typeface="Open Sans"/>
              </a:rPr>
              <a:t>Le Petit Poucet </a:t>
            </a:r>
            <a:endParaRPr sz="1800">
              <a:solidFill>
                <a:schemeClr val="dk1"/>
              </a:solidFill>
              <a:latin typeface="Open Sans"/>
              <a:ea typeface="Open Sans"/>
              <a:cs typeface="Open Sans"/>
              <a:sym typeface="Open Sans"/>
            </a:endParaRPr>
          </a:p>
        </p:txBody>
      </p:sp>
      <p:sp>
        <p:nvSpPr>
          <p:cNvPr id="398" name="Google Shape;398;p33"/>
          <p:cNvSpPr txBox="1"/>
          <p:nvPr/>
        </p:nvSpPr>
        <p:spPr>
          <a:xfrm>
            <a:off x="680099" y="962442"/>
            <a:ext cx="10299928"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Colorie les points et les majuscules.</a:t>
            </a:r>
            <a:endParaRPr sz="2800" b="1">
              <a:solidFill>
                <a:schemeClr val="dk1"/>
              </a:solidFill>
              <a:latin typeface="Open Sans"/>
              <a:ea typeface="Open Sans"/>
              <a:cs typeface="Open Sans"/>
              <a:sym typeface="Open Sans"/>
            </a:endParaRPr>
          </a:p>
        </p:txBody>
      </p:sp>
      <p:sp>
        <p:nvSpPr>
          <p:cNvPr id="399" name="Google Shape;399;p33"/>
          <p:cNvSpPr txBox="1"/>
          <p:nvPr/>
        </p:nvSpPr>
        <p:spPr>
          <a:xfrm>
            <a:off x="785414" y="5925137"/>
            <a:ext cx="5402108"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a:solidFill>
                  <a:schemeClr val="dk1"/>
                </a:solidFill>
                <a:latin typeface="Open Sans"/>
                <a:ea typeface="Open Sans"/>
                <a:cs typeface="Open Sans"/>
                <a:sym typeface="Open Sans"/>
              </a:rPr>
              <a:t>Dans ce texte , il y a ……    phrases.</a:t>
            </a:r>
            <a:endParaRPr sz="2800">
              <a:solidFill>
                <a:schemeClr val="dk1"/>
              </a:solidFill>
              <a:latin typeface="Open Sans"/>
              <a:ea typeface="Open Sans"/>
              <a:cs typeface="Open Sans"/>
              <a:sym typeface="Open Sans"/>
            </a:endParaRPr>
          </a:p>
        </p:txBody>
      </p:sp>
      <p:sp>
        <p:nvSpPr>
          <p:cNvPr id="400" name="Google Shape;400;p33"/>
          <p:cNvSpPr txBox="1"/>
          <p:nvPr/>
        </p:nvSpPr>
        <p:spPr>
          <a:xfrm>
            <a:off x="657240" y="5339663"/>
            <a:ext cx="12191999"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Complète avec le chiffre qui correspond au nombre de phrases. </a:t>
            </a:r>
            <a:endParaRPr sz="2800" b="1">
              <a:solidFill>
                <a:schemeClr val="dk1"/>
              </a:solidFill>
              <a:latin typeface="Open Sans"/>
              <a:ea typeface="Open Sans"/>
              <a:cs typeface="Open Sans"/>
              <a:sym typeface="Open Sans"/>
            </a:endParaRPr>
          </a:p>
        </p:txBody>
      </p:sp>
      <p:sp>
        <p:nvSpPr>
          <p:cNvPr id="401" name="Google Shape;401;p33"/>
          <p:cNvSpPr txBox="1"/>
          <p:nvPr/>
        </p:nvSpPr>
        <p:spPr>
          <a:xfrm>
            <a:off x="3801189" y="5802726"/>
            <a:ext cx="982203" cy="707886"/>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7</a:t>
            </a:r>
            <a:endParaRPr/>
          </a:p>
        </p:txBody>
      </p:sp>
      <p:sp>
        <p:nvSpPr>
          <p:cNvPr id="402" name="Google Shape;402;p33"/>
          <p:cNvSpPr txBox="1"/>
          <p:nvPr/>
        </p:nvSpPr>
        <p:spPr>
          <a:xfrm>
            <a:off x="785414" y="1666834"/>
            <a:ext cx="10407891" cy="3108543"/>
          </a:xfrm>
          <a:prstGeom prst="rect">
            <a:avLst/>
          </a:prstGeom>
          <a:solidFill>
            <a:schemeClr val="lt1"/>
          </a:solidFill>
          <a:ln w="12700" cap="flat" cmpd="sng">
            <a:solidFill>
              <a:schemeClr val="accent2"/>
            </a:solidFill>
            <a:prstDash val="solid"/>
            <a:miter lim="800000"/>
            <a:headEnd type="none" w="sm" len="sm"/>
            <a:tailEnd type="none" w="sm" len="sm"/>
          </a:ln>
          <a:effectLst>
            <a:outerShdw blurRad="63500" sx="102000" sy="102000" algn="ctr" rotWithShape="0">
              <a:srgbClr val="000000">
                <a:alpha val="40000"/>
              </a:srgbClr>
            </a:outerShdw>
          </a:effectLst>
        </p:spPr>
        <p:txBody>
          <a:bodyPr spcFirstLastPara="1" wrap="square" lIns="91425" tIns="45700" rIns="91425" bIns="45700" anchor="t" anchorCtr="0">
            <a:spAutoFit/>
          </a:bodyPr>
          <a:lstStyle/>
          <a:p>
            <a:pPr marL="0" marR="0" lvl="0" indent="0" algn="l" rtl="0">
              <a:spcBef>
                <a:spcPts val="0"/>
              </a:spcBef>
              <a:spcAft>
                <a:spcPts val="0"/>
              </a:spcAft>
              <a:buNone/>
            </a:pPr>
            <a:endParaRPr sz="1800" b="0" i="0" u="none" strike="noStrike">
              <a:solidFill>
                <a:srgbClr val="000000"/>
              </a:solidFill>
              <a:latin typeface="Times New Roman"/>
              <a:ea typeface="Times New Roman"/>
              <a:cs typeface="Times New Roman"/>
              <a:sym typeface="Times New Roman"/>
            </a:endParaRPr>
          </a:p>
          <a:p>
            <a:pPr marL="0" marR="0" lvl="0" indent="0" algn="l" rtl="0">
              <a:spcBef>
                <a:spcPts val="0"/>
              </a:spcBef>
              <a:spcAft>
                <a:spcPts val="0"/>
              </a:spcAft>
              <a:buNone/>
            </a:pPr>
            <a:r>
              <a:rPr lang="fr-FR" sz="3200" b="1" i="0" u="none" strike="noStrike">
                <a:solidFill>
                  <a:srgbClr val="FF0000"/>
                </a:solidFill>
                <a:latin typeface="Open Sans"/>
                <a:ea typeface="Open Sans"/>
                <a:cs typeface="Open Sans"/>
                <a:sym typeface="Open Sans"/>
              </a:rPr>
              <a:t>I</a:t>
            </a:r>
            <a:r>
              <a:rPr lang="fr-FR" sz="3200" b="0" i="0" u="none" strike="noStrike">
                <a:solidFill>
                  <a:schemeClr val="dk1"/>
                </a:solidFill>
                <a:latin typeface="Open Sans"/>
                <a:ea typeface="Open Sans"/>
                <a:cs typeface="Open Sans"/>
                <a:sym typeface="Open Sans"/>
              </a:rPr>
              <a:t>l était une fois un bûcheron et une bûcheronne qui avaient sept enfants</a:t>
            </a:r>
            <a:r>
              <a:rPr lang="fr-FR" sz="3200" b="1" i="0" u="none" strike="noStrike">
                <a:solidFill>
                  <a:srgbClr val="FF0000"/>
                </a:solidFill>
                <a:latin typeface="Open Sans"/>
                <a:ea typeface="Open Sans"/>
                <a:cs typeface="Open Sans"/>
                <a:sym typeface="Open Sans"/>
              </a:rPr>
              <a:t>.</a:t>
            </a:r>
            <a:r>
              <a:rPr lang="fr-FR" sz="3200" b="0" i="0" u="none" strike="noStrike">
                <a:solidFill>
                  <a:schemeClr val="dk1"/>
                </a:solidFill>
                <a:latin typeface="Open Sans"/>
                <a:ea typeface="Open Sans"/>
                <a:cs typeface="Open Sans"/>
                <a:sym typeface="Open Sans"/>
              </a:rPr>
              <a:t> </a:t>
            </a:r>
            <a:r>
              <a:rPr lang="fr-FR" sz="3200" b="1" i="0" u="none" strike="noStrike">
                <a:solidFill>
                  <a:srgbClr val="FF0000"/>
                </a:solidFill>
                <a:latin typeface="Open Sans"/>
                <a:ea typeface="Open Sans"/>
                <a:cs typeface="Open Sans"/>
                <a:sym typeface="Open Sans"/>
              </a:rPr>
              <a:t>T</a:t>
            </a:r>
            <a:r>
              <a:rPr lang="fr-FR" sz="3200" b="0" i="0" u="none" strike="noStrike">
                <a:solidFill>
                  <a:schemeClr val="dk1"/>
                </a:solidFill>
                <a:latin typeface="Open Sans"/>
                <a:ea typeface="Open Sans"/>
                <a:cs typeface="Open Sans"/>
                <a:sym typeface="Open Sans"/>
              </a:rPr>
              <a:t>ous étaient des garçons</a:t>
            </a:r>
            <a:r>
              <a:rPr lang="fr-FR" sz="3200" b="1" i="0" u="none" strike="noStrike">
                <a:solidFill>
                  <a:srgbClr val="FF0000"/>
                </a:solidFill>
                <a:latin typeface="Open Sans"/>
                <a:ea typeface="Open Sans"/>
                <a:cs typeface="Open Sans"/>
                <a:sym typeface="Open Sans"/>
              </a:rPr>
              <a:t>. L</a:t>
            </a:r>
            <a:r>
              <a:rPr lang="fr-FR" sz="3200" b="0" i="0" u="none" strike="noStrike">
                <a:solidFill>
                  <a:schemeClr val="dk1"/>
                </a:solidFill>
                <a:latin typeface="Open Sans"/>
                <a:ea typeface="Open Sans"/>
                <a:cs typeface="Open Sans"/>
                <a:sym typeface="Open Sans"/>
              </a:rPr>
              <a:t>’ainé n’avait que dix ans</a:t>
            </a:r>
            <a:r>
              <a:rPr lang="fr-FR" sz="3200" b="1" i="0" u="none" strike="noStrike">
                <a:solidFill>
                  <a:srgbClr val="FF0000"/>
                </a:solidFill>
                <a:latin typeface="Open Sans"/>
                <a:ea typeface="Open Sans"/>
                <a:cs typeface="Open Sans"/>
                <a:sym typeface="Open Sans"/>
              </a:rPr>
              <a:t>.</a:t>
            </a:r>
            <a:r>
              <a:rPr lang="fr-FR" sz="3200" b="0" i="0" u="none" strike="noStrike">
                <a:solidFill>
                  <a:schemeClr val="dk1"/>
                </a:solidFill>
                <a:latin typeface="Open Sans"/>
                <a:ea typeface="Open Sans"/>
                <a:cs typeface="Open Sans"/>
                <a:sym typeface="Open Sans"/>
              </a:rPr>
              <a:t> </a:t>
            </a:r>
            <a:r>
              <a:rPr lang="fr-FR" sz="3200" b="1" i="0" u="none" strike="noStrike">
                <a:solidFill>
                  <a:srgbClr val="FF0000"/>
                </a:solidFill>
                <a:latin typeface="Open Sans"/>
                <a:ea typeface="Open Sans"/>
                <a:cs typeface="Open Sans"/>
                <a:sym typeface="Open Sans"/>
              </a:rPr>
              <a:t>C</a:t>
            </a:r>
            <a:r>
              <a:rPr lang="fr-FR" sz="3200" b="0" i="0" u="none" strike="noStrike">
                <a:solidFill>
                  <a:schemeClr val="dk1"/>
                </a:solidFill>
                <a:latin typeface="Open Sans"/>
                <a:ea typeface="Open Sans"/>
                <a:cs typeface="Open Sans"/>
                <a:sym typeface="Open Sans"/>
              </a:rPr>
              <a:t>ette famille était très pauvre</a:t>
            </a:r>
            <a:r>
              <a:rPr lang="fr-FR" sz="3200" b="1" i="0" u="none" strike="noStrike">
                <a:solidFill>
                  <a:srgbClr val="FF0000"/>
                </a:solidFill>
                <a:latin typeface="Open Sans"/>
                <a:ea typeface="Open Sans"/>
                <a:cs typeface="Open Sans"/>
                <a:sym typeface="Open Sans"/>
              </a:rPr>
              <a:t>.</a:t>
            </a:r>
            <a:r>
              <a:rPr lang="fr-FR" sz="3200" b="0" i="0" u="none" strike="noStrike">
                <a:solidFill>
                  <a:schemeClr val="dk1"/>
                </a:solidFill>
                <a:latin typeface="Open Sans"/>
                <a:ea typeface="Open Sans"/>
                <a:cs typeface="Open Sans"/>
                <a:sym typeface="Open Sans"/>
              </a:rPr>
              <a:t> </a:t>
            </a:r>
            <a:r>
              <a:rPr lang="fr-FR" sz="3200" b="1" i="0" u="none" strike="noStrike">
                <a:solidFill>
                  <a:srgbClr val="FF0000"/>
                </a:solidFill>
                <a:latin typeface="Open Sans"/>
                <a:ea typeface="Open Sans"/>
                <a:cs typeface="Open Sans"/>
                <a:sym typeface="Open Sans"/>
              </a:rPr>
              <a:t>M</a:t>
            </a:r>
            <a:r>
              <a:rPr lang="fr-FR" sz="3200" b="0" i="0" u="none" strike="noStrike">
                <a:solidFill>
                  <a:schemeClr val="dk1"/>
                </a:solidFill>
                <a:latin typeface="Open Sans"/>
                <a:ea typeface="Open Sans"/>
                <a:cs typeface="Open Sans"/>
                <a:sym typeface="Open Sans"/>
              </a:rPr>
              <a:t>ais ce qui chagrinait les parents, c’était le dernier</a:t>
            </a:r>
            <a:r>
              <a:rPr lang="fr-FR" sz="3200" b="1" i="0" u="none" strike="noStrike">
                <a:solidFill>
                  <a:srgbClr val="FF0000"/>
                </a:solidFill>
                <a:latin typeface="Open Sans"/>
                <a:ea typeface="Open Sans"/>
                <a:cs typeface="Open Sans"/>
                <a:sym typeface="Open Sans"/>
              </a:rPr>
              <a:t>.</a:t>
            </a:r>
            <a:r>
              <a:rPr lang="fr-FR" sz="3200" b="0" i="0" u="none" strike="noStrike">
                <a:solidFill>
                  <a:schemeClr val="dk1"/>
                </a:solidFill>
                <a:latin typeface="Open Sans"/>
                <a:ea typeface="Open Sans"/>
                <a:cs typeface="Open Sans"/>
                <a:sym typeface="Open Sans"/>
              </a:rPr>
              <a:t> </a:t>
            </a:r>
            <a:r>
              <a:rPr lang="fr-FR" sz="3200" b="1" i="0" u="none" strike="noStrike">
                <a:solidFill>
                  <a:srgbClr val="FF0000"/>
                </a:solidFill>
                <a:latin typeface="Open Sans"/>
                <a:ea typeface="Open Sans"/>
                <a:cs typeface="Open Sans"/>
                <a:sym typeface="Open Sans"/>
              </a:rPr>
              <a:t>I</a:t>
            </a:r>
            <a:r>
              <a:rPr lang="fr-FR" sz="3200" b="0" i="0" u="none" strike="noStrike">
                <a:solidFill>
                  <a:schemeClr val="dk1"/>
                </a:solidFill>
                <a:latin typeface="Open Sans"/>
                <a:ea typeface="Open Sans"/>
                <a:cs typeface="Open Sans"/>
                <a:sym typeface="Open Sans"/>
              </a:rPr>
              <a:t>l n’était guère plus gros que le pouce</a:t>
            </a:r>
            <a:r>
              <a:rPr lang="fr-FR" sz="3200" b="1" i="0" u="none" strike="noStrike">
                <a:solidFill>
                  <a:srgbClr val="FF0000"/>
                </a:solidFill>
                <a:latin typeface="Open Sans"/>
                <a:ea typeface="Open Sans"/>
                <a:cs typeface="Open Sans"/>
                <a:sym typeface="Open Sans"/>
              </a:rPr>
              <a:t>. C</a:t>
            </a:r>
            <a:r>
              <a:rPr lang="fr-FR" sz="3200" b="0" i="0" u="none" strike="noStrike">
                <a:solidFill>
                  <a:schemeClr val="dk1"/>
                </a:solidFill>
                <a:latin typeface="Open Sans"/>
                <a:ea typeface="Open Sans"/>
                <a:cs typeface="Open Sans"/>
                <a:sym typeface="Open Sans"/>
              </a:rPr>
              <a:t>e qui fit qu’on l’appela le Petit Poucet</a:t>
            </a:r>
            <a:r>
              <a:rPr lang="fr-FR" sz="3200" b="1" i="0" u="none" strike="noStrike">
                <a:solidFill>
                  <a:srgbClr val="FF0000"/>
                </a:solidFill>
                <a:latin typeface="Open Sans"/>
                <a:ea typeface="Open Sans"/>
                <a:cs typeface="Open Sans"/>
                <a:sym typeface="Open Sans"/>
              </a:rPr>
              <a:t>. </a:t>
            </a:r>
            <a:endParaRPr/>
          </a:p>
          <a:p>
            <a:pPr marL="0" marR="0" lvl="0" indent="0" algn="l" rtl="0">
              <a:spcBef>
                <a:spcPts val="0"/>
              </a:spcBef>
              <a:spcAft>
                <a:spcPts val="0"/>
              </a:spcAft>
              <a:buNone/>
            </a:pPr>
            <a:r>
              <a:rPr lang="fr-FR" sz="1800" b="0" i="0" u="none" strike="noStrike">
                <a:solidFill>
                  <a:schemeClr val="dk1"/>
                </a:solidFill>
                <a:latin typeface="Open Sans"/>
                <a:ea typeface="Open Sans"/>
                <a:cs typeface="Open Sans"/>
                <a:sym typeface="Open Sans"/>
              </a:rPr>
              <a:t>                                                                                                         D’après Charles Perrault, </a:t>
            </a:r>
            <a:r>
              <a:rPr lang="fr-FR" sz="1800" b="0" i="1" u="none" strike="noStrike">
                <a:solidFill>
                  <a:schemeClr val="dk1"/>
                </a:solidFill>
                <a:latin typeface="Open Sans"/>
                <a:ea typeface="Open Sans"/>
                <a:cs typeface="Open Sans"/>
                <a:sym typeface="Open Sans"/>
              </a:rPr>
              <a:t>Le Petit Poucet </a:t>
            </a:r>
            <a:endParaRPr sz="1800">
              <a:solidFill>
                <a:schemeClr val="dk1"/>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3" presetClass="entr" presetSubtype="16" fill="hold" nodeType="clickEffect">
                                  <p:stCondLst>
                                    <p:cond delay="0"/>
                                  </p:stCondLst>
                                  <p:childTnLst>
                                    <p:set>
                                      <p:cBhvr>
                                        <p:cTn id="10" dur="1" fill="hold">
                                          <p:stCondLst>
                                            <p:cond delay="0"/>
                                          </p:stCondLst>
                                        </p:cTn>
                                        <p:tgtEl>
                                          <p:spTgt spid="402"/>
                                        </p:tgtEl>
                                        <p:attrNameLst>
                                          <p:attrName>style.visibility</p:attrName>
                                        </p:attrNameLst>
                                      </p:cBhvr>
                                      <p:to>
                                        <p:strVal val="visible"/>
                                      </p:to>
                                    </p:set>
                                    <p:anim calcmode="lin" valueType="num">
                                      <p:cBhvr additive="base">
                                        <p:cTn id="11" dur="500"/>
                                        <p:tgtEl>
                                          <p:spTgt spid="402"/>
                                        </p:tgtEl>
                                        <p:attrNameLst>
                                          <p:attrName>ppt_w</p:attrName>
                                        </p:attrNameLst>
                                      </p:cBhvr>
                                      <p:tavLst>
                                        <p:tav tm="0">
                                          <p:val>
                                            <p:strVal val="0"/>
                                          </p:val>
                                        </p:tav>
                                        <p:tav tm="100000">
                                          <p:val>
                                            <p:strVal val="#ppt_w"/>
                                          </p:val>
                                        </p:tav>
                                      </p:tavLst>
                                    </p:anim>
                                    <p:anim calcmode="lin" valueType="num">
                                      <p:cBhvr additive="base">
                                        <p:cTn id="12" dur="500"/>
                                        <p:tgtEl>
                                          <p:spTgt spid="402"/>
                                        </p:tgtEl>
                                        <p:attrNameLst>
                                          <p:attrName>ppt_h</p:attrName>
                                        </p:attrNameLst>
                                      </p:cBhvr>
                                      <p:tavLst>
                                        <p:tav tm="0">
                                          <p:val>
                                            <p:str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00"/>
                                        </p:tgtEl>
                                        <p:attrNameLst>
                                          <p:attrName>style.visibility</p:attrName>
                                        </p:attrNameLst>
                                      </p:cBhvr>
                                      <p:to>
                                        <p:strVal val="visible"/>
                                      </p:to>
                                    </p:set>
                                    <p:animEffect transition="in" filter="fade">
                                      <p:cBhvr>
                                        <p:cTn id="17" dur="500"/>
                                        <p:tgtEl>
                                          <p:spTgt spid="400"/>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99"/>
                                        </p:tgtEl>
                                        <p:attrNameLst>
                                          <p:attrName>style.visibility</p:attrName>
                                        </p:attrNameLst>
                                      </p:cBhvr>
                                      <p:to>
                                        <p:strVal val="visible"/>
                                      </p:to>
                                    </p:set>
                                    <p:anim calcmode="lin" valueType="num">
                                      <p:cBhvr additive="base">
                                        <p:cTn id="22" dur="500"/>
                                        <p:tgtEl>
                                          <p:spTgt spid="39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ntr" presetSubtype="16" fill="hold" nodeType="clickEffect">
                                  <p:stCondLst>
                                    <p:cond delay="0"/>
                                  </p:stCondLst>
                                  <p:childTnLst>
                                    <p:set>
                                      <p:cBhvr>
                                        <p:cTn id="26" dur="1" fill="hold">
                                          <p:stCondLst>
                                            <p:cond delay="0"/>
                                          </p:stCondLst>
                                        </p:cTn>
                                        <p:tgtEl>
                                          <p:spTgt spid="401"/>
                                        </p:tgtEl>
                                        <p:attrNameLst>
                                          <p:attrName>style.visibility</p:attrName>
                                        </p:attrNameLst>
                                      </p:cBhvr>
                                      <p:to>
                                        <p:strVal val="visible"/>
                                      </p:to>
                                    </p:set>
                                    <p:anim calcmode="lin" valueType="num">
                                      <p:cBhvr additive="base">
                                        <p:cTn id="27" dur="500"/>
                                        <p:tgtEl>
                                          <p:spTgt spid="401"/>
                                        </p:tgtEl>
                                        <p:attrNameLst>
                                          <p:attrName>ppt_w</p:attrName>
                                        </p:attrNameLst>
                                      </p:cBhvr>
                                      <p:tavLst>
                                        <p:tav tm="0">
                                          <p:val>
                                            <p:strVal val="0"/>
                                          </p:val>
                                        </p:tav>
                                        <p:tav tm="100000">
                                          <p:val>
                                            <p:strVal val="#ppt_w"/>
                                          </p:val>
                                        </p:tav>
                                      </p:tavLst>
                                    </p:anim>
                                    <p:anim calcmode="lin" valueType="num">
                                      <p:cBhvr additive="base">
                                        <p:cTn id="28" dur="500"/>
                                        <p:tgtEl>
                                          <p:spTgt spid="401"/>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4"/>
          <p:cNvSpPr/>
          <p:nvPr/>
        </p:nvSpPr>
        <p:spPr>
          <a:xfrm>
            <a:off x="946036" y="239767"/>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a:solidFill>
                  <a:srgbClr val="0097D7"/>
                </a:solidFill>
                <a:latin typeface="Open Sans"/>
                <a:ea typeface="Open Sans"/>
                <a:cs typeface="Open Sans"/>
                <a:sym typeface="Open Sans"/>
              </a:rPr>
              <a:t>APPLICATION</a:t>
            </a:r>
            <a:endParaRPr/>
          </a:p>
        </p:txBody>
      </p:sp>
      <p:sp>
        <p:nvSpPr>
          <p:cNvPr id="409" name="Google Shape;409;p34"/>
          <p:cNvSpPr txBox="1"/>
          <p:nvPr/>
        </p:nvSpPr>
        <p:spPr>
          <a:xfrm>
            <a:off x="840720" y="1090032"/>
            <a:ext cx="10676159"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Lis le texte puis souligne chaque phrase d’une couleur différente.</a:t>
            </a:r>
            <a:endParaRPr sz="2800" b="1">
              <a:solidFill>
                <a:schemeClr val="dk1"/>
              </a:solidFill>
              <a:latin typeface="Open Sans"/>
              <a:ea typeface="Open Sans"/>
              <a:cs typeface="Open Sans"/>
              <a:sym typeface="Open Sans"/>
            </a:endParaRPr>
          </a:p>
        </p:txBody>
      </p:sp>
      <p:sp>
        <p:nvSpPr>
          <p:cNvPr id="410" name="Google Shape;410;p34"/>
          <p:cNvSpPr txBox="1"/>
          <p:nvPr/>
        </p:nvSpPr>
        <p:spPr>
          <a:xfrm>
            <a:off x="946036" y="1858693"/>
            <a:ext cx="10299928"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a:solidFill>
                  <a:schemeClr val="dk1"/>
                </a:solidFill>
                <a:latin typeface="Open Sans"/>
                <a:ea typeface="Open Sans"/>
                <a:cs typeface="Open Sans"/>
                <a:sym typeface="Open Sans"/>
              </a:rPr>
              <a:t>Dans la nuit, Tina se réveille. Elle a peur du noir.     </a:t>
            </a:r>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Elle entend un bruit. Mais qu’est-ce que c’est ?         Elle regarde et voit une petite souris sous son lit.</a:t>
            </a:r>
            <a:endParaRPr/>
          </a:p>
          <a:p>
            <a:pPr marL="0" marR="0" lvl="0" indent="0" algn="l" rtl="0">
              <a:spcBef>
                <a:spcPts val="0"/>
              </a:spcBef>
              <a:spcAft>
                <a:spcPts val="0"/>
              </a:spcAft>
              <a:buNone/>
            </a:pPr>
            <a:r>
              <a:rPr lang="fr-FR" sz="3600">
                <a:solidFill>
                  <a:schemeClr val="dk1"/>
                </a:solidFill>
                <a:latin typeface="Open Sans"/>
                <a:ea typeface="Open Sans"/>
                <a:cs typeface="Open Sans"/>
                <a:sym typeface="Open Sans"/>
              </a:rPr>
              <a:t>Quelle peur !</a:t>
            </a:r>
            <a:endParaRPr sz="3600">
              <a:solidFill>
                <a:schemeClr val="dk1"/>
              </a:solidFill>
              <a:latin typeface="Open Sans"/>
              <a:ea typeface="Open Sans"/>
              <a:cs typeface="Open Sans"/>
              <a:sym typeface="Open Sans"/>
            </a:endParaRPr>
          </a:p>
        </p:txBody>
      </p:sp>
      <p:cxnSp>
        <p:nvCxnSpPr>
          <p:cNvPr id="411" name="Google Shape;411;p34"/>
          <p:cNvCxnSpPr/>
          <p:nvPr/>
        </p:nvCxnSpPr>
        <p:spPr>
          <a:xfrm>
            <a:off x="946036" y="2448282"/>
            <a:ext cx="5310586" cy="0"/>
          </a:xfrm>
          <a:prstGeom prst="straightConnector1">
            <a:avLst/>
          </a:prstGeom>
          <a:noFill/>
          <a:ln w="38100" cap="flat" cmpd="sng">
            <a:solidFill>
              <a:schemeClr val="accent1"/>
            </a:solidFill>
            <a:prstDash val="solid"/>
            <a:miter lim="800000"/>
            <a:headEnd type="none" w="sm" len="sm"/>
            <a:tailEnd type="none" w="sm" len="sm"/>
          </a:ln>
        </p:spPr>
      </p:cxnSp>
      <p:cxnSp>
        <p:nvCxnSpPr>
          <p:cNvPr id="412" name="Google Shape;412;p34"/>
          <p:cNvCxnSpPr/>
          <p:nvPr/>
        </p:nvCxnSpPr>
        <p:spPr>
          <a:xfrm>
            <a:off x="6256622" y="2448282"/>
            <a:ext cx="3680003" cy="0"/>
          </a:xfrm>
          <a:prstGeom prst="straightConnector1">
            <a:avLst/>
          </a:prstGeom>
          <a:noFill/>
          <a:ln w="38100" cap="flat" cmpd="sng">
            <a:solidFill>
              <a:schemeClr val="accent2"/>
            </a:solidFill>
            <a:prstDash val="solid"/>
            <a:miter lim="800000"/>
            <a:headEnd type="none" w="sm" len="sm"/>
            <a:tailEnd type="none" w="sm" len="sm"/>
          </a:ln>
        </p:spPr>
      </p:cxnSp>
      <p:cxnSp>
        <p:nvCxnSpPr>
          <p:cNvPr id="413" name="Google Shape;413;p34"/>
          <p:cNvCxnSpPr/>
          <p:nvPr/>
        </p:nvCxnSpPr>
        <p:spPr>
          <a:xfrm>
            <a:off x="946036" y="2954194"/>
            <a:ext cx="3754838" cy="25077"/>
          </a:xfrm>
          <a:prstGeom prst="straightConnector1">
            <a:avLst/>
          </a:prstGeom>
          <a:noFill/>
          <a:ln w="38100" cap="flat" cmpd="sng">
            <a:solidFill>
              <a:schemeClr val="accent6"/>
            </a:solidFill>
            <a:prstDash val="solid"/>
            <a:miter lim="800000"/>
            <a:headEnd type="none" w="sm" len="sm"/>
            <a:tailEnd type="none" w="sm" len="sm"/>
          </a:ln>
        </p:spPr>
      </p:cxnSp>
      <p:cxnSp>
        <p:nvCxnSpPr>
          <p:cNvPr id="414" name="Google Shape;414;p34"/>
          <p:cNvCxnSpPr/>
          <p:nvPr/>
        </p:nvCxnSpPr>
        <p:spPr>
          <a:xfrm>
            <a:off x="4906051" y="2963175"/>
            <a:ext cx="4853354" cy="11010"/>
          </a:xfrm>
          <a:prstGeom prst="straightConnector1">
            <a:avLst/>
          </a:prstGeom>
          <a:noFill/>
          <a:ln w="38100" cap="flat" cmpd="sng">
            <a:solidFill>
              <a:srgbClr val="C00000"/>
            </a:solidFill>
            <a:prstDash val="solid"/>
            <a:miter lim="800000"/>
            <a:headEnd type="none" w="sm" len="sm"/>
            <a:tailEnd type="none" w="sm" len="sm"/>
          </a:ln>
        </p:spPr>
      </p:cxnSp>
      <p:cxnSp>
        <p:nvCxnSpPr>
          <p:cNvPr id="415" name="Google Shape;415;p34"/>
          <p:cNvCxnSpPr/>
          <p:nvPr/>
        </p:nvCxnSpPr>
        <p:spPr>
          <a:xfrm>
            <a:off x="994085" y="3570317"/>
            <a:ext cx="8963497" cy="0"/>
          </a:xfrm>
          <a:prstGeom prst="straightConnector1">
            <a:avLst/>
          </a:prstGeom>
          <a:noFill/>
          <a:ln w="38100" cap="flat" cmpd="sng">
            <a:solidFill>
              <a:srgbClr val="FFFF00"/>
            </a:solidFill>
            <a:prstDash val="solid"/>
            <a:miter lim="800000"/>
            <a:headEnd type="none" w="sm" len="sm"/>
            <a:tailEnd type="none" w="sm" len="sm"/>
          </a:ln>
        </p:spPr>
      </p:cxnSp>
      <p:cxnSp>
        <p:nvCxnSpPr>
          <p:cNvPr id="416" name="Google Shape;416;p34"/>
          <p:cNvCxnSpPr/>
          <p:nvPr/>
        </p:nvCxnSpPr>
        <p:spPr>
          <a:xfrm>
            <a:off x="946036" y="4120845"/>
            <a:ext cx="2407952" cy="0"/>
          </a:xfrm>
          <a:prstGeom prst="straightConnector1">
            <a:avLst/>
          </a:prstGeom>
          <a:noFill/>
          <a:ln w="38100" cap="flat" cmpd="sng">
            <a:solidFill>
              <a:srgbClr val="FDB9EA"/>
            </a:solidFill>
            <a:prstDash val="solid"/>
            <a:miter lim="800000"/>
            <a:headEnd type="none" w="sm" len="sm"/>
            <a:tailEnd type="none" w="sm" len="sm"/>
          </a:ln>
        </p:spPr>
      </p:cxnSp>
      <p:sp>
        <p:nvSpPr>
          <p:cNvPr id="417" name="Google Shape;417;p34"/>
          <p:cNvSpPr txBox="1"/>
          <p:nvPr/>
        </p:nvSpPr>
        <p:spPr>
          <a:xfrm>
            <a:off x="840720" y="5360307"/>
            <a:ext cx="6148436"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a:solidFill>
                  <a:schemeClr val="dk1"/>
                </a:solidFill>
                <a:latin typeface="Times New Roman"/>
                <a:ea typeface="Times New Roman"/>
                <a:cs typeface="Times New Roman"/>
                <a:sym typeface="Times New Roman"/>
              </a:rPr>
              <a:t>Dans ce texte il y a  … phrases.</a:t>
            </a:r>
            <a:endParaRPr sz="3600">
              <a:solidFill>
                <a:schemeClr val="dk1"/>
              </a:solidFill>
              <a:latin typeface="Calibri"/>
              <a:ea typeface="Calibri"/>
              <a:cs typeface="Calibri"/>
              <a:sym typeface="Calibri"/>
            </a:endParaRPr>
          </a:p>
        </p:txBody>
      </p:sp>
      <p:sp>
        <p:nvSpPr>
          <p:cNvPr id="418" name="Google Shape;418;p34"/>
          <p:cNvSpPr txBox="1"/>
          <p:nvPr/>
        </p:nvSpPr>
        <p:spPr>
          <a:xfrm>
            <a:off x="4527931" y="5551318"/>
            <a:ext cx="706136" cy="707886"/>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6</a:t>
            </a:r>
            <a:endParaRPr/>
          </a:p>
        </p:txBody>
      </p:sp>
      <p:sp>
        <p:nvSpPr>
          <p:cNvPr id="419" name="Google Shape;419;p34"/>
          <p:cNvSpPr txBox="1"/>
          <p:nvPr/>
        </p:nvSpPr>
        <p:spPr>
          <a:xfrm>
            <a:off x="840720" y="4769260"/>
            <a:ext cx="1138304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Complète avec le chiffre qui correspond au nombre de phrases. </a:t>
            </a:r>
            <a:endParaRPr sz="2800" b="1">
              <a:solidFill>
                <a:schemeClr val="dk1"/>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
                                        </p:tgtEl>
                                        <p:attrNameLst>
                                          <p:attrName>style.visibility</p:attrName>
                                        </p:attrNameLst>
                                      </p:cBhvr>
                                      <p:to>
                                        <p:strVal val="visible"/>
                                      </p:to>
                                    </p:set>
                                    <p:animEffect transition="in" filter="fade">
                                      <p:cBhvr>
                                        <p:cTn id="7" dur="500"/>
                                        <p:tgtEl>
                                          <p:spTgt spid="40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10"/>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411"/>
                                        </p:tgtEl>
                                        <p:attrNameLst>
                                          <p:attrName>style.visibility</p:attrName>
                                        </p:attrNameLst>
                                      </p:cBhvr>
                                      <p:to>
                                        <p:strVal val="visible"/>
                                      </p:to>
                                    </p:set>
                                    <p:animEffect transition="in" filter="fade">
                                      <p:cBhvr>
                                        <p:cTn id="16" dur="1000"/>
                                        <p:tgtEl>
                                          <p:spTgt spid="411"/>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12"/>
                                        </p:tgtEl>
                                        <p:attrNameLst>
                                          <p:attrName>style.visibility</p:attrName>
                                        </p:attrNameLst>
                                      </p:cBhvr>
                                      <p:to>
                                        <p:strVal val="visible"/>
                                      </p:to>
                                    </p:set>
                                    <p:animEffect transition="in" filter="fade">
                                      <p:cBhvr>
                                        <p:cTn id="21" dur="1000"/>
                                        <p:tgtEl>
                                          <p:spTgt spid="41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413"/>
                                        </p:tgtEl>
                                        <p:attrNameLst>
                                          <p:attrName>style.visibility</p:attrName>
                                        </p:attrNameLst>
                                      </p:cBhvr>
                                      <p:to>
                                        <p:strVal val="visible"/>
                                      </p:to>
                                    </p:set>
                                    <p:animEffect transition="in" filter="fade">
                                      <p:cBhvr>
                                        <p:cTn id="26" dur="1000"/>
                                        <p:tgtEl>
                                          <p:spTgt spid="413"/>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14"/>
                                        </p:tgtEl>
                                        <p:attrNameLst>
                                          <p:attrName>style.visibility</p:attrName>
                                        </p:attrNameLst>
                                      </p:cBhvr>
                                      <p:to>
                                        <p:strVal val="visible"/>
                                      </p:to>
                                    </p:set>
                                    <p:animEffect transition="in" filter="fade">
                                      <p:cBhvr>
                                        <p:cTn id="31" dur="1000"/>
                                        <p:tgtEl>
                                          <p:spTgt spid="4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415"/>
                                        </p:tgtEl>
                                        <p:attrNameLst>
                                          <p:attrName>style.visibility</p:attrName>
                                        </p:attrNameLst>
                                      </p:cBhvr>
                                      <p:to>
                                        <p:strVal val="visible"/>
                                      </p:to>
                                    </p:set>
                                    <p:animEffect transition="in" filter="fade">
                                      <p:cBhvr>
                                        <p:cTn id="36" dur="1000"/>
                                        <p:tgtEl>
                                          <p:spTgt spid="41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16"/>
                                        </p:tgtEl>
                                        <p:attrNameLst>
                                          <p:attrName>style.visibility</p:attrName>
                                        </p:attrNameLst>
                                      </p:cBhvr>
                                      <p:to>
                                        <p:strVal val="visible"/>
                                      </p:to>
                                    </p:set>
                                    <p:animEffect transition="in" filter="fade">
                                      <p:cBhvr>
                                        <p:cTn id="41" dur="1000"/>
                                        <p:tgtEl>
                                          <p:spTgt spid="416"/>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419"/>
                                        </p:tgtEl>
                                        <p:attrNameLst>
                                          <p:attrName>style.visibility</p:attrName>
                                        </p:attrNameLst>
                                      </p:cBhvr>
                                      <p:to>
                                        <p:strVal val="visible"/>
                                      </p:to>
                                    </p:set>
                                    <p:animEffect transition="in" filter="fade">
                                      <p:cBhvr>
                                        <p:cTn id="46" dur="500"/>
                                        <p:tgtEl>
                                          <p:spTgt spid="419"/>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nodeType="clickEffect">
                                  <p:stCondLst>
                                    <p:cond delay="0"/>
                                  </p:stCondLst>
                                  <p:childTnLst>
                                    <p:set>
                                      <p:cBhvr>
                                        <p:cTn id="54" dur="1" fill="hold">
                                          <p:stCondLst>
                                            <p:cond delay="0"/>
                                          </p:stCondLst>
                                        </p:cTn>
                                        <p:tgtEl>
                                          <p:spTgt spid="418">
                                            <p:txEl>
                                              <p:pRg st="0" end="0"/>
                                            </p:txEl>
                                          </p:spTgt>
                                        </p:tgtEl>
                                        <p:attrNameLst>
                                          <p:attrName>style.visibility</p:attrName>
                                        </p:attrNameLst>
                                      </p:cBhvr>
                                      <p:to>
                                        <p:strVal val="visible"/>
                                      </p:to>
                                    </p:set>
                                    <p:anim calcmode="lin" valueType="num">
                                      <p:cBhvr additive="base">
                                        <p:cTn id="55" dur="500"/>
                                        <p:tgtEl>
                                          <p:spTgt spid="418">
                                            <p:txEl>
                                              <p:pRg st="0" end="0"/>
                                            </p:txEl>
                                          </p:spTgt>
                                        </p:tgtEl>
                                        <p:attrNameLst>
                                          <p:attrName>ppt_w</p:attrName>
                                        </p:attrNameLst>
                                      </p:cBhvr>
                                      <p:tavLst>
                                        <p:tav tm="0">
                                          <p:val>
                                            <p:strVal val="0"/>
                                          </p:val>
                                        </p:tav>
                                        <p:tav tm="100000">
                                          <p:val>
                                            <p:strVal val="#ppt_w"/>
                                          </p:val>
                                        </p:tav>
                                      </p:tavLst>
                                    </p:anim>
                                    <p:anim calcmode="lin" valueType="num">
                                      <p:cBhvr additive="base">
                                        <p:cTn id="56" dur="500"/>
                                        <p:tgtEl>
                                          <p:spTgt spid="418">
                                            <p:txEl>
                                              <p:pRg st="0" end="0"/>
                                            </p:txEl>
                                          </p:spTgt>
                                        </p:tgtEl>
                                        <p:attrNameLst>
                                          <p:attrName>ppt_h</p:attrName>
                                        </p:attrNameLst>
                                      </p:cBhvr>
                                      <p:tavLst>
                                        <p:tav tm="0">
                                          <p:val>
                                            <p:str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24"/>
        <p:cNvGrpSpPr/>
        <p:nvPr/>
      </p:nvGrpSpPr>
      <p:grpSpPr>
        <a:xfrm>
          <a:off x="0" y="0"/>
          <a:ext cx="0" cy="0"/>
          <a:chOff x="0" y="0"/>
          <a:chExt cx="0" cy="0"/>
        </a:xfrm>
      </p:grpSpPr>
      <p:sp>
        <p:nvSpPr>
          <p:cNvPr id="425" name="Google Shape;425;p35"/>
          <p:cNvSpPr/>
          <p:nvPr/>
        </p:nvSpPr>
        <p:spPr>
          <a:xfrm>
            <a:off x="825908" y="1622323"/>
            <a:ext cx="9940414" cy="120032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2400" b="1" u="sng">
              <a:solidFill>
                <a:schemeClr val="dk1"/>
              </a:solidFill>
              <a:latin typeface="Open Sans"/>
              <a:ea typeface="Open Sans"/>
              <a:cs typeface="Open Sans"/>
              <a:sym typeface="Open Sans"/>
            </a:endParaRPr>
          </a:p>
          <a:p>
            <a:pPr marL="0" marR="0" lvl="0" indent="0" algn="l" rtl="0">
              <a:spcBef>
                <a:spcPts val="0"/>
              </a:spcBef>
              <a:spcAft>
                <a:spcPts val="0"/>
              </a:spcAft>
              <a:buNone/>
            </a:pPr>
            <a:r>
              <a:rPr lang="fr-FR" sz="2400" u="sng">
                <a:solidFill>
                  <a:schemeClr val="hlink"/>
                </a:solidFill>
                <a:latin typeface="Open Sans"/>
                <a:ea typeface="Open Sans"/>
                <a:cs typeface="Open Sans"/>
                <a:sym typeface="Open Sans"/>
                <a:hlinkClick r:id="rId3"/>
              </a:rPr>
              <a:t>- https://fr.freepik.com/vecteurs-premium/eleves-enseignant-classe-illustration-dessin-anime_5338721.htm</a:t>
            </a:r>
            <a:endParaRPr sz="2400">
              <a:solidFill>
                <a:schemeClr val="dk1"/>
              </a:solidFill>
              <a:latin typeface="Open Sans"/>
              <a:ea typeface="Open Sans"/>
              <a:cs typeface="Open Sans"/>
              <a:sym typeface="Ope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9"/>
        <p:cNvGrpSpPr/>
        <p:nvPr/>
      </p:nvGrpSpPr>
      <p:grpSpPr>
        <a:xfrm>
          <a:off x="0" y="0"/>
          <a:ext cx="0" cy="0"/>
          <a:chOff x="0" y="0"/>
          <a:chExt cx="0" cy="0"/>
        </a:xfrm>
      </p:grpSpPr>
      <p:sp>
        <p:nvSpPr>
          <p:cNvPr id="430" name="Google Shape;430;p36"/>
          <p:cNvSpPr txBox="1"/>
          <p:nvPr/>
        </p:nvSpPr>
        <p:spPr>
          <a:xfrm>
            <a:off x="852482" y="1930992"/>
            <a:ext cx="9926595" cy="166866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chemeClr val="dk1"/>
              </a:buClr>
              <a:buSzPts val="2400"/>
              <a:buFont typeface="Arial"/>
              <a:buNone/>
            </a:pPr>
            <a:r>
              <a:rPr lang="fr-FR" sz="2400">
                <a:solidFill>
                  <a:schemeClr val="dk1"/>
                </a:solidFill>
                <a:latin typeface="Open Sans"/>
                <a:ea typeface="Open Sans"/>
                <a:cs typeface="Open Sans"/>
                <a:sym typeface="Open Sans"/>
              </a:rPr>
              <a:t>Auteure : Rawaa Chami</a:t>
            </a:r>
            <a:endParaRPr sz="2400">
              <a:solidFill>
                <a:schemeClr val="dk1"/>
              </a:solidFill>
              <a:latin typeface="Open Sans"/>
              <a:ea typeface="Open Sans"/>
              <a:cs typeface="Open Sans"/>
              <a:sym typeface="Open Sans"/>
            </a:endParaRPr>
          </a:p>
          <a:p>
            <a:pPr marL="0" marR="0" lvl="0" indent="0" algn="l" rtl="0">
              <a:lnSpc>
                <a:spcPct val="100000"/>
              </a:lnSpc>
              <a:spcBef>
                <a:spcPts val="1000"/>
              </a:spcBef>
              <a:spcAft>
                <a:spcPts val="0"/>
              </a:spcAft>
              <a:buClr>
                <a:schemeClr val="dk1"/>
              </a:buClr>
              <a:buSzPts val="2400"/>
              <a:buFont typeface="Arial"/>
              <a:buNone/>
            </a:pPr>
            <a:r>
              <a:rPr lang="fr-FR" sz="2400">
                <a:solidFill>
                  <a:schemeClr val="dk1"/>
                </a:solidFill>
                <a:latin typeface="Open Sans"/>
                <a:ea typeface="Open Sans"/>
                <a:cs typeface="Open Sans"/>
                <a:sym typeface="Open Sans"/>
              </a:rPr>
              <a:t>Coordinatrices : Marina Chammas </a:t>
            </a:r>
            <a:endParaRPr/>
          </a:p>
          <a:p>
            <a:pPr marL="0" marR="0" lvl="0" indent="0" algn="l" rtl="0">
              <a:lnSpc>
                <a:spcPct val="100000"/>
              </a:lnSpc>
              <a:spcBef>
                <a:spcPts val="1000"/>
              </a:spcBef>
              <a:spcAft>
                <a:spcPts val="0"/>
              </a:spcAft>
              <a:buClr>
                <a:schemeClr val="dk1"/>
              </a:buClr>
              <a:buSzPts val="2400"/>
              <a:buFont typeface="Arial"/>
              <a:buNone/>
            </a:pPr>
            <a:r>
              <a:rPr lang="fr-FR" sz="2400">
                <a:solidFill>
                  <a:schemeClr val="dk1"/>
                </a:solidFill>
                <a:latin typeface="Open Sans"/>
                <a:ea typeface="Open Sans"/>
                <a:cs typeface="Open Sans"/>
                <a:sym typeface="Open Sans"/>
              </a:rPr>
              <a:t>                                  Safa Mawlawi</a:t>
            </a:r>
            <a:endParaRPr sz="2400">
              <a:solidFill>
                <a:schemeClr val="dk1"/>
              </a:solidFill>
              <a:latin typeface="Open Sans"/>
              <a:ea typeface="Open Sans"/>
              <a:cs typeface="Open Sans"/>
              <a:sym typeface="Open Sans"/>
            </a:endParaRPr>
          </a:p>
          <a:p>
            <a:pPr marL="0" marR="0" lvl="0" indent="0" algn="l" rtl="0">
              <a:lnSpc>
                <a:spcPct val="150000"/>
              </a:lnSpc>
              <a:spcBef>
                <a:spcPts val="1000"/>
              </a:spcBef>
              <a:spcAft>
                <a:spcPts val="0"/>
              </a:spcAft>
              <a:buClr>
                <a:schemeClr val="dk1"/>
              </a:buClr>
              <a:buSzPts val="1600"/>
              <a:buFont typeface="Arial"/>
              <a:buNone/>
            </a:pPr>
            <a:endParaRPr sz="1600">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1"/>
          <p:cNvSpPr txBox="1"/>
          <p:nvPr/>
        </p:nvSpPr>
        <p:spPr>
          <a:xfrm>
            <a:off x="1639823" y="1501285"/>
            <a:ext cx="8549441" cy="57211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chemeClr val="dk1"/>
              </a:buClr>
              <a:buSzPts val="2400"/>
              <a:buFont typeface="Open Sans"/>
              <a:buNone/>
            </a:pPr>
            <a:r>
              <a:rPr lang="fr-FR" sz="2400">
                <a:solidFill>
                  <a:schemeClr val="dk1"/>
                </a:solidFill>
                <a:latin typeface="Open Sans"/>
                <a:ea typeface="Open Sans"/>
                <a:cs typeface="Open Sans"/>
                <a:sym typeface="Open Sans"/>
              </a:rPr>
              <a:t>Objectifs</a:t>
            </a:r>
            <a:endParaRPr/>
          </a:p>
        </p:txBody>
      </p:sp>
      <p:sp>
        <p:nvSpPr>
          <p:cNvPr id="224" name="Google Shape;224;p21"/>
          <p:cNvSpPr txBox="1"/>
          <p:nvPr/>
        </p:nvSpPr>
        <p:spPr>
          <a:xfrm>
            <a:off x="1064276" y="3247683"/>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2</a:t>
            </a:r>
            <a:endParaRPr sz="2700" b="1">
              <a:solidFill>
                <a:schemeClr val="lt1"/>
              </a:solidFill>
              <a:latin typeface="Calibri"/>
              <a:ea typeface="Calibri"/>
              <a:cs typeface="Calibri"/>
              <a:sym typeface="Calibri"/>
            </a:endParaRPr>
          </a:p>
        </p:txBody>
      </p:sp>
      <p:sp>
        <p:nvSpPr>
          <p:cNvPr id="225" name="Google Shape;225;p21"/>
          <p:cNvSpPr txBox="1"/>
          <p:nvPr/>
        </p:nvSpPr>
        <p:spPr>
          <a:xfrm>
            <a:off x="1064276" y="4039873"/>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3</a:t>
            </a:r>
            <a:endParaRPr sz="2700" b="1">
              <a:solidFill>
                <a:schemeClr val="lt1"/>
              </a:solidFill>
              <a:latin typeface="Calibri"/>
              <a:ea typeface="Calibri"/>
              <a:cs typeface="Calibri"/>
              <a:sym typeface="Calibri"/>
            </a:endParaRPr>
          </a:p>
        </p:txBody>
      </p:sp>
      <p:sp>
        <p:nvSpPr>
          <p:cNvPr id="226" name="Google Shape;226;p21"/>
          <p:cNvSpPr/>
          <p:nvPr/>
        </p:nvSpPr>
        <p:spPr>
          <a:xfrm flipH="1">
            <a:off x="1801464" y="2244944"/>
            <a:ext cx="9751074" cy="846690"/>
          </a:xfrm>
          <a:prstGeom prst="rect">
            <a:avLst/>
          </a:prstGeom>
          <a:solidFill>
            <a:srgbClr val="DDEAF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2000">
                <a:solidFill>
                  <a:srgbClr val="000000"/>
                </a:solidFill>
                <a:latin typeface="Open Sans"/>
                <a:ea typeface="Open Sans"/>
                <a:cs typeface="Open Sans"/>
                <a:sym typeface="Open Sans"/>
              </a:rPr>
              <a:t>Reconnaitre la phrase comme unité de sens à partir des indices suivants : les signes graphiques , l’ordre des mots.  </a:t>
            </a:r>
            <a:endParaRPr/>
          </a:p>
        </p:txBody>
      </p:sp>
      <p:grpSp>
        <p:nvGrpSpPr>
          <p:cNvPr id="227" name="Google Shape;227;p21"/>
          <p:cNvGrpSpPr/>
          <p:nvPr/>
        </p:nvGrpSpPr>
        <p:grpSpPr>
          <a:xfrm>
            <a:off x="1045135" y="2178890"/>
            <a:ext cx="737188" cy="1039132"/>
            <a:chOff x="1045135" y="2178890"/>
            <a:chExt cx="737188" cy="1039132"/>
          </a:xfrm>
        </p:grpSpPr>
        <p:pic>
          <p:nvPicPr>
            <p:cNvPr id="228" name="Google Shape;228;p21"/>
            <p:cNvPicPr preferRelativeResize="0"/>
            <p:nvPr/>
          </p:nvPicPr>
          <p:blipFill rotWithShape="1">
            <a:blip r:embed="rId3">
              <a:alphaModFix/>
            </a:blip>
            <a:srcRect/>
            <a:stretch/>
          </p:blipFill>
          <p:spPr>
            <a:xfrm flipH="1">
              <a:off x="1045135" y="2178890"/>
              <a:ext cx="737188" cy="1039132"/>
            </a:xfrm>
            <a:prstGeom prst="rect">
              <a:avLst/>
            </a:prstGeom>
            <a:noFill/>
            <a:ln>
              <a:noFill/>
            </a:ln>
          </p:spPr>
        </p:pic>
        <p:sp>
          <p:nvSpPr>
            <p:cNvPr id="229" name="Google Shape;229;p21"/>
            <p:cNvSpPr txBox="1"/>
            <p:nvPr/>
          </p:nvSpPr>
          <p:spPr>
            <a:xfrm>
              <a:off x="1064276" y="2465834"/>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1</a:t>
              </a:r>
              <a:endParaRPr sz="2700" b="1">
                <a:solidFill>
                  <a:schemeClr val="lt1"/>
                </a:solidFill>
                <a:latin typeface="Calibri"/>
                <a:ea typeface="Calibri"/>
                <a:cs typeface="Calibri"/>
                <a:sym typeface="Calibri"/>
              </a:endParaRPr>
            </a:p>
          </p:txBody>
        </p:sp>
      </p:grpSp>
      <p:sp>
        <p:nvSpPr>
          <p:cNvPr id="230" name="Google Shape;230;p21"/>
          <p:cNvSpPr txBox="1"/>
          <p:nvPr/>
        </p:nvSpPr>
        <p:spPr>
          <a:xfrm>
            <a:off x="1064276" y="4828339"/>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4</a:t>
            </a:r>
            <a:endParaRPr sz="2700" b="1">
              <a:solidFill>
                <a:schemeClr val="lt1"/>
              </a:solidFill>
              <a:latin typeface="Calibri"/>
              <a:ea typeface="Calibri"/>
              <a:cs typeface="Calibri"/>
              <a:sym typeface="Calibri"/>
            </a:endParaRPr>
          </a:p>
        </p:txBody>
      </p:sp>
      <p:sp>
        <p:nvSpPr>
          <p:cNvPr id="231" name="Google Shape;231;p21"/>
          <p:cNvSpPr txBox="1"/>
          <p:nvPr/>
        </p:nvSpPr>
        <p:spPr>
          <a:xfrm>
            <a:off x="1064276" y="5617282"/>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5</a:t>
            </a:r>
            <a:endParaRPr sz="2700" b="1">
              <a:solidFill>
                <a:schemeClr val="lt1"/>
              </a:solidFill>
              <a:latin typeface="Calibri"/>
              <a:ea typeface="Calibri"/>
              <a:cs typeface="Calibri"/>
              <a:sym typeface="Calibri"/>
            </a:endParaRPr>
          </a:p>
        </p:txBody>
      </p:sp>
      <p:grpSp>
        <p:nvGrpSpPr>
          <p:cNvPr id="232" name="Google Shape;232;p21"/>
          <p:cNvGrpSpPr/>
          <p:nvPr/>
        </p:nvGrpSpPr>
        <p:grpSpPr>
          <a:xfrm>
            <a:off x="1065096" y="3429000"/>
            <a:ext cx="737188" cy="1039132"/>
            <a:chOff x="1045135" y="2178890"/>
            <a:chExt cx="737188" cy="1039132"/>
          </a:xfrm>
        </p:grpSpPr>
        <p:pic>
          <p:nvPicPr>
            <p:cNvPr id="233" name="Google Shape;233;p21"/>
            <p:cNvPicPr preferRelativeResize="0"/>
            <p:nvPr/>
          </p:nvPicPr>
          <p:blipFill rotWithShape="1">
            <a:blip r:embed="rId3">
              <a:alphaModFix/>
            </a:blip>
            <a:srcRect/>
            <a:stretch/>
          </p:blipFill>
          <p:spPr>
            <a:xfrm flipH="1">
              <a:off x="1045135" y="2178890"/>
              <a:ext cx="737188" cy="1039132"/>
            </a:xfrm>
            <a:prstGeom prst="rect">
              <a:avLst/>
            </a:prstGeom>
            <a:noFill/>
            <a:ln>
              <a:noFill/>
            </a:ln>
          </p:spPr>
        </p:pic>
        <p:sp>
          <p:nvSpPr>
            <p:cNvPr id="234" name="Google Shape;234;p21"/>
            <p:cNvSpPr txBox="1"/>
            <p:nvPr/>
          </p:nvSpPr>
          <p:spPr>
            <a:xfrm>
              <a:off x="1064276" y="2465834"/>
              <a:ext cx="369414" cy="507831"/>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fr-FR" sz="2700" b="1">
                  <a:solidFill>
                    <a:schemeClr val="lt1"/>
                  </a:solidFill>
                  <a:latin typeface="Calibri"/>
                  <a:ea typeface="Calibri"/>
                  <a:cs typeface="Calibri"/>
                  <a:sym typeface="Calibri"/>
                </a:rPr>
                <a:t>2</a:t>
              </a:r>
              <a:endParaRPr sz="2700" b="1">
                <a:solidFill>
                  <a:schemeClr val="lt1"/>
                </a:solidFill>
                <a:latin typeface="Calibri"/>
                <a:ea typeface="Calibri"/>
                <a:cs typeface="Calibri"/>
                <a:sym typeface="Calibri"/>
              </a:endParaRPr>
            </a:p>
          </p:txBody>
        </p:sp>
      </p:grpSp>
      <p:sp>
        <p:nvSpPr>
          <p:cNvPr id="235" name="Google Shape;235;p21"/>
          <p:cNvSpPr/>
          <p:nvPr/>
        </p:nvSpPr>
        <p:spPr>
          <a:xfrm flipH="1">
            <a:off x="1821425" y="3546514"/>
            <a:ext cx="9751074" cy="846690"/>
          </a:xfrm>
          <a:prstGeom prst="rect">
            <a:avLst/>
          </a:prstGeom>
          <a:solidFill>
            <a:srgbClr val="DDEAF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2000">
                <a:solidFill>
                  <a:srgbClr val="000000"/>
                </a:solidFill>
                <a:latin typeface="Open Sans"/>
                <a:ea typeface="Open Sans"/>
                <a:cs typeface="Open Sans"/>
                <a:sym typeface="Open Sans"/>
              </a:rPr>
              <a:t>Respecter dans la phrase simple, l'ordre correct des mots.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2"/>
          <p:cNvSpPr txBox="1"/>
          <p:nvPr/>
        </p:nvSpPr>
        <p:spPr>
          <a:xfrm>
            <a:off x="796413" y="103239"/>
            <a:ext cx="355078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b="1">
                <a:solidFill>
                  <a:srgbClr val="0097D7"/>
                </a:solidFill>
                <a:latin typeface="Open Sans"/>
                <a:ea typeface="Open Sans"/>
                <a:cs typeface="Open Sans"/>
                <a:sym typeface="Open Sans"/>
              </a:rPr>
              <a:t>INTRODUCTION:</a:t>
            </a:r>
            <a:endParaRPr sz="1800" b="1">
              <a:solidFill>
                <a:srgbClr val="0097D7"/>
              </a:solidFill>
              <a:latin typeface="Open Sans"/>
              <a:ea typeface="Open Sans"/>
              <a:cs typeface="Open Sans"/>
              <a:sym typeface="Open Sans"/>
            </a:endParaRPr>
          </a:p>
        </p:txBody>
      </p:sp>
      <p:pic>
        <p:nvPicPr>
          <p:cNvPr id="242" name="Google Shape;242;p22"/>
          <p:cNvPicPr preferRelativeResize="0"/>
          <p:nvPr/>
        </p:nvPicPr>
        <p:blipFill rotWithShape="1">
          <a:blip r:embed="rId3">
            <a:alphaModFix/>
          </a:blip>
          <a:srcRect/>
          <a:stretch/>
        </p:blipFill>
        <p:spPr>
          <a:xfrm>
            <a:off x="1830990" y="943897"/>
            <a:ext cx="8530020" cy="5472573"/>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2"/>
                                        </p:tgtEl>
                                        <p:attrNameLst>
                                          <p:attrName>style.visibility</p:attrName>
                                        </p:attrNameLst>
                                      </p:cBhvr>
                                      <p:to>
                                        <p:strVal val="visible"/>
                                      </p:to>
                                    </p:set>
                                    <p:animEffect transition="in" filter="fade">
                                      <p:cBhvr>
                                        <p:cTn id="7" dur="5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3"/>
          <p:cNvSpPr/>
          <p:nvPr/>
        </p:nvSpPr>
        <p:spPr>
          <a:xfrm>
            <a:off x="839429" y="241667"/>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DÉCOUVERTE</a:t>
            </a:r>
            <a:endParaRPr sz="2800" b="1" cap="none">
              <a:solidFill>
                <a:srgbClr val="0097D7"/>
              </a:solidFill>
              <a:latin typeface="Open Sans"/>
              <a:ea typeface="Open Sans"/>
              <a:cs typeface="Open Sans"/>
              <a:sym typeface="Open Sans"/>
            </a:endParaRPr>
          </a:p>
        </p:txBody>
      </p:sp>
      <p:sp>
        <p:nvSpPr>
          <p:cNvPr id="249" name="Google Shape;249;p23"/>
          <p:cNvSpPr txBox="1"/>
          <p:nvPr/>
        </p:nvSpPr>
        <p:spPr>
          <a:xfrm>
            <a:off x="541105" y="1350603"/>
            <a:ext cx="3450057"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Lis les mots suivants. </a:t>
            </a:r>
            <a:endParaRPr/>
          </a:p>
        </p:txBody>
      </p:sp>
      <p:sp>
        <p:nvSpPr>
          <p:cNvPr id="250" name="Google Shape;250;p23"/>
          <p:cNvSpPr txBox="1"/>
          <p:nvPr/>
        </p:nvSpPr>
        <p:spPr>
          <a:xfrm>
            <a:off x="10245362" y="2039961"/>
            <a:ext cx="1575582" cy="769441"/>
          </a:xfrm>
          <a:prstGeom prst="rect">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a:solidFill>
                  <a:schemeClr val="dk1"/>
                </a:solidFill>
                <a:latin typeface="Open Sans"/>
                <a:ea typeface="Open Sans"/>
                <a:cs typeface="Open Sans"/>
                <a:sym typeface="Open Sans"/>
              </a:rPr>
              <a:t>Papa</a:t>
            </a:r>
            <a:endParaRPr/>
          </a:p>
        </p:txBody>
      </p:sp>
      <p:sp>
        <p:nvSpPr>
          <p:cNvPr id="251" name="Google Shape;251;p23"/>
          <p:cNvSpPr txBox="1"/>
          <p:nvPr/>
        </p:nvSpPr>
        <p:spPr>
          <a:xfrm>
            <a:off x="7688056" y="2039960"/>
            <a:ext cx="1845212" cy="769441"/>
          </a:xfrm>
          <a:prstGeom prst="rect">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a:solidFill>
                  <a:schemeClr val="dk1"/>
                </a:solidFill>
                <a:latin typeface="Open Sans"/>
                <a:ea typeface="Open Sans"/>
                <a:cs typeface="Open Sans"/>
                <a:sym typeface="Open Sans"/>
              </a:rPr>
              <a:t>répare</a:t>
            </a:r>
            <a:endParaRPr/>
          </a:p>
        </p:txBody>
      </p:sp>
      <p:sp>
        <p:nvSpPr>
          <p:cNvPr id="252" name="Google Shape;252;p23"/>
          <p:cNvSpPr txBox="1"/>
          <p:nvPr/>
        </p:nvSpPr>
        <p:spPr>
          <a:xfrm>
            <a:off x="3831995" y="2041058"/>
            <a:ext cx="3143967" cy="769441"/>
          </a:xfrm>
          <a:prstGeom prst="rect">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a:solidFill>
                  <a:schemeClr val="dk1"/>
                </a:solidFill>
                <a:latin typeface="Open Sans"/>
                <a:ea typeface="Open Sans"/>
                <a:cs typeface="Open Sans"/>
                <a:sym typeface="Open Sans"/>
              </a:rPr>
              <a:t>sa voiture.</a:t>
            </a:r>
            <a:endParaRPr/>
          </a:p>
        </p:txBody>
      </p:sp>
      <p:sp>
        <p:nvSpPr>
          <p:cNvPr id="253" name="Google Shape;253;p23"/>
          <p:cNvSpPr txBox="1"/>
          <p:nvPr/>
        </p:nvSpPr>
        <p:spPr>
          <a:xfrm>
            <a:off x="393232" y="4859246"/>
            <a:ext cx="326940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Lis la suite de mots. </a:t>
            </a:r>
            <a:endParaRPr/>
          </a:p>
        </p:txBody>
      </p:sp>
      <p:sp>
        <p:nvSpPr>
          <p:cNvPr id="254" name="Google Shape;254;p23"/>
          <p:cNvSpPr txBox="1"/>
          <p:nvPr/>
        </p:nvSpPr>
        <p:spPr>
          <a:xfrm>
            <a:off x="3831995" y="4910783"/>
            <a:ext cx="8193237" cy="769441"/>
          </a:xfrm>
          <a:prstGeom prst="rect">
            <a:avLst/>
          </a:prstGeom>
          <a:gradFill>
            <a:gsLst>
              <a:gs pos="0">
                <a:srgbClr val="F7BCA2"/>
              </a:gs>
              <a:gs pos="50000">
                <a:srgbClr val="F4B093"/>
              </a:gs>
              <a:gs pos="100000">
                <a:srgbClr val="F7A47F"/>
              </a:gs>
            </a:gsLst>
            <a:lin ang="5400000" scaled="0"/>
          </a:gradFill>
          <a:ln w="9525" cap="flat" cmpd="sng">
            <a:solidFill>
              <a:schemeClr val="accent2"/>
            </a:solidFill>
            <a:prstDash val="solid"/>
            <a:miter lim="800000"/>
            <a:headEnd type="none" w="sm" len="sm"/>
            <a:tailEnd type="none" w="sm" len="sm"/>
          </a:ln>
          <a:effectLst>
            <a:outerShdw blurRad="50800" dist="38100" dir="5400000" algn="t" rotWithShape="0">
              <a:srgbClr val="000000">
                <a:alpha val="40000"/>
              </a:srgbClr>
            </a:outerShdw>
          </a:effectLst>
        </p:spPr>
        <p:txBody>
          <a:bodyPr spcFirstLastPara="1" wrap="square" lIns="91425" tIns="45700" rIns="91425" bIns="45700" anchor="t" anchorCtr="0">
            <a:spAutoFit/>
          </a:bodyPr>
          <a:lstStyle/>
          <a:p>
            <a:pPr marL="0" marR="0" lvl="0" indent="0" algn="ctr" rtl="0">
              <a:spcBef>
                <a:spcPts val="0"/>
              </a:spcBef>
              <a:spcAft>
                <a:spcPts val="0"/>
              </a:spcAft>
              <a:buNone/>
            </a:pPr>
            <a:r>
              <a:rPr lang="fr-FR" sz="4400">
                <a:solidFill>
                  <a:schemeClr val="dk1"/>
                </a:solidFill>
                <a:latin typeface="Open Sans"/>
                <a:ea typeface="Open Sans"/>
                <a:cs typeface="Open Sans"/>
                <a:sym typeface="Open Sans"/>
              </a:rPr>
              <a:t>Papa répare sa voiture.</a:t>
            </a:r>
            <a:endParaRPr/>
          </a:p>
        </p:txBody>
      </p:sp>
      <p:sp>
        <p:nvSpPr>
          <p:cNvPr id="255" name="Google Shape;255;p23"/>
          <p:cNvSpPr txBox="1"/>
          <p:nvPr/>
        </p:nvSpPr>
        <p:spPr>
          <a:xfrm>
            <a:off x="487487" y="2424680"/>
            <a:ext cx="2973655" cy="181588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Est-ce que tu comprends le sens de chaque mot ?</a:t>
            </a:r>
            <a:endParaRPr/>
          </a:p>
        </p:txBody>
      </p:sp>
      <p:sp>
        <p:nvSpPr>
          <p:cNvPr id="256" name="Google Shape;256;p23"/>
          <p:cNvSpPr txBox="1"/>
          <p:nvPr/>
        </p:nvSpPr>
        <p:spPr>
          <a:xfrm>
            <a:off x="369080" y="5662226"/>
            <a:ext cx="2389992" cy="95410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2800" b="1">
                <a:solidFill>
                  <a:schemeClr val="dk1"/>
                </a:solidFill>
                <a:latin typeface="Open Sans"/>
                <a:ea typeface="Open Sans"/>
                <a:cs typeface="Open Sans"/>
                <a:sym typeface="Open Sans"/>
              </a:rPr>
              <a:t>As-tu compris le sens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9"/>
                                        </p:tgtEl>
                                        <p:attrNameLst>
                                          <p:attrName>style.visibility</p:attrName>
                                        </p:attrNameLst>
                                      </p:cBhvr>
                                      <p:to>
                                        <p:strVal val="visible"/>
                                      </p:to>
                                    </p:set>
                                    <p:animEffect transition="in" filter="fade">
                                      <p:cBhvr>
                                        <p:cTn id="7" dur="500"/>
                                        <p:tgtEl>
                                          <p:spTgt spid="24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250"/>
                                        </p:tgtEl>
                                        <p:attrNameLst>
                                          <p:attrName>style.visibility</p:attrName>
                                        </p:attrNameLst>
                                      </p:cBhvr>
                                      <p:to>
                                        <p:strVal val="visible"/>
                                      </p:to>
                                    </p:set>
                                    <p:anim calcmode="lin" valueType="num">
                                      <p:cBhvr additive="base">
                                        <p:cTn id="12" dur="500"/>
                                        <p:tgtEl>
                                          <p:spTgt spid="250"/>
                                        </p:tgtEl>
                                        <p:attrNameLst>
                                          <p:attrName>ppt_y</p:attrName>
                                        </p:attrNameLst>
                                      </p:cBhvr>
                                      <p:tavLst>
                                        <p:tav tm="0">
                                          <p:val>
                                            <p:strVal val="#ppt_y+1"/>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51"/>
                                        </p:tgtEl>
                                        <p:attrNameLst>
                                          <p:attrName>style.visibility</p:attrName>
                                        </p:attrNameLst>
                                      </p:cBhvr>
                                      <p:to>
                                        <p:strVal val="visible"/>
                                      </p:to>
                                    </p:set>
                                    <p:anim calcmode="lin" valueType="num">
                                      <p:cBhvr additive="base">
                                        <p:cTn id="15" dur="500"/>
                                        <p:tgtEl>
                                          <p:spTgt spid="251"/>
                                        </p:tgtEl>
                                        <p:attrNameLst>
                                          <p:attrName>ppt_y</p:attrName>
                                        </p:attrNameLst>
                                      </p:cBhvr>
                                      <p:tavLst>
                                        <p:tav tm="0">
                                          <p:val>
                                            <p:strVal val="#ppt_y+1"/>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52"/>
                                        </p:tgtEl>
                                        <p:attrNameLst>
                                          <p:attrName>style.visibility</p:attrName>
                                        </p:attrNameLst>
                                      </p:cBhvr>
                                      <p:to>
                                        <p:strVal val="visible"/>
                                      </p:to>
                                    </p:set>
                                    <p:anim calcmode="lin" valueType="num">
                                      <p:cBhvr additive="base">
                                        <p:cTn id="18" dur="500"/>
                                        <p:tgtEl>
                                          <p:spTgt spid="252"/>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55"/>
                                        </p:tgtEl>
                                        <p:attrNameLst>
                                          <p:attrName>style.visibility</p:attrName>
                                        </p:attrNameLst>
                                      </p:cBhvr>
                                      <p:to>
                                        <p:strVal val="visible"/>
                                      </p:to>
                                    </p:set>
                                    <p:animEffect transition="in" filter="fade">
                                      <p:cBhvr>
                                        <p:cTn id="23" dur="500"/>
                                        <p:tgtEl>
                                          <p:spTgt spid="25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53"/>
                                        </p:tgtEl>
                                        <p:attrNameLst>
                                          <p:attrName>style.visibility</p:attrName>
                                        </p:attrNameLst>
                                      </p:cBhvr>
                                      <p:to>
                                        <p:strVal val="visible"/>
                                      </p:to>
                                    </p:set>
                                    <p:animEffect transition="in" filter="fade">
                                      <p:cBhvr>
                                        <p:cTn id="28" dur="500"/>
                                        <p:tgtEl>
                                          <p:spTgt spid="253"/>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254"/>
                                        </p:tgtEl>
                                        <p:attrNameLst>
                                          <p:attrName>style.visibility</p:attrName>
                                        </p:attrNameLst>
                                      </p:cBhvr>
                                      <p:to>
                                        <p:strVal val="visible"/>
                                      </p:to>
                                    </p:set>
                                    <p:anim calcmode="lin" valueType="num">
                                      <p:cBhvr additive="base">
                                        <p:cTn id="33" dur="500"/>
                                        <p:tgtEl>
                                          <p:spTgt spid="254"/>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256"/>
                                        </p:tgtEl>
                                        <p:attrNameLst>
                                          <p:attrName>style.visibility</p:attrName>
                                        </p:attrNameLst>
                                      </p:cBhvr>
                                      <p:to>
                                        <p:strVal val="visible"/>
                                      </p:to>
                                    </p:set>
                                    <p:animEffect transition="in" filter="fade">
                                      <p:cBhvr>
                                        <p:cTn id="38" dur="500"/>
                                        <p:tgtEl>
                                          <p:spTgt spid="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4"/>
          <p:cNvSpPr/>
          <p:nvPr/>
        </p:nvSpPr>
        <p:spPr>
          <a:xfrm>
            <a:off x="798667" y="186766"/>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fr-FR" sz="3600" b="1" cap="none">
                <a:solidFill>
                  <a:srgbClr val="0097D7"/>
                </a:solidFill>
                <a:latin typeface="Open Sans"/>
                <a:ea typeface="Open Sans"/>
                <a:cs typeface="Open Sans"/>
                <a:sym typeface="Open Sans"/>
              </a:rPr>
              <a:t>DÉCOUVERTE</a:t>
            </a:r>
            <a:endParaRPr/>
          </a:p>
        </p:txBody>
      </p:sp>
      <p:sp>
        <p:nvSpPr>
          <p:cNvPr id="263" name="Google Shape;263;p24"/>
          <p:cNvSpPr txBox="1"/>
          <p:nvPr/>
        </p:nvSpPr>
        <p:spPr>
          <a:xfrm>
            <a:off x="1753001" y="5529502"/>
            <a:ext cx="1488685" cy="523220"/>
          </a:xfrm>
          <a:prstGeom prst="rect">
            <a:avLst/>
          </a:prstGeom>
          <a:solidFill>
            <a:schemeClr val="lt1"/>
          </a:solidFill>
          <a:ln w="2857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2E75B5"/>
                </a:solidFill>
                <a:latin typeface="Open Sans"/>
                <a:ea typeface="Open Sans"/>
                <a:cs typeface="Open Sans"/>
                <a:sym typeface="Open Sans"/>
              </a:rPr>
              <a:t>Papa</a:t>
            </a:r>
            <a:endParaRPr sz="3200" b="1">
              <a:solidFill>
                <a:srgbClr val="2E75B5"/>
              </a:solidFill>
              <a:latin typeface="Open Sans"/>
              <a:ea typeface="Open Sans"/>
              <a:cs typeface="Open Sans"/>
              <a:sym typeface="Open Sans"/>
            </a:endParaRPr>
          </a:p>
        </p:txBody>
      </p:sp>
      <p:sp>
        <p:nvSpPr>
          <p:cNvPr id="264" name="Google Shape;264;p24"/>
          <p:cNvSpPr txBox="1"/>
          <p:nvPr/>
        </p:nvSpPr>
        <p:spPr>
          <a:xfrm>
            <a:off x="4834682" y="5529502"/>
            <a:ext cx="1845212" cy="523220"/>
          </a:xfrm>
          <a:prstGeom prst="rect">
            <a:avLst/>
          </a:prstGeom>
          <a:solidFill>
            <a:schemeClr val="lt1"/>
          </a:solidFill>
          <a:ln w="28575" cap="flat" cmpd="sng">
            <a:solidFill>
              <a:schemeClr val="accent6"/>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92D050"/>
                </a:solidFill>
                <a:latin typeface="Open Sans"/>
                <a:ea typeface="Open Sans"/>
                <a:cs typeface="Open Sans"/>
                <a:sym typeface="Open Sans"/>
              </a:rPr>
              <a:t>répare</a:t>
            </a:r>
            <a:endParaRPr sz="3200" b="1">
              <a:solidFill>
                <a:srgbClr val="92D050"/>
              </a:solidFill>
              <a:latin typeface="Open Sans"/>
              <a:ea typeface="Open Sans"/>
              <a:cs typeface="Open Sans"/>
              <a:sym typeface="Open Sans"/>
            </a:endParaRPr>
          </a:p>
        </p:txBody>
      </p:sp>
      <p:sp>
        <p:nvSpPr>
          <p:cNvPr id="265" name="Google Shape;265;p24"/>
          <p:cNvSpPr txBox="1"/>
          <p:nvPr/>
        </p:nvSpPr>
        <p:spPr>
          <a:xfrm>
            <a:off x="8103749" y="5467947"/>
            <a:ext cx="2348180" cy="584775"/>
          </a:xfrm>
          <a:prstGeom prst="rect">
            <a:avLst/>
          </a:prstGeom>
          <a:solidFill>
            <a:schemeClr val="lt1"/>
          </a:solidFill>
          <a:ln w="28575" cap="flat" cmpd="sng">
            <a:solidFill>
              <a:schemeClr val="accent4"/>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800" b="1">
                <a:solidFill>
                  <a:srgbClr val="FFC000"/>
                </a:solidFill>
                <a:latin typeface="Open Sans"/>
                <a:ea typeface="Open Sans"/>
                <a:cs typeface="Open Sans"/>
                <a:sym typeface="Open Sans"/>
              </a:rPr>
              <a:t>sa</a:t>
            </a:r>
            <a:r>
              <a:rPr lang="fr-FR" sz="3200" b="1">
                <a:solidFill>
                  <a:srgbClr val="FFC000"/>
                </a:solidFill>
                <a:latin typeface="Open Sans"/>
                <a:ea typeface="Open Sans"/>
                <a:cs typeface="Open Sans"/>
                <a:sym typeface="Open Sans"/>
              </a:rPr>
              <a:t> </a:t>
            </a:r>
            <a:r>
              <a:rPr lang="fr-FR" sz="2800" b="1">
                <a:solidFill>
                  <a:srgbClr val="FFC000"/>
                </a:solidFill>
                <a:latin typeface="Open Sans"/>
                <a:ea typeface="Open Sans"/>
                <a:cs typeface="Open Sans"/>
                <a:sym typeface="Open Sans"/>
              </a:rPr>
              <a:t>voiture</a:t>
            </a:r>
            <a:r>
              <a:rPr lang="fr-FR" sz="3200" b="1">
                <a:solidFill>
                  <a:srgbClr val="FFC000"/>
                </a:solidFill>
                <a:latin typeface="Open Sans"/>
                <a:ea typeface="Open Sans"/>
                <a:cs typeface="Open Sans"/>
                <a:sym typeface="Open Sans"/>
              </a:rPr>
              <a:t>.</a:t>
            </a:r>
            <a:endParaRPr/>
          </a:p>
        </p:txBody>
      </p:sp>
      <p:sp>
        <p:nvSpPr>
          <p:cNvPr id="266" name="Google Shape;266;p24"/>
          <p:cNvSpPr/>
          <p:nvPr/>
        </p:nvSpPr>
        <p:spPr>
          <a:xfrm>
            <a:off x="1411569" y="3208225"/>
            <a:ext cx="2211233" cy="1085850"/>
          </a:xfrm>
          <a:prstGeom prst="rect">
            <a:avLst/>
          </a:prstGeom>
          <a:solidFill>
            <a:schemeClr val="lt1"/>
          </a:solidFill>
          <a:ln w="28575" cap="flat" cmpd="sng">
            <a:solidFill>
              <a:schemeClr val="accen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a:solidFill>
                  <a:srgbClr val="2E75B5"/>
                </a:solidFill>
                <a:latin typeface="Open Sans"/>
                <a:ea typeface="Open Sans"/>
                <a:cs typeface="Open Sans"/>
                <a:sym typeface="Open Sans"/>
              </a:rPr>
              <a:t>De qui on parle?</a:t>
            </a:r>
            <a:endParaRPr sz="2800" b="1">
              <a:solidFill>
                <a:srgbClr val="2E75B5"/>
              </a:solidFill>
              <a:latin typeface="Open Sans"/>
              <a:ea typeface="Open Sans"/>
              <a:cs typeface="Open Sans"/>
              <a:sym typeface="Open Sans"/>
            </a:endParaRPr>
          </a:p>
        </p:txBody>
      </p:sp>
      <p:sp>
        <p:nvSpPr>
          <p:cNvPr id="267" name="Google Shape;267;p24"/>
          <p:cNvSpPr/>
          <p:nvPr/>
        </p:nvSpPr>
        <p:spPr>
          <a:xfrm>
            <a:off x="4651671" y="3174276"/>
            <a:ext cx="2211233" cy="1085850"/>
          </a:xfrm>
          <a:prstGeom prst="rect">
            <a:avLst/>
          </a:prstGeom>
          <a:solidFill>
            <a:schemeClr val="lt1"/>
          </a:solidFill>
          <a:ln w="28575" cap="flat" cmpd="sng">
            <a:solidFill>
              <a:schemeClr val="accent6"/>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a:solidFill>
                  <a:srgbClr val="92D050"/>
                </a:solidFill>
                <a:latin typeface="Open Sans"/>
                <a:ea typeface="Open Sans"/>
                <a:cs typeface="Open Sans"/>
                <a:sym typeface="Open Sans"/>
              </a:rPr>
              <a:t>Que fait papa? </a:t>
            </a:r>
            <a:endParaRPr sz="2800" b="1">
              <a:solidFill>
                <a:srgbClr val="92D050"/>
              </a:solidFill>
              <a:latin typeface="Open Sans"/>
              <a:ea typeface="Open Sans"/>
              <a:cs typeface="Open Sans"/>
              <a:sym typeface="Open Sans"/>
            </a:endParaRPr>
          </a:p>
        </p:txBody>
      </p:sp>
      <p:sp>
        <p:nvSpPr>
          <p:cNvPr id="268" name="Google Shape;268;p24"/>
          <p:cNvSpPr/>
          <p:nvPr/>
        </p:nvSpPr>
        <p:spPr>
          <a:xfrm>
            <a:off x="7891773" y="3174276"/>
            <a:ext cx="2772132" cy="1085850"/>
          </a:xfrm>
          <a:prstGeom prst="rect">
            <a:avLst/>
          </a:prstGeom>
          <a:solidFill>
            <a:schemeClr val="lt1"/>
          </a:solidFill>
          <a:ln w="28575" cap="flat" cmpd="sng">
            <a:solidFill>
              <a:schemeClr val="accent4"/>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a:solidFill>
                  <a:srgbClr val="FFC000"/>
                </a:solidFill>
                <a:latin typeface="Open Sans"/>
                <a:ea typeface="Open Sans"/>
                <a:cs typeface="Open Sans"/>
                <a:sym typeface="Open Sans"/>
              </a:rPr>
              <a:t>Que répare-t-il?</a:t>
            </a:r>
            <a:endParaRPr/>
          </a:p>
        </p:txBody>
      </p:sp>
      <p:sp>
        <p:nvSpPr>
          <p:cNvPr id="269" name="Google Shape;269;p24"/>
          <p:cNvSpPr txBox="1"/>
          <p:nvPr/>
        </p:nvSpPr>
        <p:spPr>
          <a:xfrm>
            <a:off x="1044176" y="1285788"/>
            <a:ext cx="9060202" cy="76944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400" b="1">
                <a:solidFill>
                  <a:schemeClr val="dk1"/>
                </a:solidFill>
                <a:latin typeface="Times New Roman"/>
                <a:ea typeface="Times New Roman"/>
                <a:cs typeface="Times New Roman"/>
                <a:sym typeface="Times New Roman"/>
              </a:rPr>
              <a:t>Papa répare sa voiture.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269"/>
                                        </p:tgtEl>
                                        <p:attrNameLst>
                                          <p:attrName>style.visibility</p:attrName>
                                        </p:attrNameLst>
                                      </p:cBhvr>
                                      <p:to>
                                        <p:strVal val="visible"/>
                                      </p:to>
                                    </p:set>
                                    <p:anim calcmode="lin" valueType="num">
                                      <p:cBhvr additive="base">
                                        <p:cTn id="7" dur="500"/>
                                        <p:tgtEl>
                                          <p:spTgt spid="269"/>
                                        </p:tgtEl>
                                        <p:attrNameLst>
                                          <p:attrName>ppt_w</p:attrName>
                                        </p:attrNameLst>
                                      </p:cBhvr>
                                      <p:tavLst>
                                        <p:tav tm="0">
                                          <p:val>
                                            <p:strVal val="0"/>
                                          </p:val>
                                        </p:tav>
                                        <p:tav tm="100000">
                                          <p:val>
                                            <p:strVal val="#ppt_w"/>
                                          </p:val>
                                        </p:tav>
                                      </p:tavLst>
                                    </p:anim>
                                    <p:anim calcmode="lin" valueType="num">
                                      <p:cBhvr additive="base">
                                        <p:cTn id="8" dur="500"/>
                                        <p:tgtEl>
                                          <p:spTgt spid="269"/>
                                        </p:tgtEl>
                                        <p:attrNameLst>
                                          <p:attrName>ppt_h</p:attrName>
                                        </p:attrNameLst>
                                      </p:cBhvr>
                                      <p:tavLst>
                                        <p:tav tm="0">
                                          <p:val>
                                            <p:str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6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6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25"/>
          <p:cNvSpPr/>
          <p:nvPr/>
        </p:nvSpPr>
        <p:spPr>
          <a:xfrm>
            <a:off x="798667" y="166425"/>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DÉCOUVERTE</a:t>
            </a:r>
            <a:endParaRPr/>
          </a:p>
        </p:txBody>
      </p:sp>
      <p:sp>
        <p:nvSpPr>
          <p:cNvPr id="276" name="Google Shape;276;p25"/>
          <p:cNvSpPr txBox="1"/>
          <p:nvPr/>
        </p:nvSpPr>
        <p:spPr>
          <a:xfrm>
            <a:off x="507815" y="1558509"/>
            <a:ext cx="3305395"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200" b="1">
                <a:solidFill>
                  <a:schemeClr val="dk1"/>
                </a:solidFill>
                <a:latin typeface="Open Sans"/>
                <a:ea typeface="Open Sans"/>
                <a:cs typeface="Open Sans"/>
                <a:sym typeface="Open Sans"/>
              </a:rPr>
              <a:t>Observe les deux suites de mots.</a:t>
            </a:r>
            <a:endParaRPr/>
          </a:p>
        </p:txBody>
      </p:sp>
      <p:sp>
        <p:nvSpPr>
          <p:cNvPr id="277" name="Google Shape;277;p25"/>
          <p:cNvSpPr txBox="1"/>
          <p:nvPr/>
        </p:nvSpPr>
        <p:spPr>
          <a:xfrm>
            <a:off x="4441309" y="1733379"/>
            <a:ext cx="6551971" cy="830997"/>
          </a:xfrm>
          <a:prstGeom prst="rect">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800">
                <a:solidFill>
                  <a:schemeClr val="dk1"/>
                </a:solidFill>
                <a:latin typeface="Open Sans"/>
                <a:ea typeface="Open Sans"/>
                <a:cs typeface="Open Sans"/>
                <a:sym typeface="Open Sans"/>
              </a:rPr>
              <a:t>voiture. répare sa Papa</a:t>
            </a:r>
            <a:endParaRPr/>
          </a:p>
        </p:txBody>
      </p:sp>
      <p:sp>
        <p:nvSpPr>
          <p:cNvPr id="278" name="Google Shape;278;p25"/>
          <p:cNvSpPr txBox="1"/>
          <p:nvPr/>
        </p:nvSpPr>
        <p:spPr>
          <a:xfrm>
            <a:off x="4441309" y="3565197"/>
            <a:ext cx="6551971" cy="830997"/>
          </a:xfrm>
          <a:prstGeom prst="rect">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800">
                <a:solidFill>
                  <a:schemeClr val="dk1"/>
                </a:solidFill>
                <a:latin typeface="Open Sans"/>
                <a:ea typeface="Open Sans"/>
                <a:cs typeface="Open Sans"/>
                <a:sym typeface="Open Sans"/>
              </a:rPr>
              <a:t>Papa répare sa voiture.</a:t>
            </a:r>
            <a:endParaRPr/>
          </a:p>
        </p:txBody>
      </p:sp>
      <p:sp>
        <p:nvSpPr>
          <p:cNvPr id="279" name="Google Shape;279;p25"/>
          <p:cNvSpPr txBox="1"/>
          <p:nvPr/>
        </p:nvSpPr>
        <p:spPr>
          <a:xfrm>
            <a:off x="318977" y="5532792"/>
            <a:ext cx="11734093" cy="615553"/>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400" b="1">
                <a:solidFill>
                  <a:srgbClr val="0070C0"/>
                </a:solidFill>
                <a:latin typeface="Open Sans"/>
                <a:ea typeface="Open Sans"/>
                <a:cs typeface="Open Sans"/>
                <a:sym typeface="Open Sans"/>
              </a:rPr>
              <a:t>La phrase est une suite de mots en ordre et qui a un sens.</a:t>
            </a:r>
            <a:endParaRPr/>
          </a:p>
        </p:txBody>
      </p:sp>
      <p:sp>
        <p:nvSpPr>
          <p:cNvPr id="280" name="Google Shape;280;p25"/>
          <p:cNvSpPr txBox="1"/>
          <p:nvPr/>
        </p:nvSpPr>
        <p:spPr>
          <a:xfrm>
            <a:off x="611729" y="3181957"/>
            <a:ext cx="3336970" cy="107721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200" b="1">
                <a:solidFill>
                  <a:schemeClr val="dk1"/>
                </a:solidFill>
                <a:latin typeface="Open Sans"/>
                <a:ea typeface="Open Sans"/>
                <a:cs typeface="Open Sans"/>
                <a:sym typeface="Open Sans"/>
              </a:rPr>
              <a:t>Laquelle a-t-elle du sens?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6"/>
                                        </p:tgtEl>
                                        <p:attrNameLst>
                                          <p:attrName>style.visibility</p:attrName>
                                        </p:attrNameLst>
                                      </p:cBhvr>
                                      <p:to>
                                        <p:strVal val="visible"/>
                                      </p:to>
                                    </p:set>
                                    <p:animEffect transition="in" filter="fade">
                                      <p:cBhvr>
                                        <p:cTn id="7" dur="500"/>
                                        <p:tgtEl>
                                          <p:spTgt spid="276"/>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277"/>
                                        </p:tgtEl>
                                        <p:attrNameLst>
                                          <p:attrName>style.visibility</p:attrName>
                                        </p:attrNameLst>
                                      </p:cBhvr>
                                      <p:to>
                                        <p:strVal val="visible"/>
                                      </p:to>
                                    </p:set>
                                    <p:anim calcmode="lin" valueType="num">
                                      <p:cBhvr additive="base">
                                        <p:cTn id="12" dur="500"/>
                                        <p:tgtEl>
                                          <p:spTgt spid="277"/>
                                        </p:tgtEl>
                                        <p:attrNameLst>
                                          <p:attrName>ppt_w</p:attrName>
                                        </p:attrNameLst>
                                      </p:cBhvr>
                                      <p:tavLst>
                                        <p:tav tm="0">
                                          <p:val>
                                            <p:strVal val="0"/>
                                          </p:val>
                                        </p:tav>
                                        <p:tav tm="100000">
                                          <p:val>
                                            <p:strVal val="#ppt_w"/>
                                          </p:val>
                                        </p:tav>
                                      </p:tavLst>
                                    </p:anim>
                                    <p:anim calcmode="lin" valueType="num">
                                      <p:cBhvr additive="base">
                                        <p:cTn id="13" dur="500"/>
                                        <p:tgtEl>
                                          <p:spTgt spid="277"/>
                                        </p:tgtEl>
                                        <p:attrNameLst>
                                          <p:attrName>ppt_h</p:attrName>
                                        </p:attrNameLst>
                                      </p:cBhvr>
                                      <p:tavLst>
                                        <p:tav tm="0">
                                          <p:val>
                                            <p:strVal val="0"/>
                                          </p:val>
                                        </p:tav>
                                        <p:tav tm="100000">
                                          <p:val>
                                            <p:strVal val="#ppt_h"/>
                                          </p:val>
                                        </p:tav>
                                      </p:tavLst>
                                    </p:anim>
                                  </p:childTnLst>
                                </p:cTn>
                              </p:par>
                              <p:par>
                                <p:cTn id="14" presetID="23" presetClass="entr" presetSubtype="16" fill="hold" nodeType="withEffect">
                                  <p:stCondLst>
                                    <p:cond delay="0"/>
                                  </p:stCondLst>
                                  <p:childTnLst>
                                    <p:set>
                                      <p:cBhvr>
                                        <p:cTn id="15" dur="1" fill="hold">
                                          <p:stCondLst>
                                            <p:cond delay="0"/>
                                          </p:stCondLst>
                                        </p:cTn>
                                        <p:tgtEl>
                                          <p:spTgt spid="278"/>
                                        </p:tgtEl>
                                        <p:attrNameLst>
                                          <p:attrName>style.visibility</p:attrName>
                                        </p:attrNameLst>
                                      </p:cBhvr>
                                      <p:to>
                                        <p:strVal val="visible"/>
                                      </p:to>
                                    </p:set>
                                    <p:anim calcmode="lin" valueType="num">
                                      <p:cBhvr additive="base">
                                        <p:cTn id="16" dur="500"/>
                                        <p:tgtEl>
                                          <p:spTgt spid="278"/>
                                        </p:tgtEl>
                                        <p:attrNameLst>
                                          <p:attrName>ppt_w</p:attrName>
                                        </p:attrNameLst>
                                      </p:cBhvr>
                                      <p:tavLst>
                                        <p:tav tm="0">
                                          <p:val>
                                            <p:strVal val="0"/>
                                          </p:val>
                                        </p:tav>
                                        <p:tav tm="100000">
                                          <p:val>
                                            <p:strVal val="#ppt_w"/>
                                          </p:val>
                                        </p:tav>
                                      </p:tavLst>
                                    </p:anim>
                                    <p:anim calcmode="lin" valueType="num">
                                      <p:cBhvr additive="base">
                                        <p:cTn id="17" dur="500"/>
                                        <p:tgtEl>
                                          <p:spTgt spid="278"/>
                                        </p:tgtEl>
                                        <p:attrNameLst>
                                          <p:attrName>ppt_h</p:attrName>
                                        </p:attrNameLst>
                                      </p:cBhvr>
                                      <p:tavLst>
                                        <p:tav tm="0">
                                          <p:val>
                                            <p:strVal val="0"/>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80"/>
                                        </p:tgtEl>
                                        <p:attrNameLst>
                                          <p:attrName>style.visibility</p:attrName>
                                        </p:attrNameLst>
                                      </p:cBhvr>
                                      <p:to>
                                        <p:strVal val="visible"/>
                                      </p:to>
                                    </p:set>
                                    <p:animEffect transition="in" filter="fade">
                                      <p:cBhvr>
                                        <p:cTn id="22" dur="500"/>
                                        <p:tgtEl>
                                          <p:spTgt spid="28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9"/>
                                        </p:tgtEl>
                                        <p:attrNameLst>
                                          <p:attrName>style.visibility</p:attrName>
                                        </p:attrNameLst>
                                      </p:cBhvr>
                                      <p:to>
                                        <p:strVal val="visible"/>
                                      </p:to>
                                    </p:set>
                                    <p:animEffect transition="in" filter="fade">
                                      <p:cBhvr>
                                        <p:cTn id="27" dur="500"/>
                                        <p:tgtEl>
                                          <p:spTgt spid="2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26"/>
          <p:cNvSpPr txBox="1"/>
          <p:nvPr/>
        </p:nvSpPr>
        <p:spPr>
          <a:xfrm>
            <a:off x="798666" y="1297391"/>
            <a:ext cx="3667825"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3600" b="1">
                <a:solidFill>
                  <a:schemeClr val="dk1"/>
                </a:solidFill>
                <a:latin typeface="Open Sans"/>
                <a:ea typeface="Open Sans"/>
                <a:cs typeface="Open Sans"/>
                <a:sym typeface="Open Sans"/>
              </a:rPr>
              <a:t>Observons bien!</a:t>
            </a:r>
            <a:endParaRPr/>
          </a:p>
        </p:txBody>
      </p:sp>
      <p:sp>
        <p:nvSpPr>
          <p:cNvPr id="287" name="Google Shape;287;p26"/>
          <p:cNvSpPr txBox="1"/>
          <p:nvPr/>
        </p:nvSpPr>
        <p:spPr>
          <a:xfrm>
            <a:off x="998806" y="3967089"/>
            <a:ext cx="572645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P</a:t>
            </a:r>
            <a:r>
              <a:rPr lang="fr-FR" sz="4000">
                <a:solidFill>
                  <a:schemeClr val="dk1"/>
                </a:solidFill>
                <a:latin typeface="Open Sans"/>
                <a:ea typeface="Open Sans"/>
                <a:cs typeface="Open Sans"/>
                <a:sym typeface="Open Sans"/>
              </a:rPr>
              <a:t>apa répare sa voiture</a:t>
            </a:r>
            <a:r>
              <a:rPr lang="fr-FR" sz="4000">
                <a:solidFill>
                  <a:srgbClr val="FF0000"/>
                </a:solidFill>
                <a:latin typeface="Open Sans"/>
                <a:ea typeface="Open Sans"/>
                <a:cs typeface="Open Sans"/>
                <a:sym typeface="Open Sans"/>
              </a:rPr>
              <a:t>.</a:t>
            </a:r>
            <a:endParaRPr/>
          </a:p>
        </p:txBody>
      </p:sp>
      <p:sp>
        <p:nvSpPr>
          <p:cNvPr id="288" name="Google Shape;288;p26"/>
          <p:cNvSpPr/>
          <p:nvPr/>
        </p:nvSpPr>
        <p:spPr>
          <a:xfrm rot="-1396727">
            <a:off x="948683" y="3265291"/>
            <a:ext cx="548640" cy="872197"/>
          </a:xfrm>
          <a:prstGeom prst="downArrow">
            <a:avLst>
              <a:gd name="adj1" fmla="val 50000"/>
              <a:gd name="adj2" fmla="val 50000"/>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89" name="Google Shape;289;p26"/>
          <p:cNvSpPr/>
          <p:nvPr/>
        </p:nvSpPr>
        <p:spPr>
          <a:xfrm rot="2057221">
            <a:off x="6407779" y="3479616"/>
            <a:ext cx="548640" cy="872197"/>
          </a:xfrm>
          <a:prstGeom prst="downArrow">
            <a:avLst>
              <a:gd name="adj1" fmla="val 50000"/>
              <a:gd name="adj2" fmla="val 50000"/>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90" name="Google Shape;290;p26"/>
          <p:cNvSpPr txBox="1"/>
          <p:nvPr/>
        </p:nvSpPr>
        <p:spPr>
          <a:xfrm>
            <a:off x="602692" y="5491246"/>
            <a:ext cx="11214170"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1">
                <a:solidFill>
                  <a:srgbClr val="0070C0"/>
                </a:solidFill>
                <a:latin typeface="Open Sans"/>
                <a:ea typeface="Open Sans"/>
                <a:cs typeface="Open Sans"/>
                <a:sym typeface="Open Sans"/>
              </a:rPr>
              <a:t>La phrase commence par une majuscule et se termine par un point.</a:t>
            </a:r>
            <a:endParaRPr/>
          </a:p>
        </p:txBody>
      </p:sp>
      <p:sp>
        <p:nvSpPr>
          <p:cNvPr id="291" name="Google Shape;291;p26"/>
          <p:cNvSpPr txBox="1"/>
          <p:nvPr/>
        </p:nvSpPr>
        <p:spPr>
          <a:xfrm>
            <a:off x="998806" y="2386707"/>
            <a:ext cx="572645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chemeClr val="dk1"/>
                </a:solidFill>
                <a:latin typeface="Open Sans"/>
                <a:ea typeface="Open Sans"/>
                <a:cs typeface="Open Sans"/>
                <a:sym typeface="Open Sans"/>
              </a:rPr>
              <a:t>papa répare sa voiture</a:t>
            </a:r>
            <a:endParaRPr sz="4000">
              <a:solidFill>
                <a:srgbClr val="FF0000"/>
              </a:solidFill>
              <a:latin typeface="Open Sans"/>
              <a:ea typeface="Open Sans"/>
              <a:cs typeface="Open Sans"/>
              <a:sym typeface="Open Sans"/>
            </a:endParaRPr>
          </a:p>
        </p:txBody>
      </p:sp>
      <p:pic>
        <p:nvPicPr>
          <p:cNvPr id="292" name="Google Shape;292;p26"/>
          <p:cNvPicPr preferRelativeResize="0"/>
          <p:nvPr/>
        </p:nvPicPr>
        <p:blipFill rotWithShape="1">
          <a:blip r:embed="rId3">
            <a:alphaModFix/>
          </a:blip>
          <a:srcRect/>
          <a:stretch/>
        </p:blipFill>
        <p:spPr>
          <a:xfrm>
            <a:off x="7154421" y="781665"/>
            <a:ext cx="4860125" cy="3284286"/>
          </a:xfrm>
          <a:prstGeom prst="rect">
            <a:avLst/>
          </a:prstGeom>
          <a:solidFill>
            <a:srgbClr val="ECECEC"/>
          </a:solidFill>
          <a:ln w="88900" cap="sq" cmpd="sng">
            <a:solidFill>
              <a:srgbClr val="FFFFFF"/>
            </a:solidFill>
            <a:prstDash val="solid"/>
            <a:miter lim="800000"/>
            <a:headEnd type="none" w="sm" len="sm"/>
            <a:tailEnd type="none" w="sm" len="sm"/>
          </a:ln>
          <a:effectLst>
            <a:outerShdw blurRad="55000" dist="18000" dir="5400000" algn="tl" rotWithShape="0">
              <a:srgbClr val="000000">
                <a:alpha val="40000"/>
              </a:srgbClr>
            </a:outerShdw>
          </a:effectLst>
        </p:spPr>
      </p:pic>
      <p:pic>
        <p:nvPicPr>
          <p:cNvPr id="293" name="Google Shape;293;p26"/>
          <p:cNvPicPr preferRelativeResize="0"/>
          <p:nvPr/>
        </p:nvPicPr>
        <p:blipFill rotWithShape="1">
          <a:blip r:embed="rId4">
            <a:alphaModFix/>
          </a:blip>
          <a:srcRect/>
          <a:stretch/>
        </p:blipFill>
        <p:spPr>
          <a:xfrm>
            <a:off x="4704511" y="1268581"/>
            <a:ext cx="914479" cy="914479"/>
          </a:xfrm>
          <a:prstGeom prst="rect">
            <a:avLst/>
          </a:prstGeom>
          <a:noFill/>
          <a:ln>
            <a:noFill/>
          </a:ln>
        </p:spPr>
      </p:pic>
      <p:sp>
        <p:nvSpPr>
          <p:cNvPr id="294" name="Google Shape;294;p26"/>
          <p:cNvSpPr/>
          <p:nvPr/>
        </p:nvSpPr>
        <p:spPr>
          <a:xfrm>
            <a:off x="798667" y="166425"/>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DÉCOUVERTE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
                                        </p:tgtEl>
                                        <p:attrNameLst>
                                          <p:attrName>style.visibility</p:attrName>
                                        </p:attrNameLst>
                                      </p:cBhvr>
                                      <p:to>
                                        <p:strVal val="visible"/>
                                      </p:to>
                                    </p:set>
                                    <p:animEffect transition="in" filter="fade">
                                      <p:cBhvr>
                                        <p:cTn id="7" dur="500"/>
                                        <p:tgtEl>
                                          <p:spTgt spid="286"/>
                                        </p:tgtEl>
                                      </p:cBhvr>
                                    </p:animEffect>
                                  </p:childTnLst>
                                </p:cTn>
                              </p:par>
                              <p:par>
                                <p:cTn id="8" presetID="10" presetClass="entr" presetSubtype="0" fill="hold" nodeType="withEffect">
                                  <p:stCondLst>
                                    <p:cond delay="0"/>
                                  </p:stCondLst>
                                  <p:childTnLst>
                                    <p:set>
                                      <p:cBhvr>
                                        <p:cTn id="9" dur="1" fill="hold">
                                          <p:stCondLst>
                                            <p:cond delay="0"/>
                                          </p:stCondLst>
                                        </p:cTn>
                                        <p:tgtEl>
                                          <p:spTgt spid="293"/>
                                        </p:tgtEl>
                                        <p:attrNameLst>
                                          <p:attrName>style.visibility</p:attrName>
                                        </p:attrNameLst>
                                      </p:cBhvr>
                                      <p:to>
                                        <p:strVal val="visible"/>
                                      </p:to>
                                    </p:set>
                                    <p:animEffect transition="in" filter="fade">
                                      <p:cBhvr>
                                        <p:cTn id="10" dur="1000"/>
                                        <p:tgtEl>
                                          <p:spTgt spid="29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92"/>
                                        </p:tgtEl>
                                        <p:attrNameLst>
                                          <p:attrName>style.visibility</p:attrName>
                                        </p:attrNameLst>
                                      </p:cBhvr>
                                      <p:to>
                                        <p:strVal val="visible"/>
                                      </p:to>
                                    </p:set>
                                    <p:animEffect transition="in" filter="fade">
                                      <p:cBhvr>
                                        <p:cTn id="15" dur="1822"/>
                                        <p:tgtEl>
                                          <p:spTgt spid="29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91"/>
                                        </p:tgtEl>
                                        <p:attrNameLst>
                                          <p:attrName>style.visibility</p:attrName>
                                        </p:attrNameLst>
                                      </p:cBhvr>
                                      <p:to>
                                        <p:strVal val="visible"/>
                                      </p:to>
                                    </p:set>
                                    <p:animEffect transition="in" filter="fade">
                                      <p:cBhvr>
                                        <p:cTn id="20" dur="1000"/>
                                        <p:tgtEl>
                                          <p:spTgt spid="29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87"/>
                                        </p:tgtEl>
                                        <p:attrNameLst>
                                          <p:attrName>style.visibility</p:attrName>
                                        </p:attrNameLst>
                                      </p:cBhvr>
                                      <p:to>
                                        <p:strVal val="visible"/>
                                      </p:to>
                                    </p:set>
                                    <p:animEffect transition="in" filter="fade">
                                      <p:cBhvr>
                                        <p:cTn id="25" dur="2000"/>
                                        <p:tgtEl>
                                          <p:spTgt spid="28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288"/>
                                        </p:tgtEl>
                                        <p:attrNameLst>
                                          <p:attrName>style.visibility</p:attrName>
                                        </p:attrNameLst>
                                      </p:cBhvr>
                                      <p:to>
                                        <p:strVal val="visible"/>
                                      </p:to>
                                    </p:set>
                                    <p:animEffect transition="in" filter="fade">
                                      <p:cBhvr>
                                        <p:cTn id="30" dur="1822"/>
                                        <p:tgtEl>
                                          <p:spTgt spid="288"/>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89"/>
                                        </p:tgtEl>
                                        <p:attrNameLst>
                                          <p:attrName>style.visibility</p:attrName>
                                        </p:attrNameLst>
                                      </p:cBhvr>
                                      <p:to>
                                        <p:strVal val="visible"/>
                                      </p:to>
                                    </p:set>
                                    <p:animEffect transition="in" filter="fade">
                                      <p:cBhvr>
                                        <p:cTn id="35" dur="1822"/>
                                        <p:tgtEl>
                                          <p:spTgt spid="289"/>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290"/>
                                        </p:tgtEl>
                                        <p:attrNameLst>
                                          <p:attrName>style.visibility</p:attrName>
                                        </p:attrNameLst>
                                      </p:cBhvr>
                                      <p:to>
                                        <p:strVal val="visible"/>
                                      </p:to>
                                    </p:set>
                                    <p:animEffect transition="in" filter="fade">
                                      <p:cBhvr>
                                        <p:cTn id="40" dur="500"/>
                                        <p:tgtEl>
                                          <p:spTgt spid="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27"/>
          <p:cNvSpPr/>
          <p:nvPr/>
        </p:nvSpPr>
        <p:spPr>
          <a:xfrm>
            <a:off x="798667" y="166425"/>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DÉCOUVERTE</a:t>
            </a:r>
            <a:endParaRPr sz="2800" b="1" cap="none">
              <a:solidFill>
                <a:srgbClr val="0097D7"/>
              </a:solidFill>
              <a:latin typeface="Open Sans"/>
              <a:ea typeface="Open Sans"/>
              <a:cs typeface="Open Sans"/>
              <a:sym typeface="Open Sans"/>
            </a:endParaRPr>
          </a:p>
        </p:txBody>
      </p:sp>
      <p:sp>
        <p:nvSpPr>
          <p:cNvPr id="301" name="Google Shape;301;p27"/>
          <p:cNvSpPr txBox="1"/>
          <p:nvPr/>
        </p:nvSpPr>
        <p:spPr>
          <a:xfrm>
            <a:off x="2604323" y="1910840"/>
            <a:ext cx="572645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P</a:t>
            </a:r>
            <a:r>
              <a:rPr lang="fr-FR" sz="4000">
                <a:solidFill>
                  <a:schemeClr val="dk1"/>
                </a:solidFill>
                <a:latin typeface="Open Sans"/>
                <a:ea typeface="Open Sans"/>
                <a:cs typeface="Open Sans"/>
                <a:sym typeface="Open Sans"/>
              </a:rPr>
              <a:t>apa répare sa voiture</a:t>
            </a:r>
            <a:r>
              <a:rPr lang="fr-FR" sz="4000">
                <a:solidFill>
                  <a:srgbClr val="FF0000"/>
                </a:solidFill>
                <a:latin typeface="Open Sans"/>
                <a:ea typeface="Open Sans"/>
                <a:cs typeface="Open Sans"/>
                <a:sym typeface="Open Sans"/>
              </a:rPr>
              <a:t>.</a:t>
            </a:r>
            <a:endParaRPr/>
          </a:p>
        </p:txBody>
      </p:sp>
      <p:sp>
        <p:nvSpPr>
          <p:cNvPr id="302" name="Google Shape;302;p27"/>
          <p:cNvSpPr/>
          <p:nvPr/>
        </p:nvSpPr>
        <p:spPr>
          <a:xfrm rot="-1396727">
            <a:off x="2554200" y="1209042"/>
            <a:ext cx="548640" cy="872197"/>
          </a:xfrm>
          <a:prstGeom prst="downArrow">
            <a:avLst>
              <a:gd name="adj1" fmla="val 50000"/>
              <a:gd name="adj2" fmla="val 50000"/>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3" name="Google Shape;303;p27"/>
          <p:cNvSpPr/>
          <p:nvPr/>
        </p:nvSpPr>
        <p:spPr>
          <a:xfrm rot="2057221">
            <a:off x="7917603" y="1540281"/>
            <a:ext cx="548640" cy="872197"/>
          </a:xfrm>
          <a:prstGeom prst="downArrow">
            <a:avLst>
              <a:gd name="adj1" fmla="val 50000"/>
              <a:gd name="adj2" fmla="val 50000"/>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4" name="Google Shape;304;p27"/>
          <p:cNvSpPr txBox="1"/>
          <p:nvPr/>
        </p:nvSpPr>
        <p:spPr>
          <a:xfrm>
            <a:off x="3773905" y="3393436"/>
            <a:ext cx="572645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P</a:t>
            </a:r>
            <a:r>
              <a:rPr lang="fr-FR" sz="4000">
                <a:solidFill>
                  <a:schemeClr val="dk1"/>
                </a:solidFill>
                <a:latin typeface="Open Sans"/>
                <a:ea typeface="Open Sans"/>
                <a:cs typeface="Open Sans"/>
                <a:sym typeface="Open Sans"/>
              </a:rPr>
              <a:t>apa répare sa voiture</a:t>
            </a:r>
            <a:r>
              <a:rPr lang="fr-FR" sz="4000">
                <a:solidFill>
                  <a:srgbClr val="FF0000"/>
                </a:solidFill>
                <a:latin typeface="Open Sans"/>
                <a:ea typeface="Open Sans"/>
                <a:cs typeface="Open Sans"/>
                <a:sym typeface="Open Sans"/>
              </a:rPr>
              <a:t>?</a:t>
            </a:r>
            <a:endParaRPr/>
          </a:p>
        </p:txBody>
      </p:sp>
      <p:sp>
        <p:nvSpPr>
          <p:cNvPr id="305" name="Google Shape;305;p27"/>
          <p:cNvSpPr/>
          <p:nvPr/>
        </p:nvSpPr>
        <p:spPr>
          <a:xfrm rot="-1396727">
            <a:off x="3723782" y="2691638"/>
            <a:ext cx="548640" cy="872197"/>
          </a:xfrm>
          <a:prstGeom prst="downArrow">
            <a:avLst>
              <a:gd name="adj1" fmla="val 50000"/>
              <a:gd name="adj2" fmla="val 50000"/>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6" name="Google Shape;306;p27"/>
          <p:cNvSpPr/>
          <p:nvPr/>
        </p:nvSpPr>
        <p:spPr>
          <a:xfrm rot="2057221">
            <a:off x="9182878" y="2905963"/>
            <a:ext cx="548640" cy="872197"/>
          </a:xfrm>
          <a:prstGeom prst="downArrow">
            <a:avLst>
              <a:gd name="adj1" fmla="val 50000"/>
              <a:gd name="adj2" fmla="val 50000"/>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7" name="Google Shape;307;p27"/>
          <p:cNvSpPr txBox="1"/>
          <p:nvPr/>
        </p:nvSpPr>
        <p:spPr>
          <a:xfrm>
            <a:off x="4422439" y="5120441"/>
            <a:ext cx="5726459" cy="70788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4000">
                <a:solidFill>
                  <a:srgbClr val="FF0000"/>
                </a:solidFill>
                <a:latin typeface="Open Sans"/>
                <a:ea typeface="Open Sans"/>
                <a:cs typeface="Open Sans"/>
                <a:sym typeface="Open Sans"/>
              </a:rPr>
              <a:t>Q</a:t>
            </a:r>
            <a:r>
              <a:rPr lang="fr-FR" sz="4000">
                <a:solidFill>
                  <a:schemeClr val="dk1"/>
                </a:solidFill>
                <a:latin typeface="Open Sans"/>
                <a:ea typeface="Open Sans"/>
                <a:cs typeface="Open Sans"/>
                <a:sym typeface="Open Sans"/>
              </a:rPr>
              <a:t>uelle belle voiture </a:t>
            </a:r>
            <a:r>
              <a:rPr lang="fr-FR" sz="4000">
                <a:solidFill>
                  <a:srgbClr val="FF0000"/>
                </a:solidFill>
                <a:latin typeface="Open Sans"/>
                <a:ea typeface="Open Sans"/>
                <a:cs typeface="Open Sans"/>
                <a:sym typeface="Open Sans"/>
              </a:rPr>
              <a:t>!</a:t>
            </a:r>
            <a:endParaRPr/>
          </a:p>
        </p:txBody>
      </p:sp>
      <p:sp>
        <p:nvSpPr>
          <p:cNvPr id="308" name="Google Shape;308;p27"/>
          <p:cNvSpPr/>
          <p:nvPr/>
        </p:nvSpPr>
        <p:spPr>
          <a:xfrm rot="-1396727">
            <a:off x="4372316" y="4418643"/>
            <a:ext cx="548640" cy="872197"/>
          </a:xfrm>
          <a:prstGeom prst="downArrow">
            <a:avLst>
              <a:gd name="adj1" fmla="val 50000"/>
              <a:gd name="adj2" fmla="val 50000"/>
            </a:avLst>
          </a:prstGeom>
          <a:solidFill>
            <a:schemeClr val="accent4"/>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309" name="Google Shape;309;p27"/>
          <p:cNvSpPr/>
          <p:nvPr/>
        </p:nvSpPr>
        <p:spPr>
          <a:xfrm rot="2057221">
            <a:off x="9665815" y="4684342"/>
            <a:ext cx="548640" cy="872197"/>
          </a:xfrm>
          <a:prstGeom prst="downArrow">
            <a:avLst>
              <a:gd name="adj1" fmla="val 50000"/>
              <a:gd name="adj2" fmla="val 50000"/>
            </a:avLst>
          </a:prstGeom>
          <a:solidFill>
            <a:schemeClr val="accent1"/>
          </a:solidFill>
          <a:ln w="1905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1"/>
                                        </p:tgtEl>
                                        <p:attrNameLst>
                                          <p:attrName>style.visibility</p:attrName>
                                        </p:attrNameLst>
                                      </p:cBhvr>
                                      <p:to>
                                        <p:strVal val="visible"/>
                                      </p:to>
                                    </p:set>
                                    <p:animEffect transition="in" filter="fade">
                                      <p:cBhvr>
                                        <p:cTn id="7" dur="2000"/>
                                        <p:tgtEl>
                                          <p:spTgt spid="30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2"/>
                                        </p:tgtEl>
                                        <p:attrNameLst>
                                          <p:attrName>style.visibility</p:attrName>
                                        </p:attrNameLst>
                                      </p:cBhvr>
                                      <p:to>
                                        <p:strVal val="visible"/>
                                      </p:to>
                                    </p:set>
                                    <p:animEffect transition="in" filter="fade">
                                      <p:cBhvr>
                                        <p:cTn id="12" dur="1822"/>
                                        <p:tgtEl>
                                          <p:spTgt spid="30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3"/>
                                        </p:tgtEl>
                                        <p:attrNameLst>
                                          <p:attrName>style.visibility</p:attrName>
                                        </p:attrNameLst>
                                      </p:cBhvr>
                                      <p:to>
                                        <p:strVal val="visible"/>
                                      </p:to>
                                    </p:set>
                                    <p:animEffect transition="in" filter="fade">
                                      <p:cBhvr>
                                        <p:cTn id="17" dur="1822"/>
                                        <p:tgtEl>
                                          <p:spTgt spid="30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4"/>
                                        </p:tgtEl>
                                        <p:attrNameLst>
                                          <p:attrName>style.visibility</p:attrName>
                                        </p:attrNameLst>
                                      </p:cBhvr>
                                      <p:to>
                                        <p:strVal val="visible"/>
                                      </p:to>
                                    </p:set>
                                    <p:animEffect transition="in" filter="fade">
                                      <p:cBhvr>
                                        <p:cTn id="22" dur="2000"/>
                                        <p:tgtEl>
                                          <p:spTgt spid="30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05"/>
                                        </p:tgtEl>
                                        <p:attrNameLst>
                                          <p:attrName>style.visibility</p:attrName>
                                        </p:attrNameLst>
                                      </p:cBhvr>
                                      <p:to>
                                        <p:strVal val="visible"/>
                                      </p:to>
                                    </p:set>
                                    <p:animEffect transition="in" filter="fade">
                                      <p:cBhvr>
                                        <p:cTn id="27" dur="1822"/>
                                        <p:tgtEl>
                                          <p:spTgt spid="30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06"/>
                                        </p:tgtEl>
                                        <p:attrNameLst>
                                          <p:attrName>style.visibility</p:attrName>
                                        </p:attrNameLst>
                                      </p:cBhvr>
                                      <p:to>
                                        <p:strVal val="visible"/>
                                      </p:to>
                                    </p:set>
                                    <p:animEffect transition="in" filter="fade">
                                      <p:cBhvr>
                                        <p:cTn id="32" dur="1822"/>
                                        <p:tgtEl>
                                          <p:spTgt spid="30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7"/>
                                        </p:tgtEl>
                                        <p:attrNameLst>
                                          <p:attrName>style.visibility</p:attrName>
                                        </p:attrNameLst>
                                      </p:cBhvr>
                                      <p:to>
                                        <p:strVal val="visible"/>
                                      </p:to>
                                    </p:set>
                                    <p:animEffect transition="in" filter="fade">
                                      <p:cBhvr>
                                        <p:cTn id="37" dur="2000"/>
                                        <p:tgtEl>
                                          <p:spTgt spid="307"/>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08"/>
                                        </p:tgtEl>
                                        <p:attrNameLst>
                                          <p:attrName>style.visibility</p:attrName>
                                        </p:attrNameLst>
                                      </p:cBhvr>
                                      <p:to>
                                        <p:strVal val="visible"/>
                                      </p:to>
                                    </p:set>
                                    <p:animEffect transition="in" filter="fade">
                                      <p:cBhvr>
                                        <p:cTn id="42" dur="1822"/>
                                        <p:tgtEl>
                                          <p:spTgt spid="308"/>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09"/>
                                        </p:tgtEl>
                                        <p:attrNameLst>
                                          <p:attrName>style.visibility</p:attrName>
                                        </p:attrNameLst>
                                      </p:cBhvr>
                                      <p:to>
                                        <p:strVal val="visible"/>
                                      </p:to>
                                    </p:set>
                                    <p:animEffect transition="in" filter="fade">
                                      <p:cBhvr>
                                        <p:cTn id="47" dur="1822"/>
                                        <p:tgtEl>
                                          <p:spTgt spid="3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cxnSp>
        <p:nvCxnSpPr>
          <p:cNvPr id="315" name="Google Shape;315;p28"/>
          <p:cNvCxnSpPr/>
          <p:nvPr/>
        </p:nvCxnSpPr>
        <p:spPr>
          <a:xfrm>
            <a:off x="6096000" y="1713739"/>
            <a:ext cx="5063075" cy="3303311"/>
          </a:xfrm>
          <a:prstGeom prst="straightConnector1">
            <a:avLst/>
          </a:prstGeom>
          <a:noFill/>
          <a:ln w="19050" cap="flat" cmpd="sng">
            <a:solidFill>
              <a:schemeClr val="dk1"/>
            </a:solidFill>
            <a:prstDash val="solid"/>
            <a:miter lim="800000"/>
            <a:headEnd type="none" w="sm" len="sm"/>
            <a:tailEnd type="triangle" w="med" len="med"/>
          </a:ln>
        </p:spPr>
      </p:cxnSp>
      <p:sp>
        <p:nvSpPr>
          <p:cNvPr id="316" name="Google Shape;316;p28"/>
          <p:cNvSpPr/>
          <p:nvPr/>
        </p:nvSpPr>
        <p:spPr>
          <a:xfrm>
            <a:off x="357741" y="2614544"/>
            <a:ext cx="3460652" cy="1532334"/>
          </a:xfrm>
          <a:prstGeom prst="roundRect">
            <a:avLst>
              <a:gd name="adj" fmla="val 16667"/>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fr-FR" sz="2800">
                <a:solidFill>
                  <a:schemeClr val="dk1"/>
                </a:solidFill>
                <a:latin typeface="Open Sans"/>
                <a:ea typeface="Open Sans"/>
                <a:cs typeface="Open Sans"/>
                <a:sym typeface="Open Sans"/>
              </a:rPr>
              <a:t>est une suite de mots présentée dans le bon ordre. </a:t>
            </a:r>
            <a:endParaRPr/>
          </a:p>
        </p:txBody>
      </p:sp>
      <p:sp>
        <p:nvSpPr>
          <p:cNvPr id="317" name="Google Shape;317;p28"/>
          <p:cNvSpPr/>
          <p:nvPr/>
        </p:nvSpPr>
        <p:spPr>
          <a:xfrm>
            <a:off x="7923559" y="5134630"/>
            <a:ext cx="4057620" cy="578882"/>
          </a:xfrm>
          <a:prstGeom prst="roundRect">
            <a:avLst>
              <a:gd name="adj" fmla="val 16667"/>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fr-FR" sz="2800">
                <a:solidFill>
                  <a:schemeClr val="dk1"/>
                </a:solidFill>
                <a:latin typeface="Open Sans"/>
                <a:ea typeface="Open Sans"/>
                <a:cs typeface="Open Sans"/>
                <a:sym typeface="Open Sans"/>
              </a:rPr>
              <a:t>se termine par un ., !, ou ?</a:t>
            </a:r>
            <a:endParaRPr/>
          </a:p>
        </p:txBody>
      </p:sp>
      <p:sp>
        <p:nvSpPr>
          <p:cNvPr id="318" name="Google Shape;318;p28"/>
          <p:cNvSpPr txBox="1"/>
          <p:nvPr/>
        </p:nvSpPr>
        <p:spPr>
          <a:xfrm>
            <a:off x="4630694" y="935834"/>
            <a:ext cx="2749819" cy="785860"/>
          </a:xfrm>
          <a:prstGeom prst="rect">
            <a:avLst/>
          </a:prstGeom>
          <a:solidFill>
            <a:srgbClr val="F7CAAC"/>
          </a:solidFill>
          <a:ln w="9525" cap="flat" cmpd="sng">
            <a:solidFill>
              <a:srgbClr val="F7CAAC"/>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l" rtl="0">
              <a:spcBef>
                <a:spcPts val="0"/>
              </a:spcBef>
              <a:spcAft>
                <a:spcPts val="0"/>
              </a:spcAft>
              <a:buNone/>
            </a:pPr>
            <a:r>
              <a:rPr lang="fr-FR" sz="4400" b="1">
                <a:solidFill>
                  <a:schemeClr val="dk1"/>
                </a:solidFill>
                <a:latin typeface="Open Sans"/>
                <a:ea typeface="Open Sans"/>
                <a:cs typeface="Open Sans"/>
                <a:sym typeface="Open Sans"/>
              </a:rPr>
              <a:t>La phrase</a:t>
            </a:r>
            <a:endParaRPr/>
          </a:p>
        </p:txBody>
      </p:sp>
      <p:cxnSp>
        <p:nvCxnSpPr>
          <p:cNvPr id="319" name="Google Shape;319;p28"/>
          <p:cNvCxnSpPr>
            <a:stCxn id="318" idx="2"/>
          </p:cNvCxnSpPr>
          <p:nvPr/>
        </p:nvCxnSpPr>
        <p:spPr>
          <a:xfrm flipH="1">
            <a:off x="2088204" y="1721694"/>
            <a:ext cx="3917400" cy="781500"/>
          </a:xfrm>
          <a:prstGeom prst="straightConnector1">
            <a:avLst/>
          </a:prstGeom>
          <a:noFill/>
          <a:ln w="19050" cap="flat" cmpd="sng">
            <a:solidFill>
              <a:schemeClr val="dk1"/>
            </a:solidFill>
            <a:prstDash val="solid"/>
            <a:miter lim="800000"/>
            <a:headEnd type="none" w="sm" len="sm"/>
            <a:tailEnd type="triangle" w="med" len="med"/>
          </a:ln>
        </p:spPr>
      </p:cxnSp>
      <p:cxnSp>
        <p:nvCxnSpPr>
          <p:cNvPr id="320" name="Google Shape;320;p28"/>
          <p:cNvCxnSpPr>
            <a:stCxn id="318" idx="2"/>
          </p:cNvCxnSpPr>
          <p:nvPr/>
        </p:nvCxnSpPr>
        <p:spPr>
          <a:xfrm flipH="1">
            <a:off x="5240304" y="1721694"/>
            <a:ext cx="765300" cy="1396500"/>
          </a:xfrm>
          <a:prstGeom prst="straightConnector1">
            <a:avLst/>
          </a:prstGeom>
          <a:noFill/>
          <a:ln w="19050" cap="flat" cmpd="sng">
            <a:solidFill>
              <a:schemeClr val="dk1"/>
            </a:solidFill>
            <a:prstDash val="solid"/>
            <a:miter lim="800000"/>
            <a:headEnd type="none" w="sm" len="sm"/>
            <a:tailEnd type="triangle" w="med" len="med"/>
          </a:ln>
        </p:spPr>
      </p:cxnSp>
      <p:sp>
        <p:nvSpPr>
          <p:cNvPr id="321" name="Google Shape;321;p28"/>
          <p:cNvSpPr/>
          <p:nvPr/>
        </p:nvSpPr>
        <p:spPr>
          <a:xfrm>
            <a:off x="4203723" y="3314510"/>
            <a:ext cx="2073398" cy="578882"/>
          </a:xfrm>
          <a:prstGeom prst="roundRect">
            <a:avLst>
              <a:gd name="adj" fmla="val 16667"/>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fr-FR" sz="2800">
                <a:solidFill>
                  <a:schemeClr val="dk1"/>
                </a:solidFill>
                <a:latin typeface="Open Sans"/>
                <a:ea typeface="Open Sans"/>
                <a:cs typeface="Open Sans"/>
                <a:sym typeface="Open Sans"/>
              </a:rPr>
              <a:t>a un sens.</a:t>
            </a:r>
            <a:endParaRPr/>
          </a:p>
        </p:txBody>
      </p:sp>
      <p:cxnSp>
        <p:nvCxnSpPr>
          <p:cNvPr id="322" name="Google Shape;322;p28"/>
          <p:cNvCxnSpPr>
            <a:stCxn id="318" idx="2"/>
          </p:cNvCxnSpPr>
          <p:nvPr/>
        </p:nvCxnSpPr>
        <p:spPr>
          <a:xfrm>
            <a:off x="6005604" y="1721694"/>
            <a:ext cx="2206200" cy="2349900"/>
          </a:xfrm>
          <a:prstGeom prst="straightConnector1">
            <a:avLst/>
          </a:prstGeom>
          <a:noFill/>
          <a:ln w="19050" cap="flat" cmpd="sng">
            <a:solidFill>
              <a:schemeClr val="dk1"/>
            </a:solidFill>
            <a:prstDash val="solid"/>
            <a:miter lim="800000"/>
            <a:headEnd type="none" w="sm" len="sm"/>
            <a:tailEnd type="triangle" w="med" len="med"/>
          </a:ln>
        </p:spPr>
      </p:cxnSp>
      <p:sp>
        <p:nvSpPr>
          <p:cNvPr id="323" name="Google Shape;323;p28"/>
          <p:cNvSpPr/>
          <p:nvPr/>
        </p:nvSpPr>
        <p:spPr>
          <a:xfrm>
            <a:off x="4772481" y="4100370"/>
            <a:ext cx="4964565" cy="578882"/>
          </a:xfrm>
          <a:prstGeom prst="roundRect">
            <a:avLst>
              <a:gd name="adj" fmla="val 16667"/>
            </a:avLst>
          </a:prstGeom>
          <a:gradFill>
            <a:gsLst>
              <a:gs pos="0">
                <a:srgbClr val="B0CAE9"/>
              </a:gs>
              <a:gs pos="50000">
                <a:srgbClr val="A1C1E4"/>
              </a:gs>
              <a:gs pos="100000">
                <a:srgbClr val="90B8E4"/>
              </a:gs>
            </a:gsLst>
            <a:lin ang="5400000" scaled="0"/>
          </a:gradFill>
          <a:ln w="9525" cap="flat" cmpd="sng">
            <a:solidFill>
              <a:schemeClr val="accent1"/>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0"/>
              </a:spcAft>
              <a:buNone/>
            </a:pPr>
            <a:r>
              <a:rPr lang="fr-FR" sz="2800">
                <a:solidFill>
                  <a:schemeClr val="dk1"/>
                </a:solidFill>
                <a:latin typeface="Open Sans"/>
                <a:ea typeface="Open Sans"/>
                <a:cs typeface="Open Sans"/>
                <a:sym typeface="Open Sans"/>
              </a:rPr>
              <a:t>commence par une majuscule.</a:t>
            </a:r>
            <a:endParaRPr/>
          </a:p>
        </p:txBody>
      </p:sp>
      <p:sp>
        <p:nvSpPr>
          <p:cNvPr id="324" name="Google Shape;324;p28"/>
          <p:cNvSpPr/>
          <p:nvPr/>
        </p:nvSpPr>
        <p:spPr>
          <a:xfrm>
            <a:off x="370166" y="4610029"/>
            <a:ext cx="3460652" cy="814042"/>
          </a:xfrm>
          <a:prstGeom prst="roundRect">
            <a:avLst>
              <a:gd name="adj" fmla="val 16667"/>
            </a:avLst>
          </a:prstGeom>
          <a:solidFill>
            <a:schemeClr val="lt1"/>
          </a:solidFill>
          <a:ln w="28575" cap="flat" cmpd="sng">
            <a:solidFill>
              <a:srgbClr val="9CC2E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a:solidFill>
                  <a:schemeClr val="dk1"/>
                </a:solidFill>
                <a:latin typeface="Open Sans"/>
                <a:ea typeface="Open Sans"/>
                <a:cs typeface="Open Sans"/>
                <a:sym typeface="Open Sans"/>
              </a:rPr>
              <a:t>Qui? </a:t>
            </a:r>
            <a:endParaRPr sz="3600">
              <a:solidFill>
                <a:schemeClr val="dk1"/>
              </a:solidFill>
              <a:latin typeface="Open Sans"/>
              <a:ea typeface="Open Sans"/>
              <a:cs typeface="Open Sans"/>
              <a:sym typeface="Open Sans"/>
            </a:endParaRPr>
          </a:p>
        </p:txBody>
      </p:sp>
      <p:sp>
        <p:nvSpPr>
          <p:cNvPr id="325" name="Google Shape;325;p28"/>
          <p:cNvSpPr/>
          <p:nvPr/>
        </p:nvSpPr>
        <p:spPr>
          <a:xfrm>
            <a:off x="337627" y="5643920"/>
            <a:ext cx="3460652" cy="814042"/>
          </a:xfrm>
          <a:prstGeom prst="roundRect">
            <a:avLst>
              <a:gd name="adj" fmla="val 16667"/>
            </a:avLst>
          </a:prstGeom>
          <a:solidFill>
            <a:schemeClr val="lt1"/>
          </a:solidFill>
          <a:ln w="28575" cap="flat" cmpd="sng">
            <a:solidFill>
              <a:srgbClr val="9CC2E5"/>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3600">
                <a:solidFill>
                  <a:schemeClr val="dk1"/>
                </a:solidFill>
                <a:latin typeface="Open Sans"/>
                <a:ea typeface="Open Sans"/>
                <a:cs typeface="Open Sans"/>
                <a:sym typeface="Open Sans"/>
              </a:rPr>
              <a:t>Que fait-il /elle? </a:t>
            </a:r>
            <a:endParaRPr sz="3600">
              <a:solidFill>
                <a:schemeClr val="dk1"/>
              </a:solidFill>
              <a:latin typeface="Open Sans"/>
              <a:ea typeface="Open Sans"/>
              <a:cs typeface="Open Sans"/>
              <a:sym typeface="Open Sans"/>
            </a:endParaRPr>
          </a:p>
        </p:txBody>
      </p:sp>
      <p:sp>
        <p:nvSpPr>
          <p:cNvPr id="326" name="Google Shape;326;p28"/>
          <p:cNvSpPr/>
          <p:nvPr/>
        </p:nvSpPr>
        <p:spPr>
          <a:xfrm>
            <a:off x="798667" y="166425"/>
            <a:ext cx="10194613" cy="462614"/>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Clr>
                <a:srgbClr val="0097D7"/>
              </a:buClr>
              <a:buSzPts val="3600"/>
              <a:buFont typeface="Open Sans"/>
              <a:buNone/>
            </a:pPr>
            <a:r>
              <a:rPr lang="fr-FR" sz="3600" b="1" cap="none">
                <a:solidFill>
                  <a:srgbClr val="0097D7"/>
                </a:solidFill>
                <a:latin typeface="Open Sans"/>
                <a:ea typeface="Open Sans"/>
                <a:cs typeface="Open Sans"/>
                <a:sym typeface="Open Sans"/>
              </a:rPr>
              <a:t>SYNTHÈSE</a:t>
            </a:r>
            <a:endParaRPr sz="3600" b="1" cap="none">
              <a:solidFill>
                <a:srgbClr val="0097D7"/>
              </a:solidFill>
              <a:latin typeface="Open Sans"/>
              <a:ea typeface="Open Sans"/>
              <a:cs typeface="Open Sans"/>
              <a:sym typeface="Open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8"/>
                                        </p:tgtEl>
                                        <p:attrNameLst>
                                          <p:attrName>style.visibility</p:attrName>
                                        </p:attrNameLst>
                                      </p:cBhvr>
                                      <p:to>
                                        <p:strVal val="visible"/>
                                      </p:to>
                                    </p:set>
                                    <p:animEffect transition="in" filter="fade">
                                      <p:cBhvr>
                                        <p:cTn id="7" dur="1000"/>
                                        <p:tgtEl>
                                          <p:spTgt spid="318"/>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nodeType="clickEffect">
                                  <p:stCondLst>
                                    <p:cond delay="0"/>
                                  </p:stCondLst>
                                  <p:childTnLst>
                                    <p:set>
                                      <p:cBhvr>
                                        <p:cTn id="11" dur="1" fill="hold">
                                          <p:stCondLst>
                                            <p:cond delay="0"/>
                                          </p:stCondLst>
                                        </p:cTn>
                                        <p:tgtEl>
                                          <p:spTgt spid="319"/>
                                        </p:tgtEl>
                                        <p:attrNameLst>
                                          <p:attrName>style.visibility</p:attrName>
                                        </p:attrNameLst>
                                      </p:cBhvr>
                                      <p:to>
                                        <p:strVal val="visible"/>
                                      </p:to>
                                    </p:set>
                                    <p:anim calcmode="lin" valueType="num">
                                      <p:cBhvr additive="base">
                                        <p:cTn id="12" dur="500"/>
                                        <p:tgtEl>
                                          <p:spTgt spid="319"/>
                                        </p:tgtEl>
                                        <p:attrNameLst>
                                          <p:attrName>ppt_w</p:attrName>
                                        </p:attrNameLst>
                                      </p:cBhvr>
                                      <p:tavLst>
                                        <p:tav tm="0">
                                          <p:val>
                                            <p:strVal val="0"/>
                                          </p:val>
                                        </p:tav>
                                        <p:tav tm="100000">
                                          <p:val>
                                            <p:strVal val="#ppt_w"/>
                                          </p:val>
                                        </p:tav>
                                      </p:tavLst>
                                    </p:anim>
                                    <p:anim calcmode="lin" valueType="num">
                                      <p:cBhvr additive="base">
                                        <p:cTn id="13" dur="500"/>
                                        <p:tgtEl>
                                          <p:spTgt spid="319"/>
                                        </p:tgtEl>
                                        <p:attrNameLst>
                                          <p:attrName>ppt_h</p:attrName>
                                        </p:attrNameLst>
                                      </p:cBhvr>
                                      <p:tavLst>
                                        <p:tav tm="0">
                                          <p:val>
                                            <p:strVal val="0"/>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316"/>
                                        </p:tgtEl>
                                        <p:attrNameLst>
                                          <p:attrName>style.visibility</p:attrName>
                                        </p:attrNameLst>
                                      </p:cBhvr>
                                      <p:to>
                                        <p:strVal val="visible"/>
                                      </p:to>
                                    </p:set>
                                    <p:anim calcmode="lin" valueType="num">
                                      <p:cBhvr additive="base">
                                        <p:cTn id="18" dur="500"/>
                                        <p:tgtEl>
                                          <p:spTgt spid="316"/>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24"/>
                                        </p:tgtEl>
                                        <p:attrNameLst>
                                          <p:attrName>style.visibility</p:attrName>
                                        </p:attrNameLst>
                                      </p:cBhvr>
                                      <p:to>
                                        <p:strVal val="visible"/>
                                      </p:to>
                                    </p:set>
                                    <p:anim calcmode="lin" valueType="num">
                                      <p:cBhvr additive="base">
                                        <p:cTn id="23" dur="500"/>
                                        <p:tgtEl>
                                          <p:spTgt spid="32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25"/>
                                        </p:tgtEl>
                                        <p:attrNameLst>
                                          <p:attrName>style.visibility</p:attrName>
                                        </p:attrNameLst>
                                      </p:cBhvr>
                                      <p:to>
                                        <p:strVal val="visible"/>
                                      </p:to>
                                    </p:set>
                                    <p:anim calcmode="lin" valueType="num">
                                      <p:cBhvr additive="base">
                                        <p:cTn id="28" dur="500"/>
                                        <p:tgtEl>
                                          <p:spTgt spid="32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3" presetClass="entr" presetSubtype="16" fill="hold" nodeType="clickEffect">
                                  <p:stCondLst>
                                    <p:cond delay="0"/>
                                  </p:stCondLst>
                                  <p:childTnLst>
                                    <p:set>
                                      <p:cBhvr>
                                        <p:cTn id="32" dur="1" fill="hold">
                                          <p:stCondLst>
                                            <p:cond delay="0"/>
                                          </p:stCondLst>
                                        </p:cTn>
                                        <p:tgtEl>
                                          <p:spTgt spid="320"/>
                                        </p:tgtEl>
                                        <p:attrNameLst>
                                          <p:attrName>style.visibility</p:attrName>
                                        </p:attrNameLst>
                                      </p:cBhvr>
                                      <p:to>
                                        <p:strVal val="visible"/>
                                      </p:to>
                                    </p:set>
                                    <p:anim calcmode="lin" valueType="num">
                                      <p:cBhvr additive="base">
                                        <p:cTn id="33" dur="500"/>
                                        <p:tgtEl>
                                          <p:spTgt spid="320"/>
                                        </p:tgtEl>
                                        <p:attrNameLst>
                                          <p:attrName>ppt_w</p:attrName>
                                        </p:attrNameLst>
                                      </p:cBhvr>
                                      <p:tavLst>
                                        <p:tav tm="0">
                                          <p:val>
                                            <p:strVal val="0"/>
                                          </p:val>
                                        </p:tav>
                                        <p:tav tm="100000">
                                          <p:val>
                                            <p:strVal val="#ppt_w"/>
                                          </p:val>
                                        </p:tav>
                                      </p:tavLst>
                                    </p:anim>
                                    <p:anim calcmode="lin" valueType="num">
                                      <p:cBhvr additive="base">
                                        <p:cTn id="34" dur="500"/>
                                        <p:tgtEl>
                                          <p:spTgt spid="320"/>
                                        </p:tgtEl>
                                        <p:attrNameLst>
                                          <p:attrName>ppt_h</p:attrName>
                                        </p:attrNameLst>
                                      </p:cBhvr>
                                      <p:tavLst>
                                        <p:tav tm="0">
                                          <p:val>
                                            <p:strVal val="0"/>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321"/>
                                        </p:tgtEl>
                                        <p:attrNameLst>
                                          <p:attrName>style.visibility</p:attrName>
                                        </p:attrNameLst>
                                      </p:cBhvr>
                                      <p:to>
                                        <p:strVal val="visible"/>
                                      </p:to>
                                    </p:set>
                                    <p:anim calcmode="lin" valueType="num">
                                      <p:cBhvr additive="base">
                                        <p:cTn id="39" dur="500"/>
                                        <p:tgtEl>
                                          <p:spTgt spid="32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3" presetClass="entr" presetSubtype="16" fill="hold" nodeType="clickEffect">
                                  <p:stCondLst>
                                    <p:cond delay="0"/>
                                  </p:stCondLst>
                                  <p:childTnLst>
                                    <p:set>
                                      <p:cBhvr>
                                        <p:cTn id="43" dur="1" fill="hold">
                                          <p:stCondLst>
                                            <p:cond delay="0"/>
                                          </p:stCondLst>
                                        </p:cTn>
                                        <p:tgtEl>
                                          <p:spTgt spid="322"/>
                                        </p:tgtEl>
                                        <p:attrNameLst>
                                          <p:attrName>style.visibility</p:attrName>
                                        </p:attrNameLst>
                                      </p:cBhvr>
                                      <p:to>
                                        <p:strVal val="visible"/>
                                      </p:to>
                                    </p:set>
                                    <p:anim calcmode="lin" valueType="num">
                                      <p:cBhvr additive="base">
                                        <p:cTn id="44" dur="500"/>
                                        <p:tgtEl>
                                          <p:spTgt spid="322"/>
                                        </p:tgtEl>
                                        <p:attrNameLst>
                                          <p:attrName>ppt_w</p:attrName>
                                        </p:attrNameLst>
                                      </p:cBhvr>
                                      <p:tavLst>
                                        <p:tav tm="0">
                                          <p:val>
                                            <p:strVal val="0"/>
                                          </p:val>
                                        </p:tav>
                                        <p:tav tm="100000">
                                          <p:val>
                                            <p:strVal val="#ppt_w"/>
                                          </p:val>
                                        </p:tav>
                                      </p:tavLst>
                                    </p:anim>
                                    <p:anim calcmode="lin" valueType="num">
                                      <p:cBhvr additive="base">
                                        <p:cTn id="45" dur="500"/>
                                        <p:tgtEl>
                                          <p:spTgt spid="322"/>
                                        </p:tgtEl>
                                        <p:attrNameLst>
                                          <p:attrName>ppt_h</p:attrName>
                                        </p:attrNameLst>
                                      </p:cBhvr>
                                      <p:tavLst>
                                        <p:tav tm="0">
                                          <p:val>
                                            <p:strVal val="0"/>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323"/>
                                        </p:tgtEl>
                                        <p:attrNameLst>
                                          <p:attrName>style.visibility</p:attrName>
                                        </p:attrNameLst>
                                      </p:cBhvr>
                                      <p:to>
                                        <p:strVal val="visible"/>
                                      </p:to>
                                    </p:set>
                                    <p:anim calcmode="lin" valueType="num">
                                      <p:cBhvr additive="base">
                                        <p:cTn id="50" dur="500"/>
                                        <p:tgtEl>
                                          <p:spTgt spid="323"/>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nodeType="clickEffect">
                                  <p:stCondLst>
                                    <p:cond delay="0"/>
                                  </p:stCondLst>
                                  <p:childTnLst>
                                    <p:set>
                                      <p:cBhvr>
                                        <p:cTn id="54" dur="1" fill="hold">
                                          <p:stCondLst>
                                            <p:cond delay="0"/>
                                          </p:stCondLst>
                                        </p:cTn>
                                        <p:tgtEl>
                                          <p:spTgt spid="315"/>
                                        </p:tgtEl>
                                        <p:attrNameLst>
                                          <p:attrName>style.visibility</p:attrName>
                                        </p:attrNameLst>
                                      </p:cBhvr>
                                      <p:to>
                                        <p:strVal val="visible"/>
                                      </p:to>
                                    </p:set>
                                    <p:anim calcmode="lin" valueType="num">
                                      <p:cBhvr additive="base">
                                        <p:cTn id="55" dur="500"/>
                                        <p:tgtEl>
                                          <p:spTgt spid="315"/>
                                        </p:tgtEl>
                                        <p:attrNameLst>
                                          <p:attrName>ppt_w</p:attrName>
                                        </p:attrNameLst>
                                      </p:cBhvr>
                                      <p:tavLst>
                                        <p:tav tm="0">
                                          <p:val>
                                            <p:strVal val="0"/>
                                          </p:val>
                                        </p:tav>
                                        <p:tav tm="100000">
                                          <p:val>
                                            <p:strVal val="#ppt_w"/>
                                          </p:val>
                                        </p:tav>
                                      </p:tavLst>
                                    </p:anim>
                                    <p:anim calcmode="lin" valueType="num">
                                      <p:cBhvr additive="base">
                                        <p:cTn id="56" dur="500"/>
                                        <p:tgtEl>
                                          <p:spTgt spid="315"/>
                                        </p:tgtEl>
                                        <p:attrNameLst>
                                          <p:attrName>ppt_h</p:attrName>
                                        </p:attrNameLst>
                                      </p:cBhvr>
                                      <p:tavLst>
                                        <p:tav tm="0">
                                          <p:val>
                                            <p:str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17"/>
                                        </p:tgtEl>
                                        <p:attrNameLst>
                                          <p:attrName>style.visibility</p:attrName>
                                        </p:attrNameLst>
                                      </p:cBhvr>
                                      <p:to>
                                        <p:strVal val="visible"/>
                                      </p:to>
                                    </p:set>
                                    <p:anim calcmode="lin" valueType="num">
                                      <p:cBhvr additive="base">
                                        <p:cTn id="61" dur="500"/>
                                        <p:tgtEl>
                                          <p:spTgt spid="3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1752</Words>
  <Application>Microsoft Office PowerPoint</Application>
  <PresentationFormat>Widescreen</PresentationFormat>
  <Paragraphs>241</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Open Sans</vt:lpstr>
      <vt:lpstr>Open Sans Light</vt:lpstr>
      <vt:lpstr>Arial</vt:lpstr>
      <vt:lpstr>Twentieth Century</vt:lpstr>
      <vt:lpstr>Calibri</vt:lpstr>
      <vt:lpstr>Times New Roman</vt:lpstr>
      <vt:lpstr>Office Theme</vt:lpstr>
      <vt:lpstr>La phrase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phrase </dc:title>
  <dc:creator>Marina</dc:creator>
  <cp:lastModifiedBy>Marina</cp:lastModifiedBy>
  <cp:revision>1</cp:revision>
  <dcterms:modified xsi:type="dcterms:W3CDTF">2022-08-04T16:59:02Z</dcterms:modified>
</cp:coreProperties>
</file>