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jpeg" ContentType="image/jpeg"/>
  <Default Extension="rels" ContentType="application/vnd.openxmlformats-package.relationships+xml"/>
  <Default Extension="m4a" ContentType="audio/unknown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73" r:id="rId3"/>
    <p:sldId id="260" r:id="rId4"/>
    <p:sldId id="256" r:id="rId5"/>
    <p:sldId id="274" r:id="rId6"/>
    <p:sldId id="279" r:id="rId7"/>
    <p:sldId id="275" r:id="rId8"/>
    <p:sldId id="276" r:id="rId9"/>
    <p:sldId id="277" r:id="rId10"/>
    <p:sldId id="278" r:id="rId11"/>
    <p:sldId id="257" r:id="rId12"/>
    <p:sldId id="280" r:id="rId13"/>
    <p:sldId id="258" r:id="rId14"/>
    <p:sldId id="281" r:id="rId15"/>
    <p:sldId id="282" r:id="rId16"/>
    <p:sldId id="283" r:id="rId17"/>
    <p:sldId id="284" r:id="rId18"/>
    <p:sldId id="261" r:id="rId19"/>
    <p:sldId id="285" r:id="rId20"/>
    <p:sldId id="262" r:id="rId21"/>
    <p:sldId id="263" r:id="rId22"/>
    <p:sldId id="265" r:id="rId23"/>
    <p:sldId id="264" r:id="rId24"/>
    <p:sldId id="266" r:id="rId25"/>
    <p:sldId id="267" r:id="rId26"/>
    <p:sldId id="286" r:id="rId27"/>
    <p:sldId id="287" r:id="rId28"/>
    <p:sldId id="289" r:id="rId29"/>
    <p:sldId id="288" r:id="rId30"/>
    <p:sldId id="290" r:id="rId31"/>
    <p:sldId id="291" r:id="rId32"/>
    <p:sldId id="292" r:id="rId33"/>
    <p:sldId id="293" r:id="rId34"/>
    <p:sldId id="294" r:id="rId35"/>
    <p:sldId id="295" r:id="rId36"/>
    <p:sldId id="268" r:id="rId37"/>
    <p:sldId id="269" r:id="rId38"/>
    <p:sldId id="270" r:id="rId39"/>
    <p:sldId id="271" r:id="rId40"/>
    <p:sldId id="299" r:id="rId41"/>
    <p:sldId id="300" r:id="rId42"/>
    <p:sldId id="301" r:id="rId43"/>
    <p:sldId id="296" r:id="rId44"/>
    <p:sldId id="272" r:id="rId45"/>
    <p:sldId id="297" r:id="rId46"/>
    <p:sldId id="302" r:id="rId47"/>
    <p:sldId id="303" r:id="rId48"/>
    <p:sldId id="304" r:id="rId49"/>
    <p:sldId id="298" r:id="rId50"/>
    <p:sldId id="305" r:id="rId51"/>
  </p:sldIdLst>
  <p:sldSz cx="9144000" cy="5121275"/>
  <p:notesSz cx="6858000" cy="9144000"/>
  <p:defaultTextStyle>
    <a:defPPr>
      <a:defRPr lang="en-US"/>
    </a:defPPr>
    <a:lvl1pPr marL="0" algn="l" defTabSz="4818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81889" algn="l" defTabSz="4818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63778" algn="l" defTabSz="4818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45666" algn="l" defTabSz="4818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27555" algn="l" defTabSz="4818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409444" algn="l" defTabSz="4818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91333" algn="l" defTabSz="4818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73222" algn="l" defTabSz="4818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55110" algn="l" defTabSz="4818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1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3"/>
  </p:normalViewPr>
  <p:slideViewPr>
    <p:cSldViewPr snapToGrid="0" snapToObjects="1">
      <p:cViewPr varScale="1">
        <p:scale>
          <a:sx n="137" d="100"/>
          <a:sy n="137" d="100"/>
        </p:scale>
        <p:origin x="-2056" y="-80"/>
      </p:cViewPr>
      <p:guideLst>
        <p:guide orient="horz" pos="161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0919"/>
            <a:ext cx="7772400" cy="10977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2902056"/>
            <a:ext cx="6400800" cy="130877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18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3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456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27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09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91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732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55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98994-CD67-AC41-9FB5-0EA413DA1987}" type="datetimeFigureOut">
              <a:rPr lang="en-US" smtClean="0"/>
              <a:t>4/21/21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179F3-8687-924A-B636-ECBD5D4EA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97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98994-CD67-AC41-9FB5-0EA413DA1987}" type="datetimeFigureOut">
              <a:rPr lang="en-US" smtClean="0"/>
              <a:t>4/21/21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179F3-8687-924A-B636-ECBD5D4EA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39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090"/>
            <a:ext cx="2057400" cy="43696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090"/>
            <a:ext cx="6019800" cy="43696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98994-CD67-AC41-9FB5-0EA413DA1987}" type="datetimeFigureOut">
              <a:rPr lang="en-US" smtClean="0"/>
              <a:t>4/21/21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179F3-8687-924A-B636-ECBD5D4EA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1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98994-CD67-AC41-9FB5-0EA413DA1987}" type="datetimeFigureOut">
              <a:rPr lang="en-US" smtClean="0"/>
              <a:t>4/21/21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179F3-8687-924A-B636-ECBD5D4EA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9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3290894"/>
            <a:ext cx="7772400" cy="1017142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170616"/>
            <a:ext cx="7772400" cy="1120279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818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6377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456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275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094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9133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732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5511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98994-CD67-AC41-9FB5-0EA413DA1987}" type="datetimeFigureOut">
              <a:rPr lang="en-US" smtClean="0"/>
              <a:t>4/21/21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179F3-8687-924A-B636-ECBD5D4EA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03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4965"/>
            <a:ext cx="4038600" cy="3379805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4965"/>
            <a:ext cx="4038600" cy="3379805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98994-CD67-AC41-9FB5-0EA413DA1987}" type="datetimeFigureOut">
              <a:rPr lang="en-US" smtClean="0"/>
              <a:t>4/21/21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179F3-8687-924A-B636-ECBD5D4EA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70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146362"/>
            <a:ext cx="4040188" cy="477748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1889" indent="0">
              <a:buNone/>
              <a:defRPr sz="2100" b="1"/>
            </a:lvl2pPr>
            <a:lvl3pPr marL="963778" indent="0">
              <a:buNone/>
              <a:defRPr sz="1900" b="1"/>
            </a:lvl3pPr>
            <a:lvl4pPr marL="1445666" indent="0">
              <a:buNone/>
              <a:defRPr sz="1700" b="1"/>
            </a:lvl4pPr>
            <a:lvl5pPr marL="1927555" indent="0">
              <a:buNone/>
              <a:defRPr sz="1700" b="1"/>
            </a:lvl5pPr>
            <a:lvl6pPr marL="2409444" indent="0">
              <a:buNone/>
              <a:defRPr sz="1700" b="1"/>
            </a:lvl6pPr>
            <a:lvl7pPr marL="2891333" indent="0">
              <a:buNone/>
              <a:defRPr sz="1700" b="1"/>
            </a:lvl7pPr>
            <a:lvl8pPr marL="3373222" indent="0">
              <a:buNone/>
              <a:defRPr sz="1700" b="1"/>
            </a:lvl8pPr>
            <a:lvl9pPr marL="3855110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1624111"/>
            <a:ext cx="4040188" cy="2950661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46362"/>
            <a:ext cx="4041776" cy="477748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1889" indent="0">
              <a:buNone/>
              <a:defRPr sz="2100" b="1"/>
            </a:lvl2pPr>
            <a:lvl3pPr marL="963778" indent="0">
              <a:buNone/>
              <a:defRPr sz="1900" b="1"/>
            </a:lvl3pPr>
            <a:lvl4pPr marL="1445666" indent="0">
              <a:buNone/>
              <a:defRPr sz="1700" b="1"/>
            </a:lvl4pPr>
            <a:lvl5pPr marL="1927555" indent="0">
              <a:buNone/>
              <a:defRPr sz="1700" b="1"/>
            </a:lvl5pPr>
            <a:lvl6pPr marL="2409444" indent="0">
              <a:buNone/>
              <a:defRPr sz="1700" b="1"/>
            </a:lvl6pPr>
            <a:lvl7pPr marL="2891333" indent="0">
              <a:buNone/>
              <a:defRPr sz="1700" b="1"/>
            </a:lvl7pPr>
            <a:lvl8pPr marL="3373222" indent="0">
              <a:buNone/>
              <a:defRPr sz="1700" b="1"/>
            </a:lvl8pPr>
            <a:lvl9pPr marL="3855110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24111"/>
            <a:ext cx="4041776" cy="2950661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98994-CD67-AC41-9FB5-0EA413DA1987}" type="datetimeFigureOut">
              <a:rPr lang="en-US" smtClean="0"/>
              <a:t>4/21/21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179F3-8687-924A-B636-ECBD5D4EA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67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98994-CD67-AC41-9FB5-0EA413DA1987}" type="datetimeFigureOut">
              <a:rPr lang="en-US" smtClean="0"/>
              <a:t>4/21/21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179F3-8687-924A-B636-ECBD5D4EA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47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98994-CD67-AC41-9FB5-0EA413DA1987}" type="datetimeFigureOut">
              <a:rPr lang="en-US" smtClean="0"/>
              <a:t>4/21/21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179F3-8687-924A-B636-ECBD5D4EA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10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03905"/>
            <a:ext cx="3008313" cy="86777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3907"/>
            <a:ext cx="5111751" cy="4370866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071677"/>
            <a:ext cx="3008313" cy="3503094"/>
          </a:xfrm>
        </p:spPr>
        <p:txBody>
          <a:bodyPr/>
          <a:lstStyle>
            <a:lvl1pPr marL="0" indent="0">
              <a:buNone/>
              <a:defRPr sz="1500"/>
            </a:lvl1pPr>
            <a:lvl2pPr marL="481889" indent="0">
              <a:buNone/>
              <a:defRPr sz="1300"/>
            </a:lvl2pPr>
            <a:lvl3pPr marL="963778" indent="0">
              <a:buNone/>
              <a:defRPr sz="1100"/>
            </a:lvl3pPr>
            <a:lvl4pPr marL="1445666" indent="0">
              <a:buNone/>
              <a:defRPr sz="900"/>
            </a:lvl4pPr>
            <a:lvl5pPr marL="1927555" indent="0">
              <a:buNone/>
              <a:defRPr sz="900"/>
            </a:lvl5pPr>
            <a:lvl6pPr marL="2409444" indent="0">
              <a:buNone/>
              <a:defRPr sz="900"/>
            </a:lvl6pPr>
            <a:lvl7pPr marL="2891333" indent="0">
              <a:buNone/>
              <a:defRPr sz="900"/>
            </a:lvl7pPr>
            <a:lvl8pPr marL="3373222" indent="0">
              <a:buNone/>
              <a:defRPr sz="900"/>
            </a:lvl8pPr>
            <a:lvl9pPr marL="385511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98994-CD67-AC41-9FB5-0EA413DA1987}" type="datetimeFigureOut">
              <a:rPr lang="en-US" smtClean="0"/>
              <a:t>4/21/21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179F3-8687-924A-B636-ECBD5D4EA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66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3584898"/>
            <a:ext cx="5486400" cy="423217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457599"/>
            <a:ext cx="5486400" cy="3072765"/>
          </a:xfrm>
        </p:spPr>
        <p:txBody>
          <a:bodyPr/>
          <a:lstStyle>
            <a:lvl1pPr marL="0" indent="0">
              <a:buNone/>
              <a:defRPr sz="3400"/>
            </a:lvl1pPr>
            <a:lvl2pPr marL="481889" indent="0">
              <a:buNone/>
              <a:defRPr sz="3000"/>
            </a:lvl2pPr>
            <a:lvl3pPr marL="963778" indent="0">
              <a:buNone/>
              <a:defRPr sz="2500"/>
            </a:lvl3pPr>
            <a:lvl4pPr marL="1445666" indent="0">
              <a:buNone/>
              <a:defRPr sz="2100"/>
            </a:lvl4pPr>
            <a:lvl5pPr marL="1927555" indent="0">
              <a:buNone/>
              <a:defRPr sz="2100"/>
            </a:lvl5pPr>
            <a:lvl6pPr marL="2409444" indent="0">
              <a:buNone/>
              <a:defRPr sz="2100"/>
            </a:lvl6pPr>
            <a:lvl7pPr marL="2891333" indent="0">
              <a:buNone/>
              <a:defRPr sz="2100"/>
            </a:lvl7pPr>
            <a:lvl8pPr marL="3373222" indent="0">
              <a:buNone/>
              <a:defRPr sz="2100"/>
            </a:lvl8pPr>
            <a:lvl9pPr marL="3855110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008111"/>
            <a:ext cx="5486400" cy="601038"/>
          </a:xfrm>
        </p:spPr>
        <p:txBody>
          <a:bodyPr/>
          <a:lstStyle>
            <a:lvl1pPr marL="0" indent="0">
              <a:buNone/>
              <a:defRPr sz="1500"/>
            </a:lvl1pPr>
            <a:lvl2pPr marL="481889" indent="0">
              <a:buNone/>
              <a:defRPr sz="1300"/>
            </a:lvl2pPr>
            <a:lvl3pPr marL="963778" indent="0">
              <a:buNone/>
              <a:defRPr sz="1100"/>
            </a:lvl3pPr>
            <a:lvl4pPr marL="1445666" indent="0">
              <a:buNone/>
              <a:defRPr sz="900"/>
            </a:lvl4pPr>
            <a:lvl5pPr marL="1927555" indent="0">
              <a:buNone/>
              <a:defRPr sz="900"/>
            </a:lvl5pPr>
            <a:lvl6pPr marL="2409444" indent="0">
              <a:buNone/>
              <a:defRPr sz="900"/>
            </a:lvl6pPr>
            <a:lvl7pPr marL="2891333" indent="0">
              <a:buNone/>
              <a:defRPr sz="900"/>
            </a:lvl7pPr>
            <a:lvl8pPr marL="3373222" indent="0">
              <a:buNone/>
              <a:defRPr sz="900"/>
            </a:lvl8pPr>
            <a:lvl9pPr marL="385511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98994-CD67-AC41-9FB5-0EA413DA1987}" type="datetimeFigureOut">
              <a:rPr lang="en-US" smtClean="0"/>
              <a:t>4/21/21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179F3-8687-924A-B636-ECBD5D4EA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96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091"/>
            <a:ext cx="8229600" cy="853546"/>
          </a:xfrm>
          <a:prstGeom prst="rect">
            <a:avLst/>
          </a:prstGeom>
        </p:spPr>
        <p:txBody>
          <a:bodyPr vert="horz" lIns="96378" tIns="48189" rIns="96378" bIns="481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4965"/>
            <a:ext cx="8229600" cy="3379805"/>
          </a:xfrm>
          <a:prstGeom prst="rect">
            <a:avLst/>
          </a:prstGeom>
        </p:spPr>
        <p:txBody>
          <a:bodyPr vert="horz" lIns="96378" tIns="48189" rIns="96378" bIns="481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46670"/>
            <a:ext cx="2133600" cy="272659"/>
          </a:xfrm>
          <a:prstGeom prst="rect">
            <a:avLst/>
          </a:prstGeom>
        </p:spPr>
        <p:txBody>
          <a:bodyPr vert="horz" lIns="96378" tIns="48189" rIns="96378" bIns="48189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98994-CD67-AC41-9FB5-0EA413DA1987}" type="datetimeFigureOut">
              <a:rPr lang="en-US" smtClean="0"/>
              <a:t>4/21/21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46670"/>
            <a:ext cx="2895600" cy="272659"/>
          </a:xfrm>
          <a:prstGeom prst="rect">
            <a:avLst/>
          </a:prstGeom>
        </p:spPr>
        <p:txBody>
          <a:bodyPr vert="horz" lIns="96378" tIns="48189" rIns="96378" bIns="48189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46670"/>
            <a:ext cx="2133600" cy="272659"/>
          </a:xfrm>
          <a:prstGeom prst="rect">
            <a:avLst/>
          </a:prstGeom>
        </p:spPr>
        <p:txBody>
          <a:bodyPr vert="horz" lIns="96378" tIns="48189" rIns="96378" bIns="48189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179F3-8687-924A-B636-ECBD5D4EA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73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xStyles>
    <p:titleStyle>
      <a:lvl1pPr algn="ctr" defTabSz="481889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417" indent="-361417" algn="l" defTabSz="481889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83069" indent="-301181" algn="l" defTabSz="481889" rtl="0" eaLnBrk="1" latinLnBrk="0" hangingPunct="1">
        <a:spcBef>
          <a:spcPct val="20000"/>
        </a:spcBef>
        <a:buFont typeface="Arial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04722" indent="-240944" algn="l" defTabSz="481889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86611" indent="-240944" algn="l" defTabSz="481889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68500" indent="-240944" algn="l" defTabSz="481889" rtl="0" eaLnBrk="1" latinLnBrk="0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50388" indent="-240944" algn="l" defTabSz="481889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32277" indent="-240944" algn="l" defTabSz="481889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14166" indent="-240944" algn="l" defTabSz="481889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96055" indent="-240944" algn="l" defTabSz="481889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818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1889" algn="l" defTabSz="4818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3778" algn="l" defTabSz="4818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5666" algn="l" defTabSz="4818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7555" algn="l" defTabSz="4818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9444" algn="l" defTabSz="4818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91333" algn="l" defTabSz="4818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73222" algn="l" defTabSz="4818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55110" algn="l" defTabSz="4818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jpg"/><Relationship Id="rId5" Type="http://schemas.openxmlformats.org/officeDocument/2006/relationships/image" Target="../media/image3.png"/><Relationship Id="rId1" Type="http://schemas.openxmlformats.org/officeDocument/2006/relationships/audio" Target="NULL" TargetMode="External"/><Relationship Id="rId2" Type="http://schemas.microsoft.com/office/2007/relationships/media" Target="../media/media8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5" Type="http://schemas.openxmlformats.org/officeDocument/2006/relationships/image" Target="../media/image11.jpg"/><Relationship Id="rId1" Type="http://schemas.openxmlformats.org/officeDocument/2006/relationships/audio" Target="NULL" TargetMode="External"/><Relationship Id="rId2" Type="http://schemas.microsoft.com/office/2007/relationships/media" Target="../media/media9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jpg"/><Relationship Id="rId5" Type="http://schemas.openxmlformats.org/officeDocument/2006/relationships/image" Target="../media/image3.png"/><Relationship Id="rId1" Type="http://schemas.microsoft.com/office/2007/relationships/media" Target="../media/media10.wav"/><Relationship Id="rId2" Type="http://schemas.openxmlformats.org/officeDocument/2006/relationships/audio" Target="../media/media10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jpg"/><Relationship Id="rId5" Type="http://schemas.openxmlformats.org/officeDocument/2006/relationships/image" Target="../media/image3.png"/><Relationship Id="rId1" Type="http://schemas.microsoft.com/office/2007/relationships/media" Target="../media/media11.wav"/><Relationship Id="rId2" Type="http://schemas.openxmlformats.org/officeDocument/2006/relationships/audio" Target="../media/media1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jpg"/><Relationship Id="rId5" Type="http://schemas.openxmlformats.org/officeDocument/2006/relationships/image" Target="../media/image3.png"/><Relationship Id="rId1" Type="http://schemas.microsoft.com/office/2007/relationships/media" Target="../media/media12.wav"/><Relationship Id="rId2" Type="http://schemas.openxmlformats.org/officeDocument/2006/relationships/audio" Target="../media/media1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jpg"/><Relationship Id="rId5" Type="http://schemas.openxmlformats.org/officeDocument/2006/relationships/image" Target="../media/image3.png"/><Relationship Id="rId1" Type="http://schemas.openxmlformats.org/officeDocument/2006/relationships/audio" Target="NULL" TargetMode="External"/><Relationship Id="rId2" Type="http://schemas.microsoft.com/office/2007/relationships/media" Target="../media/media1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jpg"/><Relationship Id="rId5" Type="http://schemas.openxmlformats.org/officeDocument/2006/relationships/image" Target="../media/image3.png"/><Relationship Id="rId1" Type="http://schemas.microsoft.com/office/2007/relationships/media" Target="../media/media14.wav"/><Relationship Id="rId2" Type="http://schemas.openxmlformats.org/officeDocument/2006/relationships/audio" Target="../media/media14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jpg"/><Relationship Id="rId5" Type="http://schemas.openxmlformats.org/officeDocument/2006/relationships/image" Target="../media/image3.png"/><Relationship Id="rId1" Type="http://schemas.microsoft.com/office/2007/relationships/media" Target="../media/media15.wav"/><Relationship Id="rId2" Type="http://schemas.openxmlformats.org/officeDocument/2006/relationships/audio" Target="../media/media15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jpg"/><Relationship Id="rId5" Type="http://schemas.openxmlformats.org/officeDocument/2006/relationships/image" Target="../media/image3.png"/><Relationship Id="rId1" Type="http://schemas.microsoft.com/office/2007/relationships/media" Target="../media/media16.wav"/><Relationship Id="rId2" Type="http://schemas.openxmlformats.org/officeDocument/2006/relationships/audio" Target="../media/media16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jpg"/><Relationship Id="rId5" Type="http://schemas.openxmlformats.org/officeDocument/2006/relationships/image" Target="../media/image3.png"/><Relationship Id="rId1" Type="http://schemas.microsoft.com/office/2007/relationships/media" Target="../media/media17.wav"/><Relationship Id="rId2" Type="http://schemas.openxmlformats.org/officeDocument/2006/relationships/audio" Target="../media/media17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jpg"/><Relationship Id="rId5" Type="http://schemas.openxmlformats.org/officeDocument/2006/relationships/image" Target="../media/image3.png"/><Relationship Id="rId1" Type="http://schemas.openxmlformats.org/officeDocument/2006/relationships/audio" Target="NULL" TargetMode="External"/><Relationship Id="rId2" Type="http://schemas.microsoft.com/office/2007/relationships/media" Target="../media/media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9.jpg"/><Relationship Id="rId5" Type="http://schemas.openxmlformats.org/officeDocument/2006/relationships/image" Target="../media/image3.png"/><Relationship Id="rId1" Type="http://schemas.microsoft.com/office/2007/relationships/media" Target="../media/media18.wav"/><Relationship Id="rId2" Type="http://schemas.openxmlformats.org/officeDocument/2006/relationships/audio" Target="../media/media18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jpg"/><Relationship Id="rId5" Type="http://schemas.openxmlformats.org/officeDocument/2006/relationships/image" Target="../media/image3.png"/><Relationship Id="rId1" Type="http://schemas.microsoft.com/office/2007/relationships/media" Target="../media/media19.wav"/><Relationship Id="rId2" Type="http://schemas.openxmlformats.org/officeDocument/2006/relationships/audio" Target="../media/media19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1.jpg"/><Relationship Id="rId5" Type="http://schemas.openxmlformats.org/officeDocument/2006/relationships/image" Target="../media/image3.png"/><Relationship Id="rId1" Type="http://schemas.microsoft.com/office/2007/relationships/media" Target="../media/media20.wav"/><Relationship Id="rId2" Type="http://schemas.openxmlformats.org/officeDocument/2006/relationships/audio" Target="../media/media20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2.jpg"/><Relationship Id="rId5" Type="http://schemas.openxmlformats.org/officeDocument/2006/relationships/image" Target="../media/image3.png"/><Relationship Id="rId1" Type="http://schemas.microsoft.com/office/2007/relationships/media" Target="../media/media21.wav"/><Relationship Id="rId2" Type="http://schemas.openxmlformats.org/officeDocument/2006/relationships/audio" Target="../media/media2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3.jpg"/><Relationship Id="rId5" Type="http://schemas.openxmlformats.org/officeDocument/2006/relationships/image" Target="../media/image3.png"/><Relationship Id="rId1" Type="http://schemas.microsoft.com/office/2007/relationships/media" Target="../media/media22.wav"/><Relationship Id="rId2" Type="http://schemas.openxmlformats.org/officeDocument/2006/relationships/audio" Target="../media/media22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4.jpg"/><Relationship Id="rId5" Type="http://schemas.openxmlformats.org/officeDocument/2006/relationships/image" Target="../media/image3.png"/><Relationship Id="rId1" Type="http://schemas.microsoft.com/office/2007/relationships/media" Target="../media/media23.wav"/><Relationship Id="rId2" Type="http://schemas.openxmlformats.org/officeDocument/2006/relationships/audio" Target="../media/media23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5.jpg"/><Relationship Id="rId5" Type="http://schemas.openxmlformats.org/officeDocument/2006/relationships/image" Target="../media/image3.png"/><Relationship Id="rId1" Type="http://schemas.microsoft.com/office/2007/relationships/media" Target="../media/media24.wav"/><Relationship Id="rId2" Type="http://schemas.openxmlformats.org/officeDocument/2006/relationships/audio" Target="../media/media24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6.jpg"/><Relationship Id="rId5" Type="http://schemas.openxmlformats.org/officeDocument/2006/relationships/image" Target="../media/image3.png"/><Relationship Id="rId1" Type="http://schemas.microsoft.com/office/2007/relationships/media" Target="../media/media25.wav"/><Relationship Id="rId2" Type="http://schemas.openxmlformats.org/officeDocument/2006/relationships/audio" Target="../media/media25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7.jpg"/><Relationship Id="rId5" Type="http://schemas.openxmlformats.org/officeDocument/2006/relationships/image" Target="../media/image3.png"/><Relationship Id="rId1" Type="http://schemas.microsoft.com/office/2007/relationships/media" Target="../media/media26.wav"/><Relationship Id="rId2" Type="http://schemas.openxmlformats.org/officeDocument/2006/relationships/audio" Target="../media/media26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8.jpg"/><Relationship Id="rId5" Type="http://schemas.openxmlformats.org/officeDocument/2006/relationships/image" Target="../media/image3.png"/><Relationship Id="rId1" Type="http://schemas.microsoft.com/office/2007/relationships/media" Target="../media/media27.wav"/><Relationship Id="rId2" Type="http://schemas.openxmlformats.org/officeDocument/2006/relationships/audio" Target="../media/media27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jpg"/><Relationship Id="rId5" Type="http://schemas.openxmlformats.org/officeDocument/2006/relationships/image" Target="../media/image3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9.jpg"/><Relationship Id="rId5" Type="http://schemas.openxmlformats.org/officeDocument/2006/relationships/image" Target="../media/image3.png"/><Relationship Id="rId1" Type="http://schemas.microsoft.com/office/2007/relationships/media" Target="../media/media28.wav"/><Relationship Id="rId2" Type="http://schemas.openxmlformats.org/officeDocument/2006/relationships/audio" Target="../media/media28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0.jpg"/><Relationship Id="rId5" Type="http://schemas.openxmlformats.org/officeDocument/2006/relationships/image" Target="../media/image3.png"/><Relationship Id="rId1" Type="http://schemas.microsoft.com/office/2007/relationships/media" Target="../media/media29.wav"/><Relationship Id="rId2" Type="http://schemas.openxmlformats.org/officeDocument/2006/relationships/audio" Target="../media/media29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1.jpg"/><Relationship Id="rId5" Type="http://schemas.openxmlformats.org/officeDocument/2006/relationships/image" Target="../media/image3.png"/><Relationship Id="rId1" Type="http://schemas.microsoft.com/office/2007/relationships/media" Target="../media/media30.wav"/><Relationship Id="rId2" Type="http://schemas.openxmlformats.org/officeDocument/2006/relationships/audio" Target="../media/media30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2.jpg"/><Relationship Id="rId5" Type="http://schemas.openxmlformats.org/officeDocument/2006/relationships/image" Target="../media/image3.png"/><Relationship Id="rId1" Type="http://schemas.microsoft.com/office/2007/relationships/media" Target="../media/media31.wav"/><Relationship Id="rId2" Type="http://schemas.openxmlformats.org/officeDocument/2006/relationships/audio" Target="../media/media31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3.jpg"/><Relationship Id="rId5" Type="http://schemas.openxmlformats.org/officeDocument/2006/relationships/image" Target="../media/image3.png"/><Relationship Id="rId1" Type="http://schemas.microsoft.com/office/2007/relationships/media" Target="../media/media32.wav"/><Relationship Id="rId2" Type="http://schemas.openxmlformats.org/officeDocument/2006/relationships/audio" Target="../media/media32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jpg"/><Relationship Id="rId5" Type="http://schemas.openxmlformats.org/officeDocument/2006/relationships/image" Target="../media/image3.png"/><Relationship Id="rId1" Type="http://schemas.microsoft.com/office/2007/relationships/media" Target="../media/media33.wav"/><Relationship Id="rId2" Type="http://schemas.openxmlformats.org/officeDocument/2006/relationships/audio" Target="../media/media33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4.jpg"/><Relationship Id="rId5" Type="http://schemas.openxmlformats.org/officeDocument/2006/relationships/image" Target="../media/image3.png"/><Relationship Id="rId1" Type="http://schemas.microsoft.com/office/2007/relationships/media" Target="../media/media34.wav"/><Relationship Id="rId2" Type="http://schemas.openxmlformats.org/officeDocument/2006/relationships/audio" Target="../media/media34.wav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5.jpg"/><Relationship Id="rId5" Type="http://schemas.openxmlformats.org/officeDocument/2006/relationships/image" Target="../media/image3.png"/><Relationship Id="rId1" Type="http://schemas.openxmlformats.org/officeDocument/2006/relationships/audio" Target="NULL" TargetMode="External"/><Relationship Id="rId2" Type="http://schemas.microsoft.com/office/2007/relationships/media" Target="../media/media3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jpg"/><Relationship Id="rId5" Type="http://schemas.openxmlformats.org/officeDocument/2006/relationships/image" Target="../media/image3.png"/><Relationship Id="rId1" Type="http://schemas.microsoft.com/office/2007/relationships/media" Target="../media/media35.wav"/><Relationship Id="rId2" Type="http://schemas.openxmlformats.org/officeDocument/2006/relationships/audio" Target="../media/media35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5.jpg"/><Relationship Id="rId5" Type="http://schemas.openxmlformats.org/officeDocument/2006/relationships/image" Target="../media/image3.png"/><Relationship Id="rId1" Type="http://schemas.microsoft.com/office/2007/relationships/media" Target="../media/media36.wav"/><Relationship Id="rId2" Type="http://schemas.openxmlformats.org/officeDocument/2006/relationships/audio" Target="../media/media36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9.jpg"/><Relationship Id="rId5" Type="http://schemas.openxmlformats.org/officeDocument/2006/relationships/image" Target="../media/image3.png"/><Relationship Id="rId1" Type="http://schemas.microsoft.com/office/2007/relationships/media" Target="../media/media37.wav"/><Relationship Id="rId2" Type="http://schemas.openxmlformats.org/officeDocument/2006/relationships/audio" Target="../media/media37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7.jpg"/><Relationship Id="rId5" Type="http://schemas.openxmlformats.org/officeDocument/2006/relationships/image" Target="../media/image3.png"/><Relationship Id="rId1" Type="http://schemas.microsoft.com/office/2007/relationships/media" Target="../media/media38.wav"/><Relationship Id="rId2" Type="http://schemas.openxmlformats.org/officeDocument/2006/relationships/audio" Target="../media/media38.wav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9.jpg"/><Relationship Id="rId5" Type="http://schemas.openxmlformats.org/officeDocument/2006/relationships/image" Target="../media/image3.png"/><Relationship Id="rId1" Type="http://schemas.microsoft.com/office/2007/relationships/media" Target="../media/media39.wav"/><Relationship Id="rId2" Type="http://schemas.openxmlformats.org/officeDocument/2006/relationships/audio" Target="../media/media39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0.jpg"/><Relationship Id="rId5" Type="http://schemas.openxmlformats.org/officeDocument/2006/relationships/image" Target="../media/image3.png"/><Relationship Id="rId1" Type="http://schemas.microsoft.com/office/2007/relationships/media" Target="../media/media40.wav"/><Relationship Id="rId2" Type="http://schemas.openxmlformats.org/officeDocument/2006/relationships/audio" Target="../media/media40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1.jpg"/><Relationship Id="rId5" Type="http://schemas.openxmlformats.org/officeDocument/2006/relationships/image" Target="../media/image3.png"/><Relationship Id="rId1" Type="http://schemas.microsoft.com/office/2007/relationships/media" Target="../media/media41.wav"/><Relationship Id="rId2" Type="http://schemas.openxmlformats.org/officeDocument/2006/relationships/audio" Target="../media/media41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2.jpg"/><Relationship Id="rId5" Type="http://schemas.openxmlformats.org/officeDocument/2006/relationships/image" Target="../media/image3.png"/><Relationship Id="rId1" Type="http://schemas.microsoft.com/office/2007/relationships/media" Target="../media/media42.wav"/><Relationship Id="rId2" Type="http://schemas.openxmlformats.org/officeDocument/2006/relationships/audio" Target="../media/media42.wav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jpg"/><Relationship Id="rId5" Type="http://schemas.openxmlformats.org/officeDocument/2006/relationships/image" Target="../media/image3.png"/><Relationship Id="rId1" Type="http://schemas.openxmlformats.org/officeDocument/2006/relationships/audio" Target="NULL" TargetMode="External"/><Relationship Id="rId2" Type="http://schemas.microsoft.com/office/2007/relationships/media" Target="../media/media4.wav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jpg"/><Relationship Id="rId5" Type="http://schemas.openxmlformats.org/officeDocument/2006/relationships/image" Target="../media/image3.png"/><Relationship Id="rId1" Type="http://schemas.openxmlformats.org/officeDocument/2006/relationships/audio" Target="NULL" TargetMode="External"/><Relationship Id="rId2" Type="http://schemas.microsoft.com/office/2007/relationships/media" Target="../media/media5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jpg"/><Relationship Id="rId5" Type="http://schemas.openxmlformats.org/officeDocument/2006/relationships/image" Target="../media/image3.png"/><Relationship Id="rId1" Type="http://schemas.openxmlformats.org/officeDocument/2006/relationships/audio" Target="NULL" TargetMode="External"/><Relationship Id="rId2" Type="http://schemas.microsoft.com/office/2007/relationships/media" Target="../media/media6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jpg"/><Relationship Id="rId5" Type="http://schemas.openxmlformats.org/officeDocument/2006/relationships/image" Target="../media/image3.png"/><Relationship Id="rId1" Type="http://schemas.openxmlformats.org/officeDocument/2006/relationships/audio" Target="NULL" TargetMode="External"/><Relationship Id="rId2" Type="http://schemas.microsoft.com/office/2007/relationships/media" Target="../media/media7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ilde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12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4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split orient="vert"/>
      </p:transition>
    </mc:Choice>
    <mc:Fallback xmlns="">
      <p:transition xmlns:p14="http://schemas.microsoft.com/office/powerpoint/2010/main" spd="slow" advClick="0" advTm="2000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ilde 13 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13884"/>
          </a:xfrm>
          <a:prstGeom prst="rect">
            <a:avLst/>
          </a:prstGeom>
        </p:spPr>
      </p:pic>
      <p:pic>
        <p:nvPicPr>
          <p:cNvPr id="5" name="RL 8.wav" descr="RL 8.wav">
            <a:hlinkClick r:id="" action="ppaction://media"/>
            <a:extLst>
              <a:ext uri="{FF2B5EF4-FFF2-40B4-BE49-F238E27FC236}">
                <a16:creationId xmlns:a16="http://schemas.microsoft.com/office/drawing/2014/main" xmlns="" id="{99AD2968-67D0-464D-BD7F-DB16EAB3DAF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4.384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1200" y="-923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90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L 9" descr="RL 9">
            <a:hlinkClick r:id="" action="ppaction://media"/>
            <a:extLst>
              <a:ext uri="{FF2B5EF4-FFF2-40B4-BE49-F238E27FC236}">
                <a16:creationId xmlns:a16="http://schemas.microsoft.com/office/drawing/2014/main" xmlns="" id="{1C936ADA-F220-024E-802F-038DCF3F5E86}"/>
              </a:ext>
            </a:extLst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904.29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31200" y="-95180"/>
            <a:ext cx="812800" cy="812800"/>
          </a:xfrm>
        </p:spPr>
      </p:pic>
      <p:pic>
        <p:nvPicPr>
          <p:cNvPr id="3" name="Picture 2" descr="Slide 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69"/>
            <a:ext cx="9144000" cy="511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83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xmlns:p14="http://schemas.microsoft.com/office/powerpoint/2010/main" spd="slow" advClick="0" advTm="2000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lde 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13884"/>
          </a:xfrm>
          <a:prstGeom prst="rect">
            <a:avLst/>
          </a:prstGeom>
        </p:spPr>
      </p:pic>
      <p:pic>
        <p:nvPicPr>
          <p:cNvPr id="5" name="RL 10" descr="RL 10">
            <a:hlinkClick r:id="" action="ppaction://media"/>
            <a:extLst>
              <a:ext uri="{FF2B5EF4-FFF2-40B4-BE49-F238E27FC236}">
                <a16:creationId xmlns:a16="http://schemas.microsoft.com/office/drawing/2014/main" xmlns="" id="{7B27CD69-436D-6449-9968-4AB7DF20B8CF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1200" y="-103272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428131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lde 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13884"/>
          </a:xfrm>
          <a:prstGeom prst="rect">
            <a:avLst/>
          </a:prstGeom>
        </p:spPr>
      </p:pic>
      <p:pic>
        <p:nvPicPr>
          <p:cNvPr id="5" name="RL 11" descr="RL 11">
            <a:hlinkClick r:id="" action="ppaction://media"/>
            <a:extLst>
              <a:ext uri="{FF2B5EF4-FFF2-40B4-BE49-F238E27FC236}">
                <a16:creationId xmlns:a16="http://schemas.microsoft.com/office/drawing/2014/main" xmlns="" id="{8F5D3142-A182-6445-875C-55D1E6AF4D8E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0400" y="-87088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279337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lde 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13884"/>
          </a:xfrm>
          <a:prstGeom prst="rect">
            <a:avLst/>
          </a:prstGeom>
        </p:spPr>
      </p:pic>
      <p:pic>
        <p:nvPicPr>
          <p:cNvPr id="5" name="RL 12" descr="RL 12">
            <a:hlinkClick r:id="" action="ppaction://media"/>
            <a:extLst>
              <a:ext uri="{FF2B5EF4-FFF2-40B4-BE49-F238E27FC236}">
                <a16:creationId xmlns:a16="http://schemas.microsoft.com/office/drawing/2014/main" xmlns="" id="{2982CB0E-66EC-FB4B-89F0-81EA7545C8BE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1200" y="-127548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165238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lde 1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13884"/>
          </a:xfrm>
          <a:prstGeom prst="rect">
            <a:avLst/>
          </a:prstGeom>
        </p:spPr>
      </p:pic>
      <p:pic>
        <p:nvPicPr>
          <p:cNvPr id="5" name="RL 13" descr="RL 13">
            <a:hlinkClick r:id="" action="ppaction://media"/>
            <a:extLst>
              <a:ext uri="{FF2B5EF4-FFF2-40B4-BE49-F238E27FC236}">
                <a16:creationId xmlns:a16="http://schemas.microsoft.com/office/drawing/2014/main" xmlns="" id="{9A5453DC-3FDE-E840-9364-56BECAC3DA65}"/>
              </a:ext>
            </a:extLst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198.745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1200" y="-111363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6039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lde 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13884"/>
          </a:xfrm>
          <a:prstGeom prst="rect">
            <a:avLst/>
          </a:prstGeom>
        </p:spPr>
      </p:pic>
      <p:pic>
        <p:nvPicPr>
          <p:cNvPr id="5" name="RL 14" descr="RL 14">
            <a:hlinkClick r:id="" action="ppaction://media"/>
            <a:extLst>
              <a:ext uri="{FF2B5EF4-FFF2-40B4-BE49-F238E27FC236}">
                <a16:creationId xmlns:a16="http://schemas.microsoft.com/office/drawing/2014/main" xmlns="" id="{59445844-CA54-824D-BAA2-5F071F58FF3B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1200" y="-119455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49503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 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13884"/>
          </a:xfrm>
          <a:prstGeom prst="rect">
            <a:avLst/>
          </a:prstGeom>
        </p:spPr>
      </p:pic>
      <p:pic>
        <p:nvPicPr>
          <p:cNvPr id="5" name="RL 15" descr="RL 15">
            <a:hlinkClick r:id="" action="ppaction://media"/>
            <a:extLst>
              <a:ext uri="{FF2B5EF4-FFF2-40B4-BE49-F238E27FC236}">
                <a16:creationId xmlns:a16="http://schemas.microsoft.com/office/drawing/2014/main" xmlns="" id="{FB73AA7B-E67C-4849-9BB3-05575C2B40A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1200" y="-103271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409624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ilde 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13884"/>
          </a:xfrm>
          <a:prstGeom prst="rect">
            <a:avLst/>
          </a:prstGeom>
        </p:spPr>
      </p:pic>
      <p:pic>
        <p:nvPicPr>
          <p:cNvPr id="4" name="RL 16" descr="RL 16">
            <a:hlinkClick r:id="" action="ppaction://media"/>
            <a:extLst>
              <a:ext uri="{FF2B5EF4-FFF2-40B4-BE49-F238E27FC236}">
                <a16:creationId xmlns:a16="http://schemas.microsoft.com/office/drawing/2014/main" xmlns="" id="{8BAB010F-5F67-7E44-BCFB-A070AE8DFBC7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1200" y="-135640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394255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xmlns:p14="http://schemas.microsoft.com/office/powerpoint/2010/main" spd="slow" advClick="0" advTm="2000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lde 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13884"/>
          </a:xfrm>
          <a:prstGeom prst="rect">
            <a:avLst/>
          </a:prstGeom>
        </p:spPr>
      </p:pic>
      <p:pic>
        <p:nvPicPr>
          <p:cNvPr id="5" name="RL 17" descr="RL 17">
            <a:hlinkClick r:id="" action="ppaction://media"/>
            <a:extLst>
              <a:ext uri="{FF2B5EF4-FFF2-40B4-BE49-F238E27FC236}">
                <a16:creationId xmlns:a16="http://schemas.microsoft.com/office/drawing/2014/main" xmlns="" id="{1D0DEB8E-5EF5-7B49-9F1E-BE369F11B011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1200" y="-135640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332238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ilde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13884"/>
          </a:xfrm>
          <a:prstGeom prst="rect">
            <a:avLst/>
          </a:prstGeom>
        </p:spPr>
      </p:pic>
      <p:pic>
        <p:nvPicPr>
          <p:cNvPr id="3" name="RL 1.wav" descr="RL 1.wav">
            <a:hlinkClick r:id="" action="ppaction://media"/>
            <a:extLst>
              <a:ext uri="{FF2B5EF4-FFF2-40B4-BE49-F238E27FC236}">
                <a16:creationId xmlns:a16="http://schemas.microsoft.com/office/drawing/2014/main" xmlns="" id="{B7955DAD-6427-9F4A-AB09-15F82B372D8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1.417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1200" y="20509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4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ilde 13 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13884"/>
          </a:xfrm>
          <a:prstGeom prst="rect">
            <a:avLst/>
          </a:prstGeom>
        </p:spPr>
      </p:pic>
      <p:pic>
        <p:nvPicPr>
          <p:cNvPr id="4" name="RL 18" descr="RL 18">
            <a:hlinkClick r:id="" action="ppaction://media"/>
            <a:extLst>
              <a:ext uri="{FF2B5EF4-FFF2-40B4-BE49-F238E27FC236}">
                <a16:creationId xmlns:a16="http://schemas.microsoft.com/office/drawing/2014/main" xmlns="" id="{E34DC157-8474-9B40-BD7F-2E314F392F88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1200" y="-135640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368180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xmlns:p14="http://schemas.microsoft.com/office/powerpoint/2010/main" spd="slow" advClick="0" advTm="2000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ilde 1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13884"/>
          </a:xfrm>
          <a:prstGeom prst="rect">
            <a:avLst/>
          </a:prstGeom>
        </p:spPr>
      </p:pic>
      <p:pic>
        <p:nvPicPr>
          <p:cNvPr id="4" name="RL 19" descr="RL 19">
            <a:hlinkClick r:id="" action="ppaction://media"/>
            <a:extLst>
              <a:ext uri="{FF2B5EF4-FFF2-40B4-BE49-F238E27FC236}">
                <a16:creationId xmlns:a16="http://schemas.microsoft.com/office/drawing/2014/main" xmlns="" id="{AC9E7FD6-1E24-7C4C-8742-8C8D6CD5CA89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1200" y="-127548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211749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xmlns:p14="http://schemas.microsoft.com/office/powerpoint/2010/main" spd="slow" advClick="0" advTm="2000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ilde 5 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13884"/>
          </a:xfrm>
          <a:prstGeom prst="rect">
            <a:avLst/>
          </a:prstGeom>
        </p:spPr>
      </p:pic>
      <p:pic>
        <p:nvPicPr>
          <p:cNvPr id="4" name="RL 20" descr="RL 20">
            <a:hlinkClick r:id="" action="ppaction://media"/>
            <a:extLst>
              <a:ext uri="{FF2B5EF4-FFF2-40B4-BE49-F238E27FC236}">
                <a16:creationId xmlns:a16="http://schemas.microsoft.com/office/drawing/2014/main" xmlns="" id="{F3AA6605-DBFC-244D-958F-B02EFABA075A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1200" y="-103271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46585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ilde 5 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13884"/>
          </a:xfrm>
          <a:prstGeom prst="rect">
            <a:avLst/>
          </a:prstGeom>
        </p:spPr>
      </p:pic>
      <p:pic>
        <p:nvPicPr>
          <p:cNvPr id="4" name="RL 21" descr="RL 21">
            <a:hlinkClick r:id="" action="ppaction://media"/>
            <a:extLst>
              <a:ext uri="{FF2B5EF4-FFF2-40B4-BE49-F238E27FC236}">
                <a16:creationId xmlns:a16="http://schemas.microsoft.com/office/drawing/2014/main" xmlns="" id="{923C2E1F-DBEB-FC43-A770-4B08F5280937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1200" y="-111364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21484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xmlns:p14="http://schemas.microsoft.com/office/powerpoint/2010/main" spd="slow" advClick="0" advTm="2000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 13 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13884"/>
          </a:xfrm>
          <a:prstGeom prst="rect">
            <a:avLst/>
          </a:prstGeom>
        </p:spPr>
      </p:pic>
      <p:pic>
        <p:nvPicPr>
          <p:cNvPr id="4" name="RL 22" descr="RL 22">
            <a:hlinkClick r:id="" action="ppaction://media"/>
            <a:extLst>
              <a:ext uri="{FF2B5EF4-FFF2-40B4-BE49-F238E27FC236}">
                <a16:creationId xmlns:a16="http://schemas.microsoft.com/office/drawing/2014/main" xmlns="" id="{4D05A64E-2BD1-A04B-B7A7-A9994642B8D0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1200" y="-119455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46336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xmlns:p14="http://schemas.microsoft.com/office/powerpoint/2010/main" spd="slow" advClick="0" advTm="2000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ilde 20 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13884"/>
          </a:xfrm>
          <a:prstGeom prst="rect">
            <a:avLst/>
          </a:prstGeom>
        </p:spPr>
      </p:pic>
      <p:pic>
        <p:nvPicPr>
          <p:cNvPr id="4" name="RL 23" descr="RL 23">
            <a:hlinkClick r:id="" action="ppaction://media"/>
            <a:extLst>
              <a:ext uri="{FF2B5EF4-FFF2-40B4-BE49-F238E27FC236}">
                <a16:creationId xmlns:a16="http://schemas.microsoft.com/office/drawing/2014/main" xmlns="" id="{4A519A70-40AB-704B-857E-162C8CF99AFB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1200" y="-95180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312989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xmlns:p14="http://schemas.microsoft.com/office/powerpoint/2010/main" spd="slow" advClick="0" advTm="2000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lde 1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13884"/>
          </a:xfrm>
          <a:prstGeom prst="rect">
            <a:avLst/>
          </a:prstGeom>
        </p:spPr>
      </p:pic>
      <p:pic>
        <p:nvPicPr>
          <p:cNvPr id="5" name="RL 24" descr="RL 24">
            <a:hlinkClick r:id="" action="ppaction://media"/>
            <a:extLst>
              <a:ext uri="{FF2B5EF4-FFF2-40B4-BE49-F238E27FC236}">
                <a16:creationId xmlns:a16="http://schemas.microsoft.com/office/drawing/2014/main" xmlns="" id="{7DB4D5C2-60D0-6E45-84CC-54D4C1116BF0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1200" y="-127548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232993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lde 13 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13884"/>
          </a:xfrm>
          <a:prstGeom prst="rect">
            <a:avLst/>
          </a:prstGeom>
        </p:spPr>
      </p:pic>
      <p:pic>
        <p:nvPicPr>
          <p:cNvPr id="5" name="RL 25" descr="RL 25">
            <a:hlinkClick r:id="" action="ppaction://media"/>
            <a:extLst>
              <a:ext uri="{FF2B5EF4-FFF2-40B4-BE49-F238E27FC236}">
                <a16:creationId xmlns:a16="http://schemas.microsoft.com/office/drawing/2014/main" xmlns="" id="{9B24F1D2-8B1A-A348-9C08-9DB4104DF588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23108" y="-111363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34893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 13 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13884"/>
          </a:xfrm>
          <a:prstGeom prst="rect">
            <a:avLst/>
          </a:prstGeom>
        </p:spPr>
      </p:pic>
      <p:pic>
        <p:nvPicPr>
          <p:cNvPr id="5" name="RL 26" descr="RL 26">
            <a:hlinkClick r:id="" action="ppaction://media"/>
            <a:extLst>
              <a:ext uri="{FF2B5EF4-FFF2-40B4-BE49-F238E27FC236}">
                <a16:creationId xmlns:a16="http://schemas.microsoft.com/office/drawing/2014/main" xmlns="" id="{41CA9F13-44A0-E844-9379-2F6224CF2141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9643" y="-127548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190648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lde 1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13884"/>
          </a:xfrm>
          <a:prstGeom prst="rect">
            <a:avLst/>
          </a:prstGeom>
        </p:spPr>
      </p:pic>
      <p:pic>
        <p:nvPicPr>
          <p:cNvPr id="5" name="RL 27" descr="RL 27">
            <a:hlinkClick r:id="" action="ppaction://media"/>
            <a:extLst>
              <a:ext uri="{FF2B5EF4-FFF2-40B4-BE49-F238E27FC236}">
                <a16:creationId xmlns:a16="http://schemas.microsoft.com/office/drawing/2014/main" xmlns="" id="{D49E2A1D-BC8A-4341-859D-3FE351556024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1200" y="-95180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248734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ilde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13884"/>
          </a:xfrm>
          <a:prstGeom prst="rect">
            <a:avLst/>
          </a:prstGeom>
        </p:spPr>
      </p:pic>
      <p:pic>
        <p:nvPicPr>
          <p:cNvPr id="7" name="RL 2.wav" descr="RL 2.wav">
            <a:hlinkClick r:id="" action="ppaction://media"/>
            <a:extLst>
              <a:ext uri="{FF2B5EF4-FFF2-40B4-BE49-F238E27FC236}">
                <a16:creationId xmlns:a16="http://schemas.microsoft.com/office/drawing/2014/main" xmlns="" id="{3F4DC462-F582-AB46-8ACA-177BBEBAD141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1200" y="0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370789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  <p:sndAc>
          <p:endSnd/>
        </p:sndAc>
      </p:transition>
    </mc:Choice>
    <mc:Fallback xmlns="">
      <p:transition xmlns:p14="http://schemas.microsoft.com/office/powerpoint/2010/main" spd="med" advClick="0" advTm="2000">
        <p:fade/>
        <p:sndAc>
          <p:endSnd/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lde 1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13884"/>
          </a:xfrm>
          <a:prstGeom prst="rect">
            <a:avLst/>
          </a:prstGeom>
        </p:spPr>
      </p:pic>
      <p:pic>
        <p:nvPicPr>
          <p:cNvPr id="5" name="RL 28" descr="RL 28">
            <a:hlinkClick r:id="" action="ppaction://media"/>
            <a:extLst>
              <a:ext uri="{FF2B5EF4-FFF2-40B4-BE49-F238E27FC236}">
                <a16:creationId xmlns:a16="http://schemas.microsoft.com/office/drawing/2014/main" xmlns="" id="{2BE96AEB-3153-964E-9074-7E64F14C09E9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9292" y="-119456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32495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lde 13 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13884"/>
          </a:xfrm>
          <a:prstGeom prst="rect">
            <a:avLst/>
          </a:prstGeom>
        </p:spPr>
      </p:pic>
      <p:pic>
        <p:nvPicPr>
          <p:cNvPr id="5" name="RL 29" descr="RL 29">
            <a:hlinkClick r:id="" action="ppaction://media"/>
            <a:extLst>
              <a:ext uri="{FF2B5EF4-FFF2-40B4-BE49-F238E27FC236}">
                <a16:creationId xmlns:a16="http://schemas.microsoft.com/office/drawing/2014/main" xmlns="" id="{9AA9EB35-DAA1-E84D-8BE4-CA3AD807A490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1200" y="-119456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41077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lde 13 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13884"/>
          </a:xfrm>
          <a:prstGeom prst="rect">
            <a:avLst/>
          </a:prstGeom>
        </p:spPr>
      </p:pic>
      <p:pic>
        <p:nvPicPr>
          <p:cNvPr id="5" name="RL 30" descr="RL 30">
            <a:hlinkClick r:id="" action="ppaction://media"/>
            <a:extLst>
              <a:ext uri="{FF2B5EF4-FFF2-40B4-BE49-F238E27FC236}">
                <a16:creationId xmlns:a16="http://schemas.microsoft.com/office/drawing/2014/main" xmlns="" id="{0AF58DA5-885C-B944-94BA-5411DA672E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1200" y="-11820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5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lde 1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13884"/>
          </a:xfrm>
          <a:prstGeom prst="rect">
            <a:avLst/>
          </a:prstGeom>
        </p:spPr>
      </p:pic>
      <p:pic>
        <p:nvPicPr>
          <p:cNvPr id="5" name="RL 31" descr="RL 31">
            <a:hlinkClick r:id="" action="ppaction://media"/>
            <a:extLst>
              <a:ext uri="{FF2B5EF4-FFF2-40B4-BE49-F238E27FC236}">
                <a16:creationId xmlns:a16="http://schemas.microsoft.com/office/drawing/2014/main" xmlns="" id="{C3EAB7C9-5ED4-6749-B464-8D0B520E65E4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1200" y="-87087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63473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lde 1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13884"/>
          </a:xfrm>
          <a:prstGeom prst="rect">
            <a:avLst/>
          </a:prstGeom>
        </p:spPr>
      </p:pic>
      <p:pic>
        <p:nvPicPr>
          <p:cNvPr id="5" name="RL 32" descr="RL 32">
            <a:hlinkClick r:id="" action="ppaction://media"/>
            <a:extLst>
              <a:ext uri="{FF2B5EF4-FFF2-40B4-BE49-F238E27FC236}">
                <a16:creationId xmlns:a16="http://schemas.microsoft.com/office/drawing/2014/main" xmlns="" id="{0CFA39BF-3E97-CF41-9791-F51F3A130F9F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1200" y="-103271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125461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lde 1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16" y="-1"/>
            <a:ext cx="9157216" cy="5121275"/>
          </a:xfrm>
          <a:prstGeom prst="rect">
            <a:avLst/>
          </a:prstGeom>
        </p:spPr>
      </p:pic>
      <p:pic>
        <p:nvPicPr>
          <p:cNvPr id="5" name="RL 33" descr="RL 33">
            <a:hlinkClick r:id="" action="ppaction://media"/>
            <a:extLst>
              <a:ext uri="{FF2B5EF4-FFF2-40B4-BE49-F238E27FC236}">
                <a16:creationId xmlns:a16="http://schemas.microsoft.com/office/drawing/2014/main" xmlns="" id="{23890053-2D89-1445-A5FE-C34D7EBA8641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1200" y="0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301321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lde 1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13884"/>
          </a:xfrm>
          <a:prstGeom prst="rect">
            <a:avLst/>
          </a:prstGeom>
        </p:spPr>
      </p:pic>
      <p:pic>
        <p:nvPicPr>
          <p:cNvPr id="5" name="RL 34" descr="RL 34">
            <a:hlinkClick r:id="" action="ppaction://media"/>
            <a:extLst>
              <a:ext uri="{FF2B5EF4-FFF2-40B4-BE49-F238E27FC236}">
                <a16:creationId xmlns:a16="http://schemas.microsoft.com/office/drawing/2014/main" xmlns="" id="{84445828-5639-9F4A-991F-EB582ECD155E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7384" y="-111363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149585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xmlns:p14="http://schemas.microsoft.com/office/powerpoint/2010/main" spd="slow" advClick="0" advTm="2000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ilde 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1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4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xmlns:p14="http://schemas.microsoft.com/office/powerpoint/2010/main" spd="slow" advClick="0" advTm="2000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ilde 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1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1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xmlns:p14="http://schemas.microsoft.com/office/powerpoint/2010/main" spd="slow" advClick="0" advTm="2000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ilde 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1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5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xmlns:p14="http://schemas.microsoft.com/office/powerpoint/2010/main" spd="slow" advClick="0" advTm="2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lide 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13884"/>
          </a:xfrm>
          <a:prstGeom prst="rect">
            <a:avLst/>
          </a:prstGeom>
        </p:spPr>
      </p:pic>
      <p:pic>
        <p:nvPicPr>
          <p:cNvPr id="5" name="RL 3.wav" descr="RL 3.wav">
            <a:hlinkClick r:id="" action="ppaction://media"/>
            <a:extLst>
              <a:ext uri="{FF2B5EF4-FFF2-40B4-BE49-F238E27FC236}">
                <a16:creationId xmlns:a16="http://schemas.microsoft.com/office/drawing/2014/main" xmlns="" id="{8D33C4E1-7133-9E4B-AF4F-655765A8121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4.353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1200" y="-9534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77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xmlns:p14="http://schemas.microsoft.com/office/powerpoint/2010/main" spd="med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ilde 1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13884"/>
          </a:xfrm>
          <a:prstGeom prst="rect">
            <a:avLst/>
          </a:prstGeom>
        </p:spPr>
      </p:pic>
      <p:pic>
        <p:nvPicPr>
          <p:cNvPr id="4" name="RL 35" descr="RL 35">
            <a:hlinkClick r:id="" action="ppaction://media"/>
            <a:extLst>
              <a:ext uri="{FF2B5EF4-FFF2-40B4-BE49-F238E27FC236}">
                <a16:creationId xmlns:a16="http://schemas.microsoft.com/office/drawing/2014/main" xmlns="" id="{0FBB7B85-6529-0F43-BEE4-4328A2BBA07C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1200" y="-103272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75487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xmlns:p14="http://schemas.microsoft.com/office/powerpoint/2010/main" spd="slow" advClick="0" advTm="2000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lde 1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13884"/>
          </a:xfrm>
          <a:prstGeom prst="rect">
            <a:avLst/>
          </a:prstGeom>
        </p:spPr>
      </p:pic>
      <p:pic>
        <p:nvPicPr>
          <p:cNvPr id="5" name="RL 36" descr="RL 36">
            <a:hlinkClick r:id="" action="ppaction://media"/>
            <a:extLst>
              <a:ext uri="{FF2B5EF4-FFF2-40B4-BE49-F238E27FC236}">
                <a16:creationId xmlns:a16="http://schemas.microsoft.com/office/drawing/2014/main" xmlns="" id="{73ADD68C-5DDB-7A47-9676-7E2A5E6BD479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7384" y="-119456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243178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lde 1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13884"/>
          </a:xfrm>
          <a:prstGeom prst="rect">
            <a:avLst/>
          </a:prstGeom>
        </p:spPr>
      </p:pic>
      <p:pic>
        <p:nvPicPr>
          <p:cNvPr id="5" name="RL 37" descr="RL 37">
            <a:hlinkClick r:id="" action="ppaction://media"/>
            <a:extLst>
              <a:ext uri="{FF2B5EF4-FFF2-40B4-BE49-F238E27FC236}">
                <a16:creationId xmlns:a16="http://schemas.microsoft.com/office/drawing/2014/main" xmlns="" id="{D3B3BECA-AEC1-0442-A3E2-AD08AA6A39B0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1200" y="-103271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88880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lde 2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13884"/>
          </a:xfrm>
          <a:prstGeom prst="rect">
            <a:avLst/>
          </a:prstGeom>
        </p:spPr>
      </p:pic>
      <p:pic>
        <p:nvPicPr>
          <p:cNvPr id="5" name="RL 38" descr="RL 38">
            <a:hlinkClick r:id="" action="ppaction://media"/>
            <a:extLst>
              <a:ext uri="{FF2B5EF4-FFF2-40B4-BE49-F238E27FC236}">
                <a16:creationId xmlns:a16="http://schemas.microsoft.com/office/drawing/2014/main" xmlns="" id="{25C6C11F-5043-9349-A0BA-B8E6CD9DA237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1200" y="-119455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231056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ilde 20 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1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60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xmlns:p14="http://schemas.microsoft.com/office/powerpoint/2010/main" spd="slow" advClick="0" advTm="2000">
        <p:split orient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 21 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13884"/>
          </a:xfrm>
          <a:prstGeom prst="rect">
            <a:avLst/>
          </a:prstGeom>
        </p:spPr>
      </p:pic>
      <p:pic>
        <p:nvPicPr>
          <p:cNvPr id="5" name="RL 39" descr="RL 39">
            <a:hlinkClick r:id="" action="ppaction://media"/>
            <a:extLst>
              <a:ext uri="{FF2B5EF4-FFF2-40B4-BE49-F238E27FC236}">
                <a16:creationId xmlns:a16="http://schemas.microsoft.com/office/drawing/2014/main" xmlns="" id="{EAADAFD7-E8BD-4A4D-9F9A-064C794625F9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1200" y="-87087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123015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 21 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13884"/>
          </a:xfrm>
          <a:prstGeom prst="rect">
            <a:avLst/>
          </a:prstGeom>
        </p:spPr>
      </p:pic>
      <p:pic>
        <p:nvPicPr>
          <p:cNvPr id="5" name="RL 40" descr="RL 40">
            <a:hlinkClick r:id="" action="ppaction://media"/>
            <a:extLst>
              <a:ext uri="{FF2B5EF4-FFF2-40B4-BE49-F238E27FC236}">
                <a16:creationId xmlns:a16="http://schemas.microsoft.com/office/drawing/2014/main" xmlns="" id="{5931C959-9C88-4148-ACB3-7E436D094FB2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23108" y="-95179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390450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 21 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13884"/>
          </a:xfrm>
          <a:prstGeom prst="rect">
            <a:avLst/>
          </a:prstGeom>
        </p:spPr>
      </p:pic>
      <p:pic>
        <p:nvPicPr>
          <p:cNvPr id="5" name="RL 41" descr="RL 41">
            <a:hlinkClick r:id="" action="ppaction://media"/>
            <a:extLst>
              <a:ext uri="{FF2B5EF4-FFF2-40B4-BE49-F238E27FC236}">
                <a16:creationId xmlns:a16="http://schemas.microsoft.com/office/drawing/2014/main" xmlns="" id="{0DBCD0F2-D1F0-8948-AC8C-BF59242A0619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1200" y="163766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183997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 21 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13884"/>
          </a:xfrm>
          <a:prstGeom prst="rect">
            <a:avLst/>
          </a:prstGeom>
        </p:spPr>
      </p:pic>
      <p:pic>
        <p:nvPicPr>
          <p:cNvPr id="5" name="RL 42" descr="RL 42">
            <a:hlinkClick r:id="" action="ppaction://media"/>
            <a:extLst>
              <a:ext uri="{FF2B5EF4-FFF2-40B4-BE49-F238E27FC236}">
                <a16:creationId xmlns:a16="http://schemas.microsoft.com/office/drawing/2014/main" xmlns="" id="{DF9E4122-EB1E-5544-8698-CD6863583468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1200" y="-87087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281288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ilde Disclaimer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1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76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ilde 13 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13884"/>
          </a:xfrm>
          <a:prstGeom prst="rect">
            <a:avLst/>
          </a:prstGeom>
        </p:spPr>
      </p:pic>
      <p:pic>
        <p:nvPicPr>
          <p:cNvPr id="6" name="RL 4.wav" descr="RL 4.wav">
            <a:hlinkClick r:id="" action="ppaction://media"/>
            <a:extLst>
              <a:ext uri="{FF2B5EF4-FFF2-40B4-BE49-F238E27FC236}">
                <a16:creationId xmlns:a16="http://schemas.microsoft.com/office/drawing/2014/main" xmlns="" id="{BCF0ABD6-DC76-2A45-8EC4-EEACCC5A283B}"/>
              </a:ext>
            </a:extLst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552.791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1200" y="7391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86780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ilde Disclaimer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1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95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lide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1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7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xmlns:p14="http://schemas.microsoft.com/office/powerpoint/2010/main" spd="med" advClick="0" advTm="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lide 4 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13884"/>
          </a:xfrm>
          <a:prstGeom prst="rect">
            <a:avLst/>
          </a:prstGeom>
        </p:spPr>
      </p:pic>
      <p:pic>
        <p:nvPicPr>
          <p:cNvPr id="8" name="RL 5.wav" descr="RL 5.wav">
            <a:hlinkClick r:id="" action="ppaction://media"/>
            <a:extLst>
              <a:ext uri="{FF2B5EF4-FFF2-40B4-BE49-F238E27FC236}">
                <a16:creationId xmlns:a16="http://schemas.microsoft.com/office/drawing/2014/main" xmlns="" id="{CDDC91B3-4104-764B-B4FB-6C9B82788B3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6.985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1200" y="-1358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lide 4 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13884"/>
          </a:xfrm>
          <a:prstGeom prst="rect">
            <a:avLst/>
          </a:prstGeom>
        </p:spPr>
      </p:pic>
      <p:pic>
        <p:nvPicPr>
          <p:cNvPr id="8" name="RL 6.wav" descr="RL 6.wav">
            <a:hlinkClick r:id="" action="ppaction://media"/>
            <a:extLst>
              <a:ext uri="{FF2B5EF4-FFF2-40B4-BE49-F238E27FC236}">
                <a16:creationId xmlns:a16="http://schemas.microsoft.com/office/drawing/2014/main" xmlns="" id="{89A64A93-689C-C84F-90A7-6C496DB20E81}"/>
              </a:ext>
            </a:extLst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453.169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1200" y="-119456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398308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lide 4 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13884"/>
          </a:xfrm>
          <a:prstGeom prst="rect">
            <a:avLst/>
          </a:prstGeom>
        </p:spPr>
      </p:pic>
      <p:pic>
        <p:nvPicPr>
          <p:cNvPr id="6" name="RL 7.wav" descr="RL 7.wav">
            <a:hlinkClick r:id="" action="ppaction://media"/>
            <a:extLst>
              <a:ext uri="{FF2B5EF4-FFF2-40B4-BE49-F238E27FC236}">
                <a16:creationId xmlns:a16="http://schemas.microsoft.com/office/drawing/2014/main" xmlns="" id="{D7369693-8930-1448-831C-4B34F3574C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3.85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1200" y="-1032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86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0</Words>
  <Application>Microsoft Macintosh PowerPoint</Application>
  <PresentationFormat>Custom</PresentationFormat>
  <Paragraphs>0</Paragraphs>
  <Slides>50</Slides>
  <Notes>0</Notes>
  <HiddenSlides>0</HiddenSlides>
  <MMClips>42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imac</dc:creator>
  <cp:lastModifiedBy>imac</cp:lastModifiedBy>
  <cp:revision>17</cp:revision>
  <dcterms:created xsi:type="dcterms:W3CDTF">2021-01-10T19:17:01Z</dcterms:created>
  <dcterms:modified xsi:type="dcterms:W3CDTF">2021-04-21T06:23:20Z</dcterms:modified>
</cp:coreProperties>
</file>