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ppt/tags/tag43.xml" ContentType="application/vnd.openxmlformats-officedocument.presentationml.tags+xml"/>
  <Override PartName="/ppt/notesSlides/notesSlide32.xml" ContentType="application/vnd.openxmlformats-officedocument.presentationml.notesSlide+xml"/>
  <Override PartName="/ppt/tags/tag44.xml" ContentType="application/vnd.openxmlformats-officedocument.presentationml.tags+xml"/>
  <Override PartName="/ppt/notesSlides/notesSlide33.xml" ContentType="application/vnd.openxmlformats-officedocument.presentationml.notesSlide+xml"/>
  <Override PartName="/ppt/tags/tag45.xml" ContentType="application/vnd.openxmlformats-officedocument.presentationml.tags+xml"/>
  <Override PartName="/ppt/notesSlides/notesSlide34.xml" ContentType="application/vnd.openxmlformats-officedocument.presentationml.notesSlide+xml"/>
  <Override PartName="/ppt/tags/tag46.xml" ContentType="application/vnd.openxmlformats-officedocument.presentationml.tags+xml"/>
  <Override PartName="/ppt/notesSlides/notesSlide35.xml" ContentType="application/vnd.openxmlformats-officedocument.presentationml.notesSlide+xml"/>
  <Override PartName="/ppt/tags/tag47.xml" ContentType="application/vnd.openxmlformats-officedocument.presentationml.tags+xml"/>
  <Override PartName="/ppt/notesSlides/notesSlide36.xml" ContentType="application/vnd.openxmlformats-officedocument.presentationml.notesSlide+xml"/>
  <Override PartName="/ppt/tags/tag48.xml" ContentType="application/vnd.openxmlformats-officedocument.presentationml.tags+xml"/>
  <Override PartName="/ppt/notesSlides/notesSlide37.xml" ContentType="application/vnd.openxmlformats-officedocument.presentationml.notesSlide+xml"/>
  <Override PartName="/ppt/tags/tag49.xml" ContentType="application/vnd.openxmlformats-officedocument.presentationml.tags+xml"/>
  <Override PartName="/ppt/notesSlides/notesSlide38.xml" ContentType="application/vnd.openxmlformats-officedocument.presentationml.notesSlide+xml"/>
  <Override PartName="/ppt/tags/tag50.xml" ContentType="application/vnd.openxmlformats-officedocument.presentationml.tags+xml"/>
  <Override PartName="/ppt/notesSlides/notesSlide39.xml" ContentType="application/vnd.openxmlformats-officedocument.presentationml.notesSlide+xml"/>
  <Override PartName="/ppt/tags/tag51.xml" ContentType="application/vnd.openxmlformats-officedocument.presentationml.tags+xml"/>
  <Override PartName="/ppt/notesSlides/notesSlide4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9" r:id="rId5"/>
  </p:sldMasterIdLst>
  <p:notesMasterIdLst>
    <p:notesMasterId r:id="rId47"/>
  </p:notesMasterIdLst>
  <p:sldIdLst>
    <p:sldId id="256" r:id="rId6"/>
    <p:sldId id="542" r:id="rId7"/>
    <p:sldId id="2094" r:id="rId8"/>
    <p:sldId id="634" r:id="rId9"/>
    <p:sldId id="2093" r:id="rId10"/>
    <p:sldId id="1997" r:id="rId11"/>
    <p:sldId id="2092" r:id="rId12"/>
    <p:sldId id="678" r:id="rId13"/>
    <p:sldId id="2060" r:id="rId14"/>
    <p:sldId id="2095" r:id="rId15"/>
    <p:sldId id="1947" r:id="rId16"/>
    <p:sldId id="1998" r:id="rId17"/>
    <p:sldId id="1999" r:id="rId18"/>
    <p:sldId id="2068" r:id="rId19"/>
    <p:sldId id="2069" r:id="rId20"/>
    <p:sldId id="2070" r:id="rId21"/>
    <p:sldId id="2071" r:id="rId22"/>
    <p:sldId id="2072" r:id="rId23"/>
    <p:sldId id="2261" r:id="rId24"/>
    <p:sldId id="595" r:id="rId25"/>
    <p:sldId id="1929" r:id="rId26"/>
    <p:sldId id="2096" r:id="rId27"/>
    <p:sldId id="2029" r:id="rId28"/>
    <p:sldId id="2073" r:id="rId29"/>
    <p:sldId id="2074" r:id="rId30"/>
    <p:sldId id="2075" r:id="rId31"/>
    <p:sldId id="2076" r:id="rId32"/>
    <p:sldId id="2077" r:id="rId33"/>
    <p:sldId id="501" r:id="rId34"/>
    <p:sldId id="1949" r:id="rId35"/>
    <p:sldId id="2078" r:id="rId36"/>
    <p:sldId id="2079" r:id="rId37"/>
    <p:sldId id="2080" r:id="rId38"/>
    <p:sldId id="2081" r:id="rId39"/>
    <p:sldId id="1749" r:id="rId40"/>
    <p:sldId id="2063" r:id="rId41"/>
    <p:sldId id="2025" r:id="rId42"/>
    <p:sldId id="2065" r:id="rId43"/>
    <p:sldId id="2260" r:id="rId44"/>
    <p:sldId id="2027" r:id="rId45"/>
    <p:sldId id="2099" r:id="rId46"/>
  </p:sldIdLst>
  <p:sldSz cx="12192000" cy="6858000"/>
  <p:notesSz cx="6858000" cy="9144000"/>
  <p:custDataLst>
    <p:tags r:id="rId4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728" userDrawn="1">
          <p15:clr>
            <a:srgbClr val="A4A3A4"/>
          </p15:clr>
        </p15:guide>
        <p15:guide id="2" pos="3840"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Zeina Hijazi" initials="ZH" lastIdx="251" clrIdx="13">
    <p:extLst>
      <p:ext uri="{19B8F6BF-5375-455C-9EA6-DF929625EA0E}">
        <p15:presenceInfo xmlns:p15="http://schemas.microsoft.com/office/powerpoint/2012/main" userId="f0300d29df198785" providerId="Windows Live"/>
      </p:ext>
    </p:extLst>
  </p:cmAuthor>
  <p:cmAuthor id="14" name="Ghada Hariri" initials="GH" lastIdx="1" clrIdx="14">
    <p:extLst>
      <p:ext uri="{19B8F6BF-5375-455C-9EA6-DF929625EA0E}">
        <p15:presenceInfo xmlns:p15="http://schemas.microsoft.com/office/powerpoint/2012/main" userId="S::Ghada.Hariri@qitabi.org::e330273d-3ded-4a34-bc85-a3a69056bf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B43F"/>
    <a:srgbClr val="F2A435"/>
    <a:srgbClr val="FDB931"/>
    <a:srgbClr val="217F98"/>
    <a:srgbClr val="74C274"/>
    <a:srgbClr val="2191C9"/>
    <a:srgbClr val="E41CAB"/>
    <a:srgbClr val="0076A3"/>
    <a:srgbClr val="59B4E1"/>
    <a:srgbClr val="578C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71985" autoAdjust="0"/>
  </p:normalViewPr>
  <p:slideViewPr>
    <p:cSldViewPr snapToGrid="0">
      <p:cViewPr varScale="1">
        <p:scale>
          <a:sx n="62" d="100"/>
          <a:sy n="62" d="100"/>
        </p:scale>
        <p:origin x="1474" y="43"/>
      </p:cViewPr>
      <p:guideLst>
        <p:guide orient="horz" pos="1728"/>
        <p:guide pos="3840"/>
      </p:guideLst>
    </p:cSldViewPr>
  </p:slideViewPr>
  <p:notesTextViewPr>
    <p:cViewPr>
      <p:scale>
        <a:sx n="100" d="100"/>
        <a:sy n="100" d="100"/>
      </p:scale>
      <p:origin x="0" y="-173"/>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7" Type="http://schemas.openxmlformats.org/officeDocument/2006/relationships/slide" Target="slides/slide2.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20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202" Type="http://schemas.openxmlformats.org/officeDocument/2006/relationships/commentAuthors" Target="commentAuthors.xml"/><Relationship Id="rId207" Type="http://schemas.microsoft.com/office/2016/11/relationships/changesInfo" Target="changesInfos/changesInfo1.xml"/><Relationship Id="rId8" Type="http://schemas.openxmlformats.org/officeDocument/2006/relationships/slide" Target="slides/slide3.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204" Type="http://schemas.openxmlformats.org/officeDocument/2006/relationships/viewProps" Target="viewProp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e Gemayel" userId="cee5c35b-5dc1-4c7b-bb32-4717cb117b92" providerId="ADAL" clId="{A349218F-183C-4824-AB0C-8C658282B6A6}"/>
    <pc:docChg chg="undo custSel modSld">
      <pc:chgData name="Christine Gemayel" userId="cee5c35b-5dc1-4c7b-bb32-4717cb117b92" providerId="ADAL" clId="{A349218F-183C-4824-AB0C-8C658282B6A6}" dt="2023-09-29T07:30:13.918" v="64" actId="948"/>
      <pc:docMkLst>
        <pc:docMk/>
      </pc:docMkLst>
      <pc:sldChg chg="modSp mod modNotesTx">
        <pc:chgData name="Christine Gemayel" userId="cee5c35b-5dc1-4c7b-bb32-4717cb117b92" providerId="ADAL" clId="{A349218F-183C-4824-AB0C-8C658282B6A6}" dt="2023-09-29T07:28:51.410" v="45" actId="20577"/>
        <pc:sldMkLst>
          <pc:docMk/>
          <pc:sldMk cId="2243243971" sldId="501"/>
        </pc:sldMkLst>
        <pc:spChg chg="mod">
          <ac:chgData name="Christine Gemayel" userId="cee5c35b-5dc1-4c7b-bb32-4717cb117b92" providerId="ADAL" clId="{A349218F-183C-4824-AB0C-8C658282B6A6}" dt="2023-09-29T07:28:51.410" v="45" actId="20577"/>
          <ac:spMkLst>
            <pc:docMk/>
            <pc:sldMk cId="2243243971" sldId="501"/>
            <ac:spMk id="5" creationId="{8A036A78-0108-4728-A23D-00AEBC3C2F2B}"/>
          </ac:spMkLst>
        </pc:spChg>
      </pc:sldChg>
      <pc:sldChg chg="modNotesTx">
        <pc:chgData name="Christine Gemayel" userId="cee5c35b-5dc1-4c7b-bb32-4717cb117b92" providerId="ADAL" clId="{A349218F-183C-4824-AB0C-8C658282B6A6}" dt="2023-09-29T07:27:37.597" v="28" actId="948"/>
        <pc:sldMkLst>
          <pc:docMk/>
          <pc:sldMk cId="799358544" sldId="595"/>
        </pc:sldMkLst>
      </pc:sldChg>
      <pc:sldChg chg="modNotesTx">
        <pc:chgData name="Christine Gemayel" userId="cee5c35b-5dc1-4c7b-bb32-4717cb117b92" providerId="ADAL" clId="{A349218F-183C-4824-AB0C-8C658282B6A6}" dt="2023-09-29T07:25:10.767" v="0" actId="948"/>
        <pc:sldMkLst>
          <pc:docMk/>
          <pc:sldMk cId="4231628424" sldId="634"/>
        </pc:sldMkLst>
      </pc:sldChg>
      <pc:sldChg chg="modNotesTx">
        <pc:chgData name="Christine Gemayel" userId="cee5c35b-5dc1-4c7b-bb32-4717cb117b92" providerId="ADAL" clId="{A349218F-183C-4824-AB0C-8C658282B6A6}" dt="2023-09-29T07:25:58.091" v="8" actId="948"/>
        <pc:sldMkLst>
          <pc:docMk/>
          <pc:sldMk cId="2615786124" sldId="678"/>
        </pc:sldMkLst>
      </pc:sldChg>
      <pc:sldChg chg="modSp mod modNotesTx">
        <pc:chgData name="Christine Gemayel" userId="cee5c35b-5dc1-4c7b-bb32-4717cb117b92" providerId="ADAL" clId="{A349218F-183C-4824-AB0C-8C658282B6A6}" dt="2023-09-29T07:29:39.957" v="57" actId="20577"/>
        <pc:sldMkLst>
          <pc:docMk/>
          <pc:sldMk cId="921947698" sldId="1749"/>
        </pc:sldMkLst>
        <pc:spChg chg="mod">
          <ac:chgData name="Christine Gemayel" userId="cee5c35b-5dc1-4c7b-bb32-4717cb117b92" providerId="ADAL" clId="{A349218F-183C-4824-AB0C-8C658282B6A6}" dt="2023-09-29T07:29:39.957" v="57" actId="20577"/>
          <ac:spMkLst>
            <pc:docMk/>
            <pc:sldMk cId="921947698" sldId="1749"/>
            <ac:spMk id="4" creationId="{5849A74B-5261-4085-B15E-1925B0B4DC2C}"/>
          </ac:spMkLst>
        </pc:spChg>
      </pc:sldChg>
      <pc:sldChg chg="modNotesTx">
        <pc:chgData name="Christine Gemayel" userId="cee5c35b-5dc1-4c7b-bb32-4717cb117b92" providerId="ADAL" clId="{A349218F-183C-4824-AB0C-8C658282B6A6}" dt="2023-09-29T07:27:46.356" v="29" actId="948"/>
        <pc:sldMkLst>
          <pc:docMk/>
          <pc:sldMk cId="1608126458" sldId="1929"/>
        </pc:sldMkLst>
      </pc:sldChg>
      <pc:sldChg chg="modSp mod modNotesTx">
        <pc:chgData name="Christine Gemayel" userId="cee5c35b-5dc1-4c7b-bb32-4717cb117b92" providerId="ADAL" clId="{A349218F-183C-4824-AB0C-8C658282B6A6}" dt="2023-09-29T07:26:22.928" v="11" actId="20577"/>
        <pc:sldMkLst>
          <pc:docMk/>
          <pc:sldMk cId="358533249" sldId="1947"/>
        </pc:sldMkLst>
        <pc:spChg chg="mod">
          <ac:chgData name="Christine Gemayel" userId="cee5c35b-5dc1-4c7b-bb32-4717cb117b92" providerId="ADAL" clId="{A349218F-183C-4824-AB0C-8C658282B6A6}" dt="2023-09-29T07:26:22.928" v="11" actId="20577"/>
          <ac:spMkLst>
            <pc:docMk/>
            <pc:sldMk cId="358533249" sldId="1947"/>
            <ac:spMk id="5" creationId="{8A036A78-0108-4728-A23D-00AEBC3C2F2B}"/>
          </ac:spMkLst>
        </pc:spChg>
      </pc:sldChg>
      <pc:sldChg chg="modSp mod modNotesTx">
        <pc:chgData name="Christine Gemayel" userId="cee5c35b-5dc1-4c7b-bb32-4717cb117b92" providerId="ADAL" clId="{A349218F-183C-4824-AB0C-8C658282B6A6}" dt="2023-09-29T07:28:58.374" v="47" actId="20577"/>
        <pc:sldMkLst>
          <pc:docMk/>
          <pc:sldMk cId="3606479912" sldId="1949"/>
        </pc:sldMkLst>
        <pc:spChg chg="mod">
          <ac:chgData name="Christine Gemayel" userId="cee5c35b-5dc1-4c7b-bb32-4717cb117b92" providerId="ADAL" clId="{A349218F-183C-4824-AB0C-8C658282B6A6}" dt="2023-09-29T07:28:58.374" v="47" actId="20577"/>
          <ac:spMkLst>
            <pc:docMk/>
            <pc:sldMk cId="3606479912" sldId="1949"/>
            <ac:spMk id="5" creationId="{8A036A78-0108-4728-A23D-00AEBC3C2F2B}"/>
          </ac:spMkLst>
        </pc:spChg>
      </pc:sldChg>
      <pc:sldChg chg="modSp mod modNotesTx">
        <pc:chgData name="Christine Gemayel" userId="cee5c35b-5dc1-4c7b-bb32-4717cb117b92" providerId="ADAL" clId="{A349218F-183C-4824-AB0C-8C658282B6A6}" dt="2023-09-29T07:25:35.135" v="4" actId="20577"/>
        <pc:sldMkLst>
          <pc:docMk/>
          <pc:sldMk cId="3588048565" sldId="1997"/>
        </pc:sldMkLst>
        <pc:spChg chg="mod">
          <ac:chgData name="Christine Gemayel" userId="cee5c35b-5dc1-4c7b-bb32-4717cb117b92" providerId="ADAL" clId="{A349218F-183C-4824-AB0C-8C658282B6A6}" dt="2023-09-29T07:25:35.135" v="4" actId="20577"/>
          <ac:spMkLst>
            <pc:docMk/>
            <pc:sldMk cId="3588048565" sldId="1997"/>
            <ac:spMk id="10" creationId="{7A7E9A32-150E-4173-902D-7EC00324FD53}"/>
          </ac:spMkLst>
        </pc:spChg>
      </pc:sldChg>
      <pc:sldChg chg="modSp mod modNotesTx">
        <pc:chgData name="Christine Gemayel" userId="cee5c35b-5dc1-4c7b-bb32-4717cb117b92" providerId="ADAL" clId="{A349218F-183C-4824-AB0C-8C658282B6A6}" dt="2023-09-29T07:26:32.271" v="13" actId="20577"/>
        <pc:sldMkLst>
          <pc:docMk/>
          <pc:sldMk cId="2372025068" sldId="1998"/>
        </pc:sldMkLst>
        <pc:spChg chg="mod">
          <ac:chgData name="Christine Gemayel" userId="cee5c35b-5dc1-4c7b-bb32-4717cb117b92" providerId="ADAL" clId="{A349218F-183C-4824-AB0C-8C658282B6A6}" dt="2023-09-29T07:26:32.271" v="13" actId="20577"/>
          <ac:spMkLst>
            <pc:docMk/>
            <pc:sldMk cId="2372025068" sldId="1998"/>
            <ac:spMk id="2" creationId="{77E80F79-4066-2674-5795-10F730E83C27}"/>
          </ac:spMkLst>
        </pc:spChg>
      </pc:sldChg>
      <pc:sldChg chg="modSp mod modNotesTx">
        <pc:chgData name="Christine Gemayel" userId="cee5c35b-5dc1-4c7b-bb32-4717cb117b92" providerId="ADAL" clId="{A349218F-183C-4824-AB0C-8C658282B6A6}" dt="2023-09-29T07:26:47.716" v="17" actId="20577"/>
        <pc:sldMkLst>
          <pc:docMk/>
          <pc:sldMk cId="1771425773" sldId="1999"/>
        </pc:sldMkLst>
        <pc:spChg chg="mod">
          <ac:chgData name="Christine Gemayel" userId="cee5c35b-5dc1-4c7b-bb32-4717cb117b92" providerId="ADAL" clId="{A349218F-183C-4824-AB0C-8C658282B6A6}" dt="2023-09-29T07:26:47.716" v="17" actId="20577"/>
          <ac:spMkLst>
            <pc:docMk/>
            <pc:sldMk cId="1771425773" sldId="1999"/>
            <ac:spMk id="2" creationId="{B995320B-51F8-E505-6732-A492740C58B8}"/>
          </ac:spMkLst>
        </pc:spChg>
      </pc:sldChg>
      <pc:sldChg chg="modSp mod modNotesTx">
        <pc:chgData name="Christine Gemayel" userId="cee5c35b-5dc1-4c7b-bb32-4717cb117b92" providerId="ADAL" clId="{A349218F-183C-4824-AB0C-8C658282B6A6}" dt="2023-09-29T07:29:54.693" v="61" actId="20577"/>
        <pc:sldMkLst>
          <pc:docMk/>
          <pc:sldMk cId="3587781539" sldId="2025"/>
        </pc:sldMkLst>
        <pc:spChg chg="mod">
          <ac:chgData name="Christine Gemayel" userId="cee5c35b-5dc1-4c7b-bb32-4717cb117b92" providerId="ADAL" clId="{A349218F-183C-4824-AB0C-8C658282B6A6}" dt="2023-09-29T07:29:54.693" v="61" actId="20577"/>
          <ac:spMkLst>
            <pc:docMk/>
            <pc:sldMk cId="3587781539" sldId="2025"/>
            <ac:spMk id="5" creationId="{8A036A78-0108-4728-A23D-00AEBC3C2F2B}"/>
          </ac:spMkLst>
        </pc:spChg>
      </pc:sldChg>
      <pc:sldChg chg="modNotesTx">
        <pc:chgData name="Christine Gemayel" userId="cee5c35b-5dc1-4c7b-bb32-4717cb117b92" providerId="ADAL" clId="{A349218F-183C-4824-AB0C-8C658282B6A6}" dt="2023-09-29T07:30:13.918" v="64" actId="948"/>
        <pc:sldMkLst>
          <pc:docMk/>
          <pc:sldMk cId="607659470" sldId="2027"/>
        </pc:sldMkLst>
      </pc:sldChg>
      <pc:sldChg chg="modSp mod modNotesTx">
        <pc:chgData name="Christine Gemayel" userId="cee5c35b-5dc1-4c7b-bb32-4717cb117b92" providerId="ADAL" clId="{A349218F-183C-4824-AB0C-8C658282B6A6}" dt="2023-09-29T07:27:59.037" v="33" actId="20577"/>
        <pc:sldMkLst>
          <pc:docMk/>
          <pc:sldMk cId="1632332969" sldId="2029"/>
        </pc:sldMkLst>
        <pc:spChg chg="mod">
          <ac:chgData name="Christine Gemayel" userId="cee5c35b-5dc1-4c7b-bb32-4717cb117b92" providerId="ADAL" clId="{A349218F-183C-4824-AB0C-8C658282B6A6}" dt="2023-09-29T07:27:59.037" v="33" actId="20577"/>
          <ac:spMkLst>
            <pc:docMk/>
            <pc:sldMk cId="1632332969" sldId="2029"/>
            <ac:spMk id="5" creationId="{8A036A78-0108-4728-A23D-00AEBC3C2F2B}"/>
          </ac:spMkLst>
        </pc:spChg>
      </pc:sldChg>
      <pc:sldChg chg="modNotesTx">
        <pc:chgData name="Christine Gemayel" userId="cee5c35b-5dc1-4c7b-bb32-4717cb117b92" providerId="ADAL" clId="{A349218F-183C-4824-AB0C-8C658282B6A6}" dt="2023-09-29T07:26:05.971" v="9" actId="948"/>
        <pc:sldMkLst>
          <pc:docMk/>
          <pc:sldMk cId="1084862712" sldId="2060"/>
        </pc:sldMkLst>
      </pc:sldChg>
      <pc:sldChg chg="modSp mod modNotesTx">
        <pc:chgData name="Christine Gemayel" userId="cee5c35b-5dc1-4c7b-bb32-4717cb117b92" providerId="ADAL" clId="{A349218F-183C-4824-AB0C-8C658282B6A6}" dt="2023-09-29T07:29:47.860" v="59" actId="20577"/>
        <pc:sldMkLst>
          <pc:docMk/>
          <pc:sldMk cId="1325001264" sldId="2063"/>
        </pc:sldMkLst>
        <pc:spChg chg="mod">
          <ac:chgData name="Christine Gemayel" userId="cee5c35b-5dc1-4c7b-bb32-4717cb117b92" providerId="ADAL" clId="{A349218F-183C-4824-AB0C-8C658282B6A6}" dt="2023-09-29T07:29:47.860" v="59" actId="20577"/>
          <ac:spMkLst>
            <pc:docMk/>
            <pc:sldMk cId="1325001264" sldId="2063"/>
            <ac:spMk id="5" creationId="{8A036A78-0108-4728-A23D-00AEBC3C2F2B}"/>
          </ac:spMkLst>
        </pc:spChg>
      </pc:sldChg>
      <pc:sldChg chg="modSp mod modNotesTx">
        <pc:chgData name="Christine Gemayel" userId="cee5c35b-5dc1-4c7b-bb32-4717cb117b92" providerId="ADAL" clId="{A349218F-183C-4824-AB0C-8C658282B6A6}" dt="2023-09-29T07:30:03.168" v="63" actId="20577"/>
        <pc:sldMkLst>
          <pc:docMk/>
          <pc:sldMk cId="4262071977" sldId="2065"/>
        </pc:sldMkLst>
        <pc:spChg chg="mod">
          <ac:chgData name="Christine Gemayel" userId="cee5c35b-5dc1-4c7b-bb32-4717cb117b92" providerId="ADAL" clId="{A349218F-183C-4824-AB0C-8C658282B6A6}" dt="2023-09-29T07:30:03.168" v="63" actId="20577"/>
          <ac:spMkLst>
            <pc:docMk/>
            <pc:sldMk cId="4262071977" sldId="2065"/>
            <ac:spMk id="5" creationId="{8A036A78-0108-4728-A23D-00AEBC3C2F2B}"/>
          </ac:spMkLst>
        </pc:spChg>
      </pc:sldChg>
      <pc:sldChg chg="modSp mod modNotesTx">
        <pc:chgData name="Christine Gemayel" userId="cee5c35b-5dc1-4c7b-bb32-4717cb117b92" providerId="ADAL" clId="{A349218F-183C-4824-AB0C-8C658282B6A6}" dt="2023-09-29T07:26:55.386" v="19" actId="20577"/>
        <pc:sldMkLst>
          <pc:docMk/>
          <pc:sldMk cId="3307578872" sldId="2068"/>
        </pc:sldMkLst>
        <pc:spChg chg="mod">
          <ac:chgData name="Christine Gemayel" userId="cee5c35b-5dc1-4c7b-bb32-4717cb117b92" providerId="ADAL" clId="{A349218F-183C-4824-AB0C-8C658282B6A6}" dt="2023-09-29T07:26:55.386" v="19" actId="20577"/>
          <ac:spMkLst>
            <pc:docMk/>
            <pc:sldMk cId="3307578872" sldId="2068"/>
            <ac:spMk id="2" creationId="{9345F95C-6B0C-CC95-AF75-50CF1A7C6DD1}"/>
          </ac:spMkLst>
        </pc:spChg>
      </pc:sldChg>
      <pc:sldChg chg="modSp mod modNotesTx">
        <pc:chgData name="Christine Gemayel" userId="cee5c35b-5dc1-4c7b-bb32-4717cb117b92" providerId="ADAL" clId="{A349218F-183C-4824-AB0C-8C658282B6A6}" dt="2023-09-29T07:27:02.743" v="21" actId="20577"/>
        <pc:sldMkLst>
          <pc:docMk/>
          <pc:sldMk cId="3504453875" sldId="2069"/>
        </pc:sldMkLst>
        <pc:spChg chg="mod">
          <ac:chgData name="Christine Gemayel" userId="cee5c35b-5dc1-4c7b-bb32-4717cb117b92" providerId="ADAL" clId="{A349218F-183C-4824-AB0C-8C658282B6A6}" dt="2023-09-29T07:27:02.743" v="21" actId="20577"/>
          <ac:spMkLst>
            <pc:docMk/>
            <pc:sldMk cId="3504453875" sldId="2069"/>
            <ac:spMk id="2" creationId="{0F3F3D40-AA68-2B0B-854B-61F120289CBA}"/>
          </ac:spMkLst>
        </pc:spChg>
      </pc:sldChg>
      <pc:sldChg chg="modSp mod modNotesTx">
        <pc:chgData name="Christine Gemayel" userId="cee5c35b-5dc1-4c7b-bb32-4717cb117b92" providerId="ADAL" clId="{A349218F-183C-4824-AB0C-8C658282B6A6}" dt="2023-09-29T07:27:19.099" v="25" actId="20577"/>
        <pc:sldMkLst>
          <pc:docMk/>
          <pc:sldMk cId="82065334" sldId="2070"/>
        </pc:sldMkLst>
        <pc:spChg chg="mod">
          <ac:chgData name="Christine Gemayel" userId="cee5c35b-5dc1-4c7b-bb32-4717cb117b92" providerId="ADAL" clId="{A349218F-183C-4824-AB0C-8C658282B6A6}" dt="2023-09-29T07:27:19.099" v="25" actId="20577"/>
          <ac:spMkLst>
            <pc:docMk/>
            <pc:sldMk cId="82065334" sldId="2070"/>
            <ac:spMk id="5" creationId="{8A036A78-0108-4728-A23D-00AEBC3C2F2B}"/>
          </ac:spMkLst>
        </pc:spChg>
      </pc:sldChg>
      <pc:sldChg chg="modSp mod modNotesTx">
        <pc:chgData name="Christine Gemayel" userId="cee5c35b-5dc1-4c7b-bb32-4717cb117b92" providerId="ADAL" clId="{A349218F-183C-4824-AB0C-8C658282B6A6}" dt="2023-09-29T07:27:16.354" v="24" actId="20577"/>
        <pc:sldMkLst>
          <pc:docMk/>
          <pc:sldMk cId="3855592437" sldId="2071"/>
        </pc:sldMkLst>
        <pc:spChg chg="mod">
          <ac:chgData name="Christine Gemayel" userId="cee5c35b-5dc1-4c7b-bb32-4717cb117b92" providerId="ADAL" clId="{A349218F-183C-4824-AB0C-8C658282B6A6}" dt="2023-09-29T07:27:16.354" v="24" actId="20577"/>
          <ac:spMkLst>
            <pc:docMk/>
            <pc:sldMk cId="3855592437" sldId="2071"/>
            <ac:spMk id="5" creationId="{8A036A78-0108-4728-A23D-00AEBC3C2F2B}"/>
          </ac:spMkLst>
        </pc:spChg>
      </pc:sldChg>
      <pc:sldChg chg="modSp mod modNotesTx">
        <pc:chgData name="Christine Gemayel" userId="cee5c35b-5dc1-4c7b-bb32-4717cb117b92" providerId="ADAL" clId="{A349218F-183C-4824-AB0C-8C658282B6A6}" dt="2023-09-29T07:27:27.792" v="27" actId="20577"/>
        <pc:sldMkLst>
          <pc:docMk/>
          <pc:sldMk cId="395466673" sldId="2072"/>
        </pc:sldMkLst>
        <pc:spChg chg="mod">
          <ac:chgData name="Christine Gemayel" userId="cee5c35b-5dc1-4c7b-bb32-4717cb117b92" providerId="ADAL" clId="{A349218F-183C-4824-AB0C-8C658282B6A6}" dt="2023-09-29T07:27:27.792" v="27" actId="20577"/>
          <ac:spMkLst>
            <pc:docMk/>
            <pc:sldMk cId="395466673" sldId="2072"/>
            <ac:spMk id="5" creationId="{8A036A78-0108-4728-A23D-00AEBC3C2F2B}"/>
          </ac:spMkLst>
        </pc:spChg>
      </pc:sldChg>
      <pc:sldChg chg="modSp mod modNotesTx">
        <pc:chgData name="Christine Gemayel" userId="cee5c35b-5dc1-4c7b-bb32-4717cb117b92" providerId="ADAL" clId="{A349218F-183C-4824-AB0C-8C658282B6A6}" dt="2023-09-29T07:28:06.455" v="35" actId="20577"/>
        <pc:sldMkLst>
          <pc:docMk/>
          <pc:sldMk cId="70356748" sldId="2073"/>
        </pc:sldMkLst>
        <pc:spChg chg="mod">
          <ac:chgData name="Christine Gemayel" userId="cee5c35b-5dc1-4c7b-bb32-4717cb117b92" providerId="ADAL" clId="{A349218F-183C-4824-AB0C-8C658282B6A6}" dt="2023-09-29T07:28:06.455" v="35" actId="20577"/>
          <ac:spMkLst>
            <pc:docMk/>
            <pc:sldMk cId="70356748" sldId="2073"/>
            <ac:spMk id="5" creationId="{8A036A78-0108-4728-A23D-00AEBC3C2F2B}"/>
          </ac:spMkLst>
        </pc:spChg>
      </pc:sldChg>
      <pc:sldChg chg="modSp mod modNotesTx">
        <pc:chgData name="Christine Gemayel" userId="cee5c35b-5dc1-4c7b-bb32-4717cb117b92" providerId="ADAL" clId="{A349218F-183C-4824-AB0C-8C658282B6A6}" dt="2023-09-29T07:28:19.725" v="37" actId="948"/>
        <pc:sldMkLst>
          <pc:docMk/>
          <pc:sldMk cId="3173619744" sldId="2074"/>
        </pc:sldMkLst>
        <pc:spChg chg="mod">
          <ac:chgData name="Christine Gemayel" userId="cee5c35b-5dc1-4c7b-bb32-4717cb117b92" providerId="ADAL" clId="{A349218F-183C-4824-AB0C-8C658282B6A6}" dt="2023-09-29T07:28:12.070" v="36" actId="20577"/>
          <ac:spMkLst>
            <pc:docMk/>
            <pc:sldMk cId="3173619744" sldId="2074"/>
            <ac:spMk id="5" creationId="{8A036A78-0108-4728-A23D-00AEBC3C2F2B}"/>
          </ac:spMkLst>
        </pc:spChg>
      </pc:sldChg>
      <pc:sldChg chg="modSp mod modNotesTx">
        <pc:chgData name="Christine Gemayel" userId="cee5c35b-5dc1-4c7b-bb32-4717cb117b92" providerId="ADAL" clId="{A349218F-183C-4824-AB0C-8C658282B6A6}" dt="2023-09-29T07:28:26.860" v="39" actId="20577"/>
        <pc:sldMkLst>
          <pc:docMk/>
          <pc:sldMk cId="2581677308" sldId="2075"/>
        </pc:sldMkLst>
        <pc:spChg chg="mod">
          <ac:chgData name="Christine Gemayel" userId="cee5c35b-5dc1-4c7b-bb32-4717cb117b92" providerId="ADAL" clId="{A349218F-183C-4824-AB0C-8C658282B6A6}" dt="2023-09-29T07:28:26.860" v="39" actId="20577"/>
          <ac:spMkLst>
            <pc:docMk/>
            <pc:sldMk cId="2581677308" sldId="2075"/>
            <ac:spMk id="5" creationId="{8A036A78-0108-4728-A23D-00AEBC3C2F2B}"/>
          </ac:spMkLst>
        </pc:spChg>
      </pc:sldChg>
      <pc:sldChg chg="modSp mod modNotesTx">
        <pc:chgData name="Christine Gemayel" userId="cee5c35b-5dc1-4c7b-bb32-4717cb117b92" providerId="ADAL" clId="{A349218F-183C-4824-AB0C-8C658282B6A6}" dt="2023-09-29T07:28:34.763" v="41" actId="20577"/>
        <pc:sldMkLst>
          <pc:docMk/>
          <pc:sldMk cId="2841279452" sldId="2076"/>
        </pc:sldMkLst>
        <pc:spChg chg="mod">
          <ac:chgData name="Christine Gemayel" userId="cee5c35b-5dc1-4c7b-bb32-4717cb117b92" providerId="ADAL" clId="{A349218F-183C-4824-AB0C-8C658282B6A6}" dt="2023-09-29T07:28:34.763" v="41" actId="20577"/>
          <ac:spMkLst>
            <pc:docMk/>
            <pc:sldMk cId="2841279452" sldId="2076"/>
            <ac:spMk id="5" creationId="{8A036A78-0108-4728-A23D-00AEBC3C2F2B}"/>
          </ac:spMkLst>
        </pc:spChg>
      </pc:sldChg>
      <pc:sldChg chg="modSp mod modNotesTx">
        <pc:chgData name="Christine Gemayel" userId="cee5c35b-5dc1-4c7b-bb32-4717cb117b92" providerId="ADAL" clId="{A349218F-183C-4824-AB0C-8C658282B6A6}" dt="2023-09-29T07:28:43.904" v="43" actId="20577"/>
        <pc:sldMkLst>
          <pc:docMk/>
          <pc:sldMk cId="3426081601" sldId="2077"/>
        </pc:sldMkLst>
        <pc:spChg chg="mod">
          <ac:chgData name="Christine Gemayel" userId="cee5c35b-5dc1-4c7b-bb32-4717cb117b92" providerId="ADAL" clId="{A349218F-183C-4824-AB0C-8C658282B6A6}" dt="2023-09-29T07:28:43.904" v="43" actId="20577"/>
          <ac:spMkLst>
            <pc:docMk/>
            <pc:sldMk cId="3426081601" sldId="2077"/>
            <ac:spMk id="5" creationId="{8A036A78-0108-4728-A23D-00AEBC3C2F2B}"/>
          </ac:spMkLst>
        </pc:spChg>
      </pc:sldChg>
      <pc:sldChg chg="modSp mod modNotesTx">
        <pc:chgData name="Christine Gemayel" userId="cee5c35b-5dc1-4c7b-bb32-4717cb117b92" providerId="ADAL" clId="{A349218F-183C-4824-AB0C-8C658282B6A6}" dt="2023-09-29T07:29:09.284" v="49" actId="20577"/>
        <pc:sldMkLst>
          <pc:docMk/>
          <pc:sldMk cId="3276351472" sldId="2078"/>
        </pc:sldMkLst>
        <pc:spChg chg="mod">
          <ac:chgData name="Christine Gemayel" userId="cee5c35b-5dc1-4c7b-bb32-4717cb117b92" providerId="ADAL" clId="{A349218F-183C-4824-AB0C-8C658282B6A6}" dt="2023-09-29T07:29:09.284" v="49" actId="20577"/>
          <ac:spMkLst>
            <pc:docMk/>
            <pc:sldMk cId="3276351472" sldId="2078"/>
            <ac:spMk id="5" creationId="{8A036A78-0108-4728-A23D-00AEBC3C2F2B}"/>
          </ac:spMkLst>
        </pc:spChg>
      </pc:sldChg>
      <pc:sldChg chg="modSp mod modNotesTx">
        <pc:chgData name="Christine Gemayel" userId="cee5c35b-5dc1-4c7b-bb32-4717cb117b92" providerId="ADAL" clId="{A349218F-183C-4824-AB0C-8C658282B6A6}" dt="2023-09-29T07:29:16.016" v="51" actId="20577"/>
        <pc:sldMkLst>
          <pc:docMk/>
          <pc:sldMk cId="447858309" sldId="2079"/>
        </pc:sldMkLst>
        <pc:spChg chg="mod">
          <ac:chgData name="Christine Gemayel" userId="cee5c35b-5dc1-4c7b-bb32-4717cb117b92" providerId="ADAL" clId="{A349218F-183C-4824-AB0C-8C658282B6A6}" dt="2023-09-29T07:29:16.016" v="51" actId="20577"/>
          <ac:spMkLst>
            <pc:docMk/>
            <pc:sldMk cId="447858309" sldId="2079"/>
            <ac:spMk id="5" creationId="{8A036A78-0108-4728-A23D-00AEBC3C2F2B}"/>
          </ac:spMkLst>
        </pc:spChg>
      </pc:sldChg>
      <pc:sldChg chg="modSp mod modNotesTx">
        <pc:chgData name="Christine Gemayel" userId="cee5c35b-5dc1-4c7b-bb32-4717cb117b92" providerId="ADAL" clId="{A349218F-183C-4824-AB0C-8C658282B6A6}" dt="2023-09-29T07:29:23.485" v="53" actId="20577"/>
        <pc:sldMkLst>
          <pc:docMk/>
          <pc:sldMk cId="470165357" sldId="2080"/>
        </pc:sldMkLst>
        <pc:spChg chg="mod">
          <ac:chgData name="Christine Gemayel" userId="cee5c35b-5dc1-4c7b-bb32-4717cb117b92" providerId="ADAL" clId="{A349218F-183C-4824-AB0C-8C658282B6A6}" dt="2023-09-29T07:29:23.485" v="53" actId="20577"/>
          <ac:spMkLst>
            <pc:docMk/>
            <pc:sldMk cId="470165357" sldId="2080"/>
            <ac:spMk id="5" creationId="{8A036A78-0108-4728-A23D-00AEBC3C2F2B}"/>
          </ac:spMkLst>
        </pc:spChg>
      </pc:sldChg>
      <pc:sldChg chg="modSp mod modNotesTx">
        <pc:chgData name="Christine Gemayel" userId="cee5c35b-5dc1-4c7b-bb32-4717cb117b92" providerId="ADAL" clId="{A349218F-183C-4824-AB0C-8C658282B6A6}" dt="2023-09-29T07:29:32.155" v="55" actId="20577"/>
        <pc:sldMkLst>
          <pc:docMk/>
          <pc:sldMk cId="3390517551" sldId="2081"/>
        </pc:sldMkLst>
        <pc:spChg chg="mod">
          <ac:chgData name="Christine Gemayel" userId="cee5c35b-5dc1-4c7b-bb32-4717cb117b92" providerId="ADAL" clId="{A349218F-183C-4824-AB0C-8C658282B6A6}" dt="2023-09-29T07:29:32.155" v="55" actId="20577"/>
          <ac:spMkLst>
            <pc:docMk/>
            <pc:sldMk cId="3390517551" sldId="2081"/>
            <ac:spMk id="5" creationId="{8A036A78-0108-4728-A23D-00AEBC3C2F2B}"/>
          </ac:spMkLst>
        </pc:spChg>
      </pc:sldChg>
      <pc:sldChg chg="modSp mod modNotesTx">
        <pc:chgData name="Christine Gemayel" userId="cee5c35b-5dc1-4c7b-bb32-4717cb117b92" providerId="ADAL" clId="{A349218F-183C-4824-AB0C-8C658282B6A6}" dt="2023-09-29T07:25:51.858" v="7" actId="948"/>
        <pc:sldMkLst>
          <pc:docMk/>
          <pc:sldMk cId="4150004851" sldId="2092"/>
        </pc:sldMkLst>
        <pc:spChg chg="mod">
          <ac:chgData name="Christine Gemayel" userId="cee5c35b-5dc1-4c7b-bb32-4717cb117b92" providerId="ADAL" clId="{A349218F-183C-4824-AB0C-8C658282B6A6}" dt="2023-09-29T07:25:38.830" v="6" actId="20577"/>
          <ac:spMkLst>
            <pc:docMk/>
            <pc:sldMk cId="4150004851" sldId="2092"/>
            <ac:spMk id="10" creationId="{7A7E9A32-150E-4173-902D-7EC00324FD53}"/>
          </ac:spMkLst>
        </pc:spChg>
      </pc:sldChg>
      <pc:sldChg chg="modNotesTx">
        <pc:chgData name="Christine Gemayel" userId="cee5c35b-5dc1-4c7b-bb32-4717cb117b92" providerId="ADAL" clId="{A349218F-183C-4824-AB0C-8C658282B6A6}" dt="2023-09-29T07:25:16.628" v="1" actId="948"/>
        <pc:sldMkLst>
          <pc:docMk/>
          <pc:sldMk cId="1373217873" sldId="20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844237721"/>
      </p:ext>
    </p:extLst>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10</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Ecrivez le quotient sous la forme d’une fraction irréductible.</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latin typeface="Comic Sans MS" pitchFamily="66" charset="0"/>
            </a:endParaRPr>
          </a:p>
          <a:p>
            <a:pPr marL="228600" indent="0"/>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baseline="0" noProof="0" dirty="0">
                <a:effectLst/>
                <a:highlight>
                  <a:srgbClr val="00FFFF"/>
                </a:highlight>
                <a:latin typeface="Comic Sans MS" pitchFamily="66" charset="0"/>
                <a:cs typeface="Calibri" panose="020F0502020204030204" pitchFamily="34" charset="0"/>
              </a:rPr>
              <a:t>Pour diviser un nombre entier par une fraction, nous écrivons le nombre entier sous la forme d’une fraction dont le dénominateur est égal à 1 puis nous multiplions la première fraction par l’inverse de la seconde fraction. »</a:t>
            </a:r>
            <a:endParaRPr lang="fr-FR" sz="1800" i="0" dirty="0">
              <a:effectLst/>
              <a:latin typeface="Comic Sans MS" pitchFamily="66"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11</a:t>
            </a:fld>
            <a:endParaRPr lang="en-US" dirty="0">
              <a:latin typeface="Comic Sans MS" panose="030F0702030302020204" pitchFamily="66" charset="0"/>
            </a:endParaRPr>
          </a:p>
        </p:txBody>
      </p:sp>
    </p:spTree>
    <p:extLst>
      <p:ext uri="{BB962C8B-B14F-4D97-AF65-F5344CB8AC3E}">
        <p14:creationId xmlns:p14="http://schemas.microsoft.com/office/powerpoint/2010/main" val="3909970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Ecrivez le quotient sous la forme d’une fraction irréductible.</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latin typeface="Comic Sans MS" pitchFamily="66" charset="0"/>
            </a:endParaRPr>
          </a:p>
          <a:p>
            <a:pPr marL="228600" indent="0"/>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baseline="0" noProof="0" dirty="0">
                <a:effectLst/>
                <a:highlight>
                  <a:srgbClr val="00FFFF"/>
                </a:highlight>
                <a:latin typeface="Comic Sans MS" pitchFamily="66" charset="0"/>
                <a:cs typeface="Calibri" panose="020F0502020204030204" pitchFamily="34" charset="0"/>
              </a:rPr>
              <a:t>Pour diviser deux fractions, nous multiplions la première fraction par l’inverse de la seconde fraction.</a:t>
            </a:r>
            <a:endParaRPr lang="fr-FR" sz="1800" b="1" i="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indent="0"/>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simplifions le quotient obtenu en divisant le numérateur et le dénominateur par un diviseur commun qui est 6. »</a:t>
            </a:r>
            <a:endParaRPr lang="fr-FR" sz="1800" i="0" dirty="0">
              <a:effectLst/>
              <a:latin typeface="Comic Sans MS" pitchFamily="66"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12</a:t>
            </a:fld>
            <a:endParaRPr lang="en-US" dirty="0">
              <a:latin typeface="Comic Sans MS" panose="030F0702030302020204" pitchFamily="66" charset="0"/>
            </a:endParaRPr>
          </a:p>
        </p:txBody>
      </p:sp>
    </p:spTree>
    <p:extLst>
      <p:ext uri="{BB962C8B-B14F-4D97-AF65-F5344CB8AC3E}">
        <p14:creationId xmlns:p14="http://schemas.microsoft.com/office/powerpoint/2010/main" val="2962092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Ecrivez le quotient sous la forme d’une fraction irréductible.</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latin typeface="Comic Sans MS" pitchFamily="66" charset="0"/>
            </a:endParaRPr>
          </a:p>
          <a:p>
            <a:pPr marL="228600" indent="0"/>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200" b="0" i="0" u="none" dirty="0">
                <a:latin typeface="Comic Sans MS" pitchFamily="66" charset="0"/>
                <a:ea typeface="Calibri" panose="020F0502020204030204" pitchFamily="34" charset="0"/>
                <a:cs typeface="Calibri"/>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Pour diviser un nombre mixte par une fraction, nous écrivons le nombre mixte sous la forme d’une fraction impropre et puis nous divisons en multipliant la première fraction par l’inverse de la seconde fraction.</a:t>
            </a:r>
          </a:p>
          <a:p>
            <a:pPr marL="228600" indent="0"/>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simplifions la fraction obtenue en divisant le numérateur et le dénominateur par 2 puis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nous écrivons la réponse sous la forme d’un nombre mixte. »</a:t>
            </a:r>
            <a:endParaRPr lang="fr-FR" sz="1800" b="1" i="0" u="sng" dirty="0">
              <a:latin typeface="Comic Sans MS" pitchFamily="66"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dirty="0">
              <a:latin typeface="Comic Sans MS" panose="030F0702030302020204" pitchFamily="66" charset="0"/>
            </a:endParaRPr>
          </a:p>
        </p:txBody>
      </p:sp>
    </p:spTree>
    <p:extLst>
      <p:ext uri="{BB962C8B-B14F-4D97-AF65-F5344CB8AC3E}">
        <p14:creationId xmlns:p14="http://schemas.microsoft.com/office/powerpoint/2010/main" val="1827671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Ecrivez le quotient sous la forme d’une fraction irréductible.</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u="none" dirty="0">
              <a:effectLst/>
            </a:endParaRPr>
          </a:p>
          <a:p>
            <a:pPr marL="228600" indent="0"/>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Pour diviser un nombre mixte par une fraction, nous écrivons le nombre mixte sous la forme d’une fraction impropre et puis nous divisons en multipliant la première fraction par l’inverse de la seconde fraction.</a:t>
            </a:r>
          </a:p>
          <a:p>
            <a:pPr marL="228600" indent="0"/>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Nous simplifions la fraction obtenue en divisant le numérateur et le dénominateur par 14.</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a:t>
            </a:r>
            <a:endParaRPr lang="fr-FR" sz="1200" b="1" i="0" u="sng" dirty="0">
              <a:latin typeface="Comic Sans MS" pitchFamily="66" charset="0"/>
            </a:endParaRPr>
          </a:p>
          <a:p>
            <a:pPr marL="228600" indent="0"/>
            <a:endParaRPr lang="en-US" sz="1200" b="0" u="none" dirty="0">
              <a:effectLst/>
            </a:endParaRPr>
          </a:p>
          <a:p>
            <a:pPr marL="228600" indent="0"/>
            <a:endParaRPr lang="en-US" sz="1800" b="1" u="sng" dirty="0"/>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dirty="0">
              <a:latin typeface="Comic Sans MS" panose="030F0702030302020204" pitchFamily="66" charset="0"/>
            </a:endParaRPr>
          </a:p>
        </p:txBody>
      </p:sp>
    </p:spTree>
    <p:extLst>
      <p:ext uri="{BB962C8B-B14F-4D97-AF65-F5344CB8AC3E}">
        <p14:creationId xmlns:p14="http://schemas.microsoft.com/office/powerpoint/2010/main" val="2924218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Ecrivez le quotient sous la forme d’une fraction irréductible.</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latin typeface="Comic Sans MS" pitchFamily="66" charset="0"/>
            </a:endParaRPr>
          </a:p>
          <a:p>
            <a:pPr marL="228600" indent="0"/>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baseline="0" noProof="0" dirty="0">
                <a:effectLst/>
                <a:highlight>
                  <a:srgbClr val="00FFFF"/>
                </a:highlight>
                <a:latin typeface="Comic Sans MS" pitchFamily="66" charset="0"/>
                <a:cs typeface="Calibri" panose="020F0502020204030204" pitchFamily="34" charset="0"/>
              </a:rPr>
              <a:t>Pour diviser un nombre mixte par un nombre entier, nous écrivons le nombre mixte sous la forme d’une fraction impropre et nous écrivons l’entier sous la forme d’une fraction dont le dénominateur est égal à 1 puis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divisons en multipliant la première fraction par l’inverse de la seconde fraction.</a:t>
            </a:r>
          </a:p>
          <a:p>
            <a:pPr marL="228600" indent="0"/>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simplifions la fraction obtenue en divisant le numérateur et le dénominateur par 9.</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t>
            </a:r>
            <a:endParaRPr lang="fr-FR" sz="1800" b="1" i="0" u="sng" dirty="0">
              <a:latin typeface="Comic Sans MS"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dirty="0">
              <a:latin typeface="Comic Sans MS" panose="030F0702030302020204" pitchFamily="66" charset="0"/>
            </a:endParaRPr>
          </a:p>
        </p:txBody>
      </p:sp>
    </p:spTree>
    <p:extLst>
      <p:ext uri="{BB962C8B-B14F-4D97-AF65-F5344CB8AC3E}">
        <p14:creationId xmlns:p14="http://schemas.microsoft.com/office/powerpoint/2010/main" val="2678646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Dany a acheté</a:t>
                </a:r>
                <a:r>
                  <a:rPr lang="fr-FR" b="1" i="0" baseline="0" dirty="0">
                    <a:latin typeface="Comic Sans MS" pitchFamily="66" charset="0"/>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14:m>
                  <m:oMath xmlns:m="http://schemas.openxmlformats.org/officeDocument/2006/math">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1</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2</m:t>
                        </m:r>
                      </m:den>
                    </m:f>
                  </m:oMath>
                </a14:m>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kg  de sucre.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Il</a:t>
                </a:r>
                <a:r>
                  <a:rPr lang="fr-FR" b="1" i="0" baseline="0" dirty="0">
                    <a:latin typeface="Comic Sans MS" pitchFamily="66" charset="0"/>
                  </a:rPr>
                  <a:t> les a emballés dans des sacs de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4</a:t>
                </a:r>
                <a14:m>
                  <m:oMath xmlns:m="http://schemas.openxmlformats.org/officeDocument/2006/math">
                    <m:f>
                      <m:fPr>
                        <m:ctrlPr>
                          <a:rPr lang="fr-FR" sz="1200" b="1" i="1">
                            <a:solidFill>
                              <a:schemeClr val="accent1">
                                <a:lumMod val="50000"/>
                              </a:schemeClr>
                            </a:solidFill>
                            <a:latin typeface="Cambria Math" panose="02040503050406030204" pitchFamily="18" charset="0"/>
                          </a:rPr>
                        </m:ctrlPr>
                      </m:fPr>
                      <m:num>
                        <m:r>
                          <m:rPr>
                            <m:nor/>
                          </m:rPr>
                          <a:rPr lang="fr-FR" sz="1200" b="1" i="0" u="none" strike="noStrike" cap="none">
                            <a:solidFill>
                              <a:schemeClr val="accent1">
                                <a:lumMod val="50000"/>
                              </a:schemeClr>
                            </a:solidFill>
                            <a:latin typeface="Comic Sans MS" pitchFamily="66" charset="0"/>
                            <a:ea typeface="Calibri"/>
                            <a:cs typeface="Calibri"/>
                            <a:sym typeface="Calibri"/>
                          </a:rPr>
                          <m:t>1</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4</m:t>
                        </m:r>
                      </m:den>
                    </m:f>
                    <m:r>
                      <a:rPr lang="fr-FR" sz="1200" b="1" i="0">
                        <a:solidFill>
                          <a:schemeClr val="accent1">
                            <a:lumMod val="50000"/>
                          </a:schemeClr>
                        </a:solidFill>
                        <a:latin typeface="Cambria Math" panose="02040503050406030204" pitchFamily="18" charset="0"/>
                      </a:rPr>
                      <m:t> </m:t>
                    </m:r>
                  </m:oMath>
                </a14:m>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kg  chacun.</a:t>
                </a:r>
                <a:endParaRPr lang="fr-FR" b="1" i="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sacs</a:t>
                </a:r>
                <a:r>
                  <a:rPr lang="fr-FR" b="1" i="0" baseline="0" dirty="0">
                    <a:latin typeface="Comic Sans MS" pitchFamily="66" charset="0"/>
                  </a:rPr>
                  <a:t> a-t-il utilisés ?</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Dany a acheté</a:t>
                </a:r>
                <a:r>
                  <a:rPr lang="fr-FR" b="1" i="0" baseline="0" dirty="0">
                    <a:latin typeface="Comic Sans MS" pitchFamily="66" charset="0"/>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"5" </a:t>
                </a:r>
                <a:r>
                  <a:rPr lang="fr-FR" sz="1200" b="1" i="0" u="none" strike="noStrike" cap="none">
                    <a:solidFill>
                      <a:schemeClr val="accent1">
                        <a:lumMod val="50000"/>
                      </a:schemeClr>
                    </a:solidFill>
                    <a:latin typeface="Comic Sans MS" pitchFamily="66" charset="0"/>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1</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kg  de sucre.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Il</a:t>
                </a:r>
                <a:r>
                  <a:rPr lang="fr-FR" b="1" i="0" baseline="0" dirty="0">
                    <a:latin typeface="Comic Sans MS" pitchFamily="66" charset="0"/>
                  </a:rPr>
                  <a:t> les a emballés dans des sacs de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4</a:t>
                </a:r>
                <a:r>
                  <a:rPr lang="fr-FR" sz="1200" b="1" i="0" u="none" strike="noStrike" cap="none">
                    <a:solidFill>
                      <a:schemeClr val="accent1">
                        <a:lumMod val="50000"/>
                      </a:schemeClr>
                    </a:solidFill>
                    <a:latin typeface="Comic Sans MS" pitchFamily="66" charset="0"/>
                    <a:cs typeface="Calibri"/>
                    <a:sym typeface="Calibri"/>
                  </a:rPr>
                  <a:t>"</a:t>
                </a:r>
                <a:r>
                  <a:rPr lang="fr-FR" sz="1200" b="1" i="0" u="none" strike="noStrike" cap="none">
                    <a:solidFill>
                      <a:schemeClr val="accent1">
                        <a:lumMod val="50000"/>
                      </a:schemeClr>
                    </a:solidFill>
                    <a:latin typeface="Comic Sans MS" pitchFamily="66" charset="0"/>
                    <a:ea typeface="Calibri"/>
                    <a:cs typeface="Calibri"/>
                    <a:sym typeface="Calibri"/>
                  </a:rPr>
                  <a:t>1</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4</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a:solidFill>
                      <a:schemeClr val="accent1">
                        <a:lumMod val="50000"/>
                      </a:schemeClr>
                    </a:solidFill>
                    <a:latin typeface="Cambria Math" panose="02040503050406030204" pitchFamily="18" charset="0"/>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kg  chacun.</a:t>
                </a:r>
                <a:endParaRPr lang="fr-FR" b="1" i="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sacs</a:t>
                </a:r>
                <a:r>
                  <a:rPr lang="fr-FR" b="1" i="0" baseline="0" dirty="0">
                    <a:latin typeface="Comic Sans MS" pitchFamily="66" charset="0"/>
                  </a:rPr>
                  <a:t> a-t-il utilisés ?</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16</a:t>
            </a:fld>
            <a:endParaRPr lang="en-US" dirty="0">
              <a:latin typeface="Comic Sans MS" panose="030F0702030302020204" pitchFamily="66" charset="0"/>
            </a:endParaRPr>
          </a:p>
        </p:txBody>
      </p:sp>
    </p:spTree>
    <p:extLst>
      <p:ext uri="{BB962C8B-B14F-4D97-AF65-F5344CB8AC3E}">
        <p14:creationId xmlns:p14="http://schemas.microsoft.com/office/powerpoint/2010/main" val="3749691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Un ouvrier</a:t>
                </a:r>
                <a:r>
                  <a:rPr lang="fr-FR" b="1" i="0" baseline="0" dirty="0">
                    <a:latin typeface="Comic Sans MS" pitchFamily="66" charset="0"/>
                  </a:rPr>
                  <a:t> a peint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8 </a:t>
                </a:r>
                <a14:m>
                  <m:oMath xmlns:m="http://schemas.openxmlformats.org/officeDocument/2006/math">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2</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3</m:t>
                        </m:r>
                      </m:den>
                    </m:f>
                  </m:oMath>
                </a14:m>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m</a:t>
                </a:r>
                <a:r>
                  <a:rPr lang="fr-FR" sz="1200" b="1" i="0" u="none" strike="noStrike" cap="none" baseline="30000"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 d’un mur en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2 </a:t>
                </a:r>
                <a14:m>
                  <m:oMath xmlns:m="http://schemas.openxmlformats.org/officeDocument/2006/math">
                    <m:f>
                      <m:fPr>
                        <m:ctrlPr>
                          <a:rPr lang="fr-FR" sz="1200" b="1" i="1">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2</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den>
                    </m:f>
                    <m:r>
                      <a:rPr lang="fr-FR" sz="1200" b="1" i="0">
                        <a:solidFill>
                          <a:schemeClr val="accent1">
                            <a:lumMod val="50000"/>
                          </a:schemeClr>
                        </a:solidFill>
                        <a:latin typeface="Cambria Math" panose="02040503050406030204" pitchFamily="18" charset="0"/>
                      </a:rPr>
                      <m:t> </m:t>
                    </m:r>
                  </m:oMath>
                </a14:m>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heures.</a:t>
                </a:r>
                <a:endParaRPr lang="fr-FR" b="1" i="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mètres carrés peignait-il par heure ?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Un ouvrier</a:t>
                </a:r>
                <a:r>
                  <a:rPr lang="fr-FR" b="1" i="0" baseline="0" dirty="0">
                    <a:latin typeface="Comic Sans MS" pitchFamily="66" charset="0"/>
                  </a:rPr>
                  <a:t> a peint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8 </a:t>
                </a:r>
                <a:r>
                  <a:rPr lang="fr-FR" sz="1200" b="1" i="0" u="none" strike="noStrike" cap="none">
                    <a:solidFill>
                      <a:schemeClr val="accent1">
                        <a:lumMod val="50000"/>
                      </a:schemeClr>
                    </a:solidFill>
                    <a:latin typeface="Comic Sans MS" pitchFamily="66" charset="0"/>
                    <a:cs typeface="Calibri"/>
                    <a:sym typeface="Calibri"/>
                  </a:rPr>
                  <a:t>"</a:t>
                </a:r>
                <a:r>
                  <a:rPr lang="fr-FR" sz="1200" b="1" i="0" u="none" strike="noStrike" cap="none">
                    <a:solidFill>
                      <a:schemeClr val="accent1">
                        <a:lumMod val="50000"/>
                      </a:schemeClr>
                    </a:solidFill>
                    <a:latin typeface="Comic Sans MS" pitchFamily="66" charset="0"/>
                    <a:ea typeface="Calibri"/>
                    <a:cs typeface="Calibri"/>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3</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m</a:t>
                </a:r>
                <a:r>
                  <a:rPr lang="fr-FR" sz="1200" b="1" i="0" u="none" strike="noStrike" cap="none" baseline="30000"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 d’un mur en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2 </a:t>
                </a:r>
                <a:r>
                  <a:rPr lang="fr-FR" sz="1200" b="1" i="0" u="none" strike="noStrike" cap="none">
                    <a:solidFill>
                      <a:schemeClr val="accent1">
                        <a:lumMod val="50000"/>
                      </a:schemeClr>
                    </a:solidFill>
                    <a:latin typeface="Comic Sans MS" pitchFamily="66" charset="0"/>
                    <a:cs typeface="Calibri"/>
                    <a:sym typeface="Calibri"/>
                  </a:rPr>
                  <a:t>"</a:t>
                </a:r>
                <a:r>
                  <a:rPr lang="fr-FR" sz="1200" b="1" i="0" u="none" strike="noStrike" cap="none">
                    <a:solidFill>
                      <a:schemeClr val="accent1">
                        <a:lumMod val="50000"/>
                      </a:schemeClr>
                    </a:solidFill>
                    <a:latin typeface="Comic Sans MS" pitchFamily="66" charset="0"/>
                    <a:ea typeface="Calibri"/>
                    <a:cs typeface="Calibri"/>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5</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a:solidFill>
                      <a:schemeClr val="accent1">
                        <a:lumMod val="50000"/>
                      </a:schemeClr>
                    </a:solidFill>
                    <a:latin typeface="Cambria Math" panose="02040503050406030204" pitchFamily="18" charset="0"/>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heures.</a:t>
                </a:r>
                <a:endParaRPr lang="fr-FR" b="1" i="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mètres carrés peignait-il par heure ?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dirty="0">
              <a:latin typeface="Comic Sans MS" panose="030F0702030302020204" pitchFamily="66" charset="0"/>
            </a:endParaRPr>
          </a:p>
        </p:txBody>
      </p:sp>
    </p:spTree>
    <p:extLst>
      <p:ext uri="{BB962C8B-B14F-4D97-AF65-F5344CB8AC3E}">
        <p14:creationId xmlns:p14="http://schemas.microsoft.com/office/powerpoint/2010/main" val="2997396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indent="0">
                  <a:lnSpc>
                    <a:spcPct val="107000"/>
                  </a:lnSpc>
                  <a:spcAft>
                    <a:spcPts val="800"/>
                  </a:spcAft>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28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Un jardinier a mélangé</a:t>
                </a:r>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 4</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u="none" strike="noStrike" cap="none" smtClean="0">
                            <a:solidFill>
                              <a:schemeClr val="tx1">
                                <a:lumMod val="65000"/>
                                <a:lumOff val="35000"/>
                              </a:schemeClr>
                            </a:solidFill>
                            <a:latin typeface="Calibri"/>
                            <a:ea typeface="Calibri"/>
                            <a:cs typeface="Calibri"/>
                            <a:sym typeface="Calibri"/>
                          </a:rPr>
                          <m:t>1</m:t>
                        </m:r>
                      </m:num>
                      <m:den>
                        <m:r>
                          <m:rPr>
                            <m:nor/>
                          </m:rPr>
                          <a:rPr lang="fr-FR" sz="2800" b="1" i="0" u="none" strike="noStrike" cap="none" smtClean="0">
                            <a:solidFill>
                              <a:schemeClr val="tx1">
                                <a:lumMod val="65000"/>
                                <a:lumOff val="35000"/>
                              </a:schemeClr>
                            </a:solidFill>
                            <a:latin typeface="Calibri"/>
                            <a:ea typeface="Calibri"/>
                            <a:cs typeface="Calibri"/>
                            <a:sym typeface="Calibri"/>
                          </a:rPr>
                          <m:t>2</m:t>
                        </m:r>
                      </m:den>
                    </m:f>
                  </m:oMath>
                </a14:m>
                <a:r>
                  <a:rPr lang="fr-FR" sz="2800" b="1" i="0" u="none" strike="noStrike" cap="none" dirty="0">
                    <a:solidFill>
                      <a:schemeClr val="tx1">
                        <a:lumMod val="65000"/>
                        <a:lumOff val="35000"/>
                      </a:schemeClr>
                    </a:solidFill>
                    <a:latin typeface="Calibri"/>
                    <a:ea typeface="Calibri"/>
                    <a:cs typeface="Calibri"/>
                    <a:sym typeface="Calibri"/>
                  </a:rPr>
                  <a:t> tasses à mesurer de sol organique dans </a:t>
                </a:r>
                <a:r>
                  <a:rPr lang="fr-FR" sz="28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2</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m:rPr>
                            <m:nor/>
                          </m:rPr>
                          <a:rPr lang="fr-FR" sz="2800" b="1" i="0" u="none" strike="noStrike" cap="none">
                            <a:solidFill>
                              <a:schemeClr val="tx1">
                                <a:lumMod val="65000"/>
                                <a:lumOff val="35000"/>
                              </a:schemeClr>
                            </a:solidFill>
                            <a:latin typeface="Calibri"/>
                            <a:ea typeface="Calibri"/>
                            <a:cs typeface="Calibri"/>
                            <a:sym typeface="Calibri"/>
                          </a:rPr>
                          <m:t>1</m:t>
                        </m:r>
                      </m:num>
                      <m:den>
                        <m:r>
                          <m:rPr>
                            <m:nor/>
                          </m:rPr>
                          <a:rPr lang="fr-FR" sz="2800" b="1" i="0" u="none" strike="noStrike" cap="none" smtClean="0">
                            <a:solidFill>
                              <a:schemeClr val="tx1">
                                <a:lumMod val="65000"/>
                                <a:lumOff val="35000"/>
                              </a:schemeClr>
                            </a:solidFill>
                            <a:latin typeface="Calibri"/>
                            <a:ea typeface="Calibri"/>
                            <a:cs typeface="Calibri"/>
                            <a:sym typeface="Calibri"/>
                          </a:rPr>
                          <m:t>4</m:t>
                        </m:r>
                      </m:den>
                    </m:f>
                    <m:r>
                      <a:rPr lang="fr-FR" sz="2800" b="1" i="1">
                        <a:solidFill>
                          <a:schemeClr val="tx1">
                            <a:lumMod val="65000"/>
                            <a:lumOff val="35000"/>
                          </a:schemeClr>
                        </a:solidFill>
                        <a:latin typeface="Cambria Math" panose="02040503050406030204" pitchFamily="18" charset="0"/>
                      </a:rPr>
                      <m:t> </m:t>
                    </m:r>
                  </m:oMath>
                </a14:m>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sacs remplis de terre. </a:t>
                </a:r>
              </a:p>
              <a:p>
                <a:pPr marL="228600" indent="0">
                  <a:lnSpc>
                    <a:spcPct val="107000"/>
                  </a:lnSpc>
                  <a:spcAft>
                    <a:spcPts val="800"/>
                  </a:spcAft>
                </a:pPr>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Combien de sol organique contiendrai un sac de terre </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indent="0">
                  <a:lnSpc>
                    <a:spcPct val="107000"/>
                  </a:lnSpc>
                  <a:spcAft>
                    <a:spcPts val="800"/>
                  </a:spcAft>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28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Un jardinier a mélangé</a:t>
                </a:r>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 4</a:t>
                </a:r>
                <a:r>
                  <a:rPr lang="fr-FR" sz="2800" b="1" dirty="0">
                    <a:solidFill>
                      <a:schemeClr val="tx1">
                        <a:lumMod val="65000"/>
                        <a:lumOff val="35000"/>
                      </a:schemeClr>
                    </a:solidFill>
                    <a:ea typeface="Calibri" panose="020F0502020204030204" pitchFamily="34" charset="0"/>
                    <a:cs typeface="Arial" panose="020B0604020202020204" pitchFamily="34" charset="0"/>
                  </a:rPr>
                  <a:t> </a:t>
                </a:r>
                <a:r>
                  <a:rPr lang="fr-FR" sz="2800" b="1" i="0" u="none" strike="noStrike" cap="none">
                    <a:solidFill>
                      <a:schemeClr val="tx1">
                        <a:lumMod val="65000"/>
                        <a:lumOff val="35000"/>
                      </a:schemeClr>
                    </a:solidFill>
                    <a:latin typeface="Calibri"/>
                    <a:cs typeface="Calibri"/>
                    <a:sym typeface="Calibri"/>
                  </a:rPr>
                  <a:t>"</a:t>
                </a:r>
                <a:r>
                  <a:rPr lang="fr-FR" sz="2800" b="1" i="0" u="none" strike="noStrike" cap="none">
                    <a:solidFill>
                      <a:schemeClr val="tx1">
                        <a:lumMod val="65000"/>
                        <a:lumOff val="35000"/>
                      </a:schemeClr>
                    </a:solidFill>
                    <a:latin typeface="Calibri"/>
                    <a:ea typeface="Calibri"/>
                    <a:cs typeface="Calibri"/>
                    <a:sym typeface="Calibri"/>
                  </a:rPr>
                  <a:t>1</a:t>
                </a:r>
                <a:r>
                  <a:rPr lang="fr-FR" sz="2800" b="1" i="0" u="none" strike="noStrike" cap="none">
                    <a:solidFill>
                      <a:schemeClr val="tx1">
                        <a:lumMod val="65000"/>
                        <a:lumOff val="35000"/>
                      </a:schemeClr>
                    </a:solidFill>
                    <a:latin typeface="Cambria Math" panose="02040503050406030204" pitchFamily="18" charset="0"/>
                    <a:ea typeface="Calibri"/>
                    <a:cs typeface="Calibri"/>
                    <a:sym typeface="Calibri"/>
                  </a:rPr>
                  <a:t>" /"</a:t>
                </a:r>
                <a:r>
                  <a:rPr lang="fr-FR" sz="2800" b="1" i="0" u="none" strike="noStrike" cap="none">
                    <a:solidFill>
                      <a:schemeClr val="tx1">
                        <a:lumMod val="65000"/>
                        <a:lumOff val="35000"/>
                      </a:schemeClr>
                    </a:solidFill>
                    <a:latin typeface="Calibri"/>
                    <a:ea typeface="Calibri"/>
                    <a:cs typeface="Calibri"/>
                    <a:sym typeface="Calibri"/>
                  </a:rPr>
                  <a:t>2</a:t>
                </a:r>
                <a:r>
                  <a:rPr lang="fr-FR" sz="2800" b="1" i="0" u="none" strike="noStrike" cap="none">
                    <a:solidFill>
                      <a:schemeClr val="tx1">
                        <a:lumMod val="65000"/>
                        <a:lumOff val="35000"/>
                      </a:schemeClr>
                    </a:solidFill>
                    <a:latin typeface="Cambria Math" panose="02040503050406030204" pitchFamily="18" charset="0"/>
                    <a:ea typeface="Calibri"/>
                    <a:cs typeface="Calibri"/>
                    <a:sym typeface="Calibri"/>
                  </a:rPr>
                  <a:t>" </a:t>
                </a:r>
                <a:r>
                  <a:rPr lang="fr-FR" sz="2800" b="1" i="0" u="none" strike="noStrike" cap="none" dirty="0">
                    <a:solidFill>
                      <a:schemeClr val="tx1">
                        <a:lumMod val="65000"/>
                        <a:lumOff val="35000"/>
                      </a:schemeClr>
                    </a:solidFill>
                    <a:latin typeface="Calibri"/>
                    <a:ea typeface="Calibri"/>
                    <a:cs typeface="Calibri"/>
                    <a:sym typeface="Calibri"/>
                  </a:rPr>
                  <a:t> tasses à mesurer de sol organique dans </a:t>
                </a:r>
                <a:r>
                  <a:rPr lang="fr-FR" sz="2800" b="1" i="0" u="none" strike="noStrike" cap="none"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2</a:t>
                </a:r>
                <a:r>
                  <a:rPr lang="fr-FR" sz="2800" b="1" dirty="0">
                    <a:solidFill>
                      <a:schemeClr val="tx1">
                        <a:lumMod val="65000"/>
                        <a:lumOff val="35000"/>
                      </a:schemeClr>
                    </a:solidFill>
                    <a:ea typeface="Calibri" panose="020F0502020204030204" pitchFamily="34" charset="0"/>
                    <a:cs typeface="Arial" panose="020B0604020202020204" pitchFamily="34" charset="0"/>
                  </a:rPr>
                  <a:t> </a:t>
                </a:r>
                <a:r>
                  <a:rPr lang="fr-FR" sz="2800" b="1" i="0" u="none" strike="noStrike" cap="none">
                    <a:solidFill>
                      <a:schemeClr val="tx1">
                        <a:lumMod val="65000"/>
                        <a:lumOff val="35000"/>
                      </a:schemeClr>
                    </a:solidFill>
                    <a:latin typeface="Calibri"/>
                    <a:cs typeface="Calibri"/>
                    <a:sym typeface="Calibri"/>
                  </a:rPr>
                  <a:t>"</a:t>
                </a:r>
                <a:r>
                  <a:rPr lang="fr-FR" sz="2800" b="1" i="0" u="none" strike="noStrike" cap="none">
                    <a:solidFill>
                      <a:schemeClr val="tx1">
                        <a:lumMod val="65000"/>
                        <a:lumOff val="35000"/>
                      </a:schemeClr>
                    </a:solidFill>
                    <a:latin typeface="Calibri"/>
                    <a:ea typeface="Calibri"/>
                    <a:cs typeface="Calibri"/>
                    <a:sym typeface="Calibri"/>
                  </a:rPr>
                  <a:t>1</a:t>
                </a:r>
                <a:r>
                  <a:rPr lang="fr-FR" sz="2800" b="1" i="0" u="none" strike="noStrike" cap="none">
                    <a:solidFill>
                      <a:schemeClr val="tx1">
                        <a:lumMod val="65000"/>
                        <a:lumOff val="35000"/>
                      </a:schemeClr>
                    </a:solidFill>
                    <a:latin typeface="Cambria Math" panose="02040503050406030204" pitchFamily="18" charset="0"/>
                    <a:ea typeface="Calibri"/>
                    <a:cs typeface="Calibri"/>
                    <a:sym typeface="Calibri"/>
                  </a:rPr>
                  <a:t>" /"</a:t>
                </a:r>
                <a:r>
                  <a:rPr lang="fr-FR" sz="2800" b="1" i="0" u="none" strike="noStrike" cap="none">
                    <a:solidFill>
                      <a:schemeClr val="tx1">
                        <a:lumMod val="65000"/>
                        <a:lumOff val="35000"/>
                      </a:schemeClr>
                    </a:solidFill>
                    <a:latin typeface="Calibri"/>
                    <a:ea typeface="Calibri"/>
                    <a:cs typeface="Calibri"/>
                    <a:sym typeface="Calibri"/>
                  </a:rPr>
                  <a:t>4</a:t>
                </a:r>
                <a:r>
                  <a:rPr lang="fr-FR" sz="2800" b="1" i="0" u="none" strike="noStrike" cap="none">
                    <a:solidFill>
                      <a:schemeClr val="tx1">
                        <a:lumMod val="65000"/>
                        <a:lumOff val="35000"/>
                      </a:schemeClr>
                    </a:solidFill>
                    <a:latin typeface="Cambria Math" panose="02040503050406030204" pitchFamily="18" charset="0"/>
                    <a:ea typeface="Calibri"/>
                    <a:cs typeface="Calibri"/>
                    <a:sym typeface="Calibri"/>
                  </a:rPr>
                  <a:t>"  </a:t>
                </a:r>
                <a:r>
                  <a:rPr lang="fr-FR" sz="2800" b="1" i="0">
                    <a:solidFill>
                      <a:schemeClr val="tx1">
                        <a:lumMod val="65000"/>
                        <a:lumOff val="35000"/>
                      </a:schemeClr>
                    </a:solidFill>
                    <a:latin typeface="Cambria Math" panose="02040503050406030204" pitchFamily="18" charset="0"/>
                  </a:rPr>
                  <a:t> </a:t>
                </a:r>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sacs remplis de terre. </a:t>
                </a:r>
              </a:p>
              <a:p>
                <a:pPr marL="228600" indent="0">
                  <a:lnSpc>
                    <a:spcPct val="107000"/>
                  </a:lnSpc>
                  <a:spcAft>
                    <a:spcPts val="800"/>
                  </a:spcAft>
                </a:pPr>
                <a:r>
                  <a:rPr lang="fr-FR" sz="2800" b="1" i="0" u="none" strike="noStrike" cap="none"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Combien de sol organique contiendrai un sac de terre </a:t>
                </a:r>
                <a:r>
                  <a:rPr lang="fr-FR" b="1" i="0" dirty="0">
                    <a:latin typeface="Comic Sans MS" pitchFamily="66" charset="0"/>
                  </a:rPr>
                  <a:t>?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2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dirty="0">
              <a:latin typeface="Comic Sans MS" panose="030F0702030302020204" pitchFamily="66" charset="0"/>
            </a:endParaRPr>
          </a:p>
        </p:txBody>
      </p:sp>
    </p:spTree>
    <p:extLst>
      <p:ext uri="{BB962C8B-B14F-4D97-AF65-F5344CB8AC3E}">
        <p14:creationId xmlns:p14="http://schemas.microsoft.com/office/powerpoint/2010/main" val="38848905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19</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35158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fr-FR" b="1" u="none" noProof="0" dirty="0">
                    <a:latin typeface="Comic Sans MS" pitchFamily="66" charset="0"/>
                  </a:rPr>
                  <a:t>Note pour l’enseignant(e)</a:t>
                </a:r>
              </a:p>
              <a:p>
                <a:r>
                  <a:rPr lang="fr-FR" b="0" noProof="0" dirty="0">
                    <a:latin typeface="Comic Sans MS" pitchFamily="66" charset="0"/>
                  </a:rPr>
                  <a:t>L’enseignant</a:t>
                </a:r>
                <a:r>
                  <a:rPr lang="fr-FR" b="0" baseline="0" noProof="0" dirty="0">
                    <a:latin typeface="Comic Sans MS" pitchFamily="66" charset="0"/>
                  </a:rPr>
                  <a:t>(e) dit : </a:t>
                </a:r>
                <a:r>
                  <a:rPr lang="fr-FR" b="1" i="1" baseline="0" noProof="0" dirty="0">
                    <a:latin typeface="Comic Sans MS" pitchFamily="66" charset="0"/>
                  </a:rPr>
                  <a:t>« </a:t>
                </a:r>
                <a:r>
                  <a:rPr lang="fr-FR" b="1" i="1" baseline="0" dirty="0">
                    <a:latin typeface="Comic Sans MS" pitchFamily="66" charset="0"/>
                  </a:rPr>
                  <a:t>A la fin de cette séance, l’élève doit devenir capable d’effectuer la division de deux fractions. »</a:t>
                </a:r>
                <a:endParaRPr lang="fr-FR" sz="1200" b="1" i="1" noProof="0" dirty="0">
                  <a:effectLst/>
                  <a:latin typeface="Comic Sans MS" pitchFamily="66"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b="1" noProof="0" dirty="0">
                  <a:effectLst/>
                  <a:latin typeface="Times New Roman" panose="02020603050405020304" pitchFamily="18"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en-US" b="1" u="sng" dirty="0">
                    <a:solidFill>
                      <a:srgbClr val="595959"/>
                    </a:solidFill>
                    <a:latin typeface="Comic Sans MS"/>
                  </a:rPr>
                  <a:t>VO</a:t>
                </a:r>
              </a:p>
              <a:p>
                <a:pPr algn="just">
                  <a:lnSpc>
                    <a:spcPct val="150000"/>
                  </a:lnSpc>
                </a:pPr>
                <a:r>
                  <a:rPr lang="en-US" sz="1200" b="1" dirty="0">
                    <a:solidFill>
                      <a:schemeClr val="accent1">
                        <a:lumMod val="50000"/>
                      </a:schemeClr>
                    </a:solidFill>
                    <a:latin typeface="+mn-lt"/>
                  </a:rPr>
                  <a:t>At the end of this session, you will be able to write a decimal number according to the powers of 10 and </a:t>
                </a:r>
                <a:r>
                  <a:rPr lang="en-US" sz="1200" b="1" i="0">
                    <a:solidFill>
                      <a:schemeClr val="accent1">
                        <a:lumMod val="50000"/>
                      </a:schemeClr>
                    </a:solidFill>
                    <a:latin typeface="Cambria Math" panose="02040503050406030204" pitchFamily="18" charset="0"/>
                  </a:rPr>
                  <a:t>𝟏/𝟏𝟎</a:t>
                </a:r>
                <a:r>
                  <a:rPr lang="en-US" sz="1200" b="1" dirty="0">
                    <a:solidFill>
                      <a:schemeClr val="accent1">
                        <a:lumMod val="50000"/>
                      </a:schemeClr>
                    </a:solidFill>
                    <a:latin typeface="+mn-lt"/>
                  </a:rPr>
                  <a:t>.</a:t>
                </a:r>
              </a:p>
              <a:p>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128116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200" b="0" i="0" u="none" dirty="0">
                    <a:latin typeface="Comic Sans MS" pitchFamily="66" charset="0"/>
                    <a:ea typeface="Calibri" panose="020F0502020204030204" pitchFamily="34" charset="0"/>
                    <a:cs typeface="Calibri"/>
                  </a:rPr>
                  <a:t> </a:t>
                </a:r>
                <a:r>
                  <a:rPr lang="fr-FR" sz="1200" b="1" i="0" u="none" strike="noStrike" cap="none" dirty="0">
                    <a:solidFill>
                      <a:schemeClr val="dk1"/>
                    </a:solidFill>
                    <a:effectLst/>
                    <a:highlight>
                      <a:srgbClr val="00FFFF"/>
                    </a:highlight>
                    <a:latin typeface="Comic Sans MS" pitchFamily="66" charset="0"/>
                    <a:ea typeface="Calibri" panose="020F0502020204030204" pitchFamily="34" charset="0"/>
                    <a:cs typeface="Calibri"/>
                    <a:sym typeface="Calibri"/>
                  </a:rPr>
                  <a:t>Vous</a:t>
                </a:r>
                <a:r>
                  <a:rPr lang="fr-FR" sz="1200" b="1" i="0" u="none" strike="noStrike" cap="none" baseline="0" dirty="0">
                    <a:solidFill>
                      <a:schemeClr val="dk1"/>
                    </a:solidFill>
                    <a:effectLst/>
                    <a:highlight>
                      <a:srgbClr val="00FFFF"/>
                    </a:highlight>
                    <a:latin typeface="Comic Sans MS" pitchFamily="66" charset="0"/>
                    <a:ea typeface="Calibri" panose="020F0502020204030204" pitchFamily="34" charset="0"/>
                    <a:cs typeface="Calibri"/>
                    <a:sym typeface="Calibri"/>
                  </a:rPr>
                  <a:t> avez fait un très bon travail.</a:t>
                </a:r>
                <a:endParaRPr lang="fr-FR" sz="1200" b="1" i="0" u="none" strike="noStrike" cap="none" dirty="0">
                  <a:solidFill>
                    <a:schemeClr val="dk1"/>
                  </a:solidFill>
                  <a:effectLst/>
                  <a:highlight>
                    <a:srgbClr val="00FFFF"/>
                  </a:highlight>
                  <a:latin typeface="Comic Sans MS" pitchFamily="66" charset="0"/>
                  <a:ea typeface="Calibri"/>
                  <a:cs typeface="Calibri"/>
                  <a:sym typeface="Calibri"/>
                </a:endParaRPr>
              </a:p>
              <a:p>
                <a:pPr marL="228600" indent="0"/>
                <a:r>
                  <a:rPr lang="fr-FR" sz="1200" b="1" i="0" u="none" strike="noStrike" cap="none" dirty="0">
                    <a:solidFill>
                      <a:schemeClr val="dk1"/>
                    </a:solidFill>
                    <a:effectLst/>
                    <a:highlight>
                      <a:srgbClr val="00FFFF"/>
                    </a:highlight>
                    <a:latin typeface="Comic Sans MS" pitchFamily="66" charset="0"/>
                    <a:ea typeface="Calibri"/>
                    <a:cs typeface="Calibri"/>
                    <a:sym typeface="Calibri"/>
                  </a:rPr>
                  <a:t>Vous</a:t>
                </a:r>
                <a:r>
                  <a:rPr lang="fr-FR" sz="1200" b="1" i="0" u="none" strike="noStrike" cap="none" baseline="0" dirty="0">
                    <a:solidFill>
                      <a:schemeClr val="dk1"/>
                    </a:solidFill>
                    <a:effectLst/>
                    <a:highlight>
                      <a:srgbClr val="00FFFF"/>
                    </a:highlight>
                    <a:latin typeface="Comic Sans MS" pitchFamily="66" charset="0"/>
                    <a:ea typeface="Calibri"/>
                    <a:cs typeface="Calibri"/>
                    <a:sym typeface="Calibri"/>
                  </a:rPr>
                  <a:t> savez maintenant multiplier et diviser deux fractions ou deux nombres mixtes.</a:t>
                </a:r>
                <a:endParaRPr lang="fr-FR" sz="1200" b="1" i="0" u="none" strike="noStrike" cap="none" dirty="0">
                  <a:solidFill>
                    <a:schemeClr val="dk1"/>
                  </a:solidFill>
                  <a:effectLst/>
                  <a:highlight>
                    <a:srgbClr val="00FFFF"/>
                  </a:highlight>
                  <a:latin typeface="Comic Sans MS" pitchFamily="66" charset="0"/>
                  <a:ea typeface="Calibri"/>
                  <a:cs typeface="Calibri"/>
                  <a:sym typeface="Calibri"/>
                </a:endParaRPr>
              </a:p>
              <a:p>
                <a:pPr marL="228600" indent="0"/>
                <a:r>
                  <a:rPr lang="fr-FR" sz="1200" b="1" i="0" u="none" strike="noStrike" cap="none" dirty="0">
                    <a:solidFill>
                      <a:schemeClr val="dk1"/>
                    </a:solidFill>
                    <a:effectLst/>
                    <a:highlight>
                      <a:srgbClr val="00FFFF"/>
                    </a:highlight>
                    <a:latin typeface="Comic Sans MS" pitchFamily="66" charset="0"/>
                    <a:ea typeface="Calibri"/>
                    <a:cs typeface="Calibri"/>
                    <a:sym typeface="Calibri"/>
                  </a:rPr>
                  <a:t>Vous savez également simplifier votre produit ou votre quotient.</a:t>
                </a: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Et</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ainsi, vous pouvez trouver la fraction du prix de chaque mensualité payée par Samir pour la télévision et le lecteur du DVD.</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Nous</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savons qu’il a payé les</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14:m>
                  <m:oMath xmlns:m="http://schemas.openxmlformats.org/officeDocument/2006/math">
                    <m:f>
                      <m:fPr>
                        <m:ctrlPr>
                          <a:rPr lang="fr-FR" sz="1800" b="1" i="1">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𝟑</m:t>
                        </m:r>
                      </m:num>
                      <m:den>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𝟓</m:t>
                        </m:r>
                      </m:den>
                    </m:f>
                    <m:r>
                      <a:rPr lang="fr-FR" sz="1800" b="1" i="0" smtClean="0">
                        <a:effectLst/>
                        <a:latin typeface="Cambria Math" panose="02040503050406030204" pitchFamily="18" charset="0"/>
                        <a:ea typeface="Times New Roman" panose="02020603050405020304" pitchFamily="18" charset="0"/>
                        <a:cs typeface="Calibri" panose="020F0502020204030204" pitchFamily="34" charset="0"/>
                      </a:rPr>
                      <m:t>  </m:t>
                    </m:r>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du prix  comme acompte.</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mois suivant, il a payé un autre paiement équivalent à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14:m>
                  <m:oMath xmlns:m="http://schemas.openxmlformats.org/officeDocument/2006/math">
                    <m:f>
                      <m:fPr>
                        <m:ctrlPr>
                          <a:rPr lang="fr-FR" sz="1800" b="1" i="1">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𝟏</m:t>
                        </m:r>
                      </m:num>
                      <m:den>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𝟒</m:t>
                        </m:r>
                      </m:den>
                    </m:f>
                    <m:r>
                      <a:rPr lang="fr-FR" sz="1800" b="1" i="0" smtClean="0">
                        <a:effectLst/>
                        <a:latin typeface="Cambria Math" panose="02040503050406030204" pitchFamily="18" charset="0"/>
                        <a:ea typeface="Times New Roman" panose="02020603050405020304" pitchFamily="18" charset="0"/>
                        <a:cs typeface="Calibri" panose="020F0502020204030204" pitchFamily="34" charset="0"/>
                      </a:rPr>
                      <m:t>  </m:t>
                    </m:r>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de l’acompte.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 fraction du</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prix représente le paiement du mois prochain ? »</a:t>
                </a: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dirty="0">
                  <a:latin typeface="Comic Sans MS" pitchFamily="66" charset="0"/>
                  <a:cs typeface="Calibri" panose="020F050202020403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i="0" noProof="0" dirty="0">
                    <a:latin typeface="Comic Sans MS" pitchFamily="66" charset="0"/>
                  </a:rPr>
                  <a:t>L’enseignant</a:t>
                </a:r>
                <a:r>
                  <a:rPr lang="fr-FR" sz="1800" i="0" baseline="0" noProof="0" dirty="0">
                    <a:latin typeface="Comic Sans MS" pitchFamily="66" charset="0"/>
                  </a:rPr>
                  <a:t>(e) dit : </a:t>
                </a:r>
                <a:r>
                  <a:rPr lang="fr-FR" sz="1800" b="1" i="0" baseline="0" noProof="0" dirty="0">
                    <a:latin typeface="Comic Sans MS" pitchFamily="66" charset="0"/>
                  </a:rPr>
                  <a:t>« </a:t>
                </a:r>
                <a:r>
                  <a:rPr lang="fr-FR" sz="1800" b="1" i="0" u="none" strike="noStrike" cap="none" baseline="0" noProof="0" dirty="0">
                    <a:solidFill>
                      <a:schemeClr val="dk1"/>
                    </a:solidFill>
                    <a:effectLst/>
                    <a:highlight>
                      <a:srgbClr val="00FFFF"/>
                    </a:highlight>
                    <a:latin typeface="Comic Sans MS" pitchFamily="66" charset="0"/>
                    <a:cs typeface="Calibri"/>
                    <a:sym typeface="Calibri"/>
                  </a:rPr>
                  <a:t>Quelle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représente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le montant restant à payer ?</a:t>
                </a:r>
                <a:r>
                  <a:rPr lang="fr-FR" sz="1800" b="1" i="0" baseline="0" dirty="0">
                    <a:effectLst/>
                    <a:highlight>
                      <a:srgbClr val="00FFFF"/>
                    </a:highlight>
                    <a:latin typeface="Comic Sans MS" pitchFamily="66" charset="0"/>
                    <a:ea typeface="Times New Roman" panose="02020603050405020304" pitchFamily="18" charset="0"/>
                    <a:cs typeface="Arial" panose="020B0604020202020204" pitchFamily="34" charset="0"/>
                  </a:rPr>
                  <a:t>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i="0" noProof="0" dirty="0">
                    <a:latin typeface="Comic Sans MS" pitchFamily="66" charset="0"/>
                  </a:rPr>
                  <a:t>L’enseignant</a:t>
                </a:r>
                <a:r>
                  <a:rPr lang="fr-FR" sz="1800" i="0" baseline="0" noProof="0" dirty="0">
                    <a:latin typeface="Comic Sans MS" pitchFamily="66" charset="0"/>
                  </a:rPr>
                  <a:t>(e) dit : </a:t>
                </a:r>
                <a:r>
                  <a:rPr lang="fr-FR" sz="1800" b="1" i="0" baseline="0" noProof="0" dirty="0">
                    <a:latin typeface="Comic Sans MS" pitchFamily="66" charset="0"/>
                  </a:rPr>
                  <a:t>«</a:t>
                </a:r>
                <a:r>
                  <a:rPr lang="fr-FR" sz="1800" b="1" i="0" u="none" strike="noStrike" cap="none" baseline="0" noProof="0" dirty="0">
                    <a:solidFill>
                      <a:schemeClr val="dk1"/>
                    </a:solidFill>
                    <a:effectLst/>
                    <a:highlight>
                      <a:srgbClr val="00FFFF"/>
                    </a:highlight>
                    <a:latin typeface="Comic Sans MS" pitchFamily="66" charset="0"/>
                    <a:cs typeface="Calibri"/>
                    <a:sym typeface="Calibri"/>
                  </a:rPr>
                  <a:t> Le montant restant est réglé sous forme de paiements mensuels pendant 5 mois.</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du prix représente chaque paiement mensuel ?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cs typeface="Calibri" panose="020F050202020403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200" b="0" i="0" u="none" dirty="0">
                    <a:latin typeface="Comic Sans MS" pitchFamily="66" charset="0"/>
                    <a:ea typeface="Calibri" panose="020F0502020204030204" pitchFamily="34" charset="0"/>
                    <a:cs typeface="Calibri"/>
                  </a:rPr>
                  <a:t> </a:t>
                </a:r>
                <a:r>
                  <a:rPr lang="fr-FR" sz="1200" b="1" i="0" u="none" strike="noStrike" cap="none" dirty="0">
                    <a:solidFill>
                      <a:schemeClr val="dk1"/>
                    </a:solidFill>
                    <a:effectLst/>
                    <a:highlight>
                      <a:srgbClr val="00FFFF"/>
                    </a:highlight>
                    <a:latin typeface="Comic Sans MS" pitchFamily="66" charset="0"/>
                    <a:ea typeface="Calibri" panose="020F0502020204030204" pitchFamily="34" charset="0"/>
                    <a:cs typeface="Calibri"/>
                    <a:sym typeface="Calibri"/>
                  </a:rPr>
                  <a:t>Vous</a:t>
                </a:r>
                <a:r>
                  <a:rPr lang="fr-FR" sz="1200" b="1" i="0" u="none" strike="noStrike" cap="none" baseline="0" dirty="0">
                    <a:solidFill>
                      <a:schemeClr val="dk1"/>
                    </a:solidFill>
                    <a:effectLst/>
                    <a:highlight>
                      <a:srgbClr val="00FFFF"/>
                    </a:highlight>
                    <a:latin typeface="Comic Sans MS" pitchFamily="66" charset="0"/>
                    <a:ea typeface="Calibri" panose="020F0502020204030204" pitchFamily="34" charset="0"/>
                    <a:cs typeface="Calibri"/>
                    <a:sym typeface="Calibri"/>
                  </a:rPr>
                  <a:t> avez fait un très bon travail.</a:t>
                </a:r>
                <a:endParaRPr lang="fr-FR" sz="1200" b="1" i="0" u="none" strike="noStrike" cap="none" dirty="0">
                  <a:solidFill>
                    <a:schemeClr val="dk1"/>
                  </a:solidFill>
                  <a:effectLst/>
                  <a:highlight>
                    <a:srgbClr val="00FFFF"/>
                  </a:highlight>
                  <a:latin typeface="Comic Sans MS" pitchFamily="66" charset="0"/>
                  <a:ea typeface="Calibri"/>
                  <a:cs typeface="Calibri"/>
                  <a:sym typeface="Calibri"/>
                </a:endParaRPr>
              </a:p>
              <a:p>
                <a:pPr marL="228600" indent="0"/>
                <a:r>
                  <a:rPr lang="fr-FR" sz="1200" b="1" i="0" u="none" strike="noStrike" cap="none" dirty="0">
                    <a:solidFill>
                      <a:schemeClr val="dk1"/>
                    </a:solidFill>
                    <a:effectLst/>
                    <a:highlight>
                      <a:srgbClr val="00FFFF"/>
                    </a:highlight>
                    <a:latin typeface="Comic Sans MS" pitchFamily="66" charset="0"/>
                    <a:ea typeface="Calibri"/>
                    <a:cs typeface="Calibri"/>
                    <a:sym typeface="Calibri"/>
                  </a:rPr>
                  <a:t>Vous</a:t>
                </a:r>
                <a:r>
                  <a:rPr lang="fr-FR" sz="1200" b="1" i="0" u="none" strike="noStrike" cap="none" baseline="0" dirty="0">
                    <a:solidFill>
                      <a:schemeClr val="dk1"/>
                    </a:solidFill>
                    <a:effectLst/>
                    <a:highlight>
                      <a:srgbClr val="00FFFF"/>
                    </a:highlight>
                    <a:latin typeface="Comic Sans MS" pitchFamily="66" charset="0"/>
                    <a:ea typeface="Calibri"/>
                    <a:cs typeface="Calibri"/>
                    <a:sym typeface="Calibri"/>
                  </a:rPr>
                  <a:t> savez maintenant multiplier et diviser deux fractions ou deux nombres mixtes.</a:t>
                </a:r>
                <a:endParaRPr lang="fr-FR" sz="1200" b="1" i="0" u="none" strike="noStrike" cap="none" dirty="0">
                  <a:solidFill>
                    <a:schemeClr val="dk1"/>
                  </a:solidFill>
                  <a:effectLst/>
                  <a:highlight>
                    <a:srgbClr val="00FFFF"/>
                  </a:highlight>
                  <a:latin typeface="Comic Sans MS" pitchFamily="66" charset="0"/>
                  <a:ea typeface="Calibri"/>
                  <a:cs typeface="Calibri"/>
                  <a:sym typeface="Calibri"/>
                </a:endParaRPr>
              </a:p>
              <a:p>
                <a:pPr marL="228600" indent="0"/>
                <a:r>
                  <a:rPr lang="fr-FR" sz="1200" b="1" i="0" u="none" strike="noStrike" cap="none" dirty="0">
                    <a:solidFill>
                      <a:schemeClr val="dk1"/>
                    </a:solidFill>
                    <a:effectLst/>
                    <a:highlight>
                      <a:srgbClr val="00FFFF"/>
                    </a:highlight>
                    <a:latin typeface="Comic Sans MS" pitchFamily="66" charset="0"/>
                    <a:ea typeface="Calibri"/>
                    <a:cs typeface="Calibri"/>
                    <a:sym typeface="Calibri"/>
                  </a:rPr>
                  <a:t>Vous savez également simplifier votre produit ou votre quotient.</a:t>
                </a: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Et</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ainsi, vous pouvez trouver la fraction du prix de chaque mensualité payée par Samir pour la télévision et le lecteur du DVD.</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Nous</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savons qu’il a payé les</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a:t>𝟑/𝟓 </a:t>
                </a:r>
                <a:r>
                  <a:rPr lang="fr-FR" sz="1800" b="1" i="0">
                    <a:effectLst/>
                    <a:latin typeface="Cambria Math" panose="02040503050406030204" pitchFamily="18"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du prix  comme acompte.</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mois suivant, il a payé un autre paiement équivalent à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a:t>𝟏/𝟒 </a:t>
                </a:r>
                <a:r>
                  <a:rPr lang="fr-FR" sz="1800" b="1" i="0">
                    <a:effectLst/>
                    <a:latin typeface="Cambria Math" panose="02040503050406030204" pitchFamily="18"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de l’acompte.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indent="0"/>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 fraction du</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prix représente le paiement du mois prochain ? »</a:t>
                </a: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dirty="0">
                  <a:latin typeface="Comic Sans MS" pitchFamily="66" charset="0"/>
                  <a:cs typeface="Calibri" panose="020F050202020403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i="0" noProof="0" dirty="0">
                    <a:latin typeface="Comic Sans MS" pitchFamily="66" charset="0"/>
                  </a:rPr>
                  <a:t>L’enseignant</a:t>
                </a:r>
                <a:r>
                  <a:rPr lang="fr-FR" sz="1800" i="0" baseline="0" noProof="0" dirty="0">
                    <a:latin typeface="Comic Sans MS" pitchFamily="66" charset="0"/>
                  </a:rPr>
                  <a:t>(e) dit : </a:t>
                </a:r>
                <a:r>
                  <a:rPr lang="fr-FR" sz="1800" b="1" i="0" baseline="0" noProof="0" dirty="0">
                    <a:latin typeface="Comic Sans MS" pitchFamily="66" charset="0"/>
                  </a:rPr>
                  <a:t>« </a:t>
                </a:r>
                <a:r>
                  <a:rPr lang="fr-FR" sz="1800" b="1" i="0" u="none" strike="noStrike" cap="none" baseline="0" noProof="0" dirty="0">
                    <a:solidFill>
                      <a:schemeClr val="dk1"/>
                    </a:solidFill>
                    <a:effectLst/>
                    <a:highlight>
                      <a:srgbClr val="00FFFF"/>
                    </a:highlight>
                    <a:latin typeface="Comic Sans MS" pitchFamily="66" charset="0"/>
                    <a:cs typeface="Calibri"/>
                    <a:sym typeface="Calibri"/>
                  </a:rPr>
                  <a:t>Quelle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représente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le montant restant à payer ?</a:t>
                </a:r>
                <a:r>
                  <a:rPr lang="fr-FR" sz="1800" b="1" i="0" baseline="0" dirty="0">
                    <a:effectLst/>
                    <a:highlight>
                      <a:srgbClr val="00FFFF"/>
                    </a:highlight>
                    <a:latin typeface="Comic Sans MS" pitchFamily="66" charset="0"/>
                    <a:ea typeface="Times New Roman" panose="02020603050405020304" pitchFamily="18" charset="0"/>
                    <a:cs typeface="Arial" panose="020B0604020202020204" pitchFamily="34" charset="0"/>
                  </a:rPr>
                  <a:t> »</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i="0" noProof="0" dirty="0">
                    <a:latin typeface="Comic Sans MS" pitchFamily="66" charset="0"/>
                  </a:rPr>
                  <a:t>L’enseignant</a:t>
                </a:r>
                <a:r>
                  <a:rPr lang="fr-FR" sz="1800" i="0" baseline="0" noProof="0" dirty="0">
                    <a:latin typeface="Comic Sans MS" pitchFamily="66" charset="0"/>
                  </a:rPr>
                  <a:t>(e) dit : </a:t>
                </a:r>
                <a:r>
                  <a:rPr lang="fr-FR" sz="1800" b="1" i="0" baseline="0" noProof="0" dirty="0">
                    <a:latin typeface="Comic Sans MS" pitchFamily="66" charset="0"/>
                  </a:rPr>
                  <a:t>«</a:t>
                </a:r>
                <a:r>
                  <a:rPr lang="fr-FR" sz="1800" b="1" i="0" u="none" strike="noStrike" cap="none" baseline="0" noProof="0" dirty="0">
                    <a:solidFill>
                      <a:schemeClr val="dk1"/>
                    </a:solidFill>
                    <a:effectLst/>
                    <a:highlight>
                      <a:srgbClr val="00FFFF"/>
                    </a:highlight>
                    <a:latin typeface="Comic Sans MS" pitchFamily="66" charset="0"/>
                    <a:cs typeface="Calibri"/>
                    <a:sym typeface="Calibri"/>
                  </a:rPr>
                  <a:t> Le montant restant est réglé sous forme de paiements mensuels pendant 5 mois.</a:t>
                </a:r>
                <a:endParaRPr lang="fr-FR" sz="1800" b="1" i="0" dirty="0">
                  <a:effectLst/>
                  <a:highlight>
                    <a:srgbClr val="00FFFF"/>
                  </a:highlight>
                  <a:latin typeface="Comic Sans MS" pitchFamily="66"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du prix représente chaque paiement mensuel ?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i="0" dirty="0">
                  <a:latin typeface="Comic Sans MS" pitchFamily="66" charset="0"/>
                  <a:cs typeface="Calibri" panose="020F0502020204030204" pitchFamily="34"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20</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3686205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Si </a:t>
                </a:r>
                <a:r>
                  <a:rPr kumimoji="0" lang="fr-FR" sz="2800" b="1" i="0" u="none" strike="noStrike" kern="0" cap="none" spc="0" normalizeH="0" baseline="0" noProof="0" dirty="0">
                    <a:ln>
                      <a:noFill/>
                    </a:ln>
                    <a:solidFill>
                      <a:prstClr val="black">
                        <a:lumMod val="65000"/>
                        <a:lumOff val="35000"/>
                      </a:prstClr>
                    </a:solidFill>
                    <a:effectLst/>
                    <a:highlight>
                      <a:srgbClr val="00FFFF"/>
                    </a:highlight>
                    <a:uLnTx/>
                    <a:uFillTx/>
                    <a:latin typeface="Comic Sans MS"/>
                    <a:cs typeface="Arial"/>
                    <a:sym typeface="Arial"/>
                  </a:rPr>
                  <a:t>l</a:t>
                </a:r>
                <a:r>
                  <a:rPr kumimoji="0" lang="fr-FR" sz="2800" b="1"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e prix du lecteur DVD est égal à $135 et celui de la télévision est égal à </a:t>
                </a:r>
                <a14:m>
                  <m:oMath xmlns:m="http://schemas.openxmlformats.org/officeDocument/2006/math">
                    <m:r>
                      <m:rPr>
                        <m:nor/>
                      </m:rPr>
                      <a:rPr kumimoji="0" lang="fr-FR" sz="2800" b="1" i="0" u="none" strike="noStrike" kern="0" cap="none" spc="0" normalizeH="0" baseline="0" noProof="0" smtClean="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m:t>1</m:t>
                    </m:r>
                    <m:f>
                      <m:fPr>
                        <m:ctrlPr>
                          <a:rPr kumimoji="0" lang="fr-FR" sz="2800" b="1" i="1" u="none" strike="noStrike" kern="0" cap="none" spc="0" normalizeH="0" baseline="0" noProof="0" smtClean="0">
                            <a:ln>
                              <a:noFill/>
                            </a:ln>
                            <a:solidFill>
                              <a:prstClr val="black">
                                <a:lumMod val="65000"/>
                                <a:lumOff val="35000"/>
                              </a:prstClr>
                            </a:solidFill>
                            <a:effectLst/>
                            <a:uLnTx/>
                            <a:uFillTx/>
                            <a:latin typeface="Cambria Math" panose="02040503050406030204" pitchFamily="18" charset="0"/>
                            <a:ea typeface="Times New Roman" panose="02020603050405020304" pitchFamily="18" charset="0"/>
                            <a:cs typeface="Calibri" panose="020F0502020204030204" pitchFamily="34" charset="0"/>
                            <a:sym typeface="Arial"/>
                          </a:rPr>
                        </m:ctrlPr>
                      </m:fPr>
                      <m:num>
                        <m:r>
                          <m:rPr>
                            <m:nor/>
                          </m:rPr>
                          <a:rPr kumimoji="0" lang="fr-FR" sz="2800" b="1" i="0" u="none" strike="noStrike" kern="0" cap="none" spc="0" normalizeH="0" baseline="0" noProof="0" smtClean="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m:t>2</m:t>
                        </m:r>
                      </m:num>
                      <m:den>
                        <m:r>
                          <m:rPr>
                            <m:nor/>
                          </m:rPr>
                          <a:rPr kumimoji="0" lang="fr-FR" sz="2800" b="1" i="0" u="none" strike="noStrike" kern="0" cap="none" spc="0" normalizeH="0" baseline="0" noProof="0" smtClean="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m:t>3</m:t>
                        </m:r>
                      </m:den>
                    </m:f>
                    <m:r>
                      <m:rPr>
                        <m:nor/>
                      </m:rPr>
                      <a:rPr kumimoji="0" lang="fr-FR" sz="2800" b="1" i="0" u="none" strike="noStrike" kern="0" cap="none" spc="0" normalizeH="0" baseline="0" noProof="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m:t> </m:t>
                    </m:r>
                  </m:oMath>
                </a14:m>
                <a:r>
                  <a:rPr kumimoji="0" lang="fr-FR" sz="2800" b="1"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du prix du DVD, </a:t>
                </a:r>
                <a:r>
                  <a:rPr lang="fr-FR" sz="1200" b="1" i="0" baseline="0" noProof="0" dirty="0">
                    <a:effectLst/>
                    <a:highlight>
                      <a:srgbClr val="00FFFF"/>
                    </a:highlight>
                    <a:latin typeface="Comic Sans MS" pitchFamily="66" charset="0"/>
                    <a:cs typeface="Calibri" panose="020F0502020204030204" pitchFamily="34" charset="0"/>
                  </a:rPr>
                  <a:t>quel est le prix de la télévision et quel est le prix total de la télévision et du lecteur DVD ?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indent="0"/>
                <a:endParaRPr lang="fr-FR" i="0" dirty="0">
                  <a:latin typeface="Comic Sans MS" pitchFamily="66"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Si </a:t>
                </a:r>
                <a:r>
                  <a:rPr kumimoji="0" lang="fr-FR" sz="2800" b="1" i="0" u="none" strike="noStrike" kern="0" cap="none" spc="0" normalizeH="0" baseline="0" noProof="0" dirty="0">
                    <a:ln>
                      <a:noFill/>
                    </a:ln>
                    <a:solidFill>
                      <a:prstClr val="black">
                        <a:lumMod val="65000"/>
                        <a:lumOff val="35000"/>
                      </a:prstClr>
                    </a:solidFill>
                    <a:effectLst/>
                    <a:highlight>
                      <a:srgbClr val="00FFFF"/>
                    </a:highlight>
                    <a:uLnTx/>
                    <a:uFillTx/>
                    <a:latin typeface="Comic Sans MS"/>
                    <a:cs typeface="Arial"/>
                    <a:sym typeface="Arial"/>
                  </a:rPr>
                  <a:t>l</a:t>
                </a:r>
                <a:r>
                  <a:rPr kumimoji="0" lang="fr-FR" sz="2800" b="1"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e prix du lecteur DVD est égal à $135 et celui de la télévision est égal à </a:t>
                </a:r>
                <a:r>
                  <a:rPr kumimoji="0" lang="fr-FR" sz="2800" b="1" i="0" u="none" strike="noStrike" kern="0" cap="none" spc="0" normalizeH="0" baseline="0" noProof="0">
                    <a:ln>
                      <a:noFill/>
                    </a:ln>
                    <a:solidFill>
                      <a:prstClr val="black">
                        <a:lumMod val="65000"/>
                        <a:lumOff val="35000"/>
                      </a:prstClr>
                    </a:solidFill>
                    <a:effectLst/>
                    <a:uLnTx/>
                    <a:uFillTx/>
                    <a:latin typeface="Cambria Math" panose="02040503050406030204" pitchFamily="18" charset="0"/>
                    <a:ea typeface="Times New Roman" panose="02020603050405020304" pitchFamily="18" charset="0"/>
                    <a:cs typeface="Calibri" panose="020F0502020204030204" pitchFamily="34" charset="0"/>
                    <a:sym typeface="Arial"/>
                  </a:rPr>
                  <a:t>"1" </a:t>
                </a:r>
                <a:r>
                  <a:rPr kumimoji="0" lang="fr-FR" sz="2800" b="1" i="0" u="none" strike="noStrike" kern="0" cap="none" spc="0" normalizeH="0" baseline="0" noProof="0">
                    <a:ln>
                      <a:noFill/>
                    </a:ln>
                    <a:solidFill>
                      <a:prstClr val="black">
                        <a:lumMod val="65000"/>
                        <a:lumOff val="35000"/>
                      </a:prstClr>
                    </a:solidFill>
                    <a:effectLst/>
                    <a:uLnTx/>
                    <a:uFillTx/>
                    <a:latin typeface="Comic Sans MS"/>
                    <a:cs typeface="Calibri" panose="020F0502020204030204" pitchFamily="34" charset="0"/>
                    <a:sym typeface="Arial"/>
                  </a:rPr>
                  <a:t> "</a:t>
                </a:r>
                <a:r>
                  <a:rPr kumimoji="0" lang="fr-FR" sz="2800" b="1" i="0" u="none" strike="noStrike" kern="0" cap="none" spc="0" normalizeH="0" baseline="0" noProof="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a:t>2</a:t>
                </a:r>
                <a:r>
                  <a:rPr kumimoji="0" lang="fr-FR" sz="2800" b="1" i="0" u="none" strike="noStrike" kern="0" cap="none" spc="0" normalizeH="0" baseline="0" noProof="0">
                    <a:ln>
                      <a:noFill/>
                    </a:ln>
                    <a:solidFill>
                      <a:prstClr val="black">
                        <a:lumMod val="65000"/>
                        <a:lumOff val="35000"/>
                      </a:prstClr>
                    </a:solidFill>
                    <a:effectLst/>
                    <a:uLnTx/>
                    <a:uFillTx/>
                    <a:latin typeface="Cambria Math" panose="02040503050406030204" pitchFamily="18" charset="0"/>
                    <a:ea typeface="Times New Roman" panose="02020603050405020304" pitchFamily="18" charset="0"/>
                    <a:cs typeface="Calibri" panose="020F0502020204030204" pitchFamily="34" charset="0"/>
                    <a:sym typeface="Arial"/>
                  </a:rPr>
                  <a:t>" /"</a:t>
                </a:r>
                <a:r>
                  <a:rPr kumimoji="0" lang="fr-FR" sz="2800" b="1" i="0" u="none" strike="noStrike" kern="0" cap="none" spc="0" normalizeH="0" baseline="0" noProof="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a:t>3</a:t>
                </a:r>
                <a:r>
                  <a:rPr kumimoji="0" lang="fr-FR" sz="2800" b="1" i="0" u="none" strike="noStrike" kern="0" cap="none" spc="0" normalizeH="0" baseline="0" noProof="0">
                    <a:ln>
                      <a:noFill/>
                    </a:ln>
                    <a:solidFill>
                      <a:prstClr val="black">
                        <a:lumMod val="65000"/>
                        <a:lumOff val="35000"/>
                      </a:prstClr>
                    </a:solidFill>
                    <a:effectLst/>
                    <a:uLnTx/>
                    <a:uFillTx/>
                    <a:latin typeface="Cambria Math" panose="02040503050406030204" pitchFamily="18" charset="0"/>
                    <a:ea typeface="Times New Roman" panose="02020603050405020304" pitchFamily="18" charset="0"/>
                    <a:cs typeface="Calibri" panose="020F0502020204030204" pitchFamily="34" charset="0"/>
                    <a:sym typeface="Arial"/>
                  </a:rPr>
                  <a:t>"  " </a:t>
                </a:r>
                <a:r>
                  <a:rPr kumimoji="0" lang="en-US" sz="2800" b="1" i="0" u="none" strike="noStrike" kern="0" cap="none" spc="0" normalizeH="0" baseline="0" noProof="0">
                    <a:ln>
                      <a:noFill/>
                    </a:ln>
                    <a:solidFill>
                      <a:prstClr val="black">
                        <a:lumMod val="65000"/>
                        <a:lumOff val="35000"/>
                      </a:prstClr>
                    </a:solidFill>
                    <a:effectLst/>
                    <a:uLnTx/>
                    <a:uFillTx/>
                    <a:latin typeface="Comic Sans MS"/>
                    <a:ea typeface="Times New Roman" panose="02020603050405020304" pitchFamily="18" charset="0"/>
                    <a:cs typeface="Calibri" panose="020F0502020204030204" pitchFamily="34" charset="0"/>
                    <a:sym typeface="Arial"/>
                  </a:rPr>
                  <a:t>"</a:t>
                </a:r>
                <a:r>
                  <a:rPr kumimoji="0" lang="fr-FR" sz="2800" b="1"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du prix du DVD, </a:t>
                </a:r>
                <a:r>
                  <a:rPr lang="fr-FR" sz="1200" b="1" i="0" baseline="0" noProof="0" dirty="0">
                    <a:effectLst/>
                    <a:highlight>
                      <a:srgbClr val="00FFFF"/>
                    </a:highlight>
                    <a:latin typeface="Comic Sans MS" pitchFamily="66" charset="0"/>
                    <a:cs typeface="Calibri" panose="020F0502020204030204" pitchFamily="34" charset="0"/>
                  </a:rPr>
                  <a:t>quel est le prix de la télévision et quel est le prix total de la télévision et du lecteur DVD ? »</a:t>
                </a:r>
                <a:endParaRPr lang="fr-FR" b="1" i="0" baseline="0" noProof="0" dirty="0">
                  <a:latin typeface="Comic Sans MS" pitchFamily="66"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0" u="none"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indent="0"/>
                <a:endParaRPr lang="fr-FR" i="0" dirty="0">
                  <a:latin typeface="Comic Sans MS" pitchFamily="66" charset="0"/>
                </a:endParaRPr>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21</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3989682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4"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fr-FR"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22</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676791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dirty="0">
                <a:effectLst/>
                <a:highlight>
                  <a:srgbClr val="00FFFF"/>
                </a:highlight>
                <a:latin typeface="Comic Sans MS" pitchFamily="66" charset="0"/>
                <a:ea typeface="Calibri" panose="020F0502020204030204" pitchFamily="34" charset="0"/>
                <a:cs typeface="Calibri" panose="020F0502020204030204" pitchFamily="34" charset="0"/>
              </a:rPr>
              <a:t>Testez vos</a:t>
            </a:r>
            <a:r>
              <a:rPr lang="fr-FR" sz="1200" b="1" i="0" baseline="0" dirty="0">
                <a:effectLst/>
                <a:highlight>
                  <a:srgbClr val="00FFFF"/>
                </a:highlight>
                <a:latin typeface="Comic Sans MS" pitchFamily="66" charset="0"/>
                <a:ea typeface="Calibri" panose="020F0502020204030204" pitchFamily="34" charset="0"/>
                <a:cs typeface="Calibri" panose="020F0502020204030204" pitchFamily="34" charset="0"/>
              </a:rPr>
              <a:t> connaissances.</a:t>
            </a:r>
            <a:endParaRPr lang="fr-FR" sz="1200" b="1" i="0" dirty="0">
              <a:effectLst/>
              <a:latin typeface="Comic Sans MS" pitchFamily="66" charset="0"/>
              <a:ea typeface="Calibri" panose="020F0502020204030204" pitchFamily="34" charset="0"/>
              <a:cs typeface="Arial" panose="020B0604020202020204" pitchFamily="34" charset="0"/>
            </a:endParaRP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baseline="0" noProof="0" dirty="0">
                <a:latin typeface="Comic Sans MS" pitchFamily="66" charset="0"/>
              </a:rPr>
              <a:t>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23</a:t>
            </a:fld>
            <a:endParaRPr lang="en-US" dirty="0">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dirty="0">
              <a:latin typeface="Comic Sans MS" panose="030F0702030302020204" pitchFamily="66" charset="0"/>
            </a:endParaRPr>
          </a:p>
        </p:txBody>
      </p:sp>
    </p:spTree>
    <p:extLst>
      <p:ext uri="{BB962C8B-B14F-4D97-AF65-F5344CB8AC3E}">
        <p14:creationId xmlns:p14="http://schemas.microsoft.com/office/powerpoint/2010/main" val="2720673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dirty="0">
              <a:latin typeface="Comic Sans MS" panose="030F0702030302020204" pitchFamily="66" charset="0"/>
            </a:endParaRPr>
          </a:p>
        </p:txBody>
      </p:sp>
    </p:spTree>
    <p:extLst>
      <p:ext uri="{BB962C8B-B14F-4D97-AF65-F5344CB8AC3E}">
        <p14:creationId xmlns:p14="http://schemas.microsoft.com/office/powerpoint/2010/main" val="1539098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dirty="0">
              <a:latin typeface="Comic Sans MS" panose="030F0702030302020204" pitchFamily="66" charset="0"/>
            </a:endParaRPr>
          </a:p>
        </p:txBody>
      </p:sp>
    </p:spTree>
    <p:extLst>
      <p:ext uri="{BB962C8B-B14F-4D97-AF65-F5344CB8AC3E}">
        <p14:creationId xmlns:p14="http://schemas.microsoft.com/office/powerpoint/2010/main" val="3660048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dirty="0">
              <a:latin typeface="Comic Sans MS" panose="030F0702030302020204" pitchFamily="66" charset="0"/>
            </a:endParaRPr>
          </a:p>
        </p:txBody>
      </p:sp>
    </p:spTree>
    <p:extLst>
      <p:ext uri="{BB962C8B-B14F-4D97-AF65-F5344CB8AC3E}">
        <p14:creationId xmlns:p14="http://schemas.microsoft.com/office/powerpoint/2010/main" val="26465025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Calculez puis choisissez la bonne réponse.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dirty="0">
              <a:latin typeface="Comic Sans MS" panose="030F0702030302020204" pitchFamily="66" charset="0"/>
            </a:endParaRPr>
          </a:p>
        </p:txBody>
      </p:sp>
    </p:spTree>
    <p:extLst>
      <p:ext uri="{BB962C8B-B14F-4D97-AF65-F5344CB8AC3E}">
        <p14:creationId xmlns:p14="http://schemas.microsoft.com/office/powerpoint/2010/main" val="114916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l’égalité suivante est vraie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dirty="0">
              <a:latin typeface="Comic Sans MS" panose="030F0702030302020204" pitchFamily="66" charset="0"/>
            </a:endParaRPr>
          </a:p>
        </p:txBody>
      </p:sp>
    </p:spTree>
    <p:extLst>
      <p:ext uri="{BB962C8B-B14F-4D97-AF65-F5344CB8AC3E}">
        <p14:creationId xmlns:p14="http://schemas.microsoft.com/office/powerpoint/2010/main" val="2349910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l’égalité suivante est vraie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dirty="0">
              <a:latin typeface="Comic Sans MS" panose="030F0702030302020204" pitchFamily="66" charset="0"/>
            </a:endParaRPr>
          </a:p>
        </p:txBody>
      </p:sp>
    </p:spTree>
    <p:extLst>
      <p:ext uri="{BB962C8B-B14F-4D97-AF65-F5344CB8AC3E}">
        <p14:creationId xmlns:p14="http://schemas.microsoft.com/office/powerpoint/2010/main" val="2188880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l’égalité suivante est vraie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dirty="0">
              <a:latin typeface="Comic Sans MS" panose="030F0702030302020204" pitchFamily="66" charset="0"/>
            </a:endParaRPr>
          </a:p>
        </p:txBody>
      </p:sp>
    </p:spTree>
    <p:extLst>
      <p:ext uri="{BB962C8B-B14F-4D97-AF65-F5344CB8AC3E}">
        <p14:creationId xmlns:p14="http://schemas.microsoft.com/office/powerpoint/2010/main" val="970570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l’égalité suivante est vraie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32</a:t>
            </a:fld>
            <a:endParaRPr lang="en-US" dirty="0">
              <a:latin typeface="Comic Sans MS" panose="030F0702030302020204" pitchFamily="66" charset="0"/>
            </a:endParaRPr>
          </a:p>
        </p:txBody>
      </p:sp>
    </p:spTree>
    <p:extLst>
      <p:ext uri="{BB962C8B-B14F-4D97-AF65-F5344CB8AC3E}">
        <p14:creationId xmlns:p14="http://schemas.microsoft.com/office/powerpoint/2010/main" val="13845229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l’énoncé suivant est vrai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en-US" sz="800" b="1" noProof="0" dirty="0">
              <a:effectLst/>
              <a:latin typeface="Times New Roman" panose="02020603050405020304" pitchFamily="18"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33</a:t>
            </a:fld>
            <a:endParaRPr lang="en-US" dirty="0">
              <a:latin typeface="Comic Sans MS" panose="030F0702030302020204" pitchFamily="66" charset="0"/>
            </a:endParaRPr>
          </a:p>
        </p:txBody>
      </p:sp>
    </p:spTree>
    <p:extLst>
      <p:ext uri="{BB962C8B-B14F-4D97-AF65-F5344CB8AC3E}">
        <p14:creationId xmlns:p14="http://schemas.microsoft.com/office/powerpoint/2010/main" val="581301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Indiquez si l’énoncé suivant est vrai ou non.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34</a:t>
            </a:fld>
            <a:endParaRPr lang="en-US" dirty="0">
              <a:latin typeface="Comic Sans MS" panose="030F0702030302020204" pitchFamily="66" charset="0"/>
            </a:endParaRPr>
          </a:p>
        </p:txBody>
      </p:sp>
    </p:spTree>
    <p:extLst>
      <p:ext uri="{BB962C8B-B14F-4D97-AF65-F5344CB8AC3E}">
        <p14:creationId xmlns:p14="http://schemas.microsoft.com/office/powerpoint/2010/main" val="32966324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Relie</a:t>
            </a:r>
            <a:r>
              <a:rPr lang="fr-FR" b="1" i="0" dirty="0">
                <a:latin typeface="Comic Sans MS" pitchFamily="66" charset="0"/>
              </a:rPr>
              <a:t>z chaque opération à la réponse convenable. </a:t>
            </a:r>
            <a:r>
              <a:rPr lang="fr-FR" b="1" i="0" baseline="0" noProof="0" dirty="0">
                <a:latin typeface="Comic Sans MS" pitchFamily="66" charset="0"/>
              </a:rPr>
              <a:t>»</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35</a:t>
            </a:fld>
            <a:endParaRPr lang="en-US" dirty="0">
              <a:latin typeface="Comic Sans MS" panose="030F0702030302020204" pitchFamily="66" charset="0"/>
            </a:endParaRPr>
          </a:p>
        </p:txBody>
      </p:sp>
    </p:spTree>
    <p:extLst>
      <p:ext uri="{BB962C8B-B14F-4D97-AF65-F5344CB8AC3E}">
        <p14:creationId xmlns:p14="http://schemas.microsoft.com/office/powerpoint/2010/main" val="1409993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Résolvez le problème suivant.</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La longueur d'un terrain rectangulaire est de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14:m>
                  <m:oMath xmlns:m="http://schemas.openxmlformats.org/officeDocument/2006/math">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3</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den>
                    </m:f>
                  </m:oMath>
                </a14:m>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m</a:t>
                </a:r>
                <a:r>
                  <a:rPr lang="fr-FR" b="1" i="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Si l’aire du terrain est de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320 m</a:t>
                </a:r>
                <a:r>
                  <a:rPr lang="fr-FR" sz="1200" b="1" i="0" u="none" strike="noStrike" cap="none" baseline="30000"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2</a:t>
                </a:r>
                <a:r>
                  <a:rPr lang="fr-FR" b="1" i="0" dirty="0">
                    <a:latin typeface="Comic Sans MS" pitchFamily="66" charset="0"/>
                  </a:rPr>
                  <a:t>, quelle est sa largeur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indent="0"/>
                <a:endParaRPr lang="fr-FR" sz="1200" b="0" i="0" dirty="0">
                  <a:latin typeface="Comic Sans MS" pitchFamily="66" charset="0"/>
                  <a:cs typeface="Calibri" panose="020F0502020204030204" pitchFamily="34" charset="0"/>
                </a:endParaRPr>
              </a:p>
              <a:p>
                <a:pPr marL="228600" indent="0"/>
                <a:endParaRPr lang="fr-FR" sz="1200" b="1" i="0" u="sng" dirty="0">
                  <a:latin typeface="Comic Sans MS" pitchFamily="66"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200" b="1" i="0" baseline="0" noProof="0" dirty="0">
                    <a:effectLst/>
                    <a:highlight>
                      <a:srgbClr val="00FFFF"/>
                    </a:highlight>
                    <a:latin typeface="Comic Sans MS" pitchFamily="66" charset="0"/>
                    <a:cs typeface="Calibri" panose="020F0502020204030204" pitchFamily="34" charset="0"/>
                  </a:rPr>
                  <a:t>Résolvez le problème suivant.</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La longueur d'un terrain rectangulaire est de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"5" </a:t>
                </a:r>
                <a:r>
                  <a:rPr lang="fr-FR" sz="1200" b="1" i="0" u="none" strike="noStrike" cap="none">
                    <a:solidFill>
                      <a:schemeClr val="accent1">
                        <a:lumMod val="50000"/>
                      </a:schemeClr>
                    </a:solidFill>
                    <a:latin typeface="Comic Sans MS" pitchFamily="66" charset="0"/>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3</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5</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m</a:t>
                </a:r>
                <a:r>
                  <a:rPr lang="fr-FR" b="1" i="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Si l’aire du terrain est de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320 m</a:t>
                </a:r>
                <a:r>
                  <a:rPr lang="fr-FR" sz="1200" b="1" i="0" u="none" strike="noStrike" cap="none" baseline="30000"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2</a:t>
                </a:r>
                <a:r>
                  <a:rPr lang="fr-FR" b="1" i="0" dirty="0">
                    <a:latin typeface="Comic Sans MS" pitchFamily="66" charset="0"/>
                  </a:rPr>
                  <a:t>, quelle est sa largeur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indent="0"/>
                <a:endParaRPr lang="fr-FR" sz="1200" b="0" i="0" dirty="0">
                  <a:latin typeface="Comic Sans MS" pitchFamily="66" charset="0"/>
                  <a:cs typeface="Calibri" panose="020F0502020204030204" pitchFamily="34" charset="0"/>
                </a:endParaRPr>
              </a:p>
              <a:p>
                <a:pPr marL="228600" indent="0"/>
                <a:endParaRPr lang="fr-FR" sz="1200" b="1" i="0" u="sng" dirty="0">
                  <a:latin typeface="Comic Sans MS" pitchFamily="66" charset="0"/>
                </a:endParaRPr>
              </a:p>
              <a:p>
                <a:pPr marL="228600" marR="0" indent="0">
                  <a:lnSpc>
                    <a:spcPct val="107000"/>
                  </a:lnSpc>
                  <a:spcBef>
                    <a:spcPts val="0"/>
                  </a:spcBef>
                  <a:spcAft>
                    <a:spcPts val="800"/>
                  </a:spcAft>
                </a:pPr>
                <a:endParaRPr lang="fr-FR" sz="1800" i="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36</a:t>
            </a:fld>
            <a:endParaRPr lang="en-US" dirty="0">
              <a:latin typeface="Comic Sans MS" panose="030F0702030302020204" pitchFamily="66" charset="0"/>
            </a:endParaRPr>
          </a:p>
        </p:txBody>
      </p:sp>
    </p:spTree>
    <p:extLst>
      <p:ext uri="{BB962C8B-B14F-4D97-AF65-F5344CB8AC3E}">
        <p14:creationId xmlns:p14="http://schemas.microsoft.com/office/powerpoint/2010/main" val="34040109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Samira a vidé le contenu de ce gallon d'huile dans des bouteilles de</a:t>
                </a:r>
                <a:r>
                  <a:rPr lang="fr-FR" b="1" i="0" baseline="0" dirty="0">
                    <a:latin typeface="Comic Sans MS" pitchFamily="66" charset="0"/>
                  </a:rPr>
                  <a:t> capacité de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1</a:t>
                </a:r>
                <a14:m>
                  <m:oMath xmlns:m="http://schemas.openxmlformats.org/officeDocument/2006/math">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4</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den>
                    </m:f>
                  </m:oMath>
                </a14:m>
                <a:r>
                  <a:rPr lang="fr-FR" sz="1200" b="1" i="0" u="none" strike="noStrike" cap="none" dirty="0">
                    <a:solidFill>
                      <a:schemeClr val="accent1">
                        <a:lumMod val="50000"/>
                      </a:schemeClr>
                    </a:solidFill>
                    <a:latin typeface="Comic Sans MS" pitchFamily="66" charset="0"/>
                    <a:ea typeface="Calibri"/>
                    <a:cs typeface="Calibri"/>
                    <a:sym typeface="Calibri"/>
                  </a:rPr>
                  <a:t>  litres chacune.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bouteilles a-t-elle remplies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a:p>
                <a:pPr marL="228600" indent="0"/>
                <a:endParaRPr lang="fr-FR" sz="1200" b="0" i="0" dirty="0">
                  <a:latin typeface="Comic Sans MS" pitchFamily="66" charset="0"/>
                  <a:cs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Samira a vidé le contenu de ce gallon d'huile dans des bouteilles de</a:t>
                </a:r>
                <a:r>
                  <a:rPr lang="fr-FR" b="1" i="0" baseline="0" dirty="0">
                    <a:latin typeface="Comic Sans MS" pitchFamily="66" charset="0"/>
                  </a:rPr>
                  <a:t> capacité de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1</a:t>
                </a:r>
                <a:r>
                  <a:rPr lang="fr-FR" sz="1200" b="1" i="0" u="none" strike="noStrike" cap="none">
                    <a:solidFill>
                      <a:schemeClr val="accent1">
                        <a:lumMod val="50000"/>
                      </a:schemeClr>
                    </a:solidFill>
                    <a:latin typeface="Comic Sans MS" pitchFamily="66" charset="0"/>
                    <a:cs typeface="Calibri"/>
                    <a:sym typeface="Calibri"/>
                  </a:rPr>
                  <a:t>"</a:t>
                </a:r>
                <a:r>
                  <a:rPr lang="fr-FR" sz="1200" b="1" i="0" u="none" strike="noStrike" cap="none">
                    <a:solidFill>
                      <a:schemeClr val="accent1">
                        <a:lumMod val="50000"/>
                      </a:schemeClr>
                    </a:solidFill>
                    <a:latin typeface="Comic Sans MS" pitchFamily="66" charset="0"/>
                    <a:ea typeface="Calibri"/>
                    <a:cs typeface="Calibri"/>
                    <a:sym typeface="Calibri"/>
                  </a:rPr>
                  <a:t>4</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5</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dirty="0">
                    <a:solidFill>
                      <a:schemeClr val="accent1">
                        <a:lumMod val="50000"/>
                      </a:schemeClr>
                    </a:solidFill>
                    <a:latin typeface="Comic Sans MS" pitchFamily="66" charset="0"/>
                    <a:ea typeface="Calibri"/>
                    <a:cs typeface="Calibri"/>
                    <a:sym typeface="Calibri"/>
                  </a:rPr>
                  <a:t>  litres chacune.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Combien de bouteilles a-t-elle remplies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a:p>
                <a:pPr marL="228600" indent="0"/>
                <a:endParaRPr lang="fr-FR" sz="1200" b="0" i="0" dirty="0">
                  <a:latin typeface="Comic Sans MS" pitchFamily="66" charset="0"/>
                  <a:cs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37</a:t>
            </a:fld>
            <a:endParaRPr lang="en-US" dirty="0">
              <a:latin typeface="Comic Sans MS" panose="030F0702030302020204" pitchFamily="66" charset="0"/>
            </a:endParaRPr>
          </a:p>
        </p:txBody>
      </p:sp>
    </p:spTree>
    <p:extLst>
      <p:ext uri="{BB962C8B-B14F-4D97-AF65-F5344CB8AC3E}">
        <p14:creationId xmlns:p14="http://schemas.microsoft.com/office/powerpoint/2010/main" val="2759212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Une bouteille de médicament contient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14:m>
                  <m:oMath xmlns:m="http://schemas.openxmlformats.org/officeDocument/2006/math">
                    <m:r>
                      <m:rPr>
                        <m:nor/>
                      </m:rPr>
                      <a:rPr lang="fr-FR" sz="1200" b="1" i="0" u="none" strike="noStrike" cap="none" smtClean="0">
                        <a:solidFill>
                          <a:schemeClr val="accent1">
                            <a:lumMod val="50000"/>
                          </a:schemeClr>
                        </a:solidFill>
                        <a:latin typeface="Comic Sans MS" pitchFamily="66" charset="0"/>
                        <a:ea typeface="Calibri"/>
                        <a:cs typeface="Calibri"/>
                        <a:sym typeface="Calibri"/>
                      </a:rPr>
                      <m:t>1</m:t>
                    </m:r>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1</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3</m:t>
                        </m:r>
                      </m:den>
                    </m:f>
                  </m:oMath>
                </a14:m>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cl.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Rami a pris les </a:t>
                </a:r>
                <a14:m>
                  <m:oMath xmlns:m="http://schemas.openxmlformats.org/officeDocument/2006/math">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3</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den>
                    </m:f>
                    <m:r>
                      <a:rPr lang="fr-FR" sz="1200" b="1" i="0" smtClean="0">
                        <a:solidFill>
                          <a:schemeClr val="accent1">
                            <a:lumMod val="50000"/>
                          </a:schemeClr>
                        </a:solidFill>
                        <a:latin typeface="Cambria Math" panose="02040503050406030204" pitchFamily="18" charset="0"/>
                      </a:rPr>
                      <m:t> </m:t>
                    </m:r>
                  </m:oMath>
                </a14:m>
                <a:r>
                  <a:rPr lang="fr-FR" b="1" i="0" dirty="0">
                    <a:latin typeface="Comic Sans MS" pitchFamily="66" charset="0"/>
                  </a:rPr>
                  <a:t> du médicament de la bouteille.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Si chaque dose du médicament est de </a:t>
                </a:r>
                <a14:m>
                  <m:oMath xmlns:m="http://schemas.openxmlformats.org/officeDocument/2006/math">
                    <m:r>
                      <m:rPr>
                        <m:nor/>
                      </m:rPr>
                      <a:rPr lang="fr-FR" sz="1200" b="1" i="0" u="none" strike="noStrike" cap="none" smtClean="0">
                        <a:solidFill>
                          <a:schemeClr val="accent1">
                            <a:lumMod val="50000"/>
                          </a:schemeClr>
                        </a:solidFill>
                        <a:latin typeface="Comic Sans MS" pitchFamily="66" charset="0"/>
                        <a:ea typeface="Calibri"/>
                        <a:cs typeface="Calibri"/>
                        <a:sym typeface="Calibri"/>
                      </a:rPr>
                      <m:t>1</m:t>
                    </m:r>
                    <m:f>
                      <m:fPr>
                        <m:ctrlPr>
                          <a:rPr lang="fr-FR" sz="1200" b="1" i="1" smtClean="0">
                            <a:solidFill>
                              <a:schemeClr val="accent1">
                                <a:lumMod val="50000"/>
                              </a:schemeClr>
                            </a:solidFill>
                            <a:latin typeface="Cambria Math" panose="02040503050406030204" pitchFamily="18" charset="0"/>
                          </a:rPr>
                        </m:ctrlPr>
                      </m:fPr>
                      <m:num>
                        <m:r>
                          <m:rPr>
                            <m:nor/>
                          </m:rPr>
                          <a:rPr lang="fr-FR" sz="1200" b="1" i="0" u="none" strike="noStrike" cap="none" smtClean="0">
                            <a:solidFill>
                              <a:schemeClr val="accent1">
                                <a:lumMod val="50000"/>
                              </a:schemeClr>
                            </a:solidFill>
                            <a:latin typeface="Comic Sans MS" pitchFamily="66" charset="0"/>
                            <a:ea typeface="Calibri"/>
                            <a:cs typeface="Calibri"/>
                            <a:sym typeface="Calibri"/>
                          </a:rPr>
                          <m:t>3</m:t>
                        </m:r>
                      </m:num>
                      <m:den>
                        <m:r>
                          <m:rPr>
                            <m:nor/>
                          </m:rPr>
                          <a:rPr lang="fr-FR" sz="1200" b="1" i="0" u="none" strike="noStrike" cap="none" smtClean="0">
                            <a:solidFill>
                              <a:schemeClr val="accent1">
                                <a:lumMod val="50000"/>
                              </a:schemeClr>
                            </a:solidFill>
                            <a:latin typeface="Comic Sans MS" pitchFamily="66" charset="0"/>
                            <a:ea typeface="Calibri"/>
                            <a:cs typeface="Calibri"/>
                            <a:sym typeface="Calibri"/>
                          </a:rPr>
                          <m:t>5</m:t>
                        </m:r>
                      </m:den>
                    </m:f>
                    <m:r>
                      <a:rPr lang="fr-FR" sz="1200" b="1" i="0" smtClean="0">
                        <a:solidFill>
                          <a:schemeClr val="accent1">
                            <a:lumMod val="50000"/>
                          </a:schemeClr>
                        </a:solidFill>
                        <a:latin typeface="Cambria Math" panose="02040503050406030204" pitchFamily="18" charset="0"/>
                      </a:rPr>
                      <m:t> </m:t>
                    </m:r>
                  </m:oMath>
                </a14:m>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cl</a:t>
                </a:r>
                <a:r>
                  <a:rPr lang="fr-FR" b="1" i="0" dirty="0">
                    <a:latin typeface="Comic Sans MS" pitchFamily="66" charset="0"/>
                  </a:rPr>
                  <a:t>, combien de doses Rami a-t-il prises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b="1" i="0" dirty="0">
                    <a:latin typeface="Comic Sans MS" pitchFamily="66" charset="0"/>
                  </a:rPr>
                  <a:t>Une bouteille de médicament contient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2</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"1" </a:t>
                </a:r>
                <a:r>
                  <a:rPr lang="fr-FR" sz="1200" b="1" i="0" u="none" strike="noStrike" cap="none">
                    <a:solidFill>
                      <a:schemeClr val="accent1">
                        <a:lumMod val="50000"/>
                      </a:schemeClr>
                    </a:solidFill>
                    <a:latin typeface="Comic Sans MS" pitchFamily="66" charset="0"/>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1</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3</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dirty="0">
                    <a:solidFill>
                      <a:schemeClr val="accent1">
                        <a:lumMod val="50000"/>
                      </a:schemeClr>
                    </a:solidFill>
                    <a:latin typeface="Comic Sans MS" pitchFamily="66" charset="0"/>
                    <a:ea typeface="Calibri"/>
                    <a:cs typeface="Calibri"/>
                    <a:sym typeface="Calibri"/>
                  </a:rPr>
                  <a:t> </a:t>
                </a:r>
                <a:r>
                  <a:rPr lang="fr-FR" sz="1200" b="1" i="0" u="none" strike="noStrike" cap="none" dirty="0">
                    <a:solidFill>
                      <a:schemeClr val="accent1">
                        <a:lumMod val="50000"/>
                      </a:schemeClr>
                    </a:solidFill>
                    <a:effectLst/>
                    <a:latin typeface="Comic Sans MS" pitchFamily="66" charset="0"/>
                    <a:ea typeface="Calibri" panose="020F0502020204030204" pitchFamily="34" charset="0"/>
                    <a:cs typeface="Arial" panose="020B0604020202020204" pitchFamily="34" charset="0"/>
                    <a:sym typeface="Calibri"/>
                  </a:rPr>
                  <a:t>cl.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Rami a pris les </a:t>
                </a:r>
                <a:r>
                  <a:rPr lang="fr-FR" sz="1200" b="1" i="0" u="none" strike="noStrike" cap="none">
                    <a:solidFill>
                      <a:schemeClr val="accent1">
                        <a:lumMod val="50000"/>
                      </a:schemeClr>
                    </a:solidFill>
                    <a:latin typeface="Comic Sans MS" pitchFamily="66" charset="0"/>
                    <a:cs typeface="Calibri"/>
                    <a:sym typeface="Calibri"/>
                  </a:rPr>
                  <a:t>"</a:t>
                </a:r>
                <a:r>
                  <a:rPr lang="fr-FR" sz="1200" b="1" i="0" u="none" strike="noStrike" cap="none">
                    <a:solidFill>
                      <a:schemeClr val="accent1">
                        <a:lumMod val="50000"/>
                      </a:schemeClr>
                    </a:solidFill>
                    <a:latin typeface="Comic Sans MS" pitchFamily="66" charset="0"/>
                    <a:ea typeface="Calibri"/>
                    <a:cs typeface="Calibri"/>
                    <a:sym typeface="Calibri"/>
                  </a:rPr>
                  <a:t>3</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5</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a:solidFill>
                      <a:schemeClr val="accent1">
                        <a:lumMod val="50000"/>
                      </a:schemeClr>
                    </a:solidFill>
                    <a:latin typeface="Cambria Math" panose="02040503050406030204" pitchFamily="18" charset="0"/>
                  </a:rPr>
                  <a:t> </a:t>
                </a:r>
                <a:r>
                  <a:rPr lang="fr-FR" b="1" i="0" dirty="0">
                    <a:latin typeface="Comic Sans MS" pitchFamily="66" charset="0"/>
                  </a:rPr>
                  <a:t> du médicament de la bouteille.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Si chaque dose du médicament est de </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"1" </a:t>
                </a:r>
                <a:r>
                  <a:rPr lang="fr-FR" sz="1200" b="1" i="0" u="none" strike="noStrike" cap="none">
                    <a:solidFill>
                      <a:schemeClr val="accent1">
                        <a:lumMod val="50000"/>
                      </a:schemeClr>
                    </a:solidFill>
                    <a:latin typeface="Comic Sans MS" pitchFamily="66" charset="0"/>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3</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u="none" strike="noStrike" cap="none">
                    <a:solidFill>
                      <a:schemeClr val="accent1">
                        <a:lumMod val="50000"/>
                      </a:schemeClr>
                    </a:solidFill>
                    <a:latin typeface="Comic Sans MS" pitchFamily="66" charset="0"/>
                    <a:ea typeface="Calibri"/>
                    <a:cs typeface="Calibri"/>
                    <a:sym typeface="Calibri"/>
                  </a:rPr>
                  <a:t>5</a:t>
                </a:r>
                <a:r>
                  <a:rPr lang="fr-FR" sz="12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200" b="1" i="0">
                    <a:solidFill>
                      <a:schemeClr val="accent1">
                        <a:lumMod val="50000"/>
                      </a:schemeClr>
                    </a:solidFill>
                    <a:latin typeface="Cambria Math" panose="02040503050406030204" pitchFamily="18" charset="0"/>
                  </a:rPr>
                  <a:t> </a:t>
                </a:r>
                <a:r>
                  <a:rPr lang="fr-FR" sz="12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cl</a:t>
                </a:r>
                <a:r>
                  <a:rPr lang="fr-FR" b="1" i="0" dirty="0">
                    <a:latin typeface="Comic Sans MS" pitchFamily="66" charset="0"/>
                  </a:rPr>
                  <a:t>, combien de doses Rami a-t-il prises ?</a:t>
                </a:r>
                <a:r>
                  <a:rPr lang="fr-FR" b="1" i="0" baseline="0" noProof="0" dirty="0">
                    <a:latin typeface="Comic Sans MS" pitchFamily="66" charset="0"/>
                  </a:rPr>
                  <a:t>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endParaRPr lang="fr-FR" b="1" i="0" baseline="0" noProof="0" dirty="0">
                  <a:latin typeface="Comic Sans MS" pitchFamily="66" charset="0"/>
                </a:endParaRPr>
              </a:p>
              <a:p>
                <a:pPr marL="22860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noProof="0" dirty="0">
                    <a:solidFill>
                      <a:schemeClr val="dk1"/>
                    </a:solidFill>
                    <a:latin typeface="Comic Sans MS" pitchFamily="66" charset="0"/>
                    <a:ea typeface="Calibri"/>
                    <a:cs typeface="Calibri"/>
                    <a:sym typeface="Calibri"/>
                  </a:rPr>
                  <a:t>Donnez </a:t>
                </a:r>
                <a:r>
                  <a:rPr lang="fr-FR" sz="1200" b="0" i="0" u="none" strike="noStrike" cap="none" baseline="0" noProof="0" dirty="0">
                    <a:solidFill>
                      <a:schemeClr val="dk1"/>
                    </a:solidFill>
                    <a:latin typeface="Comic Sans MS" pitchFamily="66" charset="0"/>
                    <a:ea typeface="Calibri"/>
                    <a:cs typeface="Calibri"/>
                    <a:sym typeface="Calibri"/>
                  </a:rPr>
                  <a:t>aux élèves </a:t>
                </a:r>
                <a:r>
                  <a:rPr lang="fr-FR" sz="1200" b="0" i="0" u="none" strike="noStrike" cap="none" noProof="0" dirty="0">
                    <a:solidFill>
                      <a:schemeClr val="dk1"/>
                    </a:solidFill>
                    <a:latin typeface="Comic Sans MS" pitchFamily="66" charset="0"/>
                    <a:ea typeface="Calibri"/>
                    <a:cs typeface="Calibri"/>
                    <a:sym typeface="Calibri"/>
                  </a:rPr>
                  <a:t>un peu de temps</a:t>
                </a:r>
                <a:r>
                  <a:rPr lang="fr-FR" sz="1200" b="0" i="0" u="none" strike="noStrike" cap="none" baseline="0" noProof="0" dirty="0">
                    <a:solidFill>
                      <a:schemeClr val="dk1"/>
                    </a:solidFill>
                    <a:latin typeface="Comic Sans MS" pitchFamily="66" charset="0"/>
                    <a:ea typeface="Calibri"/>
                    <a:cs typeface="Calibri"/>
                    <a:sym typeface="Calibri"/>
                  </a:rPr>
                  <a:t> pour répondre.</a:t>
                </a:r>
                <a:r>
                  <a:rPr lang="fr-FR" sz="1200" b="0" i="0" u="none" strike="noStrike" cap="none" noProof="0" dirty="0">
                    <a:solidFill>
                      <a:schemeClr val="dk1"/>
                    </a:solidFill>
                    <a:latin typeface="Comic Sans MS" pitchFamily="66" charset="0"/>
                    <a:ea typeface="Calibri"/>
                    <a:cs typeface="Calibri"/>
                    <a:sym typeface="Calibri"/>
                  </a:rPr>
                  <a:t> </a:t>
                </a:r>
                <a:endParaRPr lang="fr-FR" b="0" i="0" noProof="0" dirty="0">
                  <a:solidFill>
                    <a:srgbClr val="595959"/>
                  </a:solidFill>
                  <a:latin typeface="Comic Sans MS" pitchFamily="66" charset="0"/>
                </a:endParaRPr>
              </a:p>
              <a:p>
                <a:pPr marL="228600" marR="0" lvl="4"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omic Sans MS" pitchFamily="66" charset="0"/>
                  </a:rPr>
                  <a:t>L'enseignant(e) corrige l'activité d’une manière interactive.</a:t>
                </a:r>
                <a:endParaRPr lang="fr-FR" b="1" i="0" noProof="0" dirty="0">
                  <a:solidFill>
                    <a:srgbClr val="595959"/>
                  </a:solidFill>
                  <a:latin typeface="Comic Sans MS" pitchFamily="66" charset="0"/>
                </a:endParaRPr>
              </a:p>
              <a:p>
                <a:pPr marL="228600" marR="0" indent="0">
                  <a:lnSpc>
                    <a:spcPct val="107000"/>
                  </a:lnSpc>
                  <a:spcBef>
                    <a:spcPts val="0"/>
                  </a:spcBef>
                  <a:spcAft>
                    <a:spcPts val="800"/>
                  </a:spcAft>
                </a:pPr>
                <a:endParaRPr lang="fr-FR" sz="800" b="1" i="0" noProof="0" dirty="0">
                  <a:effectLst/>
                  <a:latin typeface="Comic Sans MS" pitchFamily="66"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38</a:t>
            </a:fld>
            <a:endParaRPr lang="en-US" dirty="0">
              <a:latin typeface="Comic Sans MS" panose="030F0702030302020204" pitchFamily="66" charset="0"/>
            </a:endParaRPr>
          </a:p>
        </p:txBody>
      </p:sp>
    </p:spTree>
    <p:extLst>
      <p:ext uri="{BB962C8B-B14F-4D97-AF65-F5344CB8AC3E}">
        <p14:creationId xmlns:p14="http://schemas.microsoft.com/office/powerpoint/2010/main" val="36951046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dirty="0">
                <a:solidFill>
                  <a:schemeClr val="bg1"/>
                </a:solidFill>
                <a:latin typeface="Comic Sans MS" panose="030F0702030302020204" pitchFamily="66" charset="0"/>
              </a:rPr>
            </a:b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39</a:t>
            </a:fld>
            <a:endParaRPr lang="fr-FR" sz="1200" b="0" i="0" u="none" strike="noStrike" cap="none" dirty="0">
              <a:solidFill>
                <a:schemeClr val="dk1"/>
              </a:solidFill>
              <a:ea typeface="Calibri"/>
              <a:cs typeface="Calibri"/>
              <a:sym typeface="Calibri"/>
            </a:endParaRPr>
          </a:p>
        </p:txBody>
      </p:sp>
    </p:spTree>
    <p:extLst>
      <p:ext uri="{BB962C8B-B14F-4D97-AF65-F5344CB8AC3E}">
        <p14:creationId xmlns:p14="http://schemas.microsoft.com/office/powerpoint/2010/main" val="351584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000" b="1" i="0" u="none" dirty="0">
                    <a:latin typeface="Comic Sans MS" pitchFamily="66" charset="0"/>
                    <a:ea typeface="Calibri" panose="020F0502020204030204" pitchFamily="34" charset="0"/>
                    <a:cs typeface="Calibri"/>
                  </a:rPr>
                  <a:t> </a:t>
                </a:r>
                <a:r>
                  <a:rPr lang="fr-FR" sz="1200" b="1" i="0" u="none" strike="noStrike" cap="none" dirty="0">
                    <a:solidFill>
                      <a:schemeClr val="dk1"/>
                    </a:solidFill>
                    <a:effectLst/>
                    <a:latin typeface="Comic Sans MS" pitchFamily="66" charset="0"/>
                    <a:ea typeface="Calibri" panose="020F0502020204030204" pitchFamily="34" charset="0"/>
                    <a:cs typeface="Calibri"/>
                    <a:sym typeface="Calibri"/>
                  </a:rPr>
                  <a:t>Nous</a:t>
                </a:r>
                <a:r>
                  <a:rPr lang="fr-FR" sz="1200" b="1" i="0" u="none" strike="noStrike" cap="none" baseline="0" dirty="0">
                    <a:solidFill>
                      <a:schemeClr val="dk1"/>
                    </a:solidFill>
                    <a:effectLst/>
                    <a:latin typeface="Comic Sans MS" pitchFamily="66" charset="0"/>
                    <a:ea typeface="Calibri" panose="020F0502020204030204" pitchFamily="34" charset="0"/>
                    <a:cs typeface="Calibri"/>
                    <a:sym typeface="Calibri"/>
                  </a:rPr>
                  <a:t> sommes </a:t>
                </a:r>
                <a:r>
                  <a:rPr lang="fr-FR" b="1" i="0" dirty="0">
                    <a:latin typeface="Comic Sans MS" pitchFamily="66" charset="0"/>
                  </a:rPr>
                  <a:t>sur le point de commencer une nouvelle séance sur les fractions. Mais cette fois, nous allons apprendre à diviser des fractions.</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J'espère que vous êtes prêts.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Samar prépare un gâteau et le coupe en quarts. En combien de quarts coupe-t-elle le gâteau ?</a:t>
                </a:r>
                <a:endParaRPr lang="fr-FR" sz="1200" b="1" i="0" u="none" strike="noStrike" cap="none" dirty="0">
                  <a:solidFill>
                    <a:schemeClr val="dk1"/>
                  </a:solidFill>
                  <a:effectLst/>
                  <a:latin typeface="Comic Sans MS" pitchFamily="66" charset="0"/>
                  <a:ea typeface="Calibri"/>
                  <a:cs typeface="Calibri"/>
                  <a:sym typeface="Calibri"/>
                </a:endParaRPr>
              </a:p>
              <a:p>
                <a:pPr marL="228600" indent="0"/>
                <a:r>
                  <a:rPr lang="fr-FR" b="1" i="0" dirty="0">
                    <a:latin typeface="Comic Sans MS" pitchFamily="66" charset="0"/>
                  </a:rPr>
                  <a:t>Nous savons que le gâteau est coupé en 4 quarts.</a:t>
                </a:r>
                <a:endParaRPr lang="fr-FR" sz="1200" b="1" i="0" u="none" strike="noStrike" cap="none" dirty="0">
                  <a:solidFill>
                    <a:schemeClr val="dk1"/>
                  </a:solidFill>
                  <a:effectLst/>
                  <a:latin typeface="Comic Sans MS" pitchFamily="66" charset="0"/>
                  <a:ea typeface="Calibri"/>
                  <a:cs typeface="Calibri"/>
                  <a:sym typeface="Calibri"/>
                </a:endParaRPr>
              </a:p>
              <a:p>
                <a:pPr marL="228600" indent="0"/>
                <a:r>
                  <a:rPr lang="fr-FR" sz="1200" b="1" i="0" u="none" strike="noStrike" cap="none" dirty="0">
                    <a:solidFill>
                      <a:schemeClr val="dk1"/>
                    </a:solidFill>
                    <a:effectLst/>
                    <a:latin typeface="Comic Sans MS" pitchFamily="66" charset="0"/>
                    <a:ea typeface="Calibri"/>
                    <a:cs typeface="Calibri"/>
                    <a:sym typeface="Calibri"/>
                  </a:rPr>
                  <a:t>Donc, </a:t>
                </a:r>
                <a14:m>
                  <m:oMath xmlns:m="http://schemas.openxmlformats.org/officeDocument/2006/math">
                    <m:r>
                      <a:rPr lang="fr-FR" sz="1200" b="1" i="0" u="none" strike="noStrike" cap="none" smtClean="0">
                        <a:solidFill>
                          <a:schemeClr val="dk1"/>
                        </a:solidFill>
                        <a:effectLst/>
                        <a:latin typeface="Cambria Math" panose="02040503050406030204" pitchFamily="18" charset="0"/>
                        <a:ea typeface="Calibri"/>
                        <a:cs typeface="Calibri"/>
                        <a:sym typeface="Calibri"/>
                      </a:rPr>
                      <m:t>𝟏</m:t>
                    </m:r>
                    <m:r>
                      <a:rPr lang="fr-FR" sz="1200" b="1" i="0" u="none" strike="noStrike" cap="none"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a:solidFill>
                              <a:schemeClr val="dk1"/>
                            </a:solidFill>
                            <a:effectLst/>
                            <a:latin typeface="Cambria Math" panose="02040503050406030204" pitchFamily="18" charset="0"/>
                            <a:ea typeface="Calibri"/>
                            <a:cs typeface="Calibri"/>
                            <a:sym typeface="Calibri"/>
                          </a:rPr>
                        </m:ctrlPr>
                      </m:fPr>
                      <m:num>
                        <m:r>
                          <a:rPr lang="fr-FR" sz="1200" b="1" i="0" u="none" strike="noStrike" cap="none" smtClean="0">
                            <a:solidFill>
                              <a:schemeClr val="dk1"/>
                            </a:solidFill>
                            <a:effectLst/>
                            <a:latin typeface="Cambria Math" panose="02040503050406030204" pitchFamily="18" charset="0"/>
                            <a:ea typeface="Calibri"/>
                            <a:cs typeface="Calibri"/>
                            <a:sym typeface="Calibri"/>
                          </a:rPr>
                          <m:t>𝟏</m:t>
                        </m:r>
                      </m:num>
                      <m:den>
                        <m:r>
                          <a:rPr lang="fr-FR" sz="1200" b="1" i="0" u="none" strike="noStrike" cap="none" smtClean="0">
                            <a:solidFill>
                              <a:schemeClr val="dk1"/>
                            </a:solidFill>
                            <a:effectLst/>
                            <a:latin typeface="Cambria Math" panose="02040503050406030204" pitchFamily="18" charset="0"/>
                            <a:ea typeface="Calibri"/>
                            <a:cs typeface="Calibri"/>
                            <a:sym typeface="Calibri"/>
                          </a:rPr>
                          <m:t>𝟒</m:t>
                        </m:r>
                      </m:den>
                    </m:f>
                    <m:r>
                      <a:rPr lang="fr-FR" sz="1200" b="1" i="0" u="none" strike="noStrike" cap="none" smtClean="0">
                        <a:solidFill>
                          <a:schemeClr val="dk1"/>
                        </a:solidFill>
                        <a:effectLst/>
                        <a:latin typeface="Cambria Math" panose="02040503050406030204" pitchFamily="18" charset="0"/>
                        <a:ea typeface="Calibri"/>
                        <a:cs typeface="Calibri"/>
                        <a:sym typeface="Calibri"/>
                      </a:rPr>
                      <m:t>=</m:t>
                    </m:r>
                    <m:r>
                      <a:rPr lang="fr-FR" sz="1200" b="1" i="0" u="none" strike="noStrike" cap="none" smtClean="0">
                        <a:solidFill>
                          <a:schemeClr val="dk1"/>
                        </a:solidFill>
                        <a:effectLst/>
                        <a:latin typeface="Cambria Math" panose="02040503050406030204" pitchFamily="18" charset="0"/>
                        <a:ea typeface="Calibri"/>
                        <a:cs typeface="Calibri"/>
                        <a:sym typeface="Calibri"/>
                      </a:rPr>
                      <m:t>𝟒</m:t>
                    </m:r>
                  </m:oMath>
                </a14:m>
                <a:endParaRPr lang="fr-FR" sz="1200" b="1" i="0" u="none" strike="noStrike" cap="none" dirty="0">
                  <a:solidFill>
                    <a:schemeClr val="dk1"/>
                  </a:solidFill>
                  <a:effectLst/>
                  <a:latin typeface="Comic Sans MS" pitchFamily="66" charset="0"/>
                  <a:ea typeface="Calibri"/>
                  <a:cs typeface="Calibri"/>
                  <a:sym typeface="Calibri"/>
                </a:endParaRPr>
              </a:p>
              <a:p>
                <a:pPr marL="228600" indent="0"/>
                <a:endParaRPr lang="fr-FR" sz="1200" b="1" i="0" u="none" strike="noStrike" cap="none" dirty="0">
                  <a:solidFill>
                    <a:schemeClr val="dk1"/>
                  </a:solidFill>
                  <a:effectLst/>
                  <a:latin typeface="Comic Sans MS" pitchFamily="66" charset="0"/>
                  <a:ea typeface="Calibri"/>
                  <a:cs typeface="Calibri"/>
                  <a:sym typeface="Calibri"/>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Samar prend un quart du gâteau et le répartit équitablement</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entre ses 2 enfants.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du gâteau chaque enfant prend-il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Chaque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enfant prend le huitième du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gâteau.</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Donc, </a:t>
                </a:r>
                <a14:m>
                  <m:oMath xmlns:m="http://schemas.openxmlformats.org/officeDocument/2006/math">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𝟐</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𝟖</m:t>
                        </m:r>
                      </m:den>
                    </m:f>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indent="0"/>
                <a:endParaRPr lang="fr-FR" i="0"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000" b="1" i="0" u="none" dirty="0">
                    <a:latin typeface="Comic Sans MS" pitchFamily="66" charset="0"/>
                    <a:ea typeface="Calibri" panose="020F0502020204030204" pitchFamily="34" charset="0"/>
                    <a:cs typeface="Calibri"/>
                  </a:rPr>
                  <a:t> </a:t>
                </a:r>
                <a:r>
                  <a:rPr lang="fr-FR" sz="1200" b="1" i="0" u="none" strike="noStrike" cap="none" dirty="0">
                    <a:solidFill>
                      <a:schemeClr val="dk1"/>
                    </a:solidFill>
                    <a:effectLst/>
                    <a:latin typeface="Comic Sans MS" pitchFamily="66" charset="0"/>
                    <a:ea typeface="Calibri" panose="020F0502020204030204" pitchFamily="34" charset="0"/>
                    <a:cs typeface="Calibri"/>
                    <a:sym typeface="Calibri"/>
                  </a:rPr>
                  <a:t>Nous</a:t>
                </a:r>
                <a:r>
                  <a:rPr lang="fr-FR" sz="1200" b="1" i="0" u="none" strike="noStrike" cap="none" baseline="0" dirty="0">
                    <a:solidFill>
                      <a:schemeClr val="dk1"/>
                    </a:solidFill>
                    <a:effectLst/>
                    <a:latin typeface="Comic Sans MS" pitchFamily="66" charset="0"/>
                    <a:ea typeface="Calibri" panose="020F0502020204030204" pitchFamily="34" charset="0"/>
                    <a:cs typeface="Calibri"/>
                    <a:sym typeface="Calibri"/>
                  </a:rPr>
                  <a:t> sommes </a:t>
                </a:r>
                <a:r>
                  <a:rPr lang="fr-FR" b="1" i="0" dirty="0">
                    <a:latin typeface="Comic Sans MS" pitchFamily="66" charset="0"/>
                  </a:rPr>
                  <a:t>sur le point de commencer une nouvelle séance sur les fractions. Mais cette fois, nous allons apprendre à diviser des fractions.</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J'espère que vous êtes prêts.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dirty="0">
                    <a:latin typeface="Comic Sans MS" pitchFamily="66" charset="0"/>
                  </a:rPr>
                  <a:t>Samar prépare un gâteau et le coupe en quarts. En combien de quarts coupe-t-elle le gâteau ?</a:t>
                </a:r>
                <a:endParaRPr lang="fr-FR" sz="1200" b="1" i="0" u="none" strike="noStrike" cap="none" dirty="0">
                  <a:solidFill>
                    <a:schemeClr val="dk1"/>
                  </a:solidFill>
                  <a:effectLst/>
                  <a:latin typeface="Comic Sans MS" pitchFamily="66" charset="0"/>
                  <a:ea typeface="Calibri"/>
                  <a:cs typeface="Calibri"/>
                  <a:sym typeface="Calibri"/>
                </a:endParaRPr>
              </a:p>
              <a:p>
                <a:pPr marL="228600" indent="0"/>
                <a:r>
                  <a:rPr lang="fr-FR" b="1" i="0" dirty="0">
                    <a:latin typeface="Comic Sans MS" pitchFamily="66" charset="0"/>
                  </a:rPr>
                  <a:t>Nous savons que le gâteau est coupé en 4 quarts.</a:t>
                </a:r>
                <a:endParaRPr lang="fr-FR" sz="1200" b="1" i="0" u="none" strike="noStrike" cap="none" dirty="0">
                  <a:solidFill>
                    <a:schemeClr val="dk1"/>
                  </a:solidFill>
                  <a:effectLst/>
                  <a:latin typeface="Comic Sans MS" pitchFamily="66" charset="0"/>
                  <a:ea typeface="Calibri"/>
                  <a:cs typeface="Calibri"/>
                  <a:sym typeface="Calibri"/>
                </a:endParaRPr>
              </a:p>
              <a:p>
                <a:pPr marL="228600" indent="0"/>
                <a:r>
                  <a:rPr lang="fr-FR" sz="1200" b="1" i="0" u="none" strike="noStrike" cap="none" dirty="0">
                    <a:solidFill>
                      <a:schemeClr val="dk1"/>
                    </a:solidFill>
                    <a:effectLst/>
                    <a:latin typeface="Comic Sans MS" pitchFamily="66" charset="0"/>
                    <a:ea typeface="Calibri"/>
                    <a:cs typeface="Calibri"/>
                    <a:sym typeface="Calibri"/>
                  </a:rPr>
                  <a:t>Donc, </a:t>
                </a:r>
                <a:r>
                  <a:rPr lang="fr-FR" sz="1200" b="1" i="0" u="none" strike="noStrike" cap="none">
                    <a:solidFill>
                      <a:schemeClr val="dk1"/>
                    </a:solidFill>
                    <a:effectLst/>
                    <a:latin typeface="Cambria Math" panose="02040503050406030204" pitchFamily="18" charset="0"/>
                    <a:ea typeface="Calibri"/>
                    <a:cs typeface="Calibri"/>
                    <a:sym typeface="Calibri"/>
                  </a:rPr>
                  <a:t>𝟏÷𝟏/𝟒=𝟒</a:t>
                </a:r>
                <a:endParaRPr lang="fr-FR" sz="1200" b="1" i="0" u="none" strike="noStrike" cap="none" dirty="0">
                  <a:solidFill>
                    <a:schemeClr val="dk1"/>
                  </a:solidFill>
                  <a:effectLst/>
                  <a:latin typeface="Comic Sans MS" pitchFamily="66" charset="0"/>
                  <a:ea typeface="Calibri"/>
                  <a:cs typeface="Calibri"/>
                  <a:sym typeface="Calibri"/>
                </a:endParaRPr>
              </a:p>
              <a:p>
                <a:pPr marL="228600" indent="0"/>
                <a:endParaRPr lang="fr-FR" sz="1200" b="1" i="0" u="none" strike="noStrike" cap="none" dirty="0">
                  <a:solidFill>
                    <a:schemeClr val="dk1"/>
                  </a:solidFill>
                  <a:effectLst/>
                  <a:latin typeface="Comic Sans MS" pitchFamily="66" charset="0"/>
                  <a:ea typeface="Calibri"/>
                  <a:cs typeface="Calibri"/>
                  <a:sym typeface="Calibri"/>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Samar prend un quart du gâteau et le répartit équitablement</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entre ses 2 enfants.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Quelle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fraction du gâteau chaque enfant prend-il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Chaque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enfant prend le huitième du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gâteau.</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Donc,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𝟏/𝟒÷𝟐=𝟏/𝟖</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indent="0"/>
                <a:endParaRPr lang="fr-FR" i="0"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EE398571-67E4-422E-96B6-00BD69A096C8}" type="slidenum">
              <a:rPr kumimoji="0" lang="en-US" sz="1400" b="0" i="0" u="none" strike="noStrike" kern="0" cap="none" spc="0" normalizeH="0" baseline="0" noProof="0" smtClean="0">
                <a:ln>
                  <a:noFill/>
                </a:ln>
                <a:solidFill>
                  <a:srgbClr val="000000"/>
                </a:solidFill>
                <a:effectLst/>
                <a:uLnTx/>
                <a:uFillTx/>
                <a:latin typeface="Comic Sans MS" panose="030F0702030302020204" pitchFamily="66" charset="0"/>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Arial"/>
              <a:sym typeface="Arial"/>
            </a:endParaRPr>
          </a:p>
        </p:txBody>
      </p:sp>
    </p:spTree>
    <p:extLst>
      <p:ext uri="{BB962C8B-B14F-4D97-AF65-F5344CB8AC3E}">
        <p14:creationId xmlns:p14="http://schemas.microsoft.com/office/powerpoint/2010/main" val="7492826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baseline="0" noProof="0" dirty="0">
                    <a:effectLst/>
                    <a:highlight>
                      <a:srgbClr val="00FFFF"/>
                    </a:highlight>
                    <a:latin typeface="Comic Sans MS" pitchFamily="66" charset="0"/>
                    <a:cs typeface="Calibri" panose="020F0502020204030204" pitchFamily="34" charset="0"/>
                  </a:rPr>
                  <a:t>Nous avons terminé notre chapitre sur la division et la multiplication de fractions.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50000"/>
                  </a:lnSpc>
                  <a:spcBef>
                    <a:spcPts val="0"/>
                  </a:spcBef>
                  <a:spcAft>
                    <a:spcPts val="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Voici</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un petit rappel sur ce que nous avant appris dans ce chapitre.</a:t>
                </a:r>
                <a:endParaRPr lang="fr-FR" sz="1800" b="1" i="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indent="0">
                  <a:lnSpc>
                    <a:spcPct val="150000"/>
                  </a:lnSpc>
                  <a:spcBef>
                    <a:spcPts val="0"/>
                  </a:spcBef>
                  <a:spcAft>
                    <a:spcPts val="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 avons appris à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nSpc>
                    <a:spcPct val="150000"/>
                  </a:lnSpc>
                  <a:spcBef>
                    <a:spcPts val="0"/>
                  </a:spcBef>
                  <a:spcAft>
                    <a:spcPts val="0"/>
                  </a:spcAft>
                  <a:buFont typeface="Calibri" panose="020F0502020204030204" pitchFamily="34" charset="0"/>
                  <a:buChar char="-"/>
                  <a:tabLst>
                    <a:tab pos="457200" algn="l"/>
                  </a:tabLs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Trouver</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la fraction d’un nombre.</a:t>
                </a:r>
                <a:endParaRPr lang="fr-FR" sz="1800" b="1" i="0" dirty="0">
                  <a:effectLst/>
                  <a:latin typeface="Comic Sans MS" pitchFamily="66" charset="0"/>
                  <a:ea typeface="Calibri" panose="020F0502020204030204" pitchFamily="34" charset="0"/>
                  <a:cs typeface="Times New Roman" panose="02020603050405020304" pitchFamily="18" charset="0"/>
                </a:endParaRPr>
              </a:p>
              <a:p>
                <a:pPr marL="228600" marR="0" lvl="0" indent="0">
                  <a:lnSpc>
                    <a:spcPct val="150000"/>
                  </a:lnSpc>
                  <a:spcBef>
                    <a:spcPts val="0"/>
                  </a:spcBef>
                  <a:spcAft>
                    <a:spcPts val="0"/>
                  </a:spcAft>
                  <a:buFont typeface="Calibri" panose="020F0502020204030204" pitchFamily="34" charset="0"/>
                  <a:buChar char="-"/>
                  <a:tabLst>
                    <a:tab pos="457200" algn="l"/>
                  </a:tabLs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Multiplier</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deux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fractions.</a:t>
                </a:r>
                <a:endParaRPr lang="fr-FR" sz="1800" b="1" i="0" dirty="0">
                  <a:effectLst/>
                  <a:latin typeface="Comic Sans MS" pitchFamily="66" charset="0"/>
                  <a:ea typeface="Calibri" panose="020F0502020204030204" pitchFamily="34" charset="0"/>
                  <a:cs typeface="Times New Roman" panose="02020603050405020304" pitchFamily="18" charset="0"/>
                </a:endParaRPr>
              </a:p>
              <a:p>
                <a:pPr marL="228600" marR="0" lvl="0" indent="0">
                  <a:lnSpc>
                    <a:spcPct val="150000"/>
                  </a:lnSpc>
                  <a:spcBef>
                    <a:spcPts val="0"/>
                  </a:spcBef>
                  <a:spcAft>
                    <a:spcPts val="0"/>
                  </a:spcAft>
                  <a:buFont typeface="Calibri" panose="020F0502020204030204" pitchFamily="34" charset="0"/>
                  <a:buChar char="-"/>
                  <a:tabLst>
                    <a:tab pos="457200" algn="l"/>
                  </a:tabLs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Diviser</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deux</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 fractions.</a:t>
                </a:r>
                <a:endParaRPr lang="fr-FR" sz="1800" b="1" i="0" dirty="0">
                  <a:effectLst/>
                  <a:latin typeface="Comic Sans MS" pitchFamily="66" charset="0"/>
                  <a:ea typeface="Calibri" panose="020F0502020204030204" pitchFamily="34" charset="0"/>
                  <a:cs typeface="Times New Roman" panose="02020603050405020304" pitchFamily="18" charset="0"/>
                </a:endParaRPr>
              </a:p>
              <a:p>
                <a:pPr marL="228600" marR="0" indent="0">
                  <a:lnSpc>
                    <a:spcPct val="150000"/>
                  </a:lnSpc>
                  <a:spcBef>
                    <a:spcPts val="0"/>
                  </a:spcBef>
                  <a:spcAft>
                    <a:spcPts val="0"/>
                  </a:spcAft>
                </a:pPr>
                <a:endParaRPr lang="fr-FR" sz="1800" b="1" i="0" dirty="0">
                  <a:effectLst/>
                  <a:highlight>
                    <a:srgbClr val="00FFFF"/>
                  </a:highlight>
                  <a:latin typeface="Comic Sans MS" pitchFamily="66" charset="0"/>
                  <a:ea typeface="Calibri" panose="020F0502020204030204" pitchFamily="34" charset="0"/>
                  <a:cs typeface="Calibri" panose="020F0502020204030204" pitchFamily="34" charset="0"/>
                </a:endParaRPr>
              </a:p>
              <a:p>
                <a:pPr marL="228600" marR="0" indent="0">
                  <a:lnSpc>
                    <a:spcPct val="150000"/>
                  </a:lnSpc>
                  <a:spcBef>
                    <a:spcPts val="0"/>
                  </a:spcBef>
                  <a:spcAft>
                    <a:spcPts val="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Et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je veux vous rappeler aussi d’une autre compétence que nous avons apprise.</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50000"/>
                  </a:lnSpc>
                  <a:spcBef>
                    <a:spcPts val="0"/>
                  </a:spcBef>
                  <a:spcAft>
                    <a:spcPts val="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Nous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avons appris certaines compétences qui nous aident à nous retirer d’une situation avant qu’elle ne nous cause du stress, de l’anxiété ou de la colère.</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50000"/>
                  </a:lnSpc>
                  <a:spcBef>
                    <a:spcPts val="0"/>
                  </a:spcBef>
                  <a:spcAft>
                    <a:spcPts val="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Cela</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nous aidera à maintenir nos émotions à un niveau normal et à mieux apprendre. »</a:t>
                </a:r>
                <a:endParaRPr lang="fr-FR" sz="1800" b="1" i="0" dirty="0">
                  <a:effectLst/>
                  <a:latin typeface="Comic Sans MS" pitchFamily="66"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en-US" sz="1600" b="1" u="sng" dirty="0">
                    <a:solidFill>
                      <a:schemeClr val="tx1">
                        <a:lumMod val="65000"/>
                        <a:lumOff val="35000"/>
                      </a:schemeClr>
                    </a:solidFill>
                    <a:latin typeface="Comic Sans MS" panose="030F0702030302020204" pitchFamily="66" charset="0"/>
                  </a:rPr>
                  <a:t>Teachers Note</a:t>
                </a:r>
              </a:p>
              <a:p>
                <a:pPr marL="0" lvl="0" indent="0" algn="l" rtl="0">
                  <a:lnSpc>
                    <a:spcPct val="100000"/>
                  </a:lnSpc>
                  <a:spcBef>
                    <a:spcPts val="0"/>
                  </a:spcBef>
                  <a:spcAft>
                    <a:spcPts val="0"/>
                  </a:spcAft>
                  <a:buClr>
                    <a:schemeClr val="accent1"/>
                  </a:buClr>
                  <a:buSzPct val="100000"/>
                  <a:buFont typeface="+mj-lt"/>
                  <a:buNone/>
                </a:pPr>
                <a:r>
                  <a:rPr lang="en-US" sz="1600" b="1" u="sng" dirty="0">
                    <a:solidFill>
                      <a:schemeClr val="tx1">
                        <a:lumMod val="65000"/>
                        <a:lumOff val="35000"/>
                      </a:schemeClr>
                    </a:solidFill>
                    <a:latin typeface="Comic Sans MS" panose="030F0702030302020204" pitchFamily="66" charset="0"/>
                  </a:rPr>
                  <a:t>Learning objectives as stated in the 1997 curriculum</a:t>
                </a:r>
              </a:p>
              <a:p>
                <a:pPr marL="457200">
                  <a:buClr>
                    <a:srgbClr val="0076A3"/>
                  </a:buClr>
                  <a:buSzPts val="1100"/>
                </a:pPr>
                <a:r>
                  <a:rPr lang="en-US" sz="1600" b="1" dirty="0">
                    <a:effectLst/>
                    <a:latin typeface="Calibri" panose="020F0502020204030204" pitchFamily="34" charset="0"/>
                    <a:ea typeface="Calibri" panose="020F0502020204030204" pitchFamily="34" charset="0"/>
                    <a:cs typeface="Calibri" panose="020F0502020204030204" pitchFamily="34" charset="0"/>
                  </a:rPr>
                  <a:t> </a:t>
                </a:r>
                <a:r>
                  <a:rPr lang="en-US" sz="3200" b="1" dirty="0">
                    <a:solidFill>
                      <a:srgbClr val="3A729A"/>
                    </a:solidFill>
                    <a:latin typeface="Comic Sans MS"/>
                  </a:rPr>
                  <a:t>Write a decimal number according to the powers of 10 and </a:t>
                </a:r>
                <a:r>
                  <a:rPr lang="en-US" sz="3600" b="1" i="0">
                    <a:solidFill>
                      <a:srgbClr val="3A729A"/>
                    </a:solidFill>
                    <a:latin typeface="Cambria Math" panose="02040503050406030204" pitchFamily="18" charset="0"/>
                  </a:rPr>
                  <a:t>𝟏/𝟏𝟎</a:t>
                </a:r>
                <a:endParaRPr lang="en-US" sz="3600" dirty="0">
                  <a:solidFill>
                    <a:schemeClr val="tx1">
                      <a:lumMod val="65000"/>
                      <a:lumOff val="35000"/>
                    </a:schemeClr>
                  </a:solidFill>
                  <a:latin typeface="Comic Sans MS"/>
                </a:endParaRPr>
              </a:p>
              <a:p>
                <a:pPr marL="1028700" lvl="7" indent="-514350">
                  <a:buClr>
                    <a:srgbClr val="0076A3"/>
                  </a:buClr>
                  <a:buSzPct val="100000"/>
                  <a:buFont typeface="+mj-lt"/>
                  <a:buAutoNum type="alphaLcPeriod"/>
                </a:pPr>
                <a:r>
                  <a:rPr lang="en-US" sz="2800" dirty="0">
                    <a:solidFill>
                      <a:schemeClr val="tx1">
                        <a:lumMod val="65000"/>
                        <a:lumOff val="35000"/>
                      </a:schemeClr>
                    </a:solidFill>
                    <a:latin typeface="Comic Sans MS"/>
                  </a:rPr>
                  <a:t>Write a decimal number according to the powers of 10 and </a:t>
                </a:r>
                <a:r>
                  <a:rPr lang="en-US" sz="2800" b="0" i="0">
                    <a:solidFill>
                      <a:schemeClr val="tx1">
                        <a:lumMod val="65000"/>
                        <a:lumOff val="35000"/>
                      </a:schemeClr>
                    </a:solidFill>
                    <a:latin typeface="Cambria Math" panose="02040503050406030204" pitchFamily="18" charset="0"/>
                  </a:rPr>
                  <a:t>1/10</a:t>
                </a:r>
                <a:r>
                  <a:rPr lang="en-US" sz="2800" dirty="0">
                    <a:solidFill>
                      <a:schemeClr val="tx1">
                        <a:lumMod val="65000"/>
                        <a:lumOff val="35000"/>
                      </a:schemeClr>
                    </a:solidFill>
                    <a:latin typeface="Comic Sans MS"/>
                  </a:rPr>
                  <a:t>.</a:t>
                </a:r>
              </a:p>
              <a:p>
                <a:pPr marL="1028700" lvl="7" indent="-514350">
                  <a:buClr>
                    <a:srgbClr val="0076A3"/>
                  </a:buClr>
                  <a:buSzPct val="100000"/>
                  <a:buFont typeface="+mj-lt"/>
                  <a:buAutoNum type="alphaLcPeriod"/>
                </a:pPr>
                <a:r>
                  <a:rPr lang="en-US" sz="2800" dirty="0">
                    <a:solidFill>
                      <a:schemeClr val="tx1">
                        <a:lumMod val="65000"/>
                        <a:lumOff val="35000"/>
                      </a:schemeClr>
                    </a:solidFill>
                    <a:latin typeface="Comic Sans MS"/>
                  </a:rPr>
                  <a:t>Truncate a decimal number.</a:t>
                </a:r>
              </a:p>
              <a:p>
                <a:pPr marL="1028700" lvl="7" indent="-514350">
                  <a:buClr>
                    <a:srgbClr val="0076A3"/>
                  </a:buClr>
                  <a:buSzPct val="100000"/>
                  <a:buFont typeface="+mj-lt"/>
                  <a:buAutoNum type="alphaLcPeriod"/>
                </a:pPr>
                <a:r>
                  <a:rPr lang="en-US" sz="2800" dirty="0">
                    <a:solidFill>
                      <a:schemeClr val="tx1">
                        <a:lumMod val="65000"/>
                        <a:lumOff val="35000"/>
                      </a:schemeClr>
                    </a:solidFill>
                    <a:latin typeface="Comic Sans MS"/>
                  </a:rPr>
                  <a:t>Round a decimal number.</a:t>
                </a: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600" b="1" dirty="0">
                  <a:solidFill>
                    <a:srgbClr val="00B05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endParaRPr lang="en-US" sz="1600" b="1" dirty="0">
                  <a:solidFill>
                    <a:srgbClr val="00B05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600" b="1" dirty="0">
                    <a:solidFill>
                      <a:srgbClr val="00B050"/>
                    </a:solidFill>
                    <a:effectLst/>
                    <a:latin typeface="Calibri" panose="020F0502020204030204" pitchFamily="34" charset="0"/>
                    <a:ea typeface="Times New Roman" panose="02020603050405020304" pitchFamily="18" charset="0"/>
                    <a:cs typeface="Calibri" panose="020F0502020204030204" pitchFamily="34" charset="0"/>
                  </a:rPr>
                  <a:t>Note: </a:t>
                </a:r>
                <a:r>
                  <a:rPr lang="en-US" sz="1800" b="0" dirty="0">
                    <a:effectLst/>
                    <a:latin typeface="Calibri" panose="020F0502020204030204" pitchFamily="34" charset="0"/>
                    <a:cs typeface="Calibri" panose="020F0502020204030204" pitchFamily="34" charset="0"/>
                  </a:rPr>
                  <a:t>In this chapter, </a:t>
                </a:r>
                <a:r>
                  <a:rPr lang="en-US" sz="1800" b="0" dirty="0">
                    <a:effectLst/>
                    <a:latin typeface="Times New Roman" panose="02020603050405020304" pitchFamily="18" charset="0"/>
                    <a:cs typeface="Calibri" panose="020F0502020204030204" pitchFamily="34" charset="0"/>
                  </a:rPr>
                  <a:t>s</a:t>
                </a:r>
                <a:r>
                  <a:rPr lang="en-US" sz="1800" dirty="0">
                    <a:effectLst/>
                    <a:latin typeface="Times New Roman" panose="02020603050405020304" pitchFamily="18" charset="0"/>
                    <a:ea typeface="Calibri" panose="020F0502020204030204" pitchFamily="34" charset="0"/>
                  </a:rPr>
                  <a:t>tudents will write a decimal number in a new form that is according to the powers of 10 and </a:t>
                </a:r>
                <a:r>
                  <a:rPr lang="en-US" sz="1800" b="0" i="0">
                    <a:solidFill>
                      <a:schemeClr val="tx1">
                        <a:lumMod val="65000"/>
                        <a:lumOff val="35000"/>
                      </a:schemeClr>
                    </a:solidFill>
                    <a:latin typeface="Cambria Math" panose="02040503050406030204" pitchFamily="18" charset="0"/>
                  </a:rPr>
                  <a:t>1/10</a:t>
                </a:r>
                <a:endParaRPr lang="en-US" sz="1800" dirty="0">
                  <a:effectLst/>
                  <a:latin typeface="Times New Roman" panose="02020603050405020304" pitchFamily="18" charset="0"/>
                  <a:ea typeface="Calibri" panose="020F0502020204030204" pitchFamily="34" charset="0"/>
                </a:endParaRPr>
              </a:p>
              <a:p>
                <a:pPr marL="0" marR="0" lvl="0" indent="0" algn="l" defTabSz="914400" rtl="0" eaLnBrk="1" fontAlgn="auto" latinLnBrk="0" hangingPunct="1">
                  <a:lnSpc>
                    <a:spcPct val="150000"/>
                  </a:lnSpc>
                  <a:spcBef>
                    <a:spcPts val="0"/>
                  </a:spcBef>
                  <a:spcAft>
                    <a:spcPts val="0"/>
                  </a:spcAft>
                  <a:buClr>
                    <a:srgbClr val="000000"/>
                  </a:buClr>
                  <a:buSzPts val="1400"/>
                  <a:buFont typeface="Calibri" panose="020F0502020204030204" pitchFamily="34" charset="0"/>
                  <a:buNone/>
                  <a:tabLst/>
                  <a:defRPr/>
                </a:pPr>
                <a:r>
                  <a:rPr lang="en-US" sz="1800" dirty="0">
                    <a:effectLst/>
                    <a:latin typeface="Times New Roman" panose="02020603050405020304" pitchFamily="18" charset="0"/>
                    <a:ea typeface="Calibri" panose="020F0502020204030204" pitchFamily="34" charset="0"/>
                  </a:rPr>
                  <a:t>It is related to a previous session where students recognized decimal fractions.</a:t>
                </a:r>
                <a:endParaRPr lang="en-GB"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40</a:t>
            </a:fld>
            <a:endParaRPr lang="fr-FR" sz="1200" dirty="0">
              <a:solidFill>
                <a:schemeClr val="dk1"/>
              </a:solidFill>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000" b="0" i="0" u="none" dirty="0">
                    <a:latin typeface="Comic Sans MS" pitchFamily="66" charset="0"/>
                    <a:ea typeface="Calibri" panose="020F0502020204030204" pitchFamily="34" charset="0"/>
                    <a:cs typeface="Calibri"/>
                  </a:rPr>
                  <a:t> </a:t>
                </a:r>
                <a:r>
                  <a:rPr lang="fr-FR" sz="1800" b="1" i="0" u="none" dirty="0">
                    <a:effectLst/>
                    <a:highlight>
                      <a:srgbClr val="00FFFF"/>
                    </a:highlight>
                    <a:latin typeface="Comic Sans MS" pitchFamily="66" charset="0"/>
                    <a:ea typeface="Calibri" panose="020F0502020204030204" pitchFamily="34" charset="0"/>
                    <a:cs typeface="Calibri" panose="020F0502020204030204" pitchFamily="34" charset="0"/>
                  </a:rPr>
                  <a:t>Un</a:t>
                </a:r>
                <a:r>
                  <a:rPr lang="fr-FR" sz="1800" b="1" i="0" u="none" baseline="0" dirty="0">
                    <a:effectLst/>
                    <a:highlight>
                      <a:srgbClr val="00FFFF"/>
                    </a:highlight>
                    <a:latin typeface="Comic Sans MS" pitchFamily="66" charset="0"/>
                    <a:ea typeface="Calibri" panose="020F0502020204030204" pitchFamily="34" charset="0"/>
                    <a:cs typeface="Calibri" panose="020F0502020204030204" pitchFamily="34" charset="0"/>
                  </a:rPr>
                  <a:t> autre jour,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Samar prépare 4 gâteaux.</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coupe chacun en cinquièmes.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Chacun de ses amis mange les  </a:t>
                </a:r>
                <a14:m>
                  <m:oMath xmlns:m="http://schemas.openxmlformats.org/officeDocument/2006/math">
                    <m:f>
                      <m:fPr>
                        <m:ctrlPr>
                          <a:rPr lang="fr-FR" sz="1800" b="1" i="1" smtClean="0">
                            <a:solidFill>
                              <a:schemeClr val="accent1">
                                <a:lumMod val="50000"/>
                              </a:schemeClr>
                            </a:solidFill>
                            <a:latin typeface="Cambria Math" panose="02040503050406030204" pitchFamily="18" charset="0"/>
                          </a:rPr>
                        </m:ctrlPr>
                      </m:fPr>
                      <m:num>
                        <m:r>
                          <m:rPr>
                            <m:nor/>
                          </m:rPr>
                          <a:rPr lang="fr-FR" sz="1800" b="1" i="0" u="none" strike="noStrike" cap="none" smtClean="0">
                            <a:solidFill>
                              <a:schemeClr val="accent1">
                                <a:lumMod val="50000"/>
                              </a:schemeClr>
                            </a:solidFill>
                            <a:latin typeface="Comic Sans MS" pitchFamily="66" charset="0"/>
                            <a:ea typeface="Calibri"/>
                            <a:cs typeface="Calibri"/>
                            <a:sym typeface="Calibri"/>
                          </a:rPr>
                          <m:t>4</m:t>
                        </m:r>
                      </m:num>
                      <m:den>
                        <m:r>
                          <m:rPr>
                            <m:nor/>
                          </m:rPr>
                          <a:rPr lang="fr-FR" sz="1800" b="1" i="0" u="none" strike="noStrike" cap="none" smtClean="0">
                            <a:solidFill>
                              <a:schemeClr val="accent1">
                                <a:lumMod val="50000"/>
                              </a:schemeClr>
                            </a:solidFill>
                            <a:latin typeface="Comic Sans MS" pitchFamily="66" charset="0"/>
                            <a:ea typeface="Calibri"/>
                            <a:cs typeface="Calibri"/>
                            <a:sym typeface="Calibri"/>
                          </a:rPr>
                          <m:t>5</m:t>
                        </m:r>
                      </m:den>
                    </m:f>
                    <m:r>
                      <m:rPr>
                        <m:nor/>
                      </m:rPr>
                      <a:rPr lang="fr-FR" sz="1800" b="1" i="0" u="none" strike="noStrike" cap="none" smtClean="0">
                        <a:solidFill>
                          <a:schemeClr val="accent1">
                            <a:lumMod val="50000"/>
                          </a:schemeClr>
                        </a:solidFill>
                        <a:latin typeface="Comic Sans MS" pitchFamily="66" charset="0"/>
                        <a:ea typeface="Calibri"/>
                        <a:cs typeface="Calibri"/>
                        <a:sym typeface="Calibri"/>
                      </a:rPr>
                      <m:t> </m:t>
                    </m:r>
                  </m:oMath>
                </a14:m>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d’un gâteau.</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solidFill>
                      <a:schemeClr val="bg1"/>
                    </a:solidFill>
                    <a:latin typeface="Comic Sans MS" pitchFamily="66" charset="0"/>
                    <a:sym typeface="Comic Sans MS"/>
                  </a:rPr>
                  <a:t>Combien</a:t>
                </a:r>
                <a:r>
                  <a:rPr lang="fr-FR" sz="1800" b="1" i="0" baseline="0" dirty="0">
                    <a:solidFill>
                      <a:schemeClr val="bg1"/>
                    </a:solidFill>
                    <a:latin typeface="Comic Sans MS" pitchFamily="66" charset="0"/>
                    <a:sym typeface="Comic Sans MS"/>
                  </a:rPr>
                  <a:t> d’amis mangent du </a:t>
                </a:r>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gâteau </a:t>
                </a:r>
                <a:r>
                  <a:rPr lang="fr-FR" sz="1800" b="1" i="0" dirty="0">
                    <a:solidFill>
                      <a:schemeClr val="bg1"/>
                    </a:solidFill>
                    <a:latin typeface="Comic Sans MS" pitchFamily="66" charset="0"/>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Trouvons</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combien de </a:t>
                </a:r>
                <a14:m>
                  <m:oMath xmlns:m="http://schemas.openxmlformats.org/officeDocument/2006/math">
                    <m:r>
                      <a:rPr lang="fr-FR" sz="1800" b="1" i="0" smtClean="0">
                        <a:effectLst/>
                        <a:highlight>
                          <a:srgbClr val="00FFFF"/>
                        </a:highlight>
                        <a:latin typeface="Cambria Math"/>
                        <a:ea typeface="Calibri" panose="020F0502020204030204" pitchFamily="34" charset="0"/>
                        <a:cs typeface="Calibri" panose="020F0502020204030204" pitchFamily="34" charset="0"/>
                      </a:rPr>
                      <m:t> </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il y en a</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a:t>
                </a: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 en a 5. Cela signifie que </a:t>
                </a:r>
                <a14:m>
                  <m:oMath xmlns:m="http://schemas.openxmlformats.org/officeDocument/2006/math">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oMath>
                </a14:m>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Alors, 5 amis mangent du gâteau.</a:t>
                </a: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Combien de cinquièmes y en a–t-il dans </a:t>
                </a:r>
                <a14:m>
                  <m:oMath xmlns:m="http://schemas.openxmlformats.org/officeDocument/2006/math">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 a 4. Cela signifie que</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14:m>
                  <m:oMath xmlns:m="http://schemas.openxmlformats.org/officeDocument/2006/math">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𝟒</m:t>
                    </m:r>
                  </m:oMath>
                </a14:m>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Combien de cinquièmes y</a:t>
                </a:r>
                <a14:m>
                  <m:oMath xmlns:m="http://schemas.openxmlformats.org/officeDocument/2006/math">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 </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𝐚</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𝐭</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𝐢𝐥</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 </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𝐝𝐚𝐧𝐬</m:t>
                    </m:r>
                    <m:r>
                      <a:rPr lang="en-US"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 </m:t>
                    </m:r>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𝟐</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𝟐</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oMath>
                </a14:m>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 en a 12.</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Cela signifie que </a:t>
                </a:r>
                <a14:m>
                  <m:oMath xmlns:m="http://schemas.openxmlformats.org/officeDocument/2006/math">
                    <m:r>
                      <a:rPr lang="fr-FR" sz="1800" b="1" i="0" smtClean="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m:t>𝟐</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𝟐</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f>
                      <m:fPr>
                        <m:ctrlPr>
                          <a:rPr lang="fr-FR" sz="1800" b="1" i="1">
                            <a:effectLst/>
                            <a:highlight>
                              <a:srgbClr val="00FFFF"/>
                            </a:highlight>
                            <a:latin typeface="Cambria Math" panose="02040503050406030204" pitchFamily="18" charset="0"/>
                            <a:ea typeface="Calibri" panose="020F0502020204030204" pitchFamily="34" charset="0"/>
                            <a:cs typeface="Calibri" panose="020F0502020204030204" pitchFamily="34" charset="0"/>
                          </a:rPr>
                        </m:ctrlPr>
                      </m:fPr>
                      <m:num>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m:t>
                        </m:r>
                      </m:num>
                      <m:den>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𝟓</m:t>
                        </m:r>
                      </m:den>
                    </m:f>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m:t>
                    </m:r>
                    <m:r>
                      <a:rPr lang="fr-FR" sz="1800" b="1" i="0" smtClean="0">
                        <a:effectLst/>
                        <a:highlight>
                          <a:srgbClr val="00FFFF"/>
                        </a:highlight>
                        <a:latin typeface="Cambria Math" panose="02040503050406030204" pitchFamily="18" charset="0"/>
                        <a:ea typeface="Calibri" panose="020F0502020204030204" pitchFamily="34" charset="0"/>
                        <a:cs typeface="Calibri" panose="020F0502020204030204" pitchFamily="34" charset="0"/>
                      </a:rPr>
                      <m:t>𝟏𝟐</m:t>
                    </m:r>
                  </m:oMath>
                </a14:m>
                <a:r>
                  <a:rPr lang="fr-FR" sz="1800" b="1" i="0" dirty="0">
                    <a:effectLst/>
                    <a:latin typeface="Comic Sans MS" pitchFamily="66" charset="0"/>
                    <a:ea typeface="Calibri" panose="020F0502020204030204" pitchFamily="34" charset="0"/>
                    <a:cs typeface="Arial" panose="020B0604020202020204" pitchFamily="34" charset="0"/>
                  </a:rPr>
                  <a:t>. »</a:t>
                </a:r>
              </a:p>
              <a:p>
                <a:pPr marL="228600" indent="0"/>
                <a:endParaRPr lang="fr-FR" i="0" dirty="0">
                  <a:latin typeface="Comic Sans MS" panose="030F0702030302020204" pitchFamily="66" charset="0"/>
                </a:endParaRPr>
              </a:p>
            </p:txBody>
          </p:sp>
        </mc:Choice>
        <mc:Fallback xmlns="">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a:t>
                </a:r>
                <a:r>
                  <a:rPr lang="fr-FR" sz="1000" b="0" i="0" u="none" dirty="0">
                    <a:latin typeface="Comic Sans MS" pitchFamily="66" charset="0"/>
                    <a:ea typeface="Calibri" panose="020F0502020204030204" pitchFamily="34" charset="0"/>
                    <a:cs typeface="Calibri"/>
                  </a:rPr>
                  <a:t> </a:t>
                </a:r>
                <a:r>
                  <a:rPr lang="fr-FR" sz="1800" b="1" i="0" u="none" dirty="0">
                    <a:effectLst/>
                    <a:highlight>
                      <a:srgbClr val="00FFFF"/>
                    </a:highlight>
                    <a:latin typeface="Comic Sans MS" pitchFamily="66" charset="0"/>
                    <a:ea typeface="Calibri" panose="020F0502020204030204" pitchFamily="34" charset="0"/>
                    <a:cs typeface="Calibri" panose="020F0502020204030204" pitchFamily="34" charset="0"/>
                  </a:rPr>
                  <a:t>Un</a:t>
                </a:r>
                <a:r>
                  <a:rPr lang="fr-FR" sz="1800" b="1" i="0" u="none" baseline="0" dirty="0">
                    <a:effectLst/>
                    <a:highlight>
                      <a:srgbClr val="00FFFF"/>
                    </a:highlight>
                    <a:latin typeface="Comic Sans MS" pitchFamily="66" charset="0"/>
                    <a:ea typeface="Calibri" panose="020F0502020204030204" pitchFamily="34" charset="0"/>
                    <a:cs typeface="Calibri" panose="020F0502020204030204" pitchFamily="34" charset="0"/>
                  </a:rPr>
                  <a:t> autre jour, </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Samar prépare 4 gâteaux.</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Elle</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coupe chacun en cinquièmes.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Chacun de ses amis mange les  </a:t>
                </a:r>
                <a:r>
                  <a:rPr lang="fr-FR" sz="1800" b="1" i="0" u="none" strike="noStrike" cap="none">
                    <a:solidFill>
                      <a:schemeClr val="accent1">
                        <a:lumMod val="50000"/>
                      </a:schemeClr>
                    </a:solidFill>
                    <a:latin typeface="Comic Sans MS" pitchFamily="66" charset="0"/>
                    <a:cs typeface="Calibri"/>
                    <a:sym typeface="Calibri"/>
                  </a:rPr>
                  <a:t>"</a:t>
                </a:r>
                <a:r>
                  <a:rPr lang="fr-FR" sz="1800" b="1" i="0" u="none" strike="noStrike" cap="none">
                    <a:solidFill>
                      <a:schemeClr val="accent1">
                        <a:lumMod val="50000"/>
                      </a:schemeClr>
                    </a:solidFill>
                    <a:latin typeface="Comic Sans MS" pitchFamily="66" charset="0"/>
                    <a:ea typeface="Calibri"/>
                    <a:cs typeface="Calibri"/>
                    <a:sym typeface="Calibri"/>
                  </a:rPr>
                  <a:t>4</a:t>
                </a:r>
                <a:r>
                  <a:rPr lang="fr-FR" sz="1800" b="1" i="0" u="none" strike="noStrike" cap="none">
                    <a:solidFill>
                      <a:schemeClr val="accent1">
                        <a:lumMod val="50000"/>
                      </a:schemeClr>
                    </a:solidFill>
                    <a:latin typeface="Cambria Math" panose="02040503050406030204" pitchFamily="18" charset="0"/>
                    <a:ea typeface="Calibri"/>
                    <a:cs typeface="Calibri"/>
                    <a:sym typeface="Calibri"/>
                  </a:rPr>
                  <a:t>" /"</a:t>
                </a:r>
                <a:r>
                  <a:rPr lang="fr-FR" sz="1800" b="1" i="0" u="none" strike="noStrike" cap="none">
                    <a:solidFill>
                      <a:schemeClr val="accent1">
                        <a:lumMod val="50000"/>
                      </a:schemeClr>
                    </a:solidFill>
                    <a:latin typeface="Comic Sans MS" pitchFamily="66" charset="0"/>
                    <a:ea typeface="Calibri"/>
                    <a:cs typeface="Calibri"/>
                    <a:sym typeface="Calibri"/>
                  </a:rPr>
                  <a:t>5</a:t>
                </a:r>
                <a:r>
                  <a:rPr lang="fr-FR" sz="1800" b="1" i="0" u="none" strike="noStrike" cap="none">
                    <a:solidFill>
                      <a:schemeClr val="accent1">
                        <a:lumMod val="50000"/>
                      </a:schemeClr>
                    </a:solidFill>
                    <a:latin typeface="Cambria Math" panose="02040503050406030204" pitchFamily="18" charset="0"/>
                    <a:ea typeface="Calibri"/>
                    <a:cs typeface="Calibri"/>
                    <a:sym typeface="Calibri"/>
                  </a:rPr>
                  <a:t>"  " </a:t>
                </a:r>
                <a:r>
                  <a:rPr lang="en-US" sz="1800" b="1" i="0" u="none" strike="noStrike" cap="none">
                    <a:solidFill>
                      <a:schemeClr val="accent1">
                        <a:lumMod val="50000"/>
                      </a:schemeClr>
                    </a:solidFill>
                    <a:latin typeface="Comic Sans MS" pitchFamily="66" charset="0"/>
                    <a:ea typeface="Calibri"/>
                    <a:cs typeface="Calibri"/>
                    <a:sym typeface="Calibri"/>
                  </a:rPr>
                  <a:t>"</a:t>
                </a:r>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d’un gâteau.</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solidFill>
                      <a:schemeClr val="bg1"/>
                    </a:solidFill>
                    <a:latin typeface="Comic Sans MS" pitchFamily="66" charset="0"/>
                    <a:sym typeface="Comic Sans MS"/>
                  </a:rPr>
                  <a:t>Combien</a:t>
                </a:r>
                <a:r>
                  <a:rPr lang="fr-FR" sz="1800" b="1" i="0" baseline="0" dirty="0">
                    <a:solidFill>
                      <a:schemeClr val="bg1"/>
                    </a:solidFill>
                    <a:latin typeface="Comic Sans MS" pitchFamily="66" charset="0"/>
                    <a:sym typeface="Comic Sans MS"/>
                  </a:rPr>
                  <a:t> d’amis mangent du </a:t>
                </a:r>
                <a:r>
                  <a:rPr lang="fr-FR" sz="1800" b="1" i="0" u="none" strike="noStrike" cap="none" dirty="0">
                    <a:solidFill>
                      <a:schemeClr val="accent1">
                        <a:lumMod val="50000"/>
                      </a:schemeClr>
                    </a:solidFill>
                    <a:latin typeface="Comic Sans MS" pitchFamily="66" charset="0"/>
                    <a:ea typeface="Calibri" panose="020F0502020204030204" pitchFamily="34" charset="0"/>
                    <a:cs typeface="Arial" panose="020B0604020202020204" pitchFamily="34" charset="0"/>
                    <a:sym typeface="Calibri"/>
                  </a:rPr>
                  <a:t>gâteau </a:t>
                </a:r>
                <a:r>
                  <a:rPr lang="fr-FR" sz="1800" b="1" i="0" dirty="0">
                    <a:solidFill>
                      <a:schemeClr val="bg1"/>
                    </a:solidFill>
                    <a:latin typeface="Comic Sans MS" pitchFamily="66" charset="0"/>
                    <a:sym typeface="Comic Sans MS"/>
                  </a:rPr>
                  <a: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Trouvons</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combien de </a:t>
                </a:r>
                <a:r>
                  <a:rPr lang="fr-FR" sz="1800" b="1" i="0">
                    <a:effectLst/>
                    <a:highlight>
                      <a:srgbClr val="00FFFF"/>
                    </a:highlight>
                    <a:latin typeface="Cambria Math"/>
                    <a:ea typeface="Calibri" panose="020F0502020204030204" pitchFamily="34" charset="0"/>
                    <a:cs typeface="Calibri" panose="020F0502020204030204" pitchFamily="34" charset="0"/>
                  </a:rPr>
                  <a:t> </a:t>
                </a:r>
                <a:r>
                  <a:rPr lang="fr-FR" sz="1800" b="1" i="0">
                    <a:effectLst/>
                    <a:highlight>
                      <a:srgbClr val="00FFFF"/>
                    </a:highlight>
                    <a:latin typeface="Cambria Math" panose="020405030504060302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𝟒/𝟓</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il y en a</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a:t>
                </a:r>
                <a:endPar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 en a 5. Cela signifie que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𝟒÷𝟒/𝟓=𝟓</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Alors, 5 amis mangent du gâteau.</a:t>
                </a: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Combien de cinquièmes y en a–t-il dans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𝟒/𝟓</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a:t>
                </a:r>
                <a:r>
                  <a:rPr lang="fr-FR" sz="1800" b="1" i="0" baseline="0" dirty="0">
                    <a:effectLst/>
                    <a:highlight>
                      <a:srgbClr val="00FFFF"/>
                    </a:highlight>
                    <a:latin typeface="Comic Sans MS" pitchFamily="66" charset="0"/>
                    <a:ea typeface="Times New Roman" panose="02020603050405020304" pitchFamily="18" charset="0"/>
                    <a:cs typeface="Calibri" panose="020F0502020204030204" pitchFamily="34" charset="0"/>
                  </a:rPr>
                  <a:t> en a 4. Cela signifie que</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𝟒/𝟓÷𝟏/𝟓=𝟒</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Combien de cinquièmes y</a:t>
                </a:r>
                <a:r>
                  <a:rPr lang="en-US" sz="1800" b="1" i="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a:t> 𝐚−𝐭−𝐢𝐥 𝐝𝐚𝐧𝐬 </a:t>
                </a:r>
                <a:r>
                  <a:rPr lang="fr-FR" sz="1800" b="1" i="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a:t>𝟐</a:t>
                </a:r>
                <a:r>
                  <a:rPr lang="fr-FR" sz="1800" b="1" i="0">
                    <a:effectLst/>
                    <a:highlight>
                      <a:srgbClr val="00FFFF"/>
                    </a:highlight>
                    <a:latin typeface="Cambria Math" panose="020405030504060302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𝟐/𝟓</a:t>
                </a: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 ?</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Il y en a 12.</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6000"/>
                  </a:lnSpc>
                  <a:spcBef>
                    <a:spcPts val="0"/>
                  </a:spcBef>
                  <a:spcAft>
                    <a:spcPts val="800"/>
                  </a:spcAft>
                </a:pPr>
                <a:r>
                  <a:rPr lang="fr-FR" sz="1800" b="1" i="0" dirty="0">
                    <a:effectLst/>
                    <a:highlight>
                      <a:srgbClr val="00FFFF"/>
                    </a:highlight>
                    <a:latin typeface="Comic Sans MS" pitchFamily="66" charset="0"/>
                    <a:ea typeface="Times New Roman" panose="02020603050405020304" pitchFamily="18" charset="0"/>
                    <a:cs typeface="Calibri" panose="020F0502020204030204" pitchFamily="34" charset="0"/>
                  </a:rPr>
                  <a:t>Cela signifie que </a:t>
                </a:r>
                <a:r>
                  <a:rPr lang="fr-FR" sz="1800" b="1" i="0">
                    <a:effectLst/>
                    <a:highlight>
                      <a:srgbClr val="00FFFF"/>
                    </a:highlight>
                    <a:latin typeface="Cambria Math" panose="02040503050406030204" pitchFamily="18" charset="0"/>
                    <a:ea typeface="Times New Roman" panose="02020603050405020304" pitchFamily="18" charset="0"/>
                    <a:cs typeface="Calibri" panose="020F0502020204030204" pitchFamily="34" charset="0"/>
                  </a:rPr>
                  <a:t>𝟐</a:t>
                </a:r>
                <a:r>
                  <a:rPr lang="fr-FR" sz="1800" b="1" i="0">
                    <a:effectLst/>
                    <a:highlight>
                      <a:srgbClr val="00FFFF"/>
                    </a:highlight>
                    <a:latin typeface="Cambria Math" panose="02040503050406030204" pitchFamily="18" charset="0"/>
                    <a:cs typeface="Calibri" panose="020F0502020204030204" pitchFamily="34" charset="0"/>
                  </a:rPr>
                  <a:t> </a:t>
                </a:r>
                <a:r>
                  <a:rPr lang="fr-FR" sz="1800" b="1" i="0">
                    <a:effectLst/>
                    <a:highlight>
                      <a:srgbClr val="00FFFF"/>
                    </a:highlight>
                    <a:latin typeface="Cambria Math" panose="02040503050406030204" pitchFamily="18" charset="0"/>
                    <a:ea typeface="Calibri" panose="020F0502020204030204" pitchFamily="34" charset="0"/>
                    <a:cs typeface="Calibri" panose="020F0502020204030204" pitchFamily="34" charset="0"/>
                  </a:rPr>
                  <a:t>𝟐/𝟓÷𝟏/𝟓=𝟏𝟐</a:t>
                </a:r>
                <a:r>
                  <a:rPr lang="fr-FR" sz="1800" b="1" i="0" dirty="0">
                    <a:effectLst/>
                    <a:latin typeface="Comic Sans MS" pitchFamily="66" charset="0"/>
                    <a:ea typeface="Calibri" panose="020F0502020204030204" pitchFamily="34" charset="0"/>
                    <a:cs typeface="Arial" panose="020B0604020202020204" pitchFamily="34" charset="0"/>
                  </a:rPr>
                  <a:t>. »</a:t>
                </a:r>
              </a:p>
              <a:p>
                <a:pPr marL="228600" indent="0"/>
                <a:endParaRPr lang="fr-FR" i="0" dirty="0">
                  <a:latin typeface="Comic Sans MS" panose="030F0702030302020204" pitchFamily="66"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5</a:t>
            </a:fld>
            <a:endParaRPr lang="en-US" dirty="0">
              <a:latin typeface="Comic Sans MS" panose="030F0702030302020204" pitchFamily="66" charset="0"/>
            </a:endParaRPr>
          </a:p>
        </p:txBody>
      </p:sp>
    </p:spTree>
    <p:extLst>
      <p:ext uri="{BB962C8B-B14F-4D97-AF65-F5344CB8AC3E}">
        <p14:creationId xmlns:p14="http://schemas.microsoft.com/office/powerpoint/2010/main" val="2619616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000" b="1" dirty="0">
                <a:latin typeface="Comic Sans MS" pitchFamily="66" charset="0"/>
              </a:rPr>
              <a:t>Nous ne pouvons pas dessiner des figures et les découper en parties égales chaque fois que nous devons diviser des fractions.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Regardons les quotients que nous avons obtenus.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Rappelez-vous, nous pouvons écrire le nombre</a:t>
            </a:r>
            <a:r>
              <a:rPr lang="fr-FR" sz="1000" b="1" baseline="0" dirty="0">
                <a:latin typeface="Comic Sans MS" pitchFamily="66" charset="0"/>
              </a:rPr>
              <a:t> entier</a:t>
            </a:r>
            <a:r>
              <a:rPr lang="fr-FR" sz="1000" b="1" dirty="0">
                <a:latin typeface="Comic Sans MS" pitchFamily="66" charset="0"/>
              </a:rPr>
              <a:t> sous la forme d'une fraction avec un dénominateur égal à 1.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Que remarquez-vous ?</a:t>
            </a:r>
          </a:p>
          <a:p>
            <a:pPr marL="228600" indent="0"/>
            <a:endParaRPr lang="en-US" sz="1200" b="1" i="1" u="none" strike="noStrike" cap="none" dirty="0">
              <a:solidFill>
                <a:schemeClr val="dk1"/>
              </a:solidFill>
              <a:effectLst/>
              <a:latin typeface="Calibri"/>
              <a:ea typeface="Calibri"/>
              <a:cs typeface="Calibri"/>
              <a:sym typeface="Calibri"/>
            </a:endParaRPr>
          </a:p>
          <a:p>
            <a:pPr marL="228600" indent="0"/>
            <a:r>
              <a:rPr lang="fr-FR" sz="1200" b="1" i="0" u="none" strike="noStrike" cap="none" dirty="0">
                <a:solidFill>
                  <a:schemeClr val="dk1"/>
                </a:solidFill>
                <a:effectLst/>
                <a:latin typeface="Comic Sans MS" pitchFamily="66" charset="0"/>
                <a:ea typeface="Calibri"/>
                <a:cs typeface="Calibri"/>
                <a:sym typeface="Calibri"/>
              </a:rPr>
              <a:t>Nous avons multiplié le numérateur de la première fraction par le dénominateur de la seconde fraction et multiplié le dénominateur de la première fraction par le numérateur de la deuxième fraction.</a:t>
            </a:r>
          </a:p>
          <a:p>
            <a:pPr marL="228600" indent="0"/>
            <a:r>
              <a:rPr lang="fr-FR" sz="1200" b="1" i="0" u="none" strike="noStrike" cap="none" dirty="0">
                <a:solidFill>
                  <a:schemeClr val="dk1"/>
                </a:solidFill>
                <a:effectLst/>
                <a:latin typeface="Comic Sans MS" pitchFamily="66" charset="0"/>
                <a:ea typeface="Calibri"/>
                <a:cs typeface="Calibri"/>
                <a:sym typeface="Calibri"/>
              </a:rPr>
              <a:t>Donc, nous multiplions la première fraction par l'inverse de la seconde fraction.</a:t>
            </a:r>
          </a:p>
          <a:p>
            <a:pPr marL="228600" indent="0"/>
            <a:r>
              <a:rPr lang="fr-FR" sz="1200" b="1" i="0" u="none" strike="noStrike" cap="none" dirty="0">
                <a:solidFill>
                  <a:schemeClr val="dk1"/>
                </a:solidFill>
                <a:effectLst/>
                <a:highlight>
                  <a:srgbClr val="00FFFF"/>
                </a:highlight>
                <a:latin typeface="Comic Sans MS" pitchFamily="66" charset="0"/>
                <a:ea typeface="Times New Roman" panose="02020603050405020304" pitchFamily="18" charset="0"/>
                <a:cs typeface="Calibri"/>
                <a:sym typeface="Calibri"/>
              </a:rPr>
              <a:t>Dans</a:t>
            </a:r>
            <a:r>
              <a:rPr lang="fr-FR" sz="1200" b="1" i="0" u="none" strike="noStrike" cap="none" baseline="0" dirty="0">
                <a:solidFill>
                  <a:schemeClr val="dk1"/>
                </a:solidFill>
                <a:effectLst/>
                <a:highlight>
                  <a:srgbClr val="00FFFF"/>
                </a:highlight>
                <a:latin typeface="Comic Sans MS" pitchFamily="66" charset="0"/>
                <a:ea typeface="Times New Roman" panose="02020603050405020304" pitchFamily="18" charset="0"/>
                <a:cs typeface="Calibri"/>
                <a:sym typeface="Calibri"/>
              </a:rPr>
              <a:t> le dernier exemple, nous avons écrit le nombre mixte sous la forme d’une fraction. Et ensuite, nous multiplions la première fraction par l’inverse de la seconde fraction. »</a:t>
            </a:r>
            <a:endParaRPr lang="fr-FR" sz="1800" b="1" i="1" dirty="0">
              <a:effectLst/>
              <a:latin typeface="Comic Sans MS" pitchFamily="66" charset="0"/>
              <a:ea typeface="Calibri" panose="020F0502020204030204" pitchFamily="34" charset="0"/>
              <a:cs typeface="Arial" panose="020B0604020202020204" pitchFamily="34" charset="0"/>
            </a:endParaRPr>
          </a:p>
          <a:p>
            <a:pPr marL="228600" indent="0"/>
            <a:endParaRPr lang="en-US" sz="1200" b="0" i="0" u="none" strike="noStrike" cap="none" dirty="0">
              <a:solidFill>
                <a:schemeClr val="dk1"/>
              </a:solidFill>
              <a:effectLst/>
              <a:latin typeface="Calibri"/>
              <a:ea typeface="Calibri"/>
              <a:cs typeface="Calibri"/>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sym typeface="Calibri"/>
              </a:rPr>
              <a:t>L’inverse d’un nombre est défini comme 1 divisé par</a:t>
            </a:r>
            <a:r>
              <a:rPr lang="fr-FR" sz="1800" b="0" i="0" u="none" strike="noStrike" cap="none" baseline="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sym typeface="Calibri"/>
              </a:rPr>
              <a:t> ce nombre.</a:t>
            </a: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Il</a:t>
            </a:r>
            <a:r>
              <a:rPr lang="fr-FR" sz="1800" baseline="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est connu sous le nom d’inverse multiplicatif.</a:t>
            </a: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6</a:t>
            </a:fld>
            <a:endParaRPr lang="en-US" dirty="0">
              <a:latin typeface="Comic Sans MS" panose="030F0702030302020204" pitchFamily="66" charset="0"/>
            </a:endParaRPr>
          </a:p>
        </p:txBody>
      </p:sp>
    </p:spTree>
    <p:extLst>
      <p:ext uri="{BB962C8B-B14F-4D97-AF65-F5344CB8AC3E}">
        <p14:creationId xmlns:p14="http://schemas.microsoft.com/office/powerpoint/2010/main" val="1393897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000" b="1" dirty="0">
                <a:latin typeface="Comic Sans MS" pitchFamily="66" charset="0"/>
              </a:rPr>
              <a:t>Nous ne pouvons pas dessiner des figures et les découper en parties égales chaque fois que nous devons diviser des fractions.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Regardons les quotients que nous avons obtenus.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Rappelez-vous, nous pouvons écrire le nombre</a:t>
            </a:r>
            <a:r>
              <a:rPr lang="fr-FR" sz="1000" b="1" baseline="0" dirty="0">
                <a:latin typeface="Comic Sans MS" pitchFamily="66" charset="0"/>
              </a:rPr>
              <a:t> entier</a:t>
            </a:r>
            <a:r>
              <a:rPr lang="fr-FR" sz="1000" b="1" dirty="0">
                <a:latin typeface="Comic Sans MS" pitchFamily="66" charset="0"/>
              </a:rPr>
              <a:t> sous la forme d'une fraction avec un dénominateur égal à 1. </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000" b="1" dirty="0">
                <a:latin typeface="Comic Sans MS" pitchFamily="66" charset="0"/>
              </a:rPr>
              <a:t>Que remarquez-vous ?</a:t>
            </a:r>
          </a:p>
          <a:p>
            <a:pPr marL="228600" indent="0"/>
            <a:endParaRPr lang="en-US" sz="1200" b="1" i="1" u="none" strike="noStrike" cap="none" dirty="0">
              <a:solidFill>
                <a:schemeClr val="dk1"/>
              </a:solidFill>
              <a:effectLst/>
              <a:latin typeface="Calibri"/>
              <a:ea typeface="Calibri"/>
              <a:cs typeface="Calibri"/>
              <a:sym typeface="Calibri"/>
            </a:endParaRPr>
          </a:p>
          <a:p>
            <a:pPr marL="228600" indent="0"/>
            <a:r>
              <a:rPr lang="fr-FR" sz="1200" b="1" i="0" u="none" strike="noStrike" cap="none" dirty="0">
                <a:solidFill>
                  <a:schemeClr val="dk1"/>
                </a:solidFill>
                <a:effectLst/>
                <a:latin typeface="Comic Sans MS" pitchFamily="66" charset="0"/>
                <a:ea typeface="Calibri"/>
                <a:cs typeface="Calibri"/>
                <a:sym typeface="Calibri"/>
              </a:rPr>
              <a:t>Nous avons multiplié le numérateur de la première fraction par le dénominateur de la seconde fraction et multiplié le dénominateur de la première fraction par le numérateur de la deuxième fraction.</a:t>
            </a:r>
          </a:p>
          <a:p>
            <a:pPr marL="228600" indent="0"/>
            <a:r>
              <a:rPr lang="fr-FR" sz="1200" b="1" i="0" u="none" strike="noStrike" cap="none" dirty="0">
                <a:solidFill>
                  <a:schemeClr val="dk1"/>
                </a:solidFill>
                <a:effectLst/>
                <a:latin typeface="Comic Sans MS" pitchFamily="66" charset="0"/>
                <a:ea typeface="Calibri"/>
                <a:cs typeface="Calibri"/>
                <a:sym typeface="Calibri"/>
              </a:rPr>
              <a:t>Donc, nous multiplions la première fraction par l'inverse de la seconde fraction.</a:t>
            </a:r>
          </a:p>
          <a:p>
            <a:pPr marL="228600" indent="0"/>
            <a:r>
              <a:rPr lang="fr-FR" sz="1200" b="1" i="0" u="none" strike="noStrike" cap="none" dirty="0">
                <a:solidFill>
                  <a:schemeClr val="dk1"/>
                </a:solidFill>
                <a:effectLst/>
                <a:highlight>
                  <a:srgbClr val="00FFFF"/>
                </a:highlight>
                <a:latin typeface="Comic Sans MS" pitchFamily="66" charset="0"/>
                <a:ea typeface="Times New Roman" panose="02020603050405020304" pitchFamily="18" charset="0"/>
                <a:cs typeface="Calibri"/>
                <a:sym typeface="Calibri"/>
              </a:rPr>
              <a:t>Dans</a:t>
            </a:r>
            <a:r>
              <a:rPr lang="fr-FR" sz="1200" b="1" i="0" u="none" strike="noStrike" cap="none" baseline="0" dirty="0">
                <a:solidFill>
                  <a:schemeClr val="dk1"/>
                </a:solidFill>
                <a:effectLst/>
                <a:highlight>
                  <a:srgbClr val="00FFFF"/>
                </a:highlight>
                <a:latin typeface="Comic Sans MS" pitchFamily="66" charset="0"/>
                <a:ea typeface="Times New Roman" panose="02020603050405020304" pitchFamily="18" charset="0"/>
                <a:cs typeface="Calibri"/>
                <a:sym typeface="Calibri"/>
              </a:rPr>
              <a:t> le dernier exemple, nous avons écrit le nombre mixte sous la forme d’une fraction. Et ensuite, nous multiplions la première fraction par l’inverse de la seconde fraction. »</a:t>
            </a:r>
            <a:endParaRPr lang="fr-FR" sz="1800" b="1" i="1" dirty="0">
              <a:effectLst/>
              <a:latin typeface="Comic Sans MS" pitchFamily="66" charset="0"/>
              <a:ea typeface="Calibri" panose="020F0502020204030204" pitchFamily="34" charset="0"/>
              <a:cs typeface="Arial" panose="020B0604020202020204" pitchFamily="34" charset="0"/>
            </a:endParaRPr>
          </a:p>
          <a:p>
            <a:pPr marL="228600" indent="0"/>
            <a:endParaRPr lang="en-US" sz="1200" b="0" i="0" u="none" strike="noStrike" cap="none" dirty="0">
              <a:solidFill>
                <a:schemeClr val="dk1"/>
              </a:solidFill>
              <a:effectLst/>
              <a:latin typeface="Calibri"/>
              <a:ea typeface="Calibri"/>
              <a:cs typeface="Calibri"/>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sym typeface="Calibri"/>
              </a:rPr>
              <a:t>L’inverse d’un nombre est défini comme 1 divisé par</a:t>
            </a:r>
            <a:r>
              <a:rPr lang="fr-FR" sz="1800" b="0" i="0" u="none" strike="noStrike" cap="none" baseline="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sym typeface="Calibri"/>
              </a:rPr>
              <a:t> ce nombre.</a:t>
            </a: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Il</a:t>
            </a:r>
            <a:r>
              <a:rPr lang="fr-FR" sz="1800" baseline="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est connu sous le nom d’inverse multiplicatif.</a:t>
            </a:r>
            <a:r>
              <a:rPr lang="fr-FR" sz="1800" dirty="0">
                <a:solidFill>
                  <a:srgbClr val="C00000"/>
                </a:solidFill>
                <a:effectLst/>
                <a:highlight>
                  <a:srgbClr val="D3D3D3"/>
                </a:highlight>
                <a:latin typeface="Comic Sans MS" pitchFamily="66" charset="0"/>
                <a:ea typeface="Calibri" panose="020F0502020204030204" pitchFamily="34" charset="0"/>
                <a:cs typeface="Calibri" panose="020F0502020204030204" pitchFamily="34" charset="0"/>
              </a:rPr>
              <a:t> </a:t>
            </a:r>
          </a:p>
          <a:p>
            <a:pPr marL="228600" indent="0"/>
            <a:endParaRPr lang="fr-FR" sz="1200" b="0" i="0" u="none" strike="noStrike" cap="none" dirty="0">
              <a:solidFill>
                <a:schemeClr val="dk1"/>
              </a:solidFill>
              <a:effectLst/>
              <a:latin typeface="Comic Sans MS" pitchFamily="66" charset="0"/>
              <a:ea typeface="Calibri"/>
              <a:cs typeface="Calibri"/>
              <a:sym typeface="Calibri"/>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7</a:t>
            </a:fld>
            <a:endParaRPr lang="en-US" dirty="0">
              <a:latin typeface="Comic Sans MS" panose="030F0702030302020204" pitchFamily="66" charset="0"/>
            </a:endParaRPr>
          </a:p>
        </p:txBody>
      </p:sp>
    </p:spTree>
    <p:extLst>
      <p:ext uri="{BB962C8B-B14F-4D97-AF65-F5344CB8AC3E}">
        <p14:creationId xmlns:p14="http://schemas.microsoft.com/office/powerpoint/2010/main" val="3586454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baseline="0" noProof="0" dirty="0">
                <a:effectLst/>
                <a:highlight>
                  <a:srgbClr val="00FFFF"/>
                </a:highlight>
                <a:latin typeface="Comic Sans MS" pitchFamily="66" charset="0"/>
                <a:cs typeface="Calibri" panose="020F0502020204030204" pitchFamily="34" charset="0"/>
              </a:rPr>
              <a:t>De ces activités, nous avons appris à diviser deux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fractions.</a:t>
            </a:r>
            <a:endParaRPr lang="fr-FR" sz="1800" b="1" i="0" dirty="0">
              <a:effectLst/>
              <a:latin typeface="Comic Sans MS" pitchFamily="66"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Pour diviser deux fractions</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dont les dénominateurs sont différents de zéro, nous multiplions la première fraction par l’inverse de la seconde fraction. »</a:t>
            </a:r>
            <a:endParaRPr lang="fr-FR" i="0"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8</a:t>
            </a:fld>
            <a:endParaRPr lang="en-US" dirty="0">
              <a:latin typeface="Comic Sans MS" panose="030F0702030302020204" pitchFamily="66" charset="0"/>
            </a:endParaRPr>
          </a:p>
        </p:txBody>
      </p:sp>
    </p:spTree>
    <p:extLst>
      <p:ext uri="{BB962C8B-B14F-4D97-AF65-F5344CB8AC3E}">
        <p14:creationId xmlns:p14="http://schemas.microsoft.com/office/powerpoint/2010/main" val="486141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b="1" i="0" noProof="0" dirty="0">
                <a:solidFill>
                  <a:srgbClr val="595959"/>
                </a:solidFill>
                <a:latin typeface="Comic Sans MS" pitchFamily="66" charset="0"/>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i="0" noProof="0" dirty="0">
                <a:latin typeface="Comic Sans MS" pitchFamily="66" charset="0"/>
              </a:rPr>
              <a:t>L’enseignant</a:t>
            </a:r>
            <a:r>
              <a:rPr lang="fr-FR" i="0" baseline="0" noProof="0" dirty="0">
                <a:latin typeface="Comic Sans MS" pitchFamily="66" charset="0"/>
              </a:rPr>
              <a:t>(e) dit : </a:t>
            </a:r>
            <a:r>
              <a:rPr lang="fr-FR" b="1" i="0" baseline="0" noProof="0" dirty="0">
                <a:latin typeface="Comic Sans MS" pitchFamily="66" charset="0"/>
              </a:rPr>
              <a:t>« </a:t>
            </a:r>
            <a:r>
              <a:rPr lang="fr-FR" sz="1800" b="1" i="0" dirty="0">
                <a:effectLst/>
                <a:highlight>
                  <a:srgbClr val="00FFFF"/>
                </a:highlight>
                <a:latin typeface="Comic Sans MS" pitchFamily="66" charset="0"/>
                <a:ea typeface="Calibri" panose="020F0502020204030204" pitchFamily="34" charset="0"/>
                <a:cs typeface="Calibri" panose="020F0502020204030204" pitchFamily="34" charset="0"/>
              </a:rPr>
              <a:t>Et</a:t>
            </a: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 pour diviser deux nombres mixtes, nous les écrivons sous la forme de fractions impropres puis nous divisons en multipliant la première fraction par l’inverse de la seconde fraction.</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800" b="1" i="0" baseline="0" dirty="0">
                <a:effectLst/>
                <a:highlight>
                  <a:srgbClr val="00FFFF"/>
                </a:highlight>
                <a:latin typeface="Comic Sans MS" pitchFamily="66" charset="0"/>
                <a:ea typeface="Calibri" panose="020F0502020204030204" pitchFamily="34" charset="0"/>
                <a:cs typeface="Calibri" panose="020F0502020204030204" pitchFamily="34" charset="0"/>
              </a:rPr>
              <a:t>Et bien sûr, les dénominateurs de deux fractions doivent être différents de ZERO (non nul). »</a:t>
            </a:r>
            <a:endParaRPr lang="fr-FR" i="0" dirty="0">
              <a:latin typeface="Comic Sans MS" panose="030F0702030302020204" pitchFamily="66"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9</a:t>
            </a:fld>
            <a:endParaRPr lang="en-US" dirty="0">
              <a:latin typeface="Comic Sans MS" panose="030F0702030302020204" pitchFamily="66" charset="0"/>
            </a:endParaRPr>
          </a:p>
        </p:txBody>
      </p:sp>
    </p:spTree>
    <p:extLst>
      <p:ext uri="{BB962C8B-B14F-4D97-AF65-F5344CB8AC3E}">
        <p14:creationId xmlns:p14="http://schemas.microsoft.com/office/powerpoint/2010/main" val="30428985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55010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3940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3952185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3581171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2089290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910833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69928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1195593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4213438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48329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C4D15-71B1-4028-B46F-4EE71232F863}" type="datetimeFigureOut">
              <a:rPr lang="en-US" smtClean="0"/>
              <a:t>21-Oct-23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dirty="0"/>
          </a:p>
        </p:txBody>
      </p:sp>
    </p:spTree>
    <p:extLst>
      <p:ext uri="{BB962C8B-B14F-4D97-AF65-F5344CB8AC3E}">
        <p14:creationId xmlns:p14="http://schemas.microsoft.com/office/powerpoint/2010/main" val="58124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5.jpe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1"/>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C4D15-71B1-4028-B46F-4EE71232F863}" type="datetimeFigureOut">
              <a:rPr lang="en-US" smtClean="0"/>
              <a:t>21-Oct-23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9E340D-D49F-4060-B830-48E207260F1E}" type="slidenum">
              <a:rPr lang="en-US" smtClean="0"/>
              <a:t>‹#›</a:t>
            </a:fld>
            <a:endParaRPr lang="en-US"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68" y="0"/>
            <a:ext cx="12187263" cy="6858000"/>
          </a:xfrm>
          <a:prstGeom prst="rect">
            <a:avLst/>
          </a:prstGeom>
        </p:spPr>
      </p:pic>
    </p:spTree>
    <p:extLst>
      <p:ext uri="{BB962C8B-B14F-4D97-AF65-F5344CB8AC3E}">
        <p14:creationId xmlns:p14="http://schemas.microsoft.com/office/powerpoint/2010/main" val="39923127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62.png"/><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64.png"/><Relationship Id="rId4" Type="http://schemas.openxmlformats.org/officeDocument/2006/relationships/image" Target="../media/image6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66.png"/><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46.sv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notesSlide" Target="../notesSlides/notesSlide20.xml"/><Relationship Id="rId7"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notesSlide" Target="../notesSlides/notesSlide21.xml"/><Relationship Id="rId7"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23.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2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notesSlide" Target="../notesSlides/notesSlide24.xml"/><Relationship Id="rId7" Type="http://schemas.openxmlformats.org/officeDocument/2006/relationships/image" Target="../media/image87.pn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9" Type="http://schemas.openxmlformats.org/officeDocument/2006/relationships/image" Target="../media/image89.png"/></Relationships>
</file>

<file path=ppt/slides/_rels/slide25.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notesSlide" Target="../notesSlides/notesSlide25.xml"/><Relationship Id="rId7" Type="http://schemas.openxmlformats.org/officeDocument/2006/relationships/image" Target="../media/image93.png"/><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9" Type="http://schemas.openxmlformats.org/officeDocument/2006/relationships/image" Target="../media/image95.png"/></Relationships>
</file>

<file path=ppt/slides/_rels/slide26.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notesSlide" Target="../notesSlides/notesSlide26.xml"/><Relationship Id="rId7" Type="http://schemas.openxmlformats.org/officeDocument/2006/relationships/image" Target="../media/image99.pn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 Id="rId9" Type="http://schemas.openxmlformats.org/officeDocument/2006/relationships/image" Target="../media/image101.png"/></Relationships>
</file>

<file path=ppt/slides/_rels/slide27.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notesSlide" Target="../notesSlides/notesSlide27.xml"/><Relationship Id="rId7" Type="http://schemas.openxmlformats.org/officeDocument/2006/relationships/image" Target="../media/image105.pn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9" Type="http://schemas.openxmlformats.org/officeDocument/2006/relationships/image" Target="../media/image107.png"/></Relationships>
</file>

<file path=ppt/slides/_rels/slide28.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notesSlide" Target="../notesSlides/notesSlide28.xml"/><Relationship Id="rId7" Type="http://schemas.openxmlformats.org/officeDocument/2006/relationships/image" Target="../media/image110.png"/><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104.png"/><Relationship Id="rId5" Type="http://schemas.openxmlformats.org/officeDocument/2006/relationships/image" Target="../media/image109.png"/><Relationship Id="rId4" Type="http://schemas.openxmlformats.org/officeDocument/2006/relationships/image" Target="../media/image108.png"/><Relationship Id="rId9" Type="http://schemas.openxmlformats.org/officeDocument/2006/relationships/image" Target="../media/image1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1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1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1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11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11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7.xml"/><Relationship Id="rId5" Type="http://schemas.openxmlformats.org/officeDocument/2006/relationships/image" Target="../media/image120.png"/><Relationship Id="rId4" Type="http://schemas.openxmlformats.org/officeDocument/2006/relationships/image" Target="../media/image11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123.png"/><Relationship Id="rId5" Type="http://schemas.openxmlformats.org/officeDocument/2006/relationships/image" Target="../media/image73.png"/><Relationship Id="rId4" Type="http://schemas.openxmlformats.org/officeDocument/2006/relationships/image" Target="../media/image12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125.png"/><Relationship Id="rId4" Type="http://schemas.openxmlformats.org/officeDocument/2006/relationships/image" Target="../media/image1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0.xml"/><Relationship Id="rId5" Type="http://schemas.openxmlformats.org/officeDocument/2006/relationships/image" Target="../media/image46.sv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notesSlide" Target="../notesSlides/notesSlide4.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6.xml"/><Relationship Id="rId6" Type="http://schemas.openxmlformats.org/officeDocument/2006/relationships/image" Target="../media/image19.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notesSlide" Target="../notesSlides/notesSlide6.xml"/><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3" Type="http://schemas.openxmlformats.org/officeDocument/2006/relationships/notesSlide" Target="../notesSlides/notesSlide7.xml"/><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4" name="Picture 3">
            <a:extLst>
              <a:ext uri="{FF2B5EF4-FFF2-40B4-BE49-F238E27FC236}">
                <a16:creationId xmlns:a16="http://schemas.microsoft.com/office/drawing/2014/main" id="{12894DB3-5632-4915-91BD-9587A68088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195"/>
            <a:ext cx="12192000" cy="6854573"/>
          </a:xfrm>
          <a:prstGeom prst="rect">
            <a:avLst/>
          </a:prstGeom>
        </p:spPr>
      </p:pic>
      <p:sp>
        <p:nvSpPr>
          <p:cNvPr id="11" name="TextBox 10">
            <a:extLst>
              <a:ext uri="{FF2B5EF4-FFF2-40B4-BE49-F238E27FC236}">
                <a16:creationId xmlns:a16="http://schemas.microsoft.com/office/drawing/2014/main" id="{C983E7D6-7A8A-4B59-AB8D-F0583A4B1FA8}"/>
              </a:ext>
            </a:extLst>
          </p:cNvPr>
          <p:cNvSpPr txBox="1"/>
          <p:nvPr/>
        </p:nvSpPr>
        <p:spPr>
          <a:xfrm>
            <a:off x="0" y="3136610"/>
            <a:ext cx="7239000" cy="830997"/>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800" b="1" dirty="0">
                <a:solidFill>
                  <a:schemeClr val="accent2">
                    <a:lumMod val="75000"/>
                  </a:schemeClr>
                </a:solidFill>
                <a:latin typeface="Comic Sans MS"/>
              </a:rPr>
              <a:t>EB6 - Chapitre 19</a:t>
            </a:r>
            <a:endParaRPr lang="fr-FR" sz="48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0" y="1813171"/>
            <a:ext cx="7239000" cy="1323439"/>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Multiplication et division de fractions</a:t>
            </a:r>
            <a:endParaRPr lang="fr-FR" sz="4000" b="1" dirty="0">
              <a:solidFill>
                <a:schemeClr val="bg1"/>
              </a:solidFill>
              <a:latin typeface="Comic Sans MS" panose="030F0702030302020204" pitchFamily="66" charset="0"/>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1450594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Ecrivez le quotient sous la forme d’une fraction irréductible.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04F5D56-83E0-4229-A27A-FA3DC33E21D0}"/>
                  </a:ext>
                </a:extLst>
              </p:cNvPr>
              <p:cNvSpPr txBox="1"/>
              <p:nvPr/>
            </p:nvSpPr>
            <p:spPr>
              <a:xfrm>
                <a:off x="4194631" y="2476478"/>
                <a:ext cx="3759200" cy="1188720"/>
              </a:xfrm>
              <a:prstGeom prst="rect">
                <a:avLst/>
              </a:prstGeom>
              <a:noFill/>
            </p:spPr>
            <p:txBody>
              <a:bodyPr wrap="square">
                <a:spAutoFit/>
              </a:bodyPr>
              <a:lstStyle/>
              <a:p>
                <a:pPr marL="168275">
                  <a:spcAft>
                    <a:spcPts val="800"/>
                  </a:spcAft>
                </a:pPr>
                <a:r>
                  <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rPr>
                  <a:t> 2</a:t>
                </a:r>
                <a14:m>
                  <m:oMath xmlns:m="http://schemas.openxmlformats.org/officeDocument/2006/math">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2</m:t>
                        </m:r>
                      </m:num>
                      <m:den>
                        <m:r>
                          <m:rPr>
                            <m:nor/>
                          </m:rPr>
                          <a:rPr lang="en-US" sz="4000" b="1" i="0" smtClean="0">
                            <a:solidFill>
                              <a:schemeClr val="tx1">
                                <a:lumMod val="65000"/>
                                <a:lumOff val="35000"/>
                              </a:schemeClr>
                            </a:solidFill>
                            <a:latin typeface="+mn-lt"/>
                          </a:rPr>
                          <m:t>3</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m:t>
                        </m:r>
                      </m:num>
                      <m:den>
                        <m:r>
                          <m:rPr>
                            <m:nor/>
                          </m:rPr>
                          <a:rPr lang="en-US" sz="4000" b="1">
                            <a:solidFill>
                              <a:schemeClr val="tx1">
                                <a:lumMod val="65000"/>
                                <a:lumOff val="35000"/>
                              </a:schemeClr>
                            </a:solidFill>
                            <a:latin typeface="+mj-lt"/>
                          </a:rPr>
                          <m:t>..</m:t>
                        </m:r>
                        <m:r>
                          <m:rPr>
                            <m:nor/>
                          </m:rPr>
                          <a:rPr lang="en-US" sz="4000" b="1" i="0" smtClean="0">
                            <a:solidFill>
                              <a:schemeClr val="tx1">
                                <a:lumMod val="65000"/>
                                <a:lumOff val="35000"/>
                              </a:schemeClr>
                            </a:solidFill>
                            <a:latin typeface="+mj-lt"/>
                          </a:rPr>
                          <m:t>.</m:t>
                        </m:r>
                      </m:den>
                    </m:f>
                  </m:oMath>
                </a14:m>
                <a:r>
                  <a:rPr lang="en-US" sz="4000" b="1" dirty="0">
                    <a:solidFill>
                      <a:schemeClr val="tx1">
                        <a:lumMod val="65000"/>
                        <a:lumOff val="35000"/>
                      </a:schemeClr>
                    </a:solidFill>
                    <a:latin typeface="+mn-lt"/>
                  </a:rPr>
                  <a:t> </a:t>
                </a:r>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D04F5D56-83E0-4229-A27A-FA3DC33E21D0}"/>
                  </a:ext>
                </a:extLst>
              </p:cNvPr>
              <p:cNvSpPr txBox="1">
                <a:spLocks noRot="1" noChangeAspect="1" noMove="1" noResize="1" noEditPoints="1" noAdjustHandles="1" noChangeArrowheads="1" noChangeShapeType="1" noTextEdit="1"/>
              </p:cNvSpPr>
              <p:nvPr/>
            </p:nvSpPr>
            <p:spPr>
              <a:xfrm>
                <a:off x="4194631" y="2476478"/>
                <a:ext cx="3759200" cy="1188720"/>
              </a:xfrm>
              <a:prstGeom prst="rect">
                <a:avLst/>
              </a:prstGeom>
              <a:blipFill>
                <a:blip r:embed="rId4"/>
                <a:stretch>
                  <a:fillRect b="-4103"/>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E799FC67-5D54-4E7D-A396-87CCD0895E05}"/>
              </a:ext>
            </a:extLst>
          </p:cNvPr>
          <p:cNvSpPr txBox="1"/>
          <p:nvPr/>
        </p:nvSpPr>
        <p:spPr>
          <a:xfrm>
            <a:off x="9277350" y="118884"/>
            <a:ext cx="2914650"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lang="en-GB" b="0" i="0" dirty="0">
                <a:solidFill>
                  <a:schemeClr val="tx1">
                    <a:lumMod val="50000"/>
                    <a:lumOff val="50000"/>
                  </a:schemeClr>
                </a:solidFill>
                <a:effectLst/>
                <a:latin typeface="+mj-lt"/>
              </a:rPr>
              <a:t> </a:t>
            </a:r>
            <a:r>
              <a:rPr lang="fr-FR" dirty="0">
                <a:solidFill>
                  <a:schemeClr val="tx1">
                    <a:lumMod val="50000"/>
                    <a:lumOff val="50000"/>
                  </a:schemeClr>
                </a:solidFill>
                <a:latin typeface="+mj-lt"/>
              </a:rPr>
              <a:t>Exercices d’application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B6A7930-6DAF-2510-66CB-E46759D34668}"/>
                  </a:ext>
                </a:extLst>
              </p:cNvPr>
              <p:cNvSpPr txBox="1"/>
              <p:nvPr/>
            </p:nvSpPr>
            <p:spPr>
              <a:xfrm>
                <a:off x="4439013" y="2472826"/>
                <a:ext cx="3340649" cy="1188720"/>
              </a:xfrm>
              <a:prstGeom prst="rect">
                <a:avLst/>
              </a:prstGeom>
              <a:solidFill>
                <a:schemeClr val="bg1"/>
              </a:solidFill>
            </p:spPr>
            <p:txBody>
              <a:bodyPr wrap="square">
                <a:spAutoFit/>
              </a:bodyPr>
              <a:lstStyle/>
              <a:p>
                <a:pPr marL="168275">
                  <a:spcAft>
                    <a:spcPts val="800"/>
                  </a:spcAft>
                </a:pPr>
                <a:r>
                  <a:rPr lang="en-US" sz="4000" b="1" dirty="0">
                    <a:solidFill>
                      <a:schemeClr val="accent1">
                        <a:lumMod val="50000"/>
                      </a:schemeClr>
                    </a:solidFill>
                    <a:effectLst/>
                    <a:latin typeface="+mn-lt"/>
                    <a:ea typeface="Calibri" panose="020F0502020204030204" pitchFamily="34" charset="0"/>
                    <a:cs typeface="Arial" panose="020B0604020202020204" pitchFamily="34" charset="0"/>
                  </a:rPr>
                  <a:t> </a:t>
                </a:r>
                <a:r>
                  <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rPr>
                  <a:t>2</a:t>
                </a:r>
                <a14:m>
                  <m:oMath xmlns:m="http://schemas.openxmlformats.org/officeDocument/2006/math">
                    <m:r>
                      <a:rPr lang="en-US" sz="4000" b="1" i="0" smtClean="0">
                        <a:solidFill>
                          <a:schemeClr val="tx1">
                            <a:lumMod val="65000"/>
                            <a:lumOff val="35000"/>
                          </a:schemeClr>
                        </a:solidFill>
                        <a:latin typeface="Cambria Math" panose="02040503050406030204" pitchFamily="18" charset="0"/>
                      </a:rPr>
                      <m:t> </m:t>
                    </m:r>
                    <m:r>
                      <m:rPr>
                        <m:nor/>
                      </m:rPr>
                      <a:rPr lang="en-US" sz="4000" b="1" i="0" smtClean="0">
                        <a:solidFill>
                          <a:schemeClr val="tx1">
                            <a:lumMod val="65000"/>
                            <a:lumOff val="35000"/>
                          </a:schemeClr>
                        </a:solidFill>
                        <a:latin typeface="Cambria Math" panose="02040503050406030204" pitchFamily="18" charset="0"/>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2</m:t>
                        </m:r>
                      </m:num>
                      <m:den>
                        <m:r>
                          <m:rPr>
                            <m:nor/>
                          </m:rPr>
                          <a:rPr lang="en-US" sz="4000" b="1" i="0" smtClean="0">
                            <a:solidFill>
                              <a:schemeClr val="tx1">
                                <a:lumMod val="65000"/>
                                <a:lumOff val="35000"/>
                              </a:schemeClr>
                            </a:solidFill>
                            <a:latin typeface="+mn-lt"/>
                          </a:rPr>
                          <m:t>3</m:t>
                        </m:r>
                      </m:den>
                    </m:f>
                  </m:oMath>
                </a14:m>
                <a:r>
                  <a:rPr lang="en-US" sz="4000" b="1" dirty="0">
                    <a:solidFill>
                      <a:schemeClr val="tx1">
                        <a:lumMod val="65000"/>
                        <a:lumOff val="35000"/>
                      </a:schemeClr>
                    </a:solidFill>
                    <a:latin typeface="+mn-lt"/>
                  </a:rPr>
                  <a:t> = </a:t>
                </a:r>
                <a:r>
                  <a:rPr lang="en-US" sz="4000" b="1" dirty="0">
                    <a:solidFill>
                      <a:schemeClr val="accent5">
                        <a:lumMod val="75000"/>
                      </a:schemeClr>
                    </a:solidFill>
                    <a:latin typeface="+mn-lt"/>
                  </a:rPr>
                  <a:t>3</a:t>
                </a:r>
                <a:endParaRPr lang="en-US" sz="4000" b="1" dirty="0">
                  <a:solidFill>
                    <a:schemeClr val="accent1">
                      <a:lumMod val="50000"/>
                    </a:schemeClr>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DB6A7930-6DAF-2510-66CB-E46759D34668}"/>
                  </a:ext>
                </a:extLst>
              </p:cNvPr>
              <p:cNvSpPr txBox="1">
                <a:spLocks noRot="1" noChangeAspect="1" noMove="1" noResize="1" noEditPoints="1" noAdjustHandles="1" noChangeArrowheads="1" noChangeShapeType="1" noTextEdit="1"/>
              </p:cNvSpPr>
              <p:nvPr/>
            </p:nvSpPr>
            <p:spPr>
              <a:xfrm>
                <a:off x="4439013" y="2472826"/>
                <a:ext cx="3340649" cy="1188720"/>
              </a:xfrm>
              <a:prstGeom prst="rect">
                <a:avLst/>
              </a:prstGeom>
              <a:blipFill>
                <a:blip r:embed="rId5"/>
                <a:stretch>
                  <a:fillRect r="-912" b="-41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7A6A14CF-CE2C-E6F4-0447-8699A71DEEC1}"/>
                  </a:ext>
                </a:extLst>
              </p:cNvPr>
              <p:cNvSpPr txBox="1"/>
              <p:nvPr/>
            </p:nvSpPr>
            <p:spPr>
              <a:xfrm>
                <a:off x="4003583" y="4032779"/>
                <a:ext cx="4237254" cy="1147045"/>
              </a:xfrm>
              <a:prstGeom prst="rect">
                <a:avLst/>
              </a:prstGeom>
              <a:noFill/>
            </p:spPr>
            <p:txBody>
              <a:bodyPr wrap="square">
                <a:spAutoFit/>
              </a:bodyPr>
              <a:lstStyle/>
              <a:p>
                <a:pPr marL="168275">
                  <a:spcAft>
                    <a:spcPts val="800"/>
                  </a:spcAft>
                </a:pPr>
                <a14:m>
                  <m:oMath xmlns:m="http://schemas.openxmlformats.org/officeDocument/2006/math">
                    <m:f>
                      <m:fPr>
                        <m:ctrlPr>
                          <a:rPr lang="en-US" sz="4000" b="1" i="1" smtClean="0">
                            <a:solidFill>
                              <a:srgbClr val="C00000"/>
                            </a:solidFill>
                            <a:latin typeface="Cambria Math" panose="02040503050406030204" pitchFamily="18" charset="0"/>
                          </a:rPr>
                        </m:ctrlPr>
                      </m:fPr>
                      <m:num>
                        <m:r>
                          <m:rPr>
                            <m:nor/>
                          </m:rPr>
                          <a:rPr lang="en-US" sz="4000" b="1" i="0" smtClean="0">
                            <a:solidFill>
                              <a:srgbClr val="C00000"/>
                            </a:solidFill>
                            <a:latin typeface="+mn-lt"/>
                          </a:rPr>
                          <m:t>2</m:t>
                        </m:r>
                      </m:num>
                      <m:den>
                        <m:r>
                          <m:rPr>
                            <m:nor/>
                          </m:rPr>
                          <a:rPr lang="en-US" sz="4000" b="1" i="0" smtClean="0">
                            <a:solidFill>
                              <a:srgbClr val="C00000"/>
                            </a:solidFill>
                            <a:latin typeface="+mn-lt"/>
                          </a:rPr>
                          <m:t>1</m:t>
                        </m:r>
                      </m:den>
                    </m:f>
                    <m:r>
                      <m:rPr>
                        <m:nor/>
                      </m:rPr>
                      <a:rPr lang="en-US" sz="4000" b="1" i="0" smtClean="0">
                        <a:solidFill>
                          <a:srgbClr val="C00000"/>
                        </a:solidFill>
                        <a:latin typeface="+mn-lt"/>
                      </a:rPr>
                      <m:t> </m:t>
                    </m:r>
                    <m:r>
                      <m:rPr>
                        <m:nor/>
                      </m:rPr>
                      <a:rPr lang="en-US" sz="4000" b="1" i="0" smtClean="0">
                        <a:solidFill>
                          <a:srgbClr val="C00000"/>
                        </a:solidFill>
                        <a:latin typeface="+mn-lt"/>
                        <a:ea typeface="Cambria Math" panose="02040503050406030204" pitchFamily="18" charset="0"/>
                      </a:rPr>
                      <m:t>×</m:t>
                    </m:r>
                    <m:r>
                      <m:rPr>
                        <m:nor/>
                      </m:rPr>
                      <a:rPr lang="en-US" sz="4000" b="1" i="0" smtClean="0">
                        <a:solidFill>
                          <a:srgbClr val="C00000"/>
                        </a:solidFill>
                        <a:latin typeface="+mn-lt"/>
                        <a:ea typeface="Cambria Math" panose="02040503050406030204" pitchFamily="18" charset="0"/>
                      </a:rPr>
                      <m:t> </m:t>
                    </m:r>
                    <m:f>
                      <m:fPr>
                        <m:ctrlPr>
                          <a:rPr lang="en-US" sz="4000" b="1" i="1">
                            <a:solidFill>
                              <a:srgbClr val="C00000"/>
                            </a:solidFill>
                            <a:latin typeface="Cambria Math" panose="02040503050406030204" pitchFamily="18" charset="0"/>
                          </a:rPr>
                        </m:ctrlPr>
                      </m:fPr>
                      <m:num>
                        <m:r>
                          <m:rPr>
                            <m:nor/>
                          </m:rPr>
                          <a:rPr lang="en-US" sz="4000" b="1" i="0" smtClean="0">
                            <a:solidFill>
                              <a:srgbClr val="C00000"/>
                            </a:solidFill>
                            <a:latin typeface="+mn-lt"/>
                          </a:rPr>
                          <m:t>3</m:t>
                        </m:r>
                      </m:num>
                      <m:den>
                        <m:r>
                          <m:rPr>
                            <m:nor/>
                          </m:rPr>
                          <a:rPr lang="en-US" sz="4000" b="1" i="0" smtClean="0">
                            <a:solidFill>
                              <a:srgbClr val="C00000"/>
                            </a:solidFill>
                            <a:latin typeface="+mn-lt"/>
                          </a:rPr>
                          <m:t>2</m:t>
                        </m:r>
                      </m:den>
                    </m:f>
                  </m:oMath>
                </a14:m>
                <a:r>
                  <a:rPr lang="en-US" sz="4000" b="1" dirty="0">
                    <a:solidFill>
                      <a:srgbClr val="C00000"/>
                    </a:solidFill>
                    <a:latin typeface="+mn-lt"/>
                  </a:rPr>
                  <a:t> = </a:t>
                </a:r>
                <a14:m>
                  <m:oMath xmlns:m="http://schemas.openxmlformats.org/officeDocument/2006/math">
                    <m:f>
                      <m:fPr>
                        <m:ctrlPr>
                          <a:rPr lang="en-US" sz="4000" b="1" i="1">
                            <a:solidFill>
                              <a:srgbClr val="C00000"/>
                            </a:solidFill>
                            <a:latin typeface="Cambria Math" panose="02040503050406030204" pitchFamily="18" charset="0"/>
                          </a:rPr>
                        </m:ctrlPr>
                      </m:fPr>
                      <m:num>
                        <m:r>
                          <m:rPr>
                            <m:nor/>
                          </m:rPr>
                          <a:rPr lang="en-US" sz="4000" b="1" i="0" smtClean="0">
                            <a:solidFill>
                              <a:srgbClr val="C00000"/>
                            </a:solidFill>
                            <a:latin typeface="+mn-lt"/>
                          </a:rPr>
                          <m:t>6</m:t>
                        </m:r>
                      </m:num>
                      <m:den>
                        <m:r>
                          <m:rPr>
                            <m:nor/>
                          </m:rPr>
                          <a:rPr lang="en-US" sz="4000" b="1" i="0" smtClean="0">
                            <a:solidFill>
                              <a:srgbClr val="C00000"/>
                            </a:solidFill>
                            <a:latin typeface="+mn-lt"/>
                          </a:rPr>
                          <m:t>2</m:t>
                        </m:r>
                      </m:den>
                    </m:f>
                    <m:r>
                      <a:rPr lang="en-US" sz="4000" b="1" i="1" smtClean="0">
                        <a:solidFill>
                          <a:srgbClr val="C00000"/>
                        </a:solidFill>
                        <a:latin typeface="Cambria Math" panose="02040503050406030204" pitchFamily="18" charset="0"/>
                      </a:rPr>
                      <m:t> </m:t>
                    </m:r>
                    <m:r>
                      <m:rPr>
                        <m:nor/>
                      </m:rPr>
                      <a:rPr lang="en-US" sz="4000" b="1" i="0" smtClean="0">
                        <a:solidFill>
                          <a:srgbClr val="C00000"/>
                        </a:solidFill>
                        <a:latin typeface="+mn-lt"/>
                      </a:rPr>
                      <m:t>= 3</m:t>
                    </m:r>
                  </m:oMath>
                </a14:m>
                <a:endParaRPr lang="en-US" sz="4000" b="1" dirty="0">
                  <a:solidFill>
                    <a:srgbClr val="C00000"/>
                  </a:solidFill>
                  <a:effectLst/>
                  <a:latin typeface="+mn-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7A6A14CF-CE2C-E6F4-0447-8699A71DEEC1}"/>
                  </a:ext>
                </a:extLst>
              </p:cNvPr>
              <p:cNvSpPr txBox="1">
                <a:spLocks noRot="1" noChangeAspect="1" noMove="1" noResize="1" noEditPoints="1" noAdjustHandles="1" noChangeArrowheads="1" noChangeShapeType="1" noTextEdit="1"/>
              </p:cNvSpPr>
              <p:nvPr/>
            </p:nvSpPr>
            <p:spPr>
              <a:xfrm>
                <a:off x="4003583" y="4032779"/>
                <a:ext cx="4237254" cy="1147045"/>
              </a:xfrm>
              <a:prstGeom prst="rect">
                <a:avLst/>
              </a:prstGeom>
              <a:blipFill>
                <a:blip r:embed="rId6"/>
                <a:stretch>
                  <a:fillRect b="-7979"/>
                </a:stretch>
              </a:blipFill>
            </p:spPr>
            <p:txBody>
              <a:bodyPr/>
              <a:lstStyle/>
              <a:p>
                <a:r>
                  <a:rPr lang="en-US">
                    <a:noFill/>
                  </a:rPr>
                  <a:t> </a:t>
                </a:r>
              </a:p>
            </p:txBody>
          </p:sp>
        </mc:Fallback>
      </mc:AlternateContent>
      <p:sp>
        <p:nvSpPr>
          <p:cNvPr id="2" name="Rectangle: Rounded Corners 1">
            <a:extLst>
              <a:ext uri="{FF2B5EF4-FFF2-40B4-BE49-F238E27FC236}">
                <a16:creationId xmlns:a16="http://schemas.microsoft.com/office/drawing/2014/main" id="{2D44ABAD-5688-4933-9975-A633BCA2B3B9}"/>
              </a:ext>
            </a:extLst>
          </p:cNvPr>
          <p:cNvSpPr/>
          <p:nvPr/>
        </p:nvSpPr>
        <p:spPr>
          <a:xfrm>
            <a:off x="3843005" y="3904341"/>
            <a:ext cx="4572000" cy="1371600"/>
          </a:xfrm>
          <a:custGeom>
            <a:avLst/>
            <a:gdLst>
              <a:gd name="connsiteX0" fmla="*/ 0 w 4572000"/>
              <a:gd name="connsiteY0" fmla="*/ 228605 h 1371600"/>
              <a:gd name="connsiteX1" fmla="*/ 228605 w 4572000"/>
              <a:gd name="connsiteY1" fmla="*/ 0 h 1371600"/>
              <a:gd name="connsiteX2" fmla="*/ 914403 w 4572000"/>
              <a:gd name="connsiteY2" fmla="*/ 0 h 1371600"/>
              <a:gd name="connsiteX3" fmla="*/ 1682497 w 4572000"/>
              <a:gd name="connsiteY3" fmla="*/ 0 h 1371600"/>
              <a:gd name="connsiteX4" fmla="*/ 2327148 w 4572000"/>
              <a:gd name="connsiteY4" fmla="*/ 0 h 1371600"/>
              <a:gd name="connsiteX5" fmla="*/ 3054094 w 4572000"/>
              <a:gd name="connsiteY5" fmla="*/ 0 h 1371600"/>
              <a:gd name="connsiteX6" fmla="*/ 3698745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616449 w 4572000"/>
              <a:gd name="connsiteY12" fmla="*/ 1371600 h 1371600"/>
              <a:gd name="connsiteX13" fmla="*/ 2889503 w 4572000"/>
              <a:gd name="connsiteY13" fmla="*/ 1371600 h 1371600"/>
              <a:gd name="connsiteX14" fmla="*/ 2327148 w 4572000"/>
              <a:gd name="connsiteY14" fmla="*/ 1371600 h 1371600"/>
              <a:gd name="connsiteX15" fmla="*/ 1682497 w 4572000"/>
              <a:gd name="connsiteY15" fmla="*/ 1371600 h 1371600"/>
              <a:gd name="connsiteX16" fmla="*/ 914403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704088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7847" y="75926"/>
                  <a:pt x="88786" y="7697"/>
                  <a:pt x="228605" y="0"/>
                </a:cubicBezTo>
                <a:cubicBezTo>
                  <a:pt x="513580" y="-16607"/>
                  <a:pt x="573736" y="-24825"/>
                  <a:pt x="914403" y="0"/>
                </a:cubicBezTo>
                <a:cubicBezTo>
                  <a:pt x="1255070" y="24825"/>
                  <a:pt x="1528202" y="-31374"/>
                  <a:pt x="1682497" y="0"/>
                </a:cubicBezTo>
                <a:cubicBezTo>
                  <a:pt x="1836792" y="31374"/>
                  <a:pt x="2022666" y="-29084"/>
                  <a:pt x="2327148" y="0"/>
                </a:cubicBezTo>
                <a:cubicBezTo>
                  <a:pt x="2631630" y="29084"/>
                  <a:pt x="2776632" y="23487"/>
                  <a:pt x="3054094" y="0"/>
                </a:cubicBezTo>
                <a:cubicBezTo>
                  <a:pt x="3331556" y="-23487"/>
                  <a:pt x="3433641" y="13067"/>
                  <a:pt x="3698745" y="0"/>
                </a:cubicBezTo>
                <a:cubicBezTo>
                  <a:pt x="3963849" y="-13067"/>
                  <a:pt x="4143456" y="-2770"/>
                  <a:pt x="4343395" y="0"/>
                </a:cubicBezTo>
                <a:cubicBezTo>
                  <a:pt x="4483624" y="9187"/>
                  <a:pt x="4574866" y="94446"/>
                  <a:pt x="4572000" y="228605"/>
                </a:cubicBezTo>
                <a:cubicBezTo>
                  <a:pt x="4585474" y="349501"/>
                  <a:pt x="4586528" y="448266"/>
                  <a:pt x="4572000" y="658368"/>
                </a:cubicBezTo>
                <a:cubicBezTo>
                  <a:pt x="4557472" y="868470"/>
                  <a:pt x="4580050" y="975459"/>
                  <a:pt x="4572000" y="1142995"/>
                </a:cubicBezTo>
                <a:cubicBezTo>
                  <a:pt x="4572712" y="1261812"/>
                  <a:pt x="4456323" y="1373067"/>
                  <a:pt x="4343395" y="1371600"/>
                </a:cubicBezTo>
                <a:cubicBezTo>
                  <a:pt x="4127311" y="1381940"/>
                  <a:pt x="3793478" y="1343605"/>
                  <a:pt x="3616449" y="1371600"/>
                </a:cubicBezTo>
                <a:cubicBezTo>
                  <a:pt x="3439420" y="1399595"/>
                  <a:pt x="3138793" y="1362095"/>
                  <a:pt x="2889503" y="1371600"/>
                </a:cubicBezTo>
                <a:cubicBezTo>
                  <a:pt x="2640213" y="1381105"/>
                  <a:pt x="2519434" y="1376814"/>
                  <a:pt x="2327148" y="1371600"/>
                </a:cubicBezTo>
                <a:cubicBezTo>
                  <a:pt x="2134863" y="1366386"/>
                  <a:pt x="1846186" y="1385586"/>
                  <a:pt x="1682497" y="1371600"/>
                </a:cubicBezTo>
                <a:cubicBezTo>
                  <a:pt x="1518808" y="1357614"/>
                  <a:pt x="1186768" y="1356631"/>
                  <a:pt x="914403" y="1371600"/>
                </a:cubicBezTo>
                <a:cubicBezTo>
                  <a:pt x="642038" y="1386569"/>
                  <a:pt x="567325" y="1389626"/>
                  <a:pt x="228605" y="1371600"/>
                </a:cubicBezTo>
                <a:cubicBezTo>
                  <a:pt x="84386" y="1386950"/>
                  <a:pt x="-22925" y="1273856"/>
                  <a:pt x="0" y="1142995"/>
                </a:cubicBezTo>
                <a:cubicBezTo>
                  <a:pt x="11123" y="1003852"/>
                  <a:pt x="-4355" y="866809"/>
                  <a:pt x="0" y="704088"/>
                </a:cubicBezTo>
                <a:cubicBezTo>
                  <a:pt x="4355" y="541367"/>
                  <a:pt x="-1531" y="405344"/>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1422814319">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
        <p:nvSpPr>
          <p:cNvPr id="8" name="Rectangle: Rounded Corners 7">
            <a:extLst>
              <a:ext uri="{FF2B5EF4-FFF2-40B4-BE49-F238E27FC236}">
                <a16:creationId xmlns:a16="http://schemas.microsoft.com/office/drawing/2014/main" id="{9C52809B-C241-4278-BF1E-8FD5405DEF36}"/>
              </a:ext>
            </a:extLst>
          </p:cNvPr>
          <p:cNvSpPr/>
          <p:nvPr/>
        </p:nvSpPr>
        <p:spPr>
          <a:xfrm>
            <a:off x="3843005" y="2380221"/>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Tree>
    <p:custDataLst>
      <p:tags r:id="rId1"/>
    </p:custDataLst>
    <p:extLst>
      <p:ext uri="{BB962C8B-B14F-4D97-AF65-F5344CB8AC3E}">
        <p14:creationId xmlns:p14="http://schemas.microsoft.com/office/powerpoint/2010/main" val="35853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2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00"/>
                            </p:stCondLst>
                            <p:childTnLst>
                              <p:par>
                                <p:cTn id="9" presetID="1"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04F5D56-83E0-4229-A27A-FA3DC33E21D0}"/>
                  </a:ext>
                </a:extLst>
              </p:cNvPr>
              <p:cNvSpPr txBox="1"/>
              <p:nvPr/>
            </p:nvSpPr>
            <p:spPr>
              <a:xfrm>
                <a:off x="4207716" y="2523221"/>
                <a:ext cx="3891255" cy="1162562"/>
              </a:xfrm>
              <a:prstGeom prst="rect">
                <a:avLst/>
              </a:prstGeom>
              <a:noFill/>
            </p:spPr>
            <p:txBody>
              <a:bodyPr wrap="square">
                <a:spAutoFit/>
              </a:bodyPr>
              <a:lstStyle/>
              <a:p>
                <a:pPr marL="168275">
                  <a:spcAft>
                    <a:spcPts val="800"/>
                  </a:spcAft>
                </a:pPr>
                <a14:m>
                  <m:oMath xmlns:m="http://schemas.openxmlformats.org/officeDocument/2006/math">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8</m:t>
                        </m:r>
                      </m:num>
                      <m:den>
                        <m:r>
                          <m:rPr>
                            <m:nor/>
                          </m:rPr>
                          <a:rPr lang="en-US" sz="4000" b="1" i="0" smtClean="0">
                            <a:solidFill>
                              <a:schemeClr val="tx1">
                                <a:lumMod val="65000"/>
                                <a:lumOff val="35000"/>
                              </a:schemeClr>
                            </a:solidFill>
                            <a:latin typeface="+mn-lt"/>
                          </a:rPr>
                          <m:t>15</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2</m:t>
                        </m:r>
                      </m:num>
                      <m:den>
                        <m:r>
                          <m:rPr>
                            <m:nor/>
                          </m:rPr>
                          <a:rPr lang="en-US" sz="4000" b="1" i="0" smtClean="0">
                            <a:solidFill>
                              <a:schemeClr val="tx1">
                                <a:lumMod val="65000"/>
                                <a:lumOff val="35000"/>
                              </a:schemeClr>
                            </a:solidFill>
                            <a:latin typeface="+mn-lt"/>
                          </a:rPr>
                          <m:t>3</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m:t>
                        </m:r>
                      </m:num>
                      <m:den>
                        <m:r>
                          <m:rPr>
                            <m:nor/>
                          </m:rPr>
                          <a:rPr lang="en-US" sz="4000" b="1">
                            <a:solidFill>
                              <a:schemeClr val="tx1">
                                <a:lumMod val="65000"/>
                                <a:lumOff val="35000"/>
                              </a:schemeClr>
                            </a:solidFill>
                            <a:latin typeface="+mj-lt"/>
                          </a:rPr>
                          <m:t>..</m:t>
                        </m:r>
                        <m:r>
                          <m:rPr>
                            <m:nor/>
                          </m:rPr>
                          <a:rPr lang="en-US" sz="4000" b="1" i="0" smtClean="0">
                            <a:solidFill>
                              <a:schemeClr val="tx1">
                                <a:lumMod val="65000"/>
                                <a:lumOff val="35000"/>
                              </a:schemeClr>
                            </a:solidFill>
                            <a:latin typeface="+mj-lt"/>
                          </a:rPr>
                          <m:t>.</m:t>
                        </m:r>
                      </m:den>
                    </m:f>
                  </m:oMath>
                </a14:m>
                <a:r>
                  <a:rPr lang="en-US" sz="4000" b="1" dirty="0">
                    <a:solidFill>
                      <a:schemeClr val="tx1">
                        <a:lumMod val="65000"/>
                        <a:lumOff val="35000"/>
                      </a:schemeClr>
                    </a:solidFill>
                    <a:latin typeface="+mn-lt"/>
                  </a:rPr>
                  <a:t> </a:t>
                </a:r>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D04F5D56-83E0-4229-A27A-FA3DC33E21D0}"/>
                  </a:ext>
                </a:extLst>
              </p:cNvPr>
              <p:cNvSpPr txBox="1">
                <a:spLocks noRot="1" noChangeAspect="1" noMove="1" noResize="1" noEditPoints="1" noAdjustHandles="1" noChangeArrowheads="1" noChangeShapeType="1" noTextEdit="1"/>
              </p:cNvSpPr>
              <p:nvPr/>
            </p:nvSpPr>
            <p:spPr>
              <a:xfrm>
                <a:off x="4207716" y="2523221"/>
                <a:ext cx="3891255" cy="1162562"/>
              </a:xfrm>
              <a:prstGeom prst="rect">
                <a:avLst/>
              </a:prstGeom>
              <a:blipFill>
                <a:blip r:embed="rId4"/>
                <a:stretch>
                  <a:fillRect b="-62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2594107-CF5D-E8DC-C6C4-FE4221EE560A}"/>
                  </a:ext>
                </a:extLst>
              </p:cNvPr>
              <p:cNvSpPr txBox="1"/>
              <p:nvPr/>
            </p:nvSpPr>
            <p:spPr>
              <a:xfrm>
                <a:off x="4214973" y="2513206"/>
                <a:ext cx="3818683" cy="1163075"/>
              </a:xfrm>
              <a:prstGeom prst="rect">
                <a:avLst/>
              </a:prstGeom>
              <a:solidFill>
                <a:schemeClr val="bg1"/>
              </a:solidFill>
            </p:spPr>
            <p:txBody>
              <a:bodyPr wrap="square">
                <a:spAutoFit/>
              </a:bodyPr>
              <a:lstStyle/>
              <a:p>
                <a:pPr marL="168275">
                  <a:spcAft>
                    <a:spcPts val="800"/>
                  </a:spcAft>
                </a:pPr>
                <a14:m>
                  <m:oMath xmlns:m="http://schemas.openxmlformats.org/officeDocument/2006/math">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8</m:t>
                        </m:r>
                      </m:num>
                      <m:den>
                        <m:r>
                          <m:rPr>
                            <m:nor/>
                          </m:rPr>
                          <a:rPr lang="en-US" sz="4000" b="1" i="0" smtClean="0">
                            <a:solidFill>
                              <a:schemeClr val="tx1">
                                <a:lumMod val="65000"/>
                                <a:lumOff val="35000"/>
                              </a:schemeClr>
                            </a:solidFill>
                            <a:latin typeface="+mn-lt"/>
                          </a:rPr>
                          <m:t>15</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2</m:t>
                        </m:r>
                      </m:num>
                      <m:den>
                        <m:r>
                          <m:rPr>
                            <m:nor/>
                          </m:rPr>
                          <a:rPr lang="en-US" sz="4000" b="1" i="0" smtClean="0">
                            <a:solidFill>
                              <a:schemeClr val="tx1">
                                <a:lumMod val="65000"/>
                                <a:lumOff val="35000"/>
                              </a:schemeClr>
                            </a:solidFill>
                            <a:latin typeface="+mn-lt"/>
                          </a:rPr>
                          <m:t>3</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smtClean="0">
                            <a:solidFill>
                              <a:srgbClr val="74C274"/>
                            </a:solidFill>
                            <a:latin typeface="Cambria Math" panose="02040503050406030204" pitchFamily="18" charset="0"/>
                          </a:rPr>
                        </m:ctrlPr>
                      </m:fPr>
                      <m:num>
                        <m:r>
                          <m:rPr>
                            <m:nor/>
                          </m:rPr>
                          <a:rPr lang="en-US" sz="4000" b="1" i="0" smtClean="0">
                            <a:solidFill>
                              <a:srgbClr val="74C274"/>
                            </a:solidFill>
                            <a:latin typeface="+mn-lt"/>
                          </a:rPr>
                          <m:t>4</m:t>
                        </m:r>
                      </m:num>
                      <m:den>
                        <m:r>
                          <m:rPr>
                            <m:nor/>
                          </m:rPr>
                          <a:rPr lang="en-US" sz="4000" b="1" i="0" smtClean="0">
                            <a:solidFill>
                              <a:srgbClr val="74C274"/>
                            </a:solidFill>
                            <a:latin typeface="+mn-lt"/>
                          </a:rPr>
                          <m:t>5</m:t>
                        </m:r>
                      </m:den>
                    </m:f>
                  </m:oMath>
                </a14:m>
                <a:endParaRPr lang="en-US" sz="4000" b="1" dirty="0">
                  <a:solidFill>
                    <a:schemeClr val="accent1">
                      <a:lumMod val="50000"/>
                    </a:schemeClr>
                  </a:solidFill>
                  <a:effectLst/>
                  <a:latin typeface="+mn-lt"/>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52594107-CF5D-E8DC-C6C4-FE4221EE560A}"/>
                  </a:ext>
                </a:extLst>
              </p:cNvPr>
              <p:cNvSpPr txBox="1">
                <a:spLocks noRot="1" noChangeAspect="1" noMove="1" noResize="1" noEditPoints="1" noAdjustHandles="1" noChangeArrowheads="1" noChangeShapeType="1" noTextEdit="1"/>
              </p:cNvSpPr>
              <p:nvPr/>
            </p:nvSpPr>
            <p:spPr>
              <a:xfrm>
                <a:off x="4214973" y="2513206"/>
                <a:ext cx="3818683" cy="1163075"/>
              </a:xfrm>
              <a:prstGeom prst="rect">
                <a:avLst/>
              </a:prstGeom>
              <a:blipFill>
                <a:blip r:embed="rId5"/>
                <a:stretch>
                  <a:fillRect b="-62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D3C3386-3FCA-BECC-8F80-0F3C3A195525}"/>
                  </a:ext>
                </a:extLst>
              </p:cNvPr>
              <p:cNvSpPr txBox="1"/>
              <p:nvPr/>
            </p:nvSpPr>
            <p:spPr>
              <a:xfrm>
                <a:off x="3876191" y="4014182"/>
                <a:ext cx="4389120" cy="1062727"/>
              </a:xfrm>
              <a:prstGeom prst="rect">
                <a:avLst/>
              </a:prstGeom>
              <a:noFill/>
            </p:spPr>
            <p:txBody>
              <a:bodyPr wrap="square">
                <a:spAutoFit/>
              </a:bodyPr>
              <a:lstStyle/>
              <a:p>
                <a:pPr marL="168275">
                  <a:spcAft>
                    <a:spcPts val="800"/>
                  </a:spcAft>
                </a:pPr>
                <a14:m>
                  <m:oMath xmlns:m="http://schemas.openxmlformats.org/officeDocument/2006/math">
                    <m:f>
                      <m:fPr>
                        <m:ctrlPr>
                          <a:rPr lang="en-US" sz="3600" b="1" i="1" smtClean="0">
                            <a:solidFill>
                              <a:srgbClr val="C00000"/>
                            </a:solidFill>
                            <a:latin typeface="Cambria Math" panose="02040503050406030204" pitchFamily="18" charset="0"/>
                          </a:rPr>
                        </m:ctrlPr>
                      </m:fPr>
                      <m:num>
                        <m:r>
                          <m:rPr>
                            <m:nor/>
                          </m:rPr>
                          <a:rPr lang="en-US" sz="3600" b="1" i="0" smtClean="0">
                            <a:solidFill>
                              <a:srgbClr val="C00000"/>
                            </a:solidFill>
                            <a:latin typeface="+mn-lt"/>
                          </a:rPr>
                          <m:t>8</m:t>
                        </m:r>
                      </m:num>
                      <m:den>
                        <m:r>
                          <m:rPr>
                            <m:nor/>
                          </m:rPr>
                          <a:rPr lang="en-US" sz="3600" b="1" i="0" smtClean="0">
                            <a:solidFill>
                              <a:srgbClr val="C00000"/>
                            </a:solidFill>
                            <a:latin typeface="+mn-lt"/>
                          </a:rPr>
                          <m:t>15</m:t>
                        </m:r>
                      </m:den>
                    </m:f>
                    <m:r>
                      <m:rPr>
                        <m:nor/>
                      </m:rPr>
                      <a:rPr lang="en-US" sz="3600" b="1" i="0" smtClean="0">
                        <a:solidFill>
                          <a:srgbClr val="C00000"/>
                        </a:solidFill>
                        <a:latin typeface="+mn-lt"/>
                      </a:rPr>
                      <m:t> </m:t>
                    </m:r>
                    <m:r>
                      <m:rPr>
                        <m:nor/>
                      </m:rPr>
                      <a:rPr lang="en-US" sz="3600" b="1" i="0" smtClean="0">
                        <a:solidFill>
                          <a:srgbClr val="C00000"/>
                        </a:solidFill>
                        <a:latin typeface="+mn-lt"/>
                        <a:ea typeface="Cambria Math" panose="02040503050406030204" pitchFamily="18" charset="0"/>
                      </a:rPr>
                      <m:t>×</m:t>
                    </m:r>
                    <m:r>
                      <m:rPr>
                        <m:nor/>
                      </m:rPr>
                      <a:rPr lang="en-US" sz="3600" b="1" i="0" smtClean="0">
                        <a:solidFill>
                          <a:srgbClr val="C00000"/>
                        </a:solidFill>
                        <a:latin typeface="+mn-lt"/>
                        <a:ea typeface="Cambria Math" panose="02040503050406030204" pitchFamily="18" charset="0"/>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3</m:t>
                        </m:r>
                      </m:num>
                      <m:den>
                        <m:r>
                          <m:rPr>
                            <m:nor/>
                          </m:rPr>
                          <a:rPr lang="en-US" sz="3600" b="1" i="0" smtClean="0">
                            <a:solidFill>
                              <a:srgbClr val="C00000"/>
                            </a:solidFill>
                            <a:latin typeface="+mn-lt"/>
                          </a:rPr>
                          <m:t>2</m:t>
                        </m:r>
                      </m:den>
                    </m:f>
                  </m:oMath>
                </a14:m>
                <a:r>
                  <a:rPr lang="en-US" sz="3600" b="1" dirty="0">
                    <a:solidFill>
                      <a:srgbClr val="C00000"/>
                    </a:solidFill>
                    <a:latin typeface="+mn-lt"/>
                  </a:rPr>
                  <a:t> = </a:t>
                </a:r>
                <a14:m>
                  <m:oMath xmlns:m="http://schemas.openxmlformats.org/officeDocument/2006/math">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24</m:t>
                        </m:r>
                      </m:num>
                      <m:den>
                        <m:r>
                          <m:rPr>
                            <m:nor/>
                          </m:rPr>
                          <a:rPr lang="en-US" sz="3600" b="1" i="0" smtClean="0">
                            <a:solidFill>
                              <a:srgbClr val="C00000"/>
                            </a:solidFill>
                            <a:latin typeface="+mn-lt"/>
                          </a:rPr>
                          <m:t>30</m:t>
                        </m:r>
                      </m:den>
                    </m:f>
                    <m:r>
                      <a:rPr lang="en-US" sz="3600" b="1" i="1" smtClean="0">
                        <a:solidFill>
                          <a:srgbClr val="C00000"/>
                        </a:solidFill>
                        <a:latin typeface="Cambria Math" panose="02040503050406030204" pitchFamily="18" charset="0"/>
                      </a:rPr>
                      <m:t> </m:t>
                    </m:r>
                    <m:r>
                      <m:rPr>
                        <m:nor/>
                      </m:rPr>
                      <a:rPr lang="en-US" sz="3600" b="1" i="0" smtClean="0">
                        <a:solidFill>
                          <a:srgbClr val="C00000"/>
                        </a:solidFill>
                        <a:latin typeface="+mn-lt"/>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4</m:t>
                        </m:r>
                      </m:num>
                      <m:den>
                        <m:r>
                          <m:rPr>
                            <m:nor/>
                          </m:rPr>
                          <a:rPr lang="en-US" sz="3600" b="1" i="0" smtClean="0">
                            <a:solidFill>
                              <a:srgbClr val="C00000"/>
                            </a:solidFill>
                            <a:latin typeface="+mn-lt"/>
                          </a:rPr>
                          <m:t>5</m:t>
                        </m:r>
                      </m:den>
                    </m:f>
                  </m:oMath>
                </a14:m>
                <a:endParaRPr lang="en-US" sz="3600" b="1" dirty="0">
                  <a:solidFill>
                    <a:srgbClr val="C00000"/>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4D3C3386-3FCA-BECC-8F80-0F3C3A195525}"/>
                  </a:ext>
                </a:extLst>
              </p:cNvPr>
              <p:cNvSpPr txBox="1">
                <a:spLocks noRot="1" noChangeAspect="1" noMove="1" noResize="1" noEditPoints="1" noAdjustHandles="1" noChangeArrowheads="1" noChangeShapeType="1" noTextEdit="1"/>
              </p:cNvSpPr>
              <p:nvPr/>
            </p:nvSpPr>
            <p:spPr>
              <a:xfrm>
                <a:off x="3876191" y="4014182"/>
                <a:ext cx="4389120" cy="1062727"/>
              </a:xfrm>
              <a:prstGeom prst="rect">
                <a:avLst/>
              </a:prstGeom>
              <a:blipFill>
                <a:blip r:embed="rId6"/>
                <a:stretch>
                  <a:fillRect b="-5143"/>
                </a:stretch>
              </a:blipFill>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77E80F79-4066-2674-5795-10F730E83C27}"/>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Ecrivez le quotient sous la forme d’une fraction irréductible.</a:t>
            </a:r>
          </a:p>
        </p:txBody>
      </p:sp>
      <p:sp>
        <p:nvSpPr>
          <p:cNvPr id="8" name="Rectangle: Rounded Corners 7">
            <a:extLst>
              <a:ext uri="{FF2B5EF4-FFF2-40B4-BE49-F238E27FC236}">
                <a16:creationId xmlns:a16="http://schemas.microsoft.com/office/drawing/2014/main" id="{2C8CEE6E-0FE5-4AFB-89D5-11E0DDE54530}"/>
              </a:ext>
            </a:extLst>
          </p:cNvPr>
          <p:cNvSpPr/>
          <p:nvPr/>
        </p:nvSpPr>
        <p:spPr>
          <a:xfrm>
            <a:off x="3805076" y="2436137"/>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
        <p:nvSpPr>
          <p:cNvPr id="9" name="Rectangle: Rounded Corners 8">
            <a:extLst>
              <a:ext uri="{FF2B5EF4-FFF2-40B4-BE49-F238E27FC236}">
                <a16:creationId xmlns:a16="http://schemas.microsoft.com/office/drawing/2014/main" id="{ABE95099-D864-4536-AF3F-7009A700DF86}"/>
              </a:ext>
            </a:extLst>
          </p:cNvPr>
          <p:cNvSpPr/>
          <p:nvPr/>
        </p:nvSpPr>
        <p:spPr>
          <a:xfrm>
            <a:off x="3810000" y="3898070"/>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Tree>
    <p:custDataLst>
      <p:tags r:id="rId1"/>
    </p:custDataLst>
    <p:extLst>
      <p:ext uri="{BB962C8B-B14F-4D97-AF65-F5344CB8AC3E}">
        <p14:creationId xmlns:p14="http://schemas.microsoft.com/office/powerpoint/2010/main" val="237202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5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950"/>
                            </p:stCondLst>
                            <p:childTnLst>
                              <p:par>
                                <p:cTn id="9" presetID="1"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04F5D56-83E0-4229-A27A-FA3DC33E21D0}"/>
                  </a:ext>
                </a:extLst>
              </p:cNvPr>
              <p:cNvSpPr txBox="1"/>
              <p:nvPr/>
            </p:nvSpPr>
            <p:spPr>
              <a:xfrm>
                <a:off x="3997168" y="2525925"/>
                <a:ext cx="3840480" cy="1159292"/>
              </a:xfrm>
              <a:prstGeom prst="rect">
                <a:avLst/>
              </a:prstGeom>
              <a:no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j-lt"/>
                      </a:rPr>
                      <m:t>2</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1</m:t>
                        </m:r>
                      </m:num>
                      <m:den>
                        <m:r>
                          <m:rPr>
                            <m:nor/>
                          </m:rPr>
                          <a:rPr lang="en-US" sz="4000" b="1" i="0" smtClean="0">
                            <a:solidFill>
                              <a:schemeClr val="tx1">
                                <a:lumMod val="65000"/>
                                <a:lumOff val="35000"/>
                              </a:schemeClr>
                            </a:solidFill>
                            <a:latin typeface="+mn-lt"/>
                          </a:rPr>
                          <m:t>2</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3</m:t>
                        </m:r>
                      </m:num>
                      <m:den>
                        <m:r>
                          <m:rPr>
                            <m:nor/>
                          </m:rPr>
                          <a:rPr lang="en-US" sz="4000" b="1" i="0" smtClean="0">
                            <a:solidFill>
                              <a:schemeClr val="tx1">
                                <a:lumMod val="65000"/>
                                <a:lumOff val="35000"/>
                              </a:schemeClr>
                            </a:solidFill>
                            <a:latin typeface="+mn-lt"/>
                          </a:rPr>
                          <m:t>4</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m:t>
                        </m:r>
                      </m:num>
                      <m:den>
                        <m:r>
                          <m:rPr>
                            <m:nor/>
                          </m:rPr>
                          <a:rPr lang="en-US" sz="4000" b="1">
                            <a:solidFill>
                              <a:schemeClr val="tx1">
                                <a:lumMod val="65000"/>
                                <a:lumOff val="35000"/>
                              </a:schemeClr>
                            </a:solidFill>
                            <a:latin typeface="+mj-lt"/>
                          </a:rPr>
                          <m:t>..</m:t>
                        </m:r>
                        <m:r>
                          <m:rPr>
                            <m:nor/>
                          </m:rPr>
                          <a:rPr lang="en-US" sz="4000" b="1" i="0" smtClean="0">
                            <a:solidFill>
                              <a:schemeClr val="tx1">
                                <a:lumMod val="65000"/>
                                <a:lumOff val="35000"/>
                              </a:schemeClr>
                            </a:solidFill>
                            <a:latin typeface="+mj-lt"/>
                          </a:rPr>
                          <m:t>.</m:t>
                        </m:r>
                      </m:den>
                    </m:f>
                  </m:oMath>
                </a14:m>
                <a:r>
                  <a:rPr lang="en-US" sz="4000" b="1" dirty="0">
                    <a:solidFill>
                      <a:schemeClr val="tx1">
                        <a:lumMod val="65000"/>
                        <a:lumOff val="35000"/>
                      </a:schemeClr>
                    </a:solidFill>
                    <a:latin typeface="+mn-lt"/>
                  </a:rPr>
                  <a:t> </a:t>
                </a:r>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D04F5D56-83E0-4229-A27A-FA3DC33E21D0}"/>
                  </a:ext>
                </a:extLst>
              </p:cNvPr>
              <p:cNvSpPr txBox="1">
                <a:spLocks noRot="1" noChangeAspect="1" noMove="1" noResize="1" noEditPoints="1" noAdjustHandles="1" noChangeArrowheads="1" noChangeShapeType="1" noTextEdit="1"/>
              </p:cNvSpPr>
              <p:nvPr/>
            </p:nvSpPr>
            <p:spPr>
              <a:xfrm>
                <a:off x="3997168" y="2525925"/>
                <a:ext cx="3840480" cy="1159292"/>
              </a:xfrm>
              <a:prstGeom prst="rect">
                <a:avLst/>
              </a:prstGeom>
              <a:blipFill>
                <a:blip r:embed="rId4"/>
                <a:stretch>
                  <a:fillRect b="-62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BA86544-C6E8-B612-F1BA-6F00B37F1D3D}"/>
                  </a:ext>
                </a:extLst>
              </p:cNvPr>
              <p:cNvSpPr txBox="1"/>
              <p:nvPr/>
            </p:nvSpPr>
            <p:spPr>
              <a:xfrm>
                <a:off x="3988283" y="2501018"/>
                <a:ext cx="4332112" cy="1159292"/>
              </a:xfrm>
              <a:prstGeom prst="rect">
                <a:avLst/>
              </a:prstGeom>
              <a:solidFill>
                <a:schemeClr val="bg1"/>
              </a:solid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j-lt"/>
                      </a:rPr>
                      <m:t>2</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1</m:t>
                        </m:r>
                      </m:num>
                      <m:den>
                        <m:r>
                          <m:rPr>
                            <m:nor/>
                          </m:rPr>
                          <a:rPr lang="en-US" sz="4000" b="1" i="0" smtClean="0">
                            <a:solidFill>
                              <a:schemeClr val="tx1">
                                <a:lumMod val="65000"/>
                                <a:lumOff val="35000"/>
                              </a:schemeClr>
                            </a:solidFill>
                            <a:latin typeface="+mn-lt"/>
                          </a:rPr>
                          <m:t>2</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3</m:t>
                        </m:r>
                      </m:num>
                      <m:den>
                        <m:r>
                          <m:rPr>
                            <m:nor/>
                          </m:rPr>
                          <a:rPr lang="en-US" sz="4000" b="1" i="0" smtClean="0">
                            <a:solidFill>
                              <a:schemeClr val="tx1">
                                <a:lumMod val="65000"/>
                                <a:lumOff val="35000"/>
                              </a:schemeClr>
                            </a:solidFill>
                            <a:latin typeface="+mn-lt"/>
                          </a:rPr>
                          <m:t>4</m:t>
                        </m:r>
                      </m:den>
                    </m:f>
                  </m:oMath>
                </a14:m>
                <a:r>
                  <a:rPr lang="en-US" sz="4000" b="1" dirty="0">
                    <a:solidFill>
                      <a:schemeClr val="tx1">
                        <a:lumMod val="65000"/>
                        <a:lumOff val="35000"/>
                      </a:schemeClr>
                    </a:solidFill>
                    <a:latin typeface="+mn-lt"/>
                  </a:rPr>
                  <a:t> = </a:t>
                </a:r>
                <a:r>
                  <a:rPr lang="en-US" sz="4000" b="1" dirty="0">
                    <a:solidFill>
                      <a:srgbClr val="74C274"/>
                    </a:solidFill>
                    <a:latin typeface="+mn-lt"/>
                  </a:rPr>
                  <a:t>3</a:t>
                </a:r>
                <a14:m>
                  <m:oMath xmlns:m="http://schemas.openxmlformats.org/officeDocument/2006/math">
                    <m:f>
                      <m:fPr>
                        <m:ctrlPr>
                          <a:rPr lang="en-US" sz="4000" b="1" i="1">
                            <a:solidFill>
                              <a:srgbClr val="74C274"/>
                            </a:solidFill>
                            <a:latin typeface="Cambria Math" panose="02040503050406030204" pitchFamily="18" charset="0"/>
                          </a:rPr>
                        </m:ctrlPr>
                      </m:fPr>
                      <m:num>
                        <m:r>
                          <m:rPr>
                            <m:nor/>
                          </m:rPr>
                          <a:rPr lang="en-US" sz="4000" b="1" i="0" smtClean="0">
                            <a:solidFill>
                              <a:srgbClr val="74C274"/>
                            </a:solidFill>
                            <a:latin typeface="+mn-lt"/>
                          </a:rPr>
                          <m:t>1</m:t>
                        </m:r>
                      </m:num>
                      <m:den>
                        <m:r>
                          <m:rPr>
                            <m:nor/>
                          </m:rPr>
                          <a:rPr lang="en-US" sz="4000" b="1" i="0" smtClean="0">
                            <a:solidFill>
                              <a:srgbClr val="74C274"/>
                            </a:solidFill>
                            <a:latin typeface="+mn-lt"/>
                          </a:rPr>
                          <m:t>3</m:t>
                        </m:r>
                      </m:den>
                    </m:f>
                  </m:oMath>
                </a14:m>
                <a:endParaRPr lang="en-US" sz="4000" b="1" dirty="0">
                  <a:solidFill>
                    <a:schemeClr val="accent1">
                      <a:lumMod val="50000"/>
                    </a:schemeClr>
                  </a:solidFill>
                  <a:effectLst/>
                  <a:latin typeface="+mn-lt"/>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3BA86544-C6E8-B612-F1BA-6F00B37F1D3D}"/>
                  </a:ext>
                </a:extLst>
              </p:cNvPr>
              <p:cNvSpPr txBox="1">
                <a:spLocks noRot="1" noChangeAspect="1" noMove="1" noResize="1" noEditPoints="1" noAdjustHandles="1" noChangeArrowheads="1" noChangeShapeType="1" noTextEdit="1"/>
              </p:cNvSpPr>
              <p:nvPr/>
            </p:nvSpPr>
            <p:spPr>
              <a:xfrm>
                <a:off x="3988283" y="2501018"/>
                <a:ext cx="4332112" cy="1159292"/>
              </a:xfrm>
              <a:prstGeom prst="rect">
                <a:avLst/>
              </a:prstGeom>
              <a:blipFill>
                <a:blip r:embed="rId5"/>
                <a:stretch>
                  <a:fillRect b="-68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D5A8AE0-12F9-7D4A-E6F6-99A812C9674E}"/>
                  </a:ext>
                </a:extLst>
              </p:cNvPr>
              <p:cNvSpPr txBox="1"/>
              <p:nvPr/>
            </p:nvSpPr>
            <p:spPr>
              <a:xfrm>
                <a:off x="3319699" y="4025280"/>
                <a:ext cx="5669280" cy="1062727"/>
              </a:xfrm>
              <a:prstGeom prst="rect">
                <a:avLst/>
              </a:prstGeom>
              <a:noFill/>
            </p:spPr>
            <p:txBody>
              <a:bodyPr wrap="square">
                <a:spAutoFit/>
              </a:bodyPr>
              <a:lstStyle/>
              <a:p>
                <a:pPr marL="168275">
                  <a:spcAft>
                    <a:spcPts val="800"/>
                  </a:spcAft>
                </a:pPr>
                <a14:m>
                  <m:oMath xmlns:m="http://schemas.openxmlformats.org/officeDocument/2006/math">
                    <m:f>
                      <m:fPr>
                        <m:ctrlPr>
                          <a:rPr lang="en-US" sz="3600" b="1" i="1" smtClean="0">
                            <a:solidFill>
                              <a:srgbClr val="C00000"/>
                            </a:solidFill>
                            <a:latin typeface="Cambria Math" panose="02040503050406030204" pitchFamily="18" charset="0"/>
                          </a:rPr>
                        </m:ctrlPr>
                      </m:fPr>
                      <m:num>
                        <m:r>
                          <m:rPr>
                            <m:nor/>
                          </m:rPr>
                          <a:rPr lang="en-US" sz="3600" b="1" i="0" smtClean="0">
                            <a:solidFill>
                              <a:srgbClr val="C00000"/>
                            </a:solidFill>
                            <a:latin typeface="+mn-lt"/>
                          </a:rPr>
                          <m:t>5</m:t>
                        </m:r>
                      </m:num>
                      <m:den>
                        <m:r>
                          <m:rPr>
                            <m:nor/>
                          </m:rPr>
                          <a:rPr lang="en-US" sz="3600" b="1" i="0" smtClean="0">
                            <a:solidFill>
                              <a:srgbClr val="C00000"/>
                            </a:solidFill>
                            <a:latin typeface="+mn-lt"/>
                          </a:rPr>
                          <m:t>2</m:t>
                        </m:r>
                      </m:den>
                    </m:f>
                    <m:r>
                      <m:rPr>
                        <m:nor/>
                      </m:rPr>
                      <a:rPr lang="en-US" sz="3600" b="1" i="0" smtClean="0">
                        <a:solidFill>
                          <a:srgbClr val="C00000"/>
                        </a:solidFill>
                        <a:latin typeface="+mn-lt"/>
                      </a:rPr>
                      <m:t> </m:t>
                    </m:r>
                    <m:r>
                      <m:rPr>
                        <m:nor/>
                      </m:rPr>
                      <a:rPr lang="en-US" sz="3600" b="1" i="0" smtClean="0">
                        <a:solidFill>
                          <a:srgbClr val="C00000"/>
                        </a:solidFill>
                        <a:latin typeface="+mn-lt"/>
                        <a:ea typeface="Cambria Math" panose="02040503050406030204" pitchFamily="18" charset="0"/>
                      </a:rPr>
                      <m:t>×</m:t>
                    </m:r>
                    <m:r>
                      <m:rPr>
                        <m:nor/>
                      </m:rPr>
                      <a:rPr lang="en-US" sz="3600" b="1" i="0" smtClean="0">
                        <a:solidFill>
                          <a:srgbClr val="C00000"/>
                        </a:solidFill>
                        <a:latin typeface="+mn-lt"/>
                        <a:ea typeface="Cambria Math" panose="02040503050406030204" pitchFamily="18" charset="0"/>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4</m:t>
                        </m:r>
                      </m:num>
                      <m:den>
                        <m:r>
                          <m:rPr>
                            <m:nor/>
                          </m:rPr>
                          <a:rPr lang="en-US" sz="3600" b="1" i="0" smtClean="0">
                            <a:solidFill>
                              <a:srgbClr val="C00000"/>
                            </a:solidFill>
                            <a:latin typeface="+mn-lt"/>
                          </a:rPr>
                          <m:t>3</m:t>
                        </m:r>
                      </m:den>
                    </m:f>
                  </m:oMath>
                </a14:m>
                <a:r>
                  <a:rPr lang="en-US" sz="3600" b="1" dirty="0">
                    <a:solidFill>
                      <a:srgbClr val="C00000"/>
                    </a:solidFill>
                    <a:latin typeface="+mn-lt"/>
                  </a:rPr>
                  <a:t> = </a:t>
                </a:r>
                <a14:m>
                  <m:oMath xmlns:m="http://schemas.openxmlformats.org/officeDocument/2006/math">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20</m:t>
                        </m:r>
                      </m:num>
                      <m:den>
                        <m:r>
                          <m:rPr>
                            <m:nor/>
                          </m:rPr>
                          <a:rPr lang="en-US" sz="3600" b="1" i="0" smtClean="0">
                            <a:solidFill>
                              <a:srgbClr val="C00000"/>
                            </a:solidFill>
                            <a:latin typeface="+mn-lt"/>
                          </a:rPr>
                          <m:t>6</m:t>
                        </m:r>
                      </m:den>
                    </m:f>
                    <m:r>
                      <a:rPr lang="en-US" sz="3600" b="1" i="1" smtClean="0">
                        <a:solidFill>
                          <a:srgbClr val="C00000"/>
                        </a:solidFill>
                        <a:latin typeface="Cambria Math" panose="02040503050406030204" pitchFamily="18" charset="0"/>
                      </a:rPr>
                      <m:t> </m:t>
                    </m:r>
                    <m:r>
                      <m:rPr>
                        <m:nor/>
                      </m:rPr>
                      <a:rPr lang="en-US" sz="3600" b="1" i="0" smtClean="0">
                        <a:solidFill>
                          <a:srgbClr val="C00000"/>
                        </a:solidFill>
                        <a:latin typeface="+mn-lt"/>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10</m:t>
                        </m:r>
                      </m:num>
                      <m:den>
                        <m:r>
                          <m:rPr>
                            <m:nor/>
                          </m:rPr>
                          <a:rPr lang="en-US" sz="3600" b="1" i="0" smtClean="0">
                            <a:solidFill>
                              <a:srgbClr val="C00000"/>
                            </a:solidFill>
                            <a:latin typeface="+mn-lt"/>
                          </a:rPr>
                          <m:t>3</m:t>
                        </m:r>
                      </m:den>
                    </m:f>
                    <m:r>
                      <a:rPr lang="en-US" sz="3600" b="1" i="1" smtClean="0">
                        <a:solidFill>
                          <a:srgbClr val="C00000"/>
                        </a:solidFill>
                        <a:latin typeface="Cambria Math" panose="02040503050406030204" pitchFamily="18" charset="0"/>
                      </a:rPr>
                      <m:t> </m:t>
                    </m:r>
                    <m:r>
                      <m:rPr>
                        <m:nor/>
                      </m:rPr>
                      <a:rPr lang="en-US" sz="3600" b="1" i="0" smtClean="0">
                        <a:solidFill>
                          <a:srgbClr val="C00000"/>
                        </a:solidFill>
                        <a:latin typeface="+mn-lt"/>
                      </a:rPr>
                      <m:t>= 3</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1</m:t>
                        </m:r>
                      </m:num>
                      <m:den>
                        <m:r>
                          <m:rPr>
                            <m:nor/>
                          </m:rPr>
                          <a:rPr lang="en-US" sz="3600" b="1" i="0" smtClean="0">
                            <a:solidFill>
                              <a:srgbClr val="C00000"/>
                            </a:solidFill>
                            <a:latin typeface="+mn-lt"/>
                          </a:rPr>
                          <m:t>3</m:t>
                        </m:r>
                      </m:den>
                    </m:f>
                  </m:oMath>
                </a14:m>
                <a:endParaRPr lang="en-US" sz="3600" b="1" dirty="0">
                  <a:solidFill>
                    <a:srgbClr val="C00000"/>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D5A8AE0-12F9-7D4A-E6F6-99A812C9674E}"/>
                  </a:ext>
                </a:extLst>
              </p:cNvPr>
              <p:cNvSpPr txBox="1">
                <a:spLocks noRot="1" noChangeAspect="1" noMove="1" noResize="1" noEditPoints="1" noAdjustHandles="1" noChangeArrowheads="1" noChangeShapeType="1" noTextEdit="1"/>
              </p:cNvSpPr>
              <p:nvPr/>
            </p:nvSpPr>
            <p:spPr>
              <a:xfrm>
                <a:off x="3319699" y="4025280"/>
                <a:ext cx="5669280" cy="1062727"/>
              </a:xfrm>
              <a:prstGeom prst="rect">
                <a:avLst/>
              </a:prstGeom>
              <a:blipFill>
                <a:blip r:embed="rId6"/>
                <a:stretch>
                  <a:fillRect b="-5143"/>
                </a:stretch>
              </a:blipFill>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B995320B-51F8-E505-6732-A492740C58B8}"/>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Ecrivez le quotient sous la forme d’une fraction irréductible.</a:t>
            </a:r>
          </a:p>
        </p:txBody>
      </p:sp>
      <p:sp>
        <p:nvSpPr>
          <p:cNvPr id="7" name="Rectangle: Rounded Corners 6">
            <a:extLst>
              <a:ext uri="{FF2B5EF4-FFF2-40B4-BE49-F238E27FC236}">
                <a16:creationId xmlns:a16="http://schemas.microsoft.com/office/drawing/2014/main" id="{87EE95CF-7AC0-4195-988C-8B842355E311}"/>
              </a:ext>
            </a:extLst>
          </p:cNvPr>
          <p:cNvSpPr/>
          <p:nvPr/>
        </p:nvSpPr>
        <p:spPr>
          <a:xfrm>
            <a:off x="3805076" y="2450651"/>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
        <p:nvSpPr>
          <p:cNvPr id="8" name="Rectangle: Rounded Corners 7">
            <a:extLst>
              <a:ext uri="{FF2B5EF4-FFF2-40B4-BE49-F238E27FC236}">
                <a16:creationId xmlns:a16="http://schemas.microsoft.com/office/drawing/2014/main" id="{0BF5C861-0763-49D5-991E-FFF32C3326B8}"/>
              </a:ext>
            </a:extLst>
          </p:cNvPr>
          <p:cNvSpPr/>
          <p:nvPr/>
        </p:nvSpPr>
        <p:spPr>
          <a:xfrm>
            <a:off x="3229439" y="3893238"/>
            <a:ext cx="5852160" cy="1371600"/>
          </a:xfrm>
          <a:custGeom>
            <a:avLst/>
            <a:gdLst>
              <a:gd name="connsiteX0" fmla="*/ 0 w 5852160"/>
              <a:gd name="connsiteY0" fmla="*/ 228605 h 1371600"/>
              <a:gd name="connsiteX1" fmla="*/ 228605 w 5852160"/>
              <a:gd name="connsiteY1" fmla="*/ 0 h 1371600"/>
              <a:gd name="connsiteX2" fmla="*/ 795075 w 5852160"/>
              <a:gd name="connsiteY2" fmla="*/ 0 h 1371600"/>
              <a:gd name="connsiteX3" fmla="*/ 1469444 w 5852160"/>
              <a:gd name="connsiteY3" fmla="*/ 0 h 1371600"/>
              <a:gd name="connsiteX4" fmla="*/ 2143812 w 5852160"/>
              <a:gd name="connsiteY4" fmla="*/ 0 h 1371600"/>
              <a:gd name="connsiteX5" fmla="*/ 2926080 w 5852160"/>
              <a:gd name="connsiteY5" fmla="*/ 0 h 1371600"/>
              <a:gd name="connsiteX6" fmla="*/ 3546499 w 5852160"/>
              <a:gd name="connsiteY6" fmla="*/ 0 h 1371600"/>
              <a:gd name="connsiteX7" fmla="*/ 4328767 w 5852160"/>
              <a:gd name="connsiteY7" fmla="*/ 0 h 1371600"/>
              <a:gd name="connsiteX8" fmla="*/ 4949186 w 5852160"/>
              <a:gd name="connsiteY8" fmla="*/ 0 h 1371600"/>
              <a:gd name="connsiteX9" fmla="*/ 5623555 w 5852160"/>
              <a:gd name="connsiteY9" fmla="*/ 0 h 1371600"/>
              <a:gd name="connsiteX10" fmla="*/ 5852160 w 5852160"/>
              <a:gd name="connsiteY10" fmla="*/ 228605 h 1371600"/>
              <a:gd name="connsiteX11" fmla="*/ 5852160 w 5852160"/>
              <a:gd name="connsiteY11" fmla="*/ 704088 h 1371600"/>
              <a:gd name="connsiteX12" fmla="*/ 5852160 w 5852160"/>
              <a:gd name="connsiteY12" fmla="*/ 1142995 h 1371600"/>
              <a:gd name="connsiteX13" fmla="*/ 5623555 w 5852160"/>
              <a:gd name="connsiteY13" fmla="*/ 1371600 h 1371600"/>
              <a:gd name="connsiteX14" fmla="*/ 5057085 w 5852160"/>
              <a:gd name="connsiteY14" fmla="*/ 1371600 h 1371600"/>
              <a:gd name="connsiteX15" fmla="*/ 4382717 w 5852160"/>
              <a:gd name="connsiteY15" fmla="*/ 1371600 h 1371600"/>
              <a:gd name="connsiteX16" fmla="*/ 3600449 w 5852160"/>
              <a:gd name="connsiteY16" fmla="*/ 1371600 h 1371600"/>
              <a:gd name="connsiteX17" fmla="*/ 3087929 w 5852160"/>
              <a:gd name="connsiteY17" fmla="*/ 1371600 h 1371600"/>
              <a:gd name="connsiteX18" fmla="*/ 2413560 w 5852160"/>
              <a:gd name="connsiteY18" fmla="*/ 1371600 h 1371600"/>
              <a:gd name="connsiteX19" fmla="*/ 1847090 w 5852160"/>
              <a:gd name="connsiteY19" fmla="*/ 1371600 h 1371600"/>
              <a:gd name="connsiteX20" fmla="*/ 1280620 w 5852160"/>
              <a:gd name="connsiteY20" fmla="*/ 1371600 h 1371600"/>
              <a:gd name="connsiteX21" fmla="*/ 228605 w 5852160"/>
              <a:gd name="connsiteY21" fmla="*/ 1371600 h 1371600"/>
              <a:gd name="connsiteX22" fmla="*/ 0 w 5852160"/>
              <a:gd name="connsiteY22" fmla="*/ 1142995 h 1371600"/>
              <a:gd name="connsiteX23" fmla="*/ 0 w 5852160"/>
              <a:gd name="connsiteY23" fmla="*/ 685800 h 1371600"/>
              <a:gd name="connsiteX24" fmla="*/ 0 w 5852160"/>
              <a:gd name="connsiteY24"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2160" h="1371600" extrusionOk="0">
                <a:moveTo>
                  <a:pt x="0" y="228605"/>
                </a:moveTo>
                <a:cubicBezTo>
                  <a:pt x="-22078" y="82333"/>
                  <a:pt x="103096" y="6301"/>
                  <a:pt x="228605" y="0"/>
                </a:cubicBezTo>
                <a:cubicBezTo>
                  <a:pt x="449773" y="873"/>
                  <a:pt x="623880" y="14338"/>
                  <a:pt x="795075" y="0"/>
                </a:cubicBezTo>
                <a:cubicBezTo>
                  <a:pt x="966270" y="-14338"/>
                  <a:pt x="1215547" y="-1744"/>
                  <a:pt x="1469444" y="0"/>
                </a:cubicBezTo>
                <a:cubicBezTo>
                  <a:pt x="1723341" y="1744"/>
                  <a:pt x="1890671" y="10601"/>
                  <a:pt x="2143812" y="0"/>
                </a:cubicBezTo>
                <a:cubicBezTo>
                  <a:pt x="2396953" y="-10601"/>
                  <a:pt x="2627695" y="-29650"/>
                  <a:pt x="2926080" y="0"/>
                </a:cubicBezTo>
                <a:cubicBezTo>
                  <a:pt x="3224465" y="29650"/>
                  <a:pt x="3271821" y="-17315"/>
                  <a:pt x="3546499" y="0"/>
                </a:cubicBezTo>
                <a:cubicBezTo>
                  <a:pt x="3821177" y="17315"/>
                  <a:pt x="4091325" y="20129"/>
                  <a:pt x="4328767" y="0"/>
                </a:cubicBezTo>
                <a:cubicBezTo>
                  <a:pt x="4566209" y="-20129"/>
                  <a:pt x="4796444" y="30519"/>
                  <a:pt x="4949186" y="0"/>
                </a:cubicBezTo>
                <a:cubicBezTo>
                  <a:pt x="5101928" y="-30519"/>
                  <a:pt x="5323895" y="29075"/>
                  <a:pt x="5623555" y="0"/>
                </a:cubicBezTo>
                <a:cubicBezTo>
                  <a:pt x="5766585" y="-5991"/>
                  <a:pt x="5873367" y="88445"/>
                  <a:pt x="5852160" y="228605"/>
                </a:cubicBezTo>
                <a:cubicBezTo>
                  <a:pt x="5849724" y="381075"/>
                  <a:pt x="5868843" y="532461"/>
                  <a:pt x="5852160" y="704088"/>
                </a:cubicBezTo>
                <a:cubicBezTo>
                  <a:pt x="5835477" y="875715"/>
                  <a:pt x="5838572" y="1052503"/>
                  <a:pt x="5852160" y="1142995"/>
                </a:cubicBezTo>
                <a:cubicBezTo>
                  <a:pt x="5848179" y="1260576"/>
                  <a:pt x="5767911" y="1375863"/>
                  <a:pt x="5623555" y="1371600"/>
                </a:cubicBezTo>
                <a:cubicBezTo>
                  <a:pt x="5383179" y="1387899"/>
                  <a:pt x="5249099" y="1390383"/>
                  <a:pt x="5057085" y="1371600"/>
                </a:cubicBezTo>
                <a:cubicBezTo>
                  <a:pt x="4865071" y="1352818"/>
                  <a:pt x="4607465" y="1390104"/>
                  <a:pt x="4382717" y="1371600"/>
                </a:cubicBezTo>
                <a:cubicBezTo>
                  <a:pt x="4157969" y="1353096"/>
                  <a:pt x="3802326" y="1393856"/>
                  <a:pt x="3600449" y="1371600"/>
                </a:cubicBezTo>
                <a:cubicBezTo>
                  <a:pt x="3398572" y="1349344"/>
                  <a:pt x="3332503" y="1387987"/>
                  <a:pt x="3087929" y="1371600"/>
                </a:cubicBezTo>
                <a:cubicBezTo>
                  <a:pt x="2843355" y="1355213"/>
                  <a:pt x="2662903" y="1367652"/>
                  <a:pt x="2413560" y="1371600"/>
                </a:cubicBezTo>
                <a:cubicBezTo>
                  <a:pt x="2164217" y="1375548"/>
                  <a:pt x="1977713" y="1373158"/>
                  <a:pt x="1847090" y="1371600"/>
                </a:cubicBezTo>
                <a:cubicBezTo>
                  <a:pt x="1716467" y="1370043"/>
                  <a:pt x="1426007" y="1370208"/>
                  <a:pt x="1280620" y="1371600"/>
                </a:cubicBezTo>
                <a:cubicBezTo>
                  <a:pt x="1135233" y="1372993"/>
                  <a:pt x="647676" y="1418777"/>
                  <a:pt x="228605" y="1371600"/>
                </a:cubicBezTo>
                <a:cubicBezTo>
                  <a:pt x="108467" y="1369777"/>
                  <a:pt x="-17520" y="1264469"/>
                  <a:pt x="0" y="1142995"/>
                </a:cubicBezTo>
                <a:cubicBezTo>
                  <a:pt x="-13278" y="994330"/>
                  <a:pt x="-6912" y="856951"/>
                  <a:pt x="0" y="685800"/>
                </a:cubicBezTo>
                <a:cubicBezTo>
                  <a:pt x="6912" y="514650"/>
                  <a:pt x="20644" y="415371"/>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Tree>
    <p:custDataLst>
      <p:tags r:id="rId1"/>
    </p:custDataLst>
    <p:extLst>
      <p:ext uri="{BB962C8B-B14F-4D97-AF65-F5344CB8AC3E}">
        <p14:creationId xmlns:p14="http://schemas.microsoft.com/office/powerpoint/2010/main" val="177142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950"/>
                            </p:stCondLst>
                            <p:childTnLst>
                              <p:par>
                                <p:cTn id="9" presetID="1"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04F5D56-83E0-4229-A27A-FA3DC33E21D0}"/>
                  </a:ext>
                </a:extLst>
              </p:cNvPr>
              <p:cNvSpPr txBox="1"/>
              <p:nvPr/>
            </p:nvSpPr>
            <p:spPr>
              <a:xfrm>
                <a:off x="3919252" y="2508707"/>
                <a:ext cx="4413379" cy="1159292"/>
              </a:xfrm>
              <a:prstGeom prst="rect">
                <a:avLst/>
              </a:prstGeom>
              <a:no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j-lt"/>
                      </a:rPr>
                      <m:t>4</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9</m:t>
                        </m:r>
                      </m:num>
                      <m:den>
                        <m:r>
                          <m:rPr>
                            <m:nor/>
                          </m:rPr>
                          <a:rPr lang="en-US" sz="4000" b="1" i="0" smtClean="0">
                            <a:solidFill>
                              <a:schemeClr val="tx1">
                                <a:lumMod val="65000"/>
                                <a:lumOff val="35000"/>
                              </a:schemeClr>
                            </a:solidFill>
                            <a:latin typeface="+mn-lt"/>
                          </a:rPr>
                          <m:t>10</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5</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1</m:t>
                        </m:r>
                      </m:num>
                      <m:den>
                        <m:r>
                          <m:rPr>
                            <m:nor/>
                          </m:rPr>
                          <a:rPr lang="en-US" sz="4000" b="1" i="0" smtClean="0">
                            <a:solidFill>
                              <a:schemeClr val="tx1">
                                <a:lumMod val="65000"/>
                                <a:lumOff val="35000"/>
                              </a:schemeClr>
                            </a:solidFill>
                            <a:latin typeface="+mn-lt"/>
                          </a:rPr>
                          <m:t>4</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m:t>
                        </m:r>
                      </m:num>
                      <m:den>
                        <m:r>
                          <m:rPr>
                            <m:nor/>
                          </m:rPr>
                          <a:rPr lang="en-US" sz="4000" b="1">
                            <a:solidFill>
                              <a:schemeClr val="tx1">
                                <a:lumMod val="65000"/>
                                <a:lumOff val="35000"/>
                              </a:schemeClr>
                            </a:solidFill>
                            <a:latin typeface="+mj-lt"/>
                          </a:rPr>
                          <m:t>..</m:t>
                        </m:r>
                        <m:r>
                          <m:rPr>
                            <m:nor/>
                          </m:rPr>
                          <a:rPr lang="en-US" sz="4000" b="1" i="0" smtClean="0">
                            <a:solidFill>
                              <a:schemeClr val="tx1">
                                <a:lumMod val="65000"/>
                                <a:lumOff val="35000"/>
                              </a:schemeClr>
                            </a:solidFill>
                            <a:latin typeface="+mj-lt"/>
                          </a:rPr>
                          <m:t>.</m:t>
                        </m:r>
                      </m:den>
                    </m:f>
                  </m:oMath>
                </a14:m>
                <a:r>
                  <a:rPr lang="en-US" sz="4000" b="1" dirty="0">
                    <a:solidFill>
                      <a:schemeClr val="tx1">
                        <a:lumMod val="65000"/>
                        <a:lumOff val="35000"/>
                      </a:schemeClr>
                    </a:solidFill>
                    <a:latin typeface="+mn-lt"/>
                  </a:rPr>
                  <a:t> </a:t>
                </a:r>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D04F5D56-83E0-4229-A27A-FA3DC33E21D0}"/>
                  </a:ext>
                </a:extLst>
              </p:cNvPr>
              <p:cNvSpPr txBox="1">
                <a:spLocks noRot="1" noChangeAspect="1" noMove="1" noResize="1" noEditPoints="1" noAdjustHandles="1" noChangeArrowheads="1" noChangeShapeType="1" noTextEdit="1"/>
              </p:cNvSpPr>
              <p:nvPr/>
            </p:nvSpPr>
            <p:spPr>
              <a:xfrm>
                <a:off x="3919252" y="2508707"/>
                <a:ext cx="4413379" cy="1159292"/>
              </a:xfrm>
              <a:prstGeom prst="rect">
                <a:avLst/>
              </a:prstGeom>
              <a:blipFill>
                <a:blip r:embed="rId4"/>
                <a:stretch>
                  <a:fillRect b="-68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BA86544-C6E8-B612-F1BA-6F00B37F1D3D}"/>
                  </a:ext>
                </a:extLst>
              </p:cNvPr>
              <p:cNvSpPr txBox="1"/>
              <p:nvPr/>
            </p:nvSpPr>
            <p:spPr>
              <a:xfrm>
                <a:off x="3818688" y="2452920"/>
                <a:ext cx="4513944" cy="1168590"/>
              </a:xfrm>
              <a:prstGeom prst="rect">
                <a:avLst/>
              </a:prstGeom>
              <a:solidFill>
                <a:schemeClr val="bg1"/>
              </a:solid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n-lt"/>
                      </a:rPr>
                      <m:t>4</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9</m:t>
                        </m:r>
                      </m:num>
                      <m:den>
                        <m:r>
                          <m:rPr>
                            <m:nor/>
                          </m:rPr>
                          <a:rPr lang="en-US" sz="4000" b="1" i="0" smtClean="0">
                            <a:solidFill>
                              <a:schemeClr val="tx1">
                                <a:lumMod val="65000"/>
                                <a:lumOff val="35000"/>
                              </a:schemeClr>
                            </a:solidFill>
                            <a:latin typeface="+mn-lt"/>
                          </a:rPr>
                          <m:t>10</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5</m:t>
                    </m:r>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1</m:t>
                        </m:r>
                      </m:num>
                      <m:den>
                        <m:r>
                          <m:rPr>
                            <m:nor/>
                          </m:rPr>
                          <a:rPr lang="en-US" sz="4000" b="1" i="0" smtClean="0">
                            <a:solidFill>
                              <a:schemeClr val="tx1">
                                <a:lumMod val="65000"/>
                                <a:lumOff val="35000"/>
                              </a:schemeClr>
                            </a:solidFill>
                            <a:latin typeface="+mn-lt"/>
                          </a:rPr>
                          <m:t>4</m:t>
                        </m:r>
                      </m:den>
                    </m:f>
                  </m:oMath>
                </a14:m>
                <a:r>
                  <a:rPr lang="en-US" sz="4000" b="1" dirty="0">
                    <a:solidFill>
                      <a:schemeClr val="tx1">
                        <a:lumMod val="65000"/>
                        <a:lumOff val="35000"/>
                      </a:schemeClr>
                    </a:solidFill>
                    <a:latin typeface="+mn-lt"/>
                  </a:rPr>
                  <a:t> = </a:t>
                </a:r>
                <a14:m>
                  <m:oMath xmlns:m="http://schemas.openxmlformats.org/officeDocument/2006/math">
                    <m:f>
                      <m:fPr>
                        <m:ctrlPr>
                          <a:rPr lang="en-US" sz="4000" b="1" i="1" smtClean="0">
                            <a:solidFill>
                              <a:srgbClr val="74C274"/>
                            </a:solidFill>
                            <a:latin typeface="Cambria Math" panose="02040503050406030204" pitchFamily="18" charset="0"/>
                          </a:rPr>
                        </m:ctrlPr>
                      </m:fPr>
                      <m:num>
                        <m:r>
                          <m:rPr>
                            <m:nor/>
                          </m:rPr>
                          <a:rPr lang="en-US" sz="4000" b="1" i="0" smtClean="0">
                            <a:solidFill>
                              <a:srgbClr val="74C274"/>
                            </a:solidFill>
                            <a:latin typeface="+mn-lt"/>
                          </a:rPr>
                          <m:t>14</m:t>
                        </m:r>
                      </m:num>
                      <m:den>
                        <m:r>
                          <m:rPr>
                            <m:nor/>
                          </m:rPr>
                          <a:rPr lang="en-US" sz="4000" b="1" i="0" smtClean="0">
                            <a:solidFill>
                              <a:srgbClr val="74C274"/>
                            </a:solidFill>
                            <a:latin typeface="+mn-lt"/>
                          </a:rPr>
                          <m:t>15</m:t>
                        </m:r>
                      </m:den>
                    </m:f>
                  </m:oMath>
                </a14:m>
                <a:endParaRPr lang="en-US" sz="4000" b="1" dirty="0">
                  <a:solidFill>
                    <a:schemeClr val="accent1">
                      <a:lumMod val="50000"/>
                    </a:schemeClr>
                  </a:solidFill>
                  <a:effectLst/>
                  <a:latin typeface="+mn-lt"/>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3BA86544-C6E8-B612-F1BA-6F00B37F1D3D}"/>
                  </a:ext>
                </a:extLst>
              </p:cNvPr>
              <p:cNvSpPr txBox="1">
                <a:spLocks noRot="1" noChangeAspect="1" noMove="1" noResize="1" noEditPoints="1" noAdjustHandles="1" noChangeArrowheads="1" noChangeShapeType="1" noTextEdit="1"/>
              </p:cNvSpPr>
              <p:nvPr/>
            </p:nvSpPr>
            <p:spPr>
              <a:xfrm>
                <a:off x="3818688" y="2452920"/>
                <a:ext cx="4513944" cy="1168590"/>
              </a:xfrm>
              <a:prstGeom prst="rect">
                <a:avLst/>
              </a:prstGeom>
              <a:blipFill>
                <a:blip r:embed="rId5"/>
                <a:stretch>
                  <a:fillRect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D5A8AE0-12F9-7D4A-E6F6-99A812C9674E}"/>
                  </a:ext>
                </a:extLst>
              </p:cNvPr>
              <p:cNvSpPr txBox="1"/>
              <p:nvPr/>
            </p:nvSpPr>
            <p:spPr>
              <a:xfrm>
                <a:off x="3483832" y="4032833"/>
                <a:ext cx="5212080" cy="1062727"/>
              </a:xfrm>
              <a:prstGeom prst="rect">
                <a:avLst/>
              </a:prstGeom>
              <a:noFill/>
            </p:spPr>
            <p:txBody>
              <a:bodyPr wrap="square">
                <a:spAutoFit/>
              </a:bodyPr>
              <a:lstStyle/>
              <a:p>
                <a:pPr marL="168275">
                  <a:spcAft>
                    <a:spcPts val="800"/>
                  </a:spcAft>
                </a:pPr>
                <a14:m>
                  <m:oMath xmlns:m="http://schemas.openxmlformats.org/officeDocument/2006/math">
                    <m:f>
                      <m:fPr>
                        <m:ctrlPr>
                          <a:rPr lang="en-US" sz="3600" b="1" i="1" smtClean="0">
                            <a:solidFill>
                              <a:srgbClr val="C00000"/>
                            </a:solidFill>
                            <a:latin typeface="Cambria Math" panose="02040503050406030204" pitchFamily="18" charset="0"/>
                          </a:rPr>
                        </m:ctrlPr>
                      </m:fPr>
                      <m:num>
                        <m:r>
                          <m:rPr>
                            <m:nor/>
                          </m:rPr>
                          <a:rPr lang="en-US" sz="3600" b="1" i="0" smtClean="0">
                            <a:solidFill>
                              <a:srgbClr val="C00000"/>
                            </a:solidFill>
                            <a:latin typeface="+mn-lt"/>
                          </a:rPr>
                          <m:t>49</m:t>
                        </m:r>
                      </m:num>
                      <m:den>
                        <m:r>
                          <m:rPr>
                            <m:nor/>
                          </m:rPr>
                          <a:rPr lang="en-US" sz="3600" b="1" i="0" smtClean="0">
                            <a:solidFill>
                              <a:srgbClr val="C00000"/>
                            </a:solidFill>
                            <a:latin typeface="+mn-lt"/>
                          </a:rPr>
                          <m:t>10</m:t>
                        </m:r>
                      </m:den>
                    </m:f>
                    <m:r>
                      <m:rPr>
                        <m:nor/>
                      </m:rPr>
                      <a:rPr lang="en-US" sz="3600" b="1" i="0" smtClean="0">
                        <a:solidFill>
                          <a:srgbClr val="C00000"/>
                        </a:solidFill>
                        <a:latin typeface="+mn-lt"/>
                      </a:rPr>
                      <m:t> </m:t>
                    </m:r>
                    <m:r>
                      <m:rPr>
                        <m:nor/>
                      </m:rPr>
                      <a:rPr lang="en-US" sz="3600" b="1" i="0" smtClean="0">
                        <a:solidFill>
                          <a:srgbClr val="C00000"/>
                        </a:solidFill>
                        <a:latin typeface="+mn-lt"/>
                        <a:ea typeface="Cambria Math" panose="02040503050406030204" pitchFamily="18" charset="0"/>
                      </a:rPr>
                      <m:t>×</m:t>
                    </m:r>
                    <m:r>
                      <m:rPr>
                        <m:nor/>
                      </m:rPr>
                      <a:rPr lang="en-US" sz="3600" b="1" i="0" smtClean="0">
                        <a:solidFill>
                          <a:srgbClr val="C00000"/>
                        </a:solidFill>
                        <a:latin typeface="+mn-lt"/>
                        <a:ea typeface="Cambria Math" panose="02040503050406030204" pitchFamily="18" charset="0"/>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4</m:t>
                        </m:r>
                      </m:num>
                      <m:den>
                        <m:r>
                          <m:rPr>
                            <m:nor/>
                          </m:rPr>
                          <a:rPr lang="en-US" sz="3600" b="1" i="0" smtClean="0">
                            <a:solidFill>
                              <a:srgbClr val="C00000"/>
                            </a:solidFill>
                            <a:latin typeface="+mn-lt"/>
                          </a:rPr>
                          <m:t>21</m:t>
                        </m:r>
                      </m:den>
                    </m:f>
                  </m:oMath>
                </a14:m>
                <a:r>
                  <a:rPr lang="en-US" sz="3600" b="1" dirty="0">
                    <a:solidFill>
                      <a:srgbClr val="C00000"/>
                    </a:solidFill>
                    <a:latin typeface="+mn-lt"/>
                  </a:rPr>
                  <a:t> = </a:t>
                </a:r>
                <a14:m>
                  <m:oMath xmlns:m="http://schemas.openxmlformats.org/officeDocument/2006/math">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196</m:t>
                        </m:r>
                      </m:num>
                      <m:den>
                        <m:r>
                          <m:rPr>
                            <m:nor/>
                          </m:rPr>
                          <a:rPr lang="en-US" sz="3600" b="1" i="0" smtClean="0">
                            <a:solidFill>
                              <a:srgbClr val="C00000"/>
                            </a:solidFill>
                            <a:latin typeface="+mn-lt"/>
                          </a:rPr>
                          <m:t>210</m:t>
                        </m:r>
                      </m:den>
                    </m:f>
                    <m:r>
                      <a:rPr lang="en-US" sz="3600" b="1" i="1" smtClean="0">
                        <a:solidFill>
                          <a:srgbClr val="C00000"/>
                        </a:solidFill>
                        <a:latin typeface="Cambria Math" panose="02040503050406030204" pitchFamily="18" charset="0"/>
                      </a:rPr>
                      <m:t> </m:t>
                    </m:r>
                    <m:r>
                      <m:rPr>
                        <m:nor/>
                      </m:rPr>
                      <a:rPr lang="en-US" sz="3600" b="1" i="0" smtClean="0">
                        <a:solidFill>
                          <a:srgbClr val="C00000"/>
                        </a:solidFill>
                        <a:latin typeface="+mn-lt"/>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14</m:t>
                        </m:r>
                      </m:num>
                      <m:den>
                        <m:r>
                          <m:rPr>
                            <m:nor/>
                          </m:rPr>
                          <a:rPr lang="en-US" sz="3600" b="1" i="0" smtClean="0">
                            <a:solidFill>
                              <a:srgbClr val="C00000"/>
                            </a:solidFill>
                            <a:latin typeface="+mn-lt"/>
                          </a:rPr>
                          <m:t>15</m:t>
                        </m:r>
                      </m:den>
                    </m:f>
                  </m:oMath>
                </a14:m>
                <a:endParaRPr lang="en-US" sz="3600" b="1" dirty="0">
                  <a:solidFill>
                    <a:srgbClr val="C00000"/>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D5A8AE0-12F9-7D4A-E6F6-99A812C9674E}"/>
                  </a:ext>
                </a:extLst>
              </p:cNvPr>
              <p:cNvSpPr txBox="1">
                <a:spLocks noRot="1" noChangeAspect="1" noMove="1" noResize="1" noEditPoints="1" noAdjustHandles="1" noChangeArrowheads="1" noChangeShapeType="1" noTextEdit="1"/>
              </p:cNvSpPr>
              <p:nvPr/>
            </p:nvSpPr>
            <p:spPr>
              <a:xfrm>
                <a:off x="3483832" y="4032833"/>
                <a:ext cx="5212080" cy="1062727"/>
              </a:xfrm>
              <a:prstGeom prst="rect">
                <a:avLst/>
              </a:prstGeom>
              <a:blipFill>
                <a:blip r:embed="rId6"/>
                <a:stretch>
                  <a:fillRect b="-5747"/>
                </a:stretch>
              </a:blipFill>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9345F95C-6B0C-CC95-AF75-50CF1A7C6DD1}"/>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Ecrivez le quotient sous la forme d’une fraction irréductible.</a:t>
            </a:r>
          </a:p>
        </p:txBody>
      </p:sp>
      <p:sp>
        <p:nvSpPr>
          <p:cNvPr id="7" name="Rectangle: Rounded Corners 6">
            <a:extLst>
              <a:ext uri="{FF2B5EF4-FFF2-40B4-BE49-F238E27FC236}">
                <a16:creationId xmlns:a16="http://schemas.microsoft.com/office/drawing/2014/main" id="{068703A1-D110-437A-AC2A-E3698A8D66E7}"/>
              </a:ext>
            </a:extLst>
          </p:cNvPr>
          <p:cNvSpPr/>
          <p:nvPr/>
        </p:nvSpPr>
        <p:spPr>
          <a:xfrm>
            <a:off x="3818687" y="2397516"/>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
        <p:nvSpPr>
          <p:cNvPr id="8" name="Rectangle: Rounded Corners 7">
            <a:extLst>
              <a:ext uri="{FF2B5EF4-FFF2-40B4-BE49-F238E27FC236}">
                <a16:creationId xmlns:a16="http://schemas.microsoft.com/office/drawing/2014/main" id="{FBE8BF10-083F-4818-B334-F6CBBF3EFFAB}"/>
              </a:ext>
            </a:extLst>
          </p:cNvPr>
          <p:cNvSpPr/>
          <p:nvPr/>
        </p:nvSpPr>
        <p:spPr>
          <a:xfrm>
            <a:off x="3483832" y="3890159"/>
            <a:ext cx="5303520" cy="1371600"/>
          </a:xfrm>
          <a:custGeom>
            <a:avLst/>
            <a:gdLst>
              <a:gd name="connsiteX0" fmla="*/ 0 w 5303520"/>
              <a:gd name="connsiteY0" fmla="*/ 228605 h 1371600"/>
              <a:gd name="connsiteX1" fmla="*/ 228605 w 5303520"/>
              <a:gd name="connsiteY1" fmla="*/ 0 h 1371600"/>
              <a:gd name="connsiteX2" fmla="*/ 824009 w 5303520"/>
              <a:gd name="connsiteY2" fmla="*/ 0 h 1371600"/>
              <a:gd name="connsiteX3" fmla="*/ 1516339 w 5303520"/>
              <a:gd name="connsiteY3" fmla="*/ 0 h 1371600"/>
              <a:gd name="connsiteX4" fmla="*/ 2208669 w 5303520"/>
              <a:gd name="connsiteY4" fmla="*/ 0 h 1371600"/>
              <a:gd name="connsiteX5" fmla="*/ 2997925 w 5303520"/>
              <a:gd name="connsiteY5" fmla="*/ 0 h 1371600"/>
              <a:gd name="connsiteX6" fmla="*/ 3641792 w 5303520"/>
              <a:gd name="connsiteY6" fmla="*/ 0 h 1371600"/>
              <a:gd name="connsiteX7" fmla="*/ 4431048 w 5303520"/>
              <a:gd name="connsiteY7" fmla="*/ 0 h 1371600"/>
              <a:gd name="connsiteX8" fmla="*/ 5074915 w 5303520"/>
              <a:gd name="connsiteY8" fmla="*/ 0 h 1371600"/>
              <a:gd name="connsiteX9" fmla="*/ 5303520 w 5303520"/>
              <a:gd name="connsiteY9" fmla="*/ 228605 h 1371600"/>
              <a:gd name="connsiteX10" fmla="*/ 5303520 w 5303520"/>
              <a:gd name="connsiteY10" fmla="*/ 694944 h 1371600"/>
              <a:gd name="connsiteX11" fmla="*/ 5303520 w 5303520"/>
              <a:gd name="connsiteY11" fmla="*/ 1142995 h 1371600"/>
              <a:gd name="connsiteX12" fmla="*/ 5074915 w 5303520"/>
              <a:gd name="connsiteY12" fmla="*/ 1371600 h 1371600"/>
              <a:gd name="connsiteX13" fmla="*/ 4285659 w 5303520"/>
              <a:gd name="connsiteY13" fmla="*/ 1371600 h 1371600"/>
              <a:gd name="connsiteX14" fmla="*/ 3690255 w 5303520"/>
              <a:gd name="connsiteY14" fmla="*/ 1371600 h 1371600"/>
              <a:gd name="connsiteX15" fmla="*/ 2997925 w 5303520"/>
              <a:gd name="connsiteY15" fmla="*/ 1371600 h 1371600"/>
              <a:gd name="connsiteX16" fmla="*/ 2208669 w 5303520"/>
              <a:gd name="connsiteY16" fmla="*/ 1371600 h 1371600"/>
              <a:gd name="connsiteX17" fmla="*/ 1661728 w 5303520"/>
              <a:gd name="connsiteY17" fmla="*/ 1371600 h 1371600"/>
              <a:gd name="connsiteX18" fmla="*/ 969398 w 5303520"/>
              <a:gd name="connsiteY18" fmla="*/ 1371600 h 1371600"/>
              <a:gd name="connsiteX19" fmla="*/ 228605 w 5303520"/>
              <a:gd name="connsiteY19" fmla="*/ 1371600 h 1371600"/>
              <a:gd name="connsiteX20" fmla="*/ 0 w 5303520"/>
              <a:gd name="connsiteY20" fmla="*/ 1142995 h 1371600"/>
              <a:gd name="connsiteX21" fmla="*/ 0 w 5303520"/>
              <a:gd name="connsiteY21" fmla="*/ 704088 h 1371600"/>
              <a:gd name="connsiteX22" fmla="*/ 0 w 5303520"/>
              <a:gd name="connsiteY22"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03520" h="1371600" extrusionOk="0">
                <a:moveTo>
                  <a:pt x="0" y="228605"/>
                </a:moveTo>
                <a:cubicBezTo>
                  <a:pt x="-22078" y="82333"/>
                  <a:pt x="103096" y="6301"/>
                  <a:pt x="228605" y="0"/>
                </a:cubicBezTo>
                <a:cubicBezTo>
                  <a:pt x="368189" y="-24350"/>
                  <a:pt x="702070" y="2782"/>
                  <a:pt x="824009" y="0"/>
                </a:cubicBezTo>
                <a:cubicBezTo>
                  <a:pt x="945948" y="-2782"/>
                  <a:pt x="1224398" y="31050"/>
                  <a:pt x="1516339" y="0"/>
                </a:cubicBezTo>
                <a:cubicBezTo>
                  <a:pt x="1808280" y="-31050"/>
                  <a:pt x="1972891" y="4674"/>
                  <a:pt x="2208669" y="0"/>
                </a:cubicBezTo>
                <a:cubicBezTo>
                  <a:pt x="2444447" y="-4674"/>
                  <a:pt x="2656252" y="17834"/>
                  <a:pt x="2997925" y="0"/>
                </a:cubicBezTo>
                <a:cubicBezTo>
                  <a:pt x="3339598" y="-17834"/>
                  <a:pt x="3352240" y="11795"/>
                  <a:pt x="3641792" y="0"/>
                </a:cubicBezTo>
                <a:cubicBezTo>
                  <a:pt x="3931344" y="-11795"/>
                  <a:pt x="4224732" y="-20202"/>
                  <a:pt x="4431048" y="0"/>
                </a:cubicBezTo>
                <a:cubicBezTo>
                  <a:pt x="4637364" y="20202"/>
                  <a:pt x="4849377" y="-15344"/>
                  <a:pt x="5074915" y="0"/>
                </a:cubicBezTo>
                <a:cubicBezTo>
                  <a:pt x="5190954" y="-28629"/>
                  <a:pt x="5330185" y="87148"/>
                  <a:pt x="5303520" y="228605"/>
                </a:cubicBezTo>
                <a:cubicBezTo>
                  <a:pt x="5306521" y="444748"/>
                  <a:pt x="5294982" y="503449"/>
                  <a:pt x="5303520" y="694944"/>
                </a:cubicBezTo>
                <a:cubicBezTo>
                  <a:pt x="5312058" y="886439"/>
                  <a:pt x="5282357" y="996928"/>
                  <a:pt x="5303520" y="1142995"/>
                </a:cubicBezTo>
                <a:cubicBezTo>
                  <a:pt x="5301487" y="1251704"/>
                  <a:pt x="5190682" y="1395647"/>
                  <a:pt x="5074915" y="1371600"/>
                </a:cubicBezTo>
                <a:cubicBezTo>
                  <a:pt x="4797021" y="1357302"/>
                  <a:pt x="4593083" y="1384761"/>
                  <a:pt x="4285659" y="1371600"/>
                </a:cubicBezTo>
                <a:cubicBezTo>
                  <a:pt x="3978235" y="1358439"/>
                  <a:pt x="3918883" y="1379412"/>
                  <a:pt x="3690255" y="1371600"/>
                </a:cubicBezTo>
                <a:cubicBezTo>
                  <a:pt x="3461627" y="1363788"/>
                  <a:pt x="3200532" y="1390465"/>
                  <a:pt x="2997925" y="1371600"/>
                </a:cubicBezTo>
                <a:cubicBezTo>
                  <a:pt x="2795318" y="1352736"/>
                  <a:pt x="2588792" y="1396997"/>
                  <a:pt x="2208669" y="1371600"/>
                </a:cubicBezTo>
                <a:cubicBezTo>
                  <a:pt x="1828546" y="1346203"/>
                  <a:pt x="1797787" y="1394023"/>
                  <a:pt x="1661728" y="1371600"/>
                </a:cubicBezTo>
                <a:cubicBezTo>
                  <a:pt x="1525669" y="1349177"/>
                  <a:pt x="1247633" y="1384251"/>
                  <a:pt x="969398" y="1371600"/>
                </a:cubicBezTo>
                <a:cubicBezTo>
                  <a:pt x="691163" y="1358950"/>
                  <a:pt x="391282" y="1339082"/>
                  <a:pt x="228605" y="1371600"/>
                </a:cubicBezTo>
                <a:cubicBezTo>
                  <a:pt x="93735" y="1381979"/>
                  <a:pt x="14229" y="1294890"/>
                  <a:pt x="0" y="1142995"/>
                </a:cubicBezTo>
                <a:cubicBezTo>
                  <a:pt x="-12448" y="973765"/>
                  <a:pt x="1721" y="821063"/>
                  <a:pt x="0" y="704088"/>
                </a:cubicBezTo>
                <a:cubicBezTo>
                  <a:pt x="-1721" y="587113"/>
                  <a:pt x="-7173" y="354170"/>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Tree>
    <p:custDataLst>
      <p:tags r:id="rId1"/>
    </p:custDataLst>
    <p:extLst>
      <p:ext uri="{BB962C8B-B14F-4D97-AF65-F5344CB8AC3E}">
        <p14:creationId xmlns:p14="http://schemas.microsoft.com/office/powerpoint/2010/main" val="3307578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800"/>
                            </p:stCondLst>
                            <p:childTnLst>
                              <p:par>
                                <p:cTn id="9" presetID="1"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04F5D56-83E0-4229-A27A-FA3DC33E21D0}"/>
                  </a:ext>
                </a:extLst>
              </p:cNvPr>
              <p:cNvSpPr txBox="1"/>
              <p:nvPr/>
            </p:nvSpPr>
            <p:spPr>
              <a:xfrm>
                <a:off x="4243914" y="2496897"/>
                <a:ext cx="3749040" cy="1159292"/>
              </a:xfrm>
              <a:prstGeom prst="rect">
                <a:avLst/>
              </a:prstGeom>
              <a:no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j-lt"/>
                      </a:rPr>
                      <m:t>5</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5</m:t>
                        </m:r>
                      </m:num>
                      <m:den>
                        <m:r>
                          <m:rPr>
                            <m:nor/>
                          </m:rPr>
                          <a:rPr lang="en-US" sz="4000" b="1" i="0" smtClean="0">
                            <a:solidFill>
                              <a:schemeClr val="tx1">
                                <a:lumMod val="65000"/>
                                <a:lumOff val="35000"/>
                              </a:schemeClr>
                            </a:solidFill>
                            <a:latin typeface="+mn-lt"/>
                          </a:rPr>
                          <m:t>8</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9 </m:t>
                    </m:r>
                  </m:oMath>
                </a14:m>
                <a:r>
                  <a:rPr lang="en-US" sz="4000" b="1" dirty="0">
                    <a:solidFill>
                      <a:schemeClr val="tx1">
                        <a:lumMod val="65000"/>
                        <a:lumOff val="35000"/>
                      </a:schemeClr>
                    </a:solidFill>
                    <a:latin typeface="+mn-lt"/>
                  </a:rPr>
                  <a:t>= </a:t>
                </a:r>
                <a14:m>
                  <m:oMath xmlns:m="http://schemas.openxmlformats.org/officeDocument/2006/math">
                    <m:f>
                      <m:fPr>
                        <m:ctrlPr>
                          <a:rPr lang="en-US" sz="4000" b="1" i="1">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m:t>
                        </m:r>
                      </m:num>
                      <m:den>
                        <m:r>
                          <m:rPr>
                            <m:nor/>
                          </m:rPr>
                          <a:rPr lang="en-US" sz="4000" b="1">
                            <a:solidFill>
                              <a:schemeClr val="tx1">
                                <a:lumMod val="65000"/>
                                <a:lumOff val="35000"/>
                              </a:schemeClr>
                            </a:solidFill>
                            <a:latin typeface="+mn-lt"/>
                          </a:rPr>
                          <m:t>..</m:t>
                        </m:r>
                        <m:r>
                          <m:rPr>
                            <m:nor/>
                          </m:rPr>
                          <a:rPr lang="en-US" sz="4000" b="1" i="0" smtClean="0">
                            <a:solidFill>
                              <a:schemeClr val="tx1">
                                <a:lumMod val="65000"/>
                                <a:lumOff val="35000"/>
                              </a:schemeClr>
                            </a:solidFill>
                            <a:latin typeface="+mn-lt"/>
                          </a:rPr>
                          <m:t>.</m:t>
                        </m:r>
                      </m:den>
                    </m:f>
                  </m:oMath>
                </a14:m>
                <a:r>
                  <a:rPr lang="en-US" sz="4000" b="1" dirty="0">
                    <a:solidFill>
                      <a:schemeClr val="tx1">
                        <a:lumMod val="65000"/>
                        <a:lumOff val="35000"/>
                      </a:schemeClr>
                    </a:solidFill>
                    <a:latin typeface="+mn-lt"/>
                  </a:rPr>
                  <a:t> </a:t>
                </a:r>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10" name="TextBox 9">
                <a:extLst>
                  <a:ext uri="{FF2B5EF4-FFF2-40B4-BE49-F238E27FC236}">
                    <a16:creationId xmlns:a16="http://schemas.microsoft.com/office/drawing/2014/main" id="{D04F5D56-83E0-4229-A27A-FA3DC33E21D0}"/>
                  </a:ext>
                </a:extLst>
              </p:cNvPr>
              <p:cNvSpPr txBox="1">
                <a:spLocks noRot="1" noChangeAspect="1" noMove="1" noResize="1" noEditPoints="1" noAdjustHandles="1" noChangeArrowheads="1" noChangeShapeType="1" noTextEdit="1"/>
              </p:cNvSpPr>
              <p:nvPr/>
            </p:nvSpPr>
            <p:spPr>
              <a:xfrm>
                <a:off x="4243914" y="2496897"/>
                <a:ext cx="3749040" cy="1159292"/>
              </a:xfrm>
              <a:prstGeom prst="rect">
                <a:avLst/>
              </a:prstGeom>
              <a:blipFill>
                <a:blip r:embed="rId4"/>
                <a:stretch>
                  <a:fillRect b="-68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BA86544-C6E8-B612-F1BA-6F00B37F1D3D}"/>
                  </a:ext>
                </a:extLst>
              </p:cNvPr>
              <p:cNvSpPr txBox="1"/>
              <p:nvPr/>
            </p:nvSpPr>
            <p:spPr>
              <a:xfrm>
                <a:off x="4258419" y="2506048"/>
                <a:ext cx="3566160" cy="1152816"/>
              </a:xfrm>
              <a:prstGeom prst="rect">
                <a:avLst/>
              </a:prstGeom>
              <a:solidFill>
                <a:schemeClr val="bg1"/>
              </a:solidFill>
            </p:spPr>
            <p:txBody>
              <a:bodyPr wrap="square">
                <a:spAutoFit/>
              </a:bodyPr>
              <a:lstStyle/>
              <a:p>
                <a:pPr marL="168275">
                  <a:spcAft>
                    <a:spcPts val="800"/>
                  </a:spcAft>
                </a:pPr>
                <a14:m>
                  <m:oMath xmlns:m="http://schemas.openxmlformats.org/officeDocument/2006/math">
                    <m:r>
                      <m:rPr>
                        <m:nor/>
                      </m:rPr>
                      <a:rPr lang="en-US" sz="4000" b="1" i="0" smtClean="0">
                        <a:solidFill>
                          <a:schemeClr val="tx1">
                            <a:lumMod val="65000"/>
                            <a:lumOff val="35000"/>
                          </a:schemeClr>
                        </a:solidFill>
                        <a:latin typeface="+mn-lt"/>
                      </a:rPr>
                      <m:t>5</m:t>
                    </m:r>
                    <m:f>
                      <m:fPr>
                        <m:ctrlPr>
                          <a:rPr lang="en-US" sz="4000" b="1" i="1" smtClean="0">
                            <a:solidFill>
                              <a:schemeClr val="tx1">
                                <a:lumMod val="65000"/>
                                <a:lumOff val="35000"/>
                              </a:schemeClr>
                            </a:solidFill>
                            <a:latin typeface="Cambria Math" panose="02040503050406030204" pitchFamily="18" charset="0"/>
                          </a:rPr>
                        </m:ctrlPr>
                      </m:fPr>
                      <m:num>
                        <m:r>
                          <m:rPr>
                            <m:nor/>
                          </m:rPr>
                          <a:rPr lang="en-US" sz="4000" b="1" i="0" smtClean="0">
                            <a:solidFill>
                              <a:schemeClr val="tx1">
                                <a:lumMod val="65000"/>
                                <a:lumOff val="35000"/>
                              </a:schemeClr>
                            </a:solidFill>
                            <a:latin typeface="+mn-lt"/>
                          </a:rPr>
                          <m:t>5</m:t>
                        </m:r>
                      </m:num>
                      <m:den>
                        <m:r>
                          <m:rPr>
                            <m:nor/>
                          </m:rPr>
                          <a:rPr lang="en-US" sz="4000" b="1" i="0" smtClean="0">
                            <a:solidFill>
                              <a:schemeClr val="tx1">
                                <a:lumMod val="65000"/>
                                <a:lumOff val="35000"/>
                              </a:schemeClr>
                            </a:solidFill>
                            <a:latin typeface="+mn-lt"/>
                          </a:rPr>
                          <m:t>8</m:t>
                        </m:r>
                      </m:den>
                    </m:f>
                    <m:r>
                      <m:rPr>
                        <m:nor/>
                      </m:rPr>
                      <a:rPr lang="en-US" sz="4000" b="1" i="0" smtClean="0">
                        <a:solidFill>
                          <a:schemeClr val="tx1">
                            <a:lumMod val="65000"/>
                            <a:lumOff val="35000"/>
                          </a:schemeClr>
                        </a:solidFill>
                        <a:latin typeface="+mn-lt"/>
                      </a:rPr>
                      <m:t> </m:t>
                    </m:r>
                    <m:r>
                      <m:rPr>
                        <m:nor/>
                      </m:rPr>
                      <a:rPr lang="en-US" sz="4000" b="1" i="0" smtClean="0">
                        <a:solidFill>
                          <a:schemeClr val="tx1">
                            <a:lumMod val="65000"/>
                            <a:lumOff val="35000"/>
                          </a:schemeClr>
                        </a:solidFill>
                        <a:latin typeface="+mn-lt"/>
                        <a:ea typeface="Cambria Math" panose="02040503050406030204" pitchFamily="18" charset="0"/>
                      </a:rPr>
                      <m:t>÷</m:t>
                    </m:r>
                    <m:r>
                      <m:rPr>
                        <m:nor/>
                      </m:rPr>
                      <a:rPr lang="en-US" sz="4000" b="1" i="0" smtClean="0">
                        <a:solidFill>
                          <a:schemeClr val="tx1">
                            <a:lumMod val="65000"/>
                            <a:lumOff val="35000"/>
                          </a:schemeClr>
                        </a:solidFill>
                        <a:latin typeface="+mn-lt"/>
                        <a:ea typeface="Cambria Math" panose="02040503050406030204" pitchFamily="18" charset="0"/>
                      </a:rPr>
                      <m:t> 9 </m:t>
                    </m:r>
                  </m:oMath>
                </a14:m>
                <a:r>
                  <a:rPr lang="en-US" sz="4000" b="1" dirty="0">
                    <a:solidFill>
                      <a:schemeClr val="tx1">
                        <a:lumMod val="65000"/>
                        <a:lumOff val="35000"/>
                      </a:schemeClr>
                    </a:solidFill>
                    <a:latin typeface="+mn-lt"/>
                  </a:rPr>
                  <a:t>= </a:t>
                </a:r>
                <a14:m>
                  <m:oMath xmlns:m="http://schemas.openxmlformats.org/officeDocument/2006/math">
                    <m:f>
                      <m:fPr>
                        <m:ctrlPr>
                          <a:rPr lang="en-US" sz="4000" b="1" i="1" smtClean="0">
                            <a:solidFill>
                              <a:srgbClr val="74C274"/>
                            </a:solidFill>
                            <a:latin typeface="Cambria Math" panose="02040503050406030204" pitchFamily="18" charset="0"/>
                          </a:rPr>
                        </m:ctrlPr>
                      </m:fPr>
                      <m:num>
                        <m:r>
                          <m:rPr>
                            <m:nor/>
                          </m:rPr>
                          <a:rPr lang="en-US" sz="4000" b="1" i="0" smtClean="0">
                            <a:solidFill>
                              <a:srgbClr val="74C274"/>
                            </a:solidFill>
                            <a:latin typeface="+mn-lt"/>
                          </a:rPr>
                          <m:t>5</m:t>
                        </m:r>
                      </m:num>
                      <m:den>
                        <m:r>
                          <m:rPr>
                            <m:nor/>
                          </m:rPr>
                          <a:rPr lang="en-US" sz="4000" b="1" i="0" smtClean="0">
                            <a:solidFill>
                              <a:srgbClr val="74C274"/>
                            </a:solidFill>
                            <a:latin typeface="+mn-lt"/>
                          </a:rPr>
                          <m:t>8</m:t>
                        </m:r>
                      </m:den>
                    </m:f>
                  </m:oMath>
                </a14:m>
                <a:endParaRPr lang="en-US" sz="4000" b="1" dirty="0">
                  <a:solidFill>
                    <a:schemeClr val="accent1">
                      <a:lumMod val="50000"/>
                    </a:schemeClr>
                  </a:solidFill>
                  <a:effectLst/>
                  <a:latin typeface="+mn-lt"/>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3BA86544-C6E8-B612-F1BA-6F00B37F1D3D}"/>
                  </a:ext>
                </a:extLst>
              </p:cNvPr>
              <p:cNvSpPr txBox="1">
                <a:spLocks noRot="1" noChangeAspect="1" noMove="1" noResize="1" noEditPoints="1" noAdjustHandles="1" noChangeArrowheads="1" noChangeShapeType="1" noTextEdit="1"/>
              </p:cNvSpPr>
              <p:nvPr/>
            </p:nvSpPr>
            <p:spPr>
              <a:xfrm>
                <a:off x="4258419" y="2506048"/>
                <a:ext cx="3566160" cy="1152816"/>
              </a:xfrm>
              <a:prstGeom prst="rect">
                <a:avLst/>
              </a:prstGeom>
              <a:blipFill>
                <a:blip r:embed="rId5"/>
                <a:stretch>
                  <a:fillRect b="-74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D5A8AE0-12F9-7D4A-E6F6-99A812C9674E}"/>
                  </a:ext>
                </a:extLst>
              </p:cNvPr>
              <p:cNvSpPr txBox="1"/>
              <p:nvPr/>
            </p:nvSpPr>
            <p:spPr>
              <a:xfrm>
                <a:off x="3852026" y="4042036"/>
                <a:ext cx="4480560" cy="1062727"/>
              </a:xfrm>
              <a:prstGeom prst="rect">
                <a:avLst/>
              </a:prstGeom>
              <a:noFill/>
            </p:spPr>
            <p:txBody>
              <a:bodyPr wrap="square">
                <a:spAutoFit/>
              </a:bodyPr>
              <a:lstStyle/>
              <a:p>
                <a:pPr marL="168275">
                  <a:spcAft>
                    <a:spcPts val="800"/>
                  </a:spcAft>
                </a:pPr>
                <a14:m>
                  <m:oMath xmlns:m="http://schemas.openxmlformats.org/officeDocument/2006/math">
                    <m:f>
                      <m:fPr>
                        <m:ctrlPr>
                          <a:rPr lang="en-US" sz="3600" b="1" i="1" smtClean="0">
                            <a:solidFill>
                              <a:srgbClr val="C00000"/>
                            </a:solidFill>
                            <a:latin typeface="Cambria Math" panose="02040503050406030204" pitchFamily="18" charset="0"/>
                          </a:rPr>
                        </m:ctrlPr>
                      </m:fPr>
                      <m:num>
                        <m:r>
                          <m:rPr>
                            <m:nor/>
                          </m:rPr>
                          <a:rPr lang="en-US" sz="3600" b="1" i="0" smtClean="0">
                            <a:solidFill>
                              <a:srgbClr val="C00000"/>
                            </a:solidFill>
                            <a:latin typeface="+mn-lt"/>
                          </a:rPr>
                          <m:t>45</m:t>
                        </m:r>
                      </m:num>
                      <m:den>
                        <m:r>
                          <m:rPr>
                            <m:nor/>
                          </m:rPr>
                          <a:rPr lang="en-US" sz="3600" b="1" i="0" smtClean="0">
                            <a:solidFill>
                              <a:srgbClr val="C00000"/>
                            </a:solidFill>
                            <a:latin typeface="+mn-lt"/>
                          </a:rPr>
                          <m:t>8</m:t>
                        </m:r>
                      </m:den>
                    </m:f>
                    <m:r>
                      <m:rPr>
                        <m:nor/>
                      </m:rPr>
                      <a:rPr lang="en-US" sz="3600" b="1" i="0" smtClean="0">
                        <a:solidFill>
                          <a:srgbClr val="C00000"/>
                        </a:solidFill>
                        <a:latin typeface="+mn-lt"/>
                      </a:rPr>
                      <m:t> </m:t>
                    </m:r>
                    <m:r>
                      <m:rPr>
                        <m:nor/>
                      </m:rPr>
                      <a:rPr lang="en-US" sz="3600" b="1" i="0" smtClean="0">
                        <a:solidFill>
                          <a:srgbClr val="C00000"/>
                        </a:solidFill>
                        <a:latin typeface="+mn-lt"/>
                        <a:ea typeface="Cambria Math" panose="02040503050406030204" pitchFamily="18" charset="0"/>
                      </a:rPr>
                      <m:t>×</m:t>
                    </m:r>
                    <m:r>
                      <m:rPr>
                        <m:nor/>
                      </m:rPr>
                      <a:rPr lang="en-US" sz="3600" b="1" i="0" smtClean="0">
                        <a:solidFill>
                          <a:srgbClr val="C00000"/>
                        </a:solidFill>
                        <a:latin typeface="+mn-lt"/>
                        <a:ea typeface="Cambria Math" panose="02040503050406030204" pitchFamily="18" charset="0"/>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1</m:t>
                        </m:r>
                      </m:num>
                      <m:den>
                        <m:r>
                          <m:rPr>
                            <m:nor/>
                          </m:rPr>
                          <a:rPr lang="en-US" sz="3600" b="1" i="0" smtClean="0">
                            <a:solidFill>
                              <a:srgbClr val="C00000"/>
                            </a:solidFill>
                            <a:latin typeface="+mn-lt"/>
                          </a:rPr>
                          <m:t>9</m:t>
                        </m:r>
                      </m:den>
                    </m:f>
                  </m:oMath>
                </a14:m>
                <a:r>
                  <a:rPr lang="en-US" sz="3600" b="1" dirty="0">
                    <a:solidFill>
                      <a:srgbClr val="C00000"/>
                    </a:solidFill>
                    <a:latin typeface="+mn-lt"/>
                  </a:rPr>
                  <a:t> = </a:t>
                </a:r>
                <a14:m>
                  <m:oMath xmlns:m="http://schemas.openxmlformats.org/officeDocument/2006/math">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45</m:t>
                        </m:r>
                      </m:num>
                      <m:den>
                        <m:r>
                          <m:rPr>
                            <m:nor/>
                          </m:rPr>
                          <a:rPr lang="en-US" sz="3600" b="1" i="0" smtClean="0">
                            <a:solidFill>
                              <a:srgbClr val="C00000"/>
                            </a:solidFill>
                            <a:latin typeface="+mn-lt"/>
                          </a:rPr>
                          <m:t>72</m:t>
                        </m:r>
                      </m:den>
                    </m:f>
                    <m:r>
                      <a:rPr lang="en-US" sz="3600" b="1" i="1" smtClean="0">
                        <a:solidFill>
                          <a:srgbClr val="C00000"/>
                        </a:solidFill>
                        <a:latin typeface="Cambria Math" panose="02040503050406030204" pitchFamily="18" charset="0"/>
                      </a:rPr>
                      <m:t> </m:t>
                    </m:r>
                    <m:r>
                      <m:rPr>
                        <m:nor/>
                      </m:rPr>
                      <a:rPr lang="en-US" sz="3600" b="1" i="0" smtClean="0">
                        <a:solidFill>
                          <a:srgbClr val="C00000"/>
                        </a:solidFill>
                        <a:latin typeface="+mn-lt"/>
                      </a:rPr>
                      <m:t>= </m:t>
                    </m:r>
                    <m:f>
                      <m:fPr>
                        <m:ctrlPr>
                          <a:rPr lang="en-US" sz="3600" b="1" i="1">
                            <a:solidFill>
                              <a:srgbClr val="C00000"/>
                            </a:solidFill>
                            <a:latin typeface="Cambria Math" panose="02040503050406030204" pitchFamily="18" charset="0"/>
                          </a:rPr>
                        </m:ctrlPr>
                      </m:fPr>
                      <m:num>
                        <m:r>
                          <m:rPr>
                            <m:nor/>
                          </m:rPr>
                          <a:rPr lang="en-US" sz="3600" b="1" i="0" smtClean="0">
                            <a:solidFill>
                              <a:srgbClr val="C00000"/>
                            </a:solidFill>
                            <a:latin typeface="+mn-lt"/>
                          </a:rPr>
                          <m:t>5</m:t>
                        </m:r>
                      </m:num>
                      <m:den>
                        <m:r>
                          <m:rPr>
                            <m:nor/>
                          </m:rPr>
                          <a:rPr lang="en-US" sz="3600" b="1" i="0" smtClean="0">
                            <a:solidFill>
                              <a:srgbClr val="C00000"/>
                            </a:solidFill>
                            <a:latin typeface="+mn-lt"/>
                          </a:rPr>
                          <m:t>8</m:t>
                        </m:r>
                      </m:den>
                    </m:f>
                  </m:oMath>
                </a14:m>
                <a:endParaRPr lang="en-US" sz="3600" b="1" dirty="0">
                  <a:solidFill>
                    <a:srgbClr val="C00000"/>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D5A8AE0-12F9-7D4A-E6F6-99A812C9674E}"/>
                  </a:ext>
                </a:extLst>
              </p:cNvPr>
              <p:cNvSpPr txBox="1">
                <a:spLocks noRot="1" noChangeAspect="1" noMove="1" noResize="1" noEditPoints="1" noAdjustHandles="1" noChangeArrowheads="1" noChangeShapeType="1" noTextEdit="1"/>
              </p:cNvSpPr>
              <p:nvPr/>
            </p:nvSpPr>
            <p:spPr>
              <a:xfrm>
                <a:off x="3852026" y="4042036"/>
                <a:ext cx="4480560" cy="1062727"/>
              </a:xfrm>
              <a:prstGeom prst="rect">
                <a:avLst/>
              </a:prstGeom>
              <a:blipFill>
                <a:blip r:embed="rId6"/>
                <a:stretch>
                  <a:fillRect b="-5747"/>
                </a:stretch>
              </a:blipFill>
            </p:spPr>
            <p:txBody>
              <a:bodyPr/>
              <a:lstStyle/>
              <a:p>
                <a:r>
                  <a:rPr lang="en-US">
                    <a:noFill/>
                  </a:rPr>
                  <a:t> </a:t>
                </a:r>
              </a:p>
            </p:txBody>
          </p:sp>
        </mc:Fallback>
      </mc:AlternateContent>
      <p:sp>
        <p:nvSpPr>
          <p:cNvPr id="2" name="Google Shape;222;p10">
            <a:extLst>
              <a:ext uri="{FF2B5EF4-FFF2-40B4-BE49-F238E27FC236}">
                <a16:creationId xmlns:a16="http://schemas.microsoft.com/office/drawing/2014/main" id="{0F3F3D40-AA68-2B0B-854B-61F120289CBA}"/>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Ecrivez le quotient sous la forme d’une fraction irréductible.</a:t>
            </a:r>
          </a:p>
        </p:txBody>
      </p:sp>
      <p:sp>
        <p:nvSpPr>
          <p:cNvPr id="7" name="Rectangle: Rounded Corners 6">
            <a:extLst>
              <a:ext uri="{FF2B5EF4-FFF2-40B4-BE49-F238E27FC236}">
                <a16:creationId xmlns:a16="http://schemas.microsoft.com/office/drawing/2014/main" id="{66B6038F-C125-4B29-988F-3291C56845F3}"/>
              </a:ext>
            </a:extLst>
          </p:cNvPr>
          <p:cNvSpPr/>
          <p:nvPr/>
        </p:nvSpPr>
        <p:spPr>
          <a:xfrm>
            <a:off x="3805076" y="2392595"/>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
        <p:nvSpPr>
          <p:cNvPr id="8" name="Rectangle: Rounded Corners 7">
            <a:extLst>
              <a:ext uri="{FF2B5EF4-FFF2-40B4-BE49-F238E27FC236}">
                <a16:creationId xmlns:a16="http://schemas.microsoft.com/office/drawing/2014/main" id="{A5181339-7005-42C5-8FE8-1C559D98607E}"/>
              </a:ext>
            </a:extLst>
          </p:cNvPr>
          <p:cNvSpPr/>
          <p:nvPr/>
        </p:nvSpPr>
        <p:spPr>
          <a:xfrm>
            <a:off x="3805076" y="3897914"/>
            <a:ext cx="4572000" cy="1371600"/>
          </a:xfrm>
          <a:custGeom>
            <a:avLst/>
            <a:gdLst>
              <a:gd name="connsiteX0" fmla="*/ 0 w 4572000"/>
              <a:gd name="connsiteY0" fmla="*/ 228605 h 1371600"/>
              <a:gd name="connsiteX1" fmla="*/ 228605 w 4572000"/>
              <a:gd name="connsiteY1" fmla="*/ 0 h 1371600"/>
              <a:gd name="connsiteX2" fmla="*/ 832108 w 4572000"/>
              <a:gd name="connsiteY2" fmla="*/ 0 h 1371600"/>
              <a:gd name="connsiteX3" fmla="*/ 1517906 w 4572000"/>
              <a:gd name="connsiteY3" fmla="*/ 0 h 1371600"/>
              <a:gd name="connsiteX4" fmla="*/ 2203704 w 4572000"/>
              <a:gd name="connsiteY4" fmla="*/ 0 h 1371600"/>
              <a:gd name="connsiteX5" fmla="*/ 2971798 w 4572000"/>
              <a:gd name="connsiteY5" fmla="*/ 0 h 1371600"/>
              <a:gd name="connsiteX6" fmla="*/ 3616449 w 4572000"/>
              <a:gd name="connsiteY6" fmla="*/ 0 h 1371600"/>
              <a:gd name="connsiteX7" fmla="*/ 4343395 w 4572000"/>
              <a:gd name="connsiteY7" fmla="*/ 0 h 1371600"/>
              <a:gd name="connsiteX8" fmla="*/ 4572000 w 4572000"/>
              <a:gd name="connsiteY8" fmla="*/ 228605 h 1371600"/>
              <a:gd name="connsiteX9" fmla="*/ 4572000 w 4572000"/>
              <a:gd name="connsiteY9" fmla="*/ 658368 h 1371600"/>
              <a:gd name="connsiteX10" fmla="*/ 4572000 w 4572000"/>
              <a:gd name="connsiteY10" fmla="*/ 1142995 h 1371600"/>
              <a:gd name="connsiteX11" fmla="*/ 4343395 w 4572000"/>
              <a:gd name="connsiteY11" fmla="*/ 1371600 h 1371600"/>
              <a:gd name="connsiteX12" fmla="*/ 3739892 w 4572000"/>
              <a:gd name="connsiteY12" fmla="*/ 1371600 h 1371600"/>
              <a:gd name="connsiteX13" fmla="*/ 3012946 w 4572000"/>
              <a:gd name="connsiteY13" fmla="*/ 1371600 h 1371600"/>
              <a:gd name="connsiteX14" fmla="*/ 2409444 w 4572000"/>
              <a:gd name="connsiteY14" fmla="*/ 1371600 h 1371600"/>
              <a:gd name="connsiteX15" fmla="*/ 1723645 w 4572000"/>
              <a:gd name="connsiteY15" fmla="*/ 1371600 h 1371600"/>
              <a:gd name="connsiteX16" fmla="*/ 955551 w 4572000"/>
              <a:gd name="connsiteY16" fmla="*/ 1371600 h 1371600"/>
              <a:gd name="connsiteX17" fmla="*/ 228605 w 4572000"/>
              <a:gd name="connsiteY17" fmla="*/ 1371600 h 1371600"/>
              <a:gd name="connsiteX18" fmla="*/ 0 w 4572000"/>
              <a:gd name="connsiteY18" fmla="*/ 1142995 h 1371600"/>
              <a:gd name="connsiteX19" fmla="*/ 0 w 4572000"/>
              <a:gd name="connsiteY19" fmla="*/ 676656 h 1371600"/>
              <a:gd name="connsiteX20" fmla="*/ 0 w 4572000"/>
              <a:gd name="connsiteY20" fmla="*/ 228605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0" h="1371600" extrusionOk="0">
                <a:moveTo>
                  <a:pt x="0" y="228605"/>
                </a:moveTo>
                <a:cubicBezTo>
                  <a:pt x="-22078" y="82333"/>
                  <a:pt x="103096" y="6301"/>
                  <a:pt x="228605" y="0"/>
                </a:cubicBezTo>
                <a:cubicBezTo>
                  <a:pt x="471318" y="29204"/>
                  <a:pt x="650951" y="-25837"/>
                  <a:pt x="832108" y="0"/>
                </a:cubicBezTo>
                <a:cubicBezTo>
                  <a:pt x="1013265" y="25837"/>
                  <a:pt x="1286141" y="15500"/>
                  <a:pt x="1517906" y="0"/>
                </a:cubicBezTo>
                <a:cubicBezTo>
                  <a:pt x="1749671" y="-15500"/>
                  <a:pt x="1876398" y="789"/>
                  <a:pt x="2203704" y="0"/>
                </a:cubicBezTo>
                <a:cubicBezTo>
                  <a:pt x="2531010" y="-789"/>
                  <a:pt x="2809952" y="-11868"/>
                  <a:pt x="2971798" y="0"/>
                </a:cubicBezTo>
                <a:cubicBezTo>
                  <a:pt x="3133644" y="11868"/>
                  <a:pt x="3424497" y="-6585"/>
                  <a:pt x="3616449" y="0"/>
                </a:cubicBezTo>
                <a:cubicBezTo>
                  <a:pt x="3808401" y="6585"/>
                  <a:pt x="4068798" y="25369"/>
                  <a:pt x="4343395" y="0"/>
                </a:cubicBezTo>
                <a:cubicBezTo>
                  <a:pt x="4471721" y="-2259"/>
                  <a:pt x="4572338" y="98132"/>
                  <a:pt x="4572000" y="228605"/>
                </a:cubicBezTo>
                <a:cubicBezTo>
                  <a:pt x="4565560" y="404636"/>
                  <a:pt x="4561107" y="492984"/>
                  <a:pt x="4572000" y="658368"/>
                </a:cubicBezTo>
                <a:cubicBezTo>
                  <a:pt x="4582893" y="823752"/>
                  <a:pt x="4592684" y="999395"/>
                  <a:pt x="4572000" y="1142995"/>
                </a:cubicBezTo>
                <a:cubicBezTo>
                  <a:pt x="4556445" y="1282502"/>
                  <a:pt x="4490299" y="1376625"/>
                  <a:pt x="4343395" y="1371600"/>
                </a:cubicBezTo>
                <a:cubicBezTo>
                  <a:pt x="4171649" y="1350800"/>
                  <a:pt x="4027229" y="1370827"/>
                  <a:pt x="3739892" y="1371600"/>
                </a:cubicBezTo>
                <a:cubicBezTo>
                  <a:pt x="3452555" y="1372373"/>
                  <a:pt x="3245294" y="1390279"/>
                  <a:pt x="3012946" y="1371600"/>
                </a:cubicBezTo>
                <a:cubicBezTo>
                  <a:pt x="2780598" y="1352921"/>
                  <a:pt x="2605595" y="1366826"/>
                  <a:pt x="2409444" y="1371600"/>
                </a:cubicBezTo>
                <a:cubicBezTo>
                  <a:pt x="2213293" y="1376374"/>
                  <a:pt x="1994232" y="1371725"/>
                  <a:pt x="1723645" y="1371600"/>
                </a:cubicBezTo>
                <a:cubicBezTo>
                  <a:pt x="1453058" y="1371475"/>
                  <a:pt x="1225117" y="1377704"/>
                  <a:pt x="955551" y="1371600"/>
                </a:cubicBezTo>
                <a:cubicBezTo>
                  <a:pt x="685985" y="1365496"/>
                  <a:pt x="404111" y="1344774"/>
                  <a:pt x="228605" y="1371600"/>
                </a:cubicBezTo>
                <a:cubicBezTo>
                  <a:pt x="86292" y="1367716"/>
                  <a:pt x="-7648" y="1253382"/>
                  <a:pt x="0" y="1142995"/>
                </a:cubicBezTo>
                <a:cubicBezTo>
                  <a:pt x="9430" y="1042393"/>
                  <a:pt x="12552" y="787658"/>
                  <a:pt x="0" y="676656"/>
                </a:cubicBezTo>
                <a:cubicBezTo>
                  <a:pt x="-12552" y="565654"/>
                  <a:pt x="6992" y="322332"/>
                  <a:pt x="0" y="228605"/>
                </a:cubicBezTo>
                <a:close/>
              </a:path>
            </a:pathLst>
          </a:custGeom>
          <a:noFill/>
          <a:ln w="3175">
            <a:solidFill>
              <a:schemeClr val="bg1">
                <a:lumMod val="75000"/>
              </a:schemeClr>
            </a:solidFill>
            <a:prstDash val="solid"/>
            <a:extLst>
              <a:ext uri="{C807C97D-BFC1-408E-A445-0C87EB9F89A2}">
                <ask:lineSketchStyleProps xmlns:ask="http://schemas.microsoft.com/office/drawing/2018/sketchyshapes" sd="2915551111">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lumMod val="75000"/>
                  </a:schemeClr>
                </a:solidFill>
                <a:prstDash val="dash"/>
              </a:ln>
              <a:noFill/>
            </a:endParaRPr>
          </a:p>
        </p:txBody>
      </p:sp>
    </p:spTree>
    <p:custDataLst>
      <p:tags r:id="rId1"/>
    </p:custDataLst>
    <p:extLst>
      <p:ext uri="{BB962C8B-B14F-4D97-AF65-F5344CB8AC3E}">
        <p14:creationId xmlns:p14="http://schemas.microsoft.com/office/powerpoint/2010/main" val="350445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800"/>
                            </p:stCondLst>
                            <p:childTnLst>
                              <p:par>
                                <p:cTn id="9" presetID="1" presetClass="entr" presetSubtype="0"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71500" y="1311134"/>
                <a:ext cx="11048999" cy="2347822"/>
              </a:xfrm>
              <a:prstGeom prst="rect">
                <a:avLst/>
              </a:prstGeom>
              <a:noFill/>
            </p:spPr>
            <p:txBody>
              <a:bodyPr wrap="square">
                <a:spAutoFit/>
              </a:bodyPr>
              <a:lstStyle/>
              <a:p>
                <a:pPr>
                  <a:lnSpc>
                    <a:spcPct val="107000"/>
                  </a:lnSpc>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Dany a acheté </a:t>
                </a:r>
                <a:r>
                  <a:rPr lang="fr-FR" sz="2800" b="1" dirty="0">
                    <a:solidFill>
                      <a:schemeClr val="tx1">
                        <a:lumMod val="65000"/>
                        <a:lumOff val="35000"/>
                      </a:schemeClr>
                    </a:solidFill>
                    <a:effectLst/>
                    <a:latin typeface="+mn-lt"/>
                    <a:ea typeface="Calibri" panose="020F0502020204030204" pitchFamily="34" charset="0"/>
                    <a:cs typeface="Arial" panose="020B0604020202020204" pitchFamily="34" charset="0"/>
                  </a:rPr>
                  <a:t>2</a:t>
                </a:r>
                <a14:m>
                  <m:oMath xmlns:m="http://schemas.openxmlformats.org/officeDocument/2006/math">
                    <m:r>
                      <m:rPr>
                        <m:nor/>
                      </m:rPr>
                      <a:rPr lang="fr-FR" sz="2800" b="1" i="0" smtClean="0">
                        <a:solidFill>
                          <a:schemeClr val="tx1">
                            <a:lumMod val="65000"/>
                            <a:lumOff val="35000"/>
                          </a:schemeClr>
                        </a:solidFill>
                        <a:latin typeface="+mn-lt"/>
                      </a:rPr>
                      <m:t>5</m:t>
                    </m:r>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1</m:t>
                        </m:r>
                      </m:num>
                      <m:den>
                        <m:r>
                          <m:rPr>
                            <m:nor/>
                          </m:rPr>
                          <a:rPr lang="fr-FR" sz="2800" b="1" i="0" smtClean="0">
                            <a:solidFill>
                              <a:schemeClr val="tx1">
                                <a:lumMod val="65000"/>
                                <a:lumOff val="35000"/>
                              </a:schemeClr>
                            </a:solidFill>
                            <a:latin typeface="+mn-lt"/>
                          </a:rPr>
                          <m:t>2</m:t>
                        </m:r>
                      </m:den>
                    </m:f>
                  </m:oMath>
                </a14:m>
                <a:r>
                  <a:rPr lang="fr-FR" sz="2800" b="1" dirty="0">
                    <a:solidFill>
                      <a:schemeClr val="tx1">
                        <a:lumMod val="65000"/>
                        <a:lumOff val="35000"/>
                      </a:schemeClr>
                    </a:solidFill>
                    <a:latin typeface="+mn-lt"/>
                  </a:rPr>
                  <a:t>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kg de sucre. </a:t>
                </a:r>
              </a:p>
              <a:p>
                <a:pPr>
                  <a:lnSpc>
                    <a:spcPct val="107000"/>
                  </a:lnSpc>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Il les a emballés dans des sacs de </a:t>
                </a:r>
                <a:r>
                  <a:rPr lang="fr-FR" sz="2800" b="1" dirty="0">
                    <a:solidFill>
                      <a:schemeClr val="tx1">
                        <a:lumMod val="65000"/>
                        <a:lumOff val="35000"/>
                      </a:schemeClr>
                    </a:solidFill>
                    <a:latin typeface="+mn-lt"/>
                    <a:ea typeface="Calibri" panose="020F0502020204030204" pitchFamily="34" charset="0"/>
                    <a:cs typeface="Arial" panose="020B0604020202020204" pitchFamily="34" charset="0"/>
                  </a:rPr>
                  <a:t>4</a:t>
                </a:r>
                <a:r>
                  <a:rPr lang="fr-FR" b="1" dirty="0">
                    <a:solidFill>
                      <a:schemeClr val="tx1">
                        <a:lumMod val="65000"/>
                        <a:lumOff val="35000"/>
                      </a:schemeClr>
                    </a:solidFill>
                    <a:latin typeface="+mn-lt"/>
                    <a:ea typeface="Calibri" panose="020F0502020204030204" pitchFamily="34" charset="0"/>
                    <a:cs typeface="Arial" panose="020B0604020202020204" pitchFamily="34" charset="0"/>
                  </a:rPr>
                  <a:t>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m:rPr>
                            <m:nor/>
                          </m:rPr>
                          <a:rPr lang="fr-FR" sz="2800" b="1">
                            <a:solidFill>
                              <a:schemeClr val="tx1">
                                <a:lumMod val="65000"/>
                                <a:lumOff val="35000"/>
                              </a:schemeClr>
                            </a:solidFill>
                            <a:latin typeface="+mn-lt"/>
                          </a:rPr>
                          <m:t>1</m:t>
                        </m:r>
                      </m:num>
                      <m:den>
                        <m:r>
                          <m:rPr>
                            <m:nor/>
                          </m:rPr>
                          <a:rPr lang="fr-FR" sz="2800" b="1" i="0" smtClean="0">
                            <a:solidFill>
                              <a:schemeClr val="tx1">
                                <a:lumMod val="65000"/>
                                <a:lumOff val="35000"/>
                              </a:schemeClr>
                            </a:solidFill>
                            <a:latin typeface="+mn-lt"/>
                          </a:rPr>
                          <m:t>4</m:t>
                        </m:r>
                      </m:den>
                    </m:f>
                    <m:r>
                      <a:rPr lang="fr-FR" sz="2800" b="1" i="1">
                        <a:solidFill>
                          <a:schemeClr val="tx1">
                            <a:lumMod val="65000"/>
                            <a:lumOff val="35000"/>
                          </a:schemeClr>
                        </a:solidFill>
                        <a:latin typeface="Cambria Math" panose="02040503050406030204" pitchFamily="18" charset="0"/>
                      </a:rPr>
                      <m:t> </m:t>
                    </m:r>
                  </m:oMath>
                </a14:m>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kg chacun. </a:t>
                </a:r>
              </a:p>
              <a:p>
                <a:pPr>
                  <a:lnSpc>
                    <a:spcPct val="107000"/>
                  </a:lnSpc>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Combien de sacs a-t-il utilisés ?</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71500" y="1311134"/>
                <a:ext cx="11048999" cy="2347822"/>
              </a:xfrm>
              <a:prstGeom prst="rect">
                <a:avLst/>
              </a:prstGeom>
              <a:blipFill>
                <a:blip r:embed="rId4"/>
                <a:stretch>
                  <a:fillRect l="-1159" b="-5455"/>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5B5D7783-7C85-4E67-A255-5A55D6479114}"/>
              </a:ext>
            </a:extLst>
          </p:cNvPr>
          <p:cNvSpPr/>
          <p:nvPr/>
        </p:nvSpPr>
        <p:spPr>
          <a:xfrm>
            <a:off x="2431145" y="4292412"/>
            <a:ext cx="73152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mc:AlternateContent xmlns:mc="http://schemas.openxmlformats.org/markup-compatibility/2006" xmlns:a14="http://schemas.microsoft.com/office/drawing/2010/main">
        <mc:Choice Requires="a14">
          <p:sp>
            <p:nvSpPr>
              <p:cNvPr id="6" name="Rectangle: Rounded Corners 5">
                <a:extLst>
                  <a:ext uri="{FF2B5EF4-FFF2-40B4-BE49-F238E27FC236}">
                    <a16:creationId xmlns:a16="http://schemas.microsoft.com/office/drawing/2014/main" id="{9D474412-CABF-1A1D-EDD5-29C8D981AC42}"/>
                  </a:ext>
                </a:extLst>
              </p:cNvPr>
              <p:cNvSpPr/>
              <p:nvPr/>
            </p:nvSpPr>
            <p:spPr>
              <a:xfrm>
                <a:off x="2387599" y="4196615"/>
                <a:ext cx="7416800" cy="109728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fr-FR" sz="2800" b="1" i="0" smtClean="0">
                          <a:solidFill>
                            <a:schemeClr val="bg1"/>
                          </a:solidFill>
                          <a:ea typeface="Cambria Math" panose="02040503050406030204" pitchFamily="18" charset="0"/>
                        </a:rPr>
                        <m:t>25</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1</m:t>
                          </m:r>
                        </m:num>
                        <m:den>
                          <m:r>
                            <m:rPr>
                              <m:nor/>
                            </m:rPr>
                            <a:rPr lang="fr-FR" sz="2800" b="1" i="0" smtClean="0">
                              <a:solidFill>
                                <a:schemeClr val="bg1"/>
                              </a:solidFill>
                            </a:rPr>
                            <m:t>2</m:t>
                          </m:r>
                        </m:den>
                      </m:f>
                      <m:r>
                        <m:rPr>
                          <m:nor/>
                        </m:rPr>
                        <a:rPr lang="fr-FR" sz="2800" b="1" i="0" smtClean="0">
                          <a:solidFill>
                            <a:schemeClr val="bg1"/>
                          </a:solidFill>
                        </a:rPr>
                        <m:t> ÷ 4</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1</m:t>
                          </m:r>
                        </m:num>
                        <m:den>
                          <m:r>
                            <m:rPr>
                              <m:nor/>
                            </m:rPr>
                            <a:rPr lang="fr-FR" sz="2800" b="1" i="0" smtClean="0">
                              <a:solidFill>
                                <a:schemeClr val="bg1"/>
                              </a:solidFill>
                            </a:rPr>
                            <m:t>4</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51</m:t>
                          </m:r>
                        </m:num>
                        <m:den>
                          <m:r>
                            <m:rPr>
                              <m:nor/>
                            </m:rPr>
                            <a:rPr lang="fr-FR" sz="2800" b="1" i="0" smtClean="0">
                              <a:solidFill>
                                <a:schemeClr val="bg1"/>
                              </a:solidFill>
                            </a:rPr>
                            <m:t>2</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m:t>
                      </m:r>
                      <m:r>
                        <m:rPr>
                          <m:nor/>
                        </m:rPr>
                        <a:rPr lang="fr-FR" sz="2800" b="1" i="0" smtClean="0">
                          <a:solidFill>
                            <a:schemeClr val="bg1"/>
                          </a:solidFill>
                          <a:ea typeface="Cambria Math" panose="02040503050406030204" pitchFamily="18" charset="0"/>
                        </a:rPr>
                        <m:t>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4</m:t>
                          </m:r>
                        </m:num>
                        <m:den>
                          <m:r>
                            <m:rPr>
                              <m:nor/>
                            </m:rPr>
                            <a:rPr lang="fr-FR" sz="2800" b="1" i="0" smtClean="0">
                              <a:solidFill>
                                <a:schemeClr val="bg1"/>
                              </a:solidFill>
                              <a:ea typeface="Cambria Math" panose="02040503050406030204" pitchFamily="18" charset="0"/>
                            </a:rPr>
                            <m:t>17</m:t>
                          </m:r>
                        </m:den>
                      </m:f>
                      <m:r>
                        <m:rPr>
                          <m:nor/>
                        </m:rPr>
                        <a:rPr lang="fr-FR" sz="2800" b="1" i="0" smtClean="0">
                          <a:solidFill>
                            <a:schemeClr val="bg1"/>
                          </a:solidFill>
                          <a:ea typeface="Cambria Math" panose="02040503050406030204" pitchFamily="18" charset="0"/>
                        </a:rPr>
                        <m:t> =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204</m:t>
                          </m:r>
                        </m:num>
                        <m:den>
                          <m:r>
                            <m:rPr>
                              <m:nor/>
                            </m:rPr>
                            <a:rPr lang="fr-FR" sz="2800" b="1" i="0" smtClean="0">
                              <a:solidFill>
                                <a:schemeClr val="bg1"/>
                              </a:solidFill>
                              <a:ea typeface="Cambria Math" panose="02040503050406030204" pitchFamily="18" charset="0"/>
                            </a:rPr>
                            <m:t>34</m:t>
                          </m:r>
                        </m:den>
                      </m:f>
                      <m:r>
                        <m:rPr>
                          <m:nor/>
                        </m:rPr>
                        <a:rPr lang="fr-FR" sz="2800" b="1" i="0" smtClean="0">
                          <a:solidFill>
                            <a:schemeClr val="bg1"/>
                          </a:solidFill>
                          <a:ea typeface="Cambria Math" panose="02040503050406030204" pitchFamily="18" charset="0"/>
                        </a:rPr>
                        <m:t> = 6</m:t>
                      </m:r>
                      <m:r>
                        <m:rPr>
                          <m:nor/>
                        </m:rPr>
                        <a:rPr lang="en-US" sz="2800" b="1" i="0" smtClean="0">
                          <a:solidFill>
                            <a:schemeClr val="bg1"/>
                          </a:solidFill>
                          <a:ea typeface="Cambria Math" panose="02040503050406030204" pitchFamily="18" charset="0"/>
                        </a:rPr>
                        <m:t> </m:t>
                      </m:r>
                      <m:r>
                        <m:rPr>
                          <m:nor/>
                        </m:rPr>
                        <a:rPr lang="fr-FR" sz="2800" b="1" i="0" smtClean="0">
                          <a:solidFill>
                            <a:schemeClr val="bg1"/>
                          </a:solidFill>
                          <a:ea typeface="Cambria Math" panose="02040503050406030204" pitchFamily="18" charset="0"/>
                        </a:rPr>
                        <m:t>sacs</m:t>
                      </m:r>
                    </m:oMath>
                  </m:oMathPara>
                </a14:m>
                <a:endParaRPr lang="fr-FR" sz="2800" b="1" dirty="0">
                  <a:solidFill>
                    <a:schemeClr val="bg1"/>
                  </a:solidFill>
                </a:endParaRPr>
              </a:p>
            </p:txBody>
          </p:sp>
        </mc:Choice>
        <mc:Fallback xmlns="">
          <p:sp>
            <p:nvSpPr>
              <p:cNvPr id="6" name="Rectangle: Rounded Corners 5">
                <a:extLst>
                  <a:ext uri="{FF2B5EF4-FFF2-40B4-BE49-F238E27FC236}">
                    <a16:creationId xmlns:a16="http://schemas.microsoft.com/office/drawing/2014/main" id="{9D474412-CABF-1A1D-EDD5-29C8D981AC42}"/>
                  </a:ext>
                </a:extLst>
              </p:cNvPr>
              <p:cNvSpPr>
                <a:spLocks noRot="1" noChangeAspect="1" noMove="1" noResize="1" noEditPoints="1" noAdjustHandles="1" noChangeArrowheads="1" noChangeShapeType="1" noTextEdit="1"/>
              </p:cNvSpPr>
              <p:nvPr/>
            </p:nvSpPr>
            <p:spPr>
              <a:xfrm>
                <a:off x="2387599" y="4196615"/>
                <a:ext cx="7416800" cy="1097280"/>
              </a:xfrm>
              <a:prstGeom prst="roundRect">
                <a:avLst/>
              </a:prstGeom>
              <a:blipFill>
                <a:blip r:embed="rId5"/>
                <a:stretch>
                  <a:fillRect/>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8206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85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wd">
                                    <p:tmPct val="10000"/>
                                  </p:iterate>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71500" y="1311134"/>
                <a:ext cx="11048999" cy="1453347"/>
              </a:xfrm>
              <a:prstGeom prst="rect">
                <a:avLst/>
              </a:prstGeom>
              <a:noFill/>
            </p:spPr>
            <p:txBody>
              <a:bodyPr wrap="square">
                <a:spAutoFit/>
              </a:bodyPr>
              <a:lstStyle/>
              <a:p>
                <a:pPr>
                  <a:lnSpc>
                    <a:spcPct val="107000"/>
                  </a:lnSpc>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Un ouvrier a peint</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 </a:t>
                </a:r>
                <a:r>
                  <a:rPr lang="fr-FR" sz="2800" b="1" dirty="0">
                    <a:solidFill>
                      <a:schemeClr val="tx1">
                        <a:lumMod val="65000"/>
                        <a:lumOff val="35000"/>
                      </a:schemeClr>
                    </a:solidFill>
                    <a:effectLst/>
                    <a:latin typeface="+mn-lt"/>
                    <a:ea typeface="Calibri" panose="020F0502020204030204" pitchFamily="34" charset="0"/>
                    <a:cs typeface="Arial" panose="020B0604020202020204" pitchFamily="34" charset="0"/>
                  </a:rPr>
                  <a:t>8</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2</m:t>
                        </m:r>
                      </m:num>
                      <m:den>
                        <m:r>
                          <m:rPr>
                            <m:nor/>
                          </m:rPr>
                          <a:rPr lang="fr-FR" sz="2800" b="1" i="0" smtClean="0">
                            <a:solidFill>
                              <a:schemeClr val="tx1">
                                <a:lumMod val="65000"/>
                                <a:lumOff val="35000"/>
                              </a:schemeClr>
                            </a:solidFill>
                            <a:latin typeface="+mn-lt"/>
                          </a:rPr>
                          <m:t>3</m:t>
                        </m:r>
                      </m:den>
                    </m:f>
                  </m:oMath>
                </a14:m>
                <a:r>
                  <a:rPr lang="fr-FR" sz="2800" b="1" dirty="0">
                    <a:solidFill>
                      <a:schemeClr val="tx1">
                        <a:lumMod val="65000"/>
                        <a:lumOff val="35000"/>
                      </a:schemeClr>
                    </a:solidFill>
                    <a:latin typeface="+mn-lt"/>
                  </a:rPr>
                  <a:t>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m</a:t>
                </a:r>
                <a:r>
                  <a:rPr lang="fr-FR" sz="2800" b="1" baseline="30000" dirty="0">
                    <a:solidFill>
                      <a:schemeClr val="tx1">
                        <a:lumMod val="65000"/>
                        <a:lumOff val="35000"/>
                      </a:schemeClr>
                    </a:solidFill>
                    <a:effectLst/>
                    <a:latin typeface="+mj-lt"/>
                    <a:ea typeface="Calibri" panose="020F0502020204030204" pitchFamily="34" charset="0"/>
                    <a:cs typeface="Arial" panose="020B0604020202020204" pitchFamily="34" charset="0"/>
                  </a:rPr>
                  <a:t>2</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 d’un mur en </a:t>
                </a:r>
                <a:r>
                  <a:rPr lang="fr-FR" sz="2800" b="1" dirty="0">
                    <a:solidFill>
                      <a:schemeClr val="tx1">
                        <a:lumMod val="65000"/>
                        <a:lumOff val="35000"/>
                      </a:schemeClr>
                    </a:solidFill>
                    <a:latin typeface="+mn-lt"/>
                    <a:ea typeface="Calibri" panose="020F0502020204030204" pitchFamily="34" charset="0"/>
                    <a:cs typeface="Arial" panose="020B0604020202020204" pitchFamily="34" charset="0"/>
                  </a:rPr>
                  <a:t>2</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2</m:t>
                        </m:r>
                      </m:num>
                      <m:den>
                        <m:r>
                          <m:rPr>
                            <m:nor/>
                          </m:rPr>
                          <a:rPr lang="fr-FR" sz="2800" b="1" i="0" smtClean="0">
                            <a:solidFill>
                              <a:schemeClr val="tx1">
                                <a:lumMod val="65000"/>
                                <a:lumOff val="35000"/>
                              </a:schemeClr>
                            </a:solidFill>
                            <a:latin typeface="+mn-lt"/>
                          </a:rPr>
                          <m:t>5</m:t>
                        </m:r>
                      </m:den>
                    </m:f>
                    <m:r>
                      <a:rPr lang="fr-FR" sz="2800" b="1" i="1">
                        <a:solidFill>
                          <a:schemeClr val="tx1">
                            <a:lumMod val="65000"/>
                            <a:lumOff val="35000"/>
                          </a:schemeClr>
                        </a:solidFill>
                        <a:latin typeface="Cambria Math" panose="02040503050406030204" pitchFamily="18" charset="0"/>
                      </a:rPr>
                      <m:t> </m:t>
                    </m:r>
                  </m:oMath>
                </a14:m>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heures. </a:t>
                </a:r>
              </a:p>
              <a:p>
                <a:pPr>
                  <a:lnSpc>
                    <a:spcPct val="107000"/>
                  </a:lnSpc>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Combien de mètres carrés peignait-il par heure ?</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71500" y="1311134"/>
                <a:ext cx="11048999" cy="1453347"/>
              </a:xfrm>
              <a:prstGeom prst="rect">
                <a:avLst/>
              </a:prstGeom>
              <a:blipFill>
                <a:blip r:embed="rId4"/>
                <a:stretch>
                  <a:fillRect l="-1159" b="-9244"/>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5B5D7783-7C85-4E67-A255-5A55D6479114}"/>
              </a:ext>
            </a:extLst>
          </p:cNvPr>
          <p:cNvSpPr/>
          <p:nvPr/>
        </p:nvSpPr>
        <p:spPr>
          <a:xfrm>
            <a:off x="2909335" y="4150165"/>
            <a:ext cx="64008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mc:AlternateContent xmlns:mc="http://schemas.openxmlformats.org/markup-compatibility/2006" xmlns:a14="http://schemas.microsoft.com/office/drawing/2010/main">
        <mc:Choice Requires="a14">
          <p:sp>
            <p:nvSpPr>
              <p:cNvPr id="6" name="Rectangle: Rounded Corners 5">
                <a:extLst>
                  <a:ext uri="{FF2B5EF4-FFF2-40B4-BE49-F238E27FC236}">
                    <a16:creationId xmlns:a16="http://schemas.microsoft.com/office/drawing/2014/main" id="{9D474412-CABF-1A1D-EDD5-29C8D981AC42}"/>
                  </a:ext>
                </a:extLst>
              </p:cNvPr>
              <p:cNvSpPr/>
              <p:nvPr/>
            </p:nvSpPr>
            <p:spPr>
              <a:xfrm>
                <a:off x="2367468" y="4150165"/>
                <a:ext cx="7484534" cy="109728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i="0" smtClean="0">
                          <a:solidFill>
                            <a:schemeClr val="bg1"/>
                          </a:solidFill>
                          <a:ea typeface="Cambria Math" panose="02040503050406030204" pitchFamily="18" charset="0"/>
                        </a:rPr>
                        <m:t>8</m:t>
                      </m:r>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2</m:t>
                          </m:r>
                        </m:num>
                        <m:den>
                          <m:r>
                            <m:rPr>
                              <m:nor/>
                            </m:rPr>
                            <a:rPr lang="en-US" sz="2800" b="1" i="0" smtClean="0">
                              <a:solidFill>
                                <a:schemeClr val="bg1"/>
                              </a:solidFill>
                            </a:rPr>
                            <m:t>3</m:t>
                          </m:r>
                        </m:den>
                      </m:f>
                      <m:r>
                        <m:rPr>
                          <m:nor/>
                        </m:rPr>
                        <a:rPr lang="en-US" sz="2800" b="1" i="0" smtClean="0">
                          <a:solidFill>
                            <a:schemeClr val="bg1"/>
                          </a:solidFill>
                        </a:rPr>
                        <m:t> ÷ 2</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2</m:t>
                          </m:r>
                        </m:num>
                        <m:den>
                          <m:r>
                            <m:rPr>
                              <m:nor/>
                            </m:rPr>
                            <a:rPr lang="en-US" sz="2800" b="1" i="0" smtClean="0">
                              <a:solidFill>
                                <a:schemeClr val="bg1"/>
                              </a:solidFill>
                            </a:rPr>
                            <m:t>5</m:t>
                          </m:r>
                        </m:den>
                      </m:f>
                      <m:r>
                        <m:rPr>
                          <m:nor/>
                        </m:rPr>
                        <a:rPr lang="en-US" sz="2800" b="1" i="0" smtClean="0">
                          <a:solidFill>
                            <a:schemeClr val="bg1"/>
                          </a:solidFill>
                        </a:rPr>
                        <m:t> = </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26</m:t>
                          </m:r>
                        </m:num>
                        <m:den>
                          <m:r>
                            <m:rPr>
                              <m:nor/>
                            </m:rPr>
                            <a:rPr lang="en-US" sz="2800" b="1" i="0" smtClean="0">
                              <a:solidFill>
                                <a:schemeClr val="bg1"/>
                              </a:solidFill>
                            </a:rPr>
                            <m:t>3</m:t>
                          </m:r>
                        </m:den>
                      </m:f>
                      <m:r>
                        <m:rPr>
                          <m:nor/>
                        </m:rPr>
                        <a:rPr lang="en-US" sz="2800" b="1" i="0" smtClean="0">
                          <a:solidFill>
                            <a:schemeClr val="bg1"/>
                          </a:solidFill>
                        </a:rPr>
                        <m:t> </m:t>
                      </m:r>
                      <m:r>
                        <m:rPr>
                          <m:nor/>
                        </m:rPr>
                        <a:rPr lang="en-US" sz="2800" b="1" i="0" smtClean="0">
                          <a:solidFill>
                            <a:schemeClr val="bg1"/>
                          </a:solidFill>
                          <a:ea typeface="Cambria Math" panose="02040503050406030204" pitchFamily="18" charset="0"/>
                        </a:rPr>
                        <m:t>×</m:t>
                      </m:r>
                      <m:r>
                        <m:rPr>
                          <m:nor/>
                        </m:rPr>
                        <a:rPr lang="en-US" sz="2800" b="1" i="0" smtClean="0">
                          <a:solidFill>
                            <a:schemeClr val="bg1"/>
                          </a:solidFill>
                          <a:ea typeface="Cambria Math" panose="02040503050406030204" pitchFamily="18" charset="0"/>
                        </a:rPr>
                        <m:t> </m:t>
                      </m:r>
                      <m:f>
                        <m:fPr>
                          <m:ctrlPr>
                            <a:rPr lang="en-US" sz="2800" b="1" i="1" smtClean="0">
                              <a:solidFill>
                                <a:schemeClr val="bg1"/>
                              </a:solidFill>
                              <a:latin typeface="Cambria Math" panose="02040503050406030204" pitchFamily="18" charset="0"/>
                              <a:ea typeface="Cambria Math" panose="02040503050406030204" pitchFamily="18" charset="0"/>
                            </a:rPr>
                          </m:ctrlPr>
                        </m:fPr>
                        <m:num>
                          <m:r>
                            <m:rPr>
                              <m:nor/>
                            </m:rPr>
                            <a:rPr lang="en-US" sz="2800" b="1" i="0" smtClean="0">
                              <a:solidFill>
                                <a:schemeClr val="bg1"/>
                              </a:solidFill>
                              <a:ea typeface="Cambria Math" panose="02040503050406030204" pitchFamily="18" charset="0"/>
                            </a:rPr>
                            <m:t>5</m:t>
                          </m:r>
                        </m:num>
                        <m:den>
                          <m:r>
                            <m:rPr>
                              <m:nor/>
                            </m:rPr>
                            <a:rPr lang="en-US" sz="2800" b="1" i="0" smtClean="0">
                              <a:solidFill>
                                <a:schemeClr val="bg1"/>
                              </a:solidFill>
                              <a:ea typeface="Cambria Math" panose="02040503050406030204" pitchFamily="18" charset="0"/>
                            </a:rPr>
                            <m:t>12</m:t>
                          </m:r>
                        </m:den>
                      </m:f>
                      <m:r>
                        <m:rPr>
                          <m:nor/>
                        </m:rPr>
                        <a:rPr lang="en-US" sz="2800" b="1" i="0" smtClean="0">
                          <a:solidFill>
                            <a:schemeClr val="bg1"/>
                          </a:solidFill>
                          <a:ea typeface="Cambria Math" panose="02040503050406030204" pitchFamily="18" charset="0"/>
                        </a:rPr>
                        <m:t> = </m:t>
                      </m:r>
                      <m:f>
                        <m:fPr>
                          <m:ctrlPr>
                            <a:rPr lang="en-US" sz="2800" b="1" i="1" smtClean="0">
                              <a:solidFill>
                                <a:schemeClr val="bg1"/>
                              </a:solidFill>
                              <a:latin typeface="Cambria Math" panose="02040503050406030204" pitchFamily="18" charset="0"/>
                              <a:ea typeface="Cambria Math" panose="02040503050406030204" pitchFamily="18" charset="0"/>
                            </a:rPr>
                          </m:ctrlPr>
                        </m:fPr>
                        <m:num>
                          <m:r>
                            <m:rPr>
                              <m:nor/>
                            </m:rPr>
                            <a:rPr lang="en-US" sz="2800" b="1" i="0" smtClean="0">
                              <a:solidFill>
                                <a:schemeClr val="bg1"/>
                              </a:solidFill>
                              <a:ea typeface="Cambria Math" panose="02040503050406030204" pitchFamily="18" charset="0"/>
                            </a:rPr>
                            <m:t>130</m:t>
                          </m:r>
                        </m:num>
                        <m:den>
                          <m:r>
                            <m:rPr>
                              <m:nor/>
                            </m:rPr>
                            <a:rPr lang="en-US" sz="2800" b="1" i="0" smtClean="0">
                              <a:solidFill>
                                <a:schemeClr val="bg1"/>
                              </a:solidFill>
                              <a:ea typeface="Cambria Math" panose="02040503050406030204" pitchFamily="18" charset="0"/>
                            </a:rPr>
                            <m:t>36</m:t>
                          </m:r>
                        </m:den>
                      </m:f>
                      <m:r>
                        <m:rPr>
                          <m:nor/>
                        </m:rPr>
                        <a:rPr lang="en-US" sz="2800" b="1" i="0" smtClean="0">
                          <a:solidFill>
                            <a:schemeClr val="bg1"/>
                          </a:solidFill>
                          <a:ea typeface="Cambria Math" panose="02040503050406030204" pitchFamily="18" charset="0"/>
                        </a:rPr>
                        <m:t> = </m:t>
                      </m:r>
                      <m:r>
                        <m:rPr>
                          <m:nor/>
                        </m:rPr>
                        <a:rPr lang="en-US" sz="2800" b="1" i="0" smtClean="0">
                          <a:solidFill>
                            <a:schemeClr val="bg1"/>
                          </a:solidFill>
                        </a:rPr>
                        <m:t>3</m:t>
                      </m:r>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11</m:t>
                          </m:r>
                        </m:num>
                        <m:den>
                          <m:r>
                            <m:rPr>
                              <m:nor/>
                            </m:rPr>
                            <a:rPr lang="en-US" sz="2800" b="1" i="0" smtClean="0">
                              <a:solidFill>
                                <a:schemeClr val="bg1"/>
                              </a:solidFill>
                            </a:rPr>
                            <m:t>18</m:t>
                          </m:r>
                        </m:den>
                      </m:f>
                      <m:r>
                        <m:rPr>
                          <m:nor/>
                        </m:rPr>
                        <a:rPr lang="en-US" sz="2800" b="1" i="0" smtClean="0">
                          <a:solidFill>
                            <a:schemeClr val="bg1"/>
                          </a:solidFill>
                          <a:latin typeface="Cambria Math" panose="02040503050406030204" pitchFamily="18" charset="0"/>
                        </a:rPr>
                        <m:t> </m:t>
                      </m:r>
                      <m:sSup>
                        <m:sSupPr>
                          <m:ctrlPr>
                            <a:rPr lang="en-US" sz="2800" b="1" i="1" smtClean="0">
                              <a:solidFill>
                                <a:schemeClr val="bg1"/>
                              </a:solidFill>
                              <a:latin typeface="Cambria Math" panose="02040503050406030204" pitchFamily="18" charset="0"/>
                            </a:rPr>
                          </m:ctrlPr>
                        </m:sSupPr>
                        <m:e>
                          <m:r>
                            <a:rPr lang="en-US" sz="2800" b="1" i="1" smtClean="0">
                              <a:solidFill>
                                <a:schemeClr val="bg1"/>
                              </a:solidFill>
                              <a:latin typeface="Cambria Math" panose="02040503050406030204" pitchFamily="18" charset="0"/>
                            </a:rPr>
                            <m:t>𝒎</m:t>
                          </m:r>
                        </m:e>
                        <m:sup>
                          <m:r>
                            <a:rPr lang="en-US" sz="2800" b="1" i="1" smtClean="0">
                              <a:solidFill>
                                <a:schemeClr val="bg1"/>
                              </a:solidFill>
                              <a:latin typeface="Cambria Math" panose="02040503050406030204" pitchFamily="18" charset="0"/>
                            </a:rPr>
                            <m:t>𝟐</m:t>
                          </m:r>
                        </m:sup>
                      </m:sSup>
                    </m:oMath>
                  </m:oMathPara>
                </a14:m>
                <a:endParaRPr lang="en-US" sz="2800" b="1" dirty="0">
                  <a:solidFill>
                    <a:schemeClr val="bg1"/>
                  </a:solidFill>
                </a:endParaRPr>
              </a:p>
            </p:txBody>
          </p:sp>
        </mc:Choice>
        <mc:Fallback xmlns="">
          <p:sp>
            <p:nvSpPr>
              <p:cNvPr id="6" name="Rectangle: Rounded Corners 5">
                <a:extLst>
                  <a:ext uri="{FF2B5EF4-FFF2-40B4-BE49-F238E27FC236}">
                    <a16:creationId xmlns:a16="http://schemas.microsoft.com/office/drawing/2014/main" id="{9D474412-CABF-1A1D-EDD5-29C8D981AC42}"/>
                  </a:ext>
                </a:extLst>
              </p:cNvPr>
              <p:cNvSpPr>
                <a:spLocks noRot="1" noChangeAspect="1" noMove="1" noResize="1" noEditPoints="1" noAdjustHandles="1" noChangeArrowheads="1" noChangeShapeType="1" noTextEdit="1"/>
              </p:cNvSpPr>
              <p:nvPr/>
            </p:nvSpPr>
            <p:spPr>
              <a:xfrm>
                <a:off x="2367468" y="4150165"/>
                <a:ext cx="7484534" cy="1097280"/>
              </a:xfrm>
              <a:prstGeom prst="roundRect">
                <a:avLst/>
              </a:prstGeom>
              <a:blipFill>
                <a:blip r:embed="rId5"/>
                <a:stretch>
                  <a:fillRect/>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85559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5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wd">
                                    <p:tmPct val="10000"/>
                                  </p:iterate>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71500" y="1311134"/>
                <a:ext cx="10337505" cy="2220095"/>
              </a:xfrm>
              <a:prstGeom prst="rect">
                <a:avLst/>
              </a:prstGeom>
              <a:noFill/>
            </p:spPr>
            <p:txBody>
              <a:bodyPr wrap="square">
                <a:spAutoFit/>
              </a:bodyPr>
              <a:lstStyle/>
              <a:p>
                <a:pPr>
                  <a:lnSpc>
                    <a:spcPct val="107000"/>
                  </a:lnSpc>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Un jardinier a mélangé</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 </a:t>
                </a:r>
                <a:r>
                  <a:rPr lang="fr-FR" sz="2800" b="1" dirty="0">
                    <a:solidFill>
                      <a:schemeClr val="tx1">
                        <a:lumMod val="65000"/>
                        <a:lumOff val="35000"/>
                      </a:schemeClr>
                    </a:solidFill>
                    <a:effectLst/>
                    <a:latin typeface="+mn-lt"/>
                    <a:ea typeface="Calibri" panose="020F0502020204030204" pitchFamily="34" charset="0"/>
                    <a:cs typeface="Arial" panose="020B0604020202020204" pitchFamily="34" charset="0"/>
                  </a:rPr>
                  <a:t>4</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1</m:t>
                        </m:r>
                      </m:num>
                      <m:den>
                        <m:r>
                          <m:rPr>
                            <m:nor/>
                          </m:rPr>
                          <a:rPr lang="fr-FR" sz="2800" b="1" i="0" smtClean="0">
                            <a:solidFill>
                              <a:schemeClr val="tx1">
                                <a:lumMod val="65000"/>
                                <a:lumOff val="35000"/>
                              </a:schemeClr>
                            </a:solidFill>
                            <a:latin typeface="+mn-lt"/>
                          </a:rPr>
                          <m:t>2</m:t>
                        </m:r>
                      </m:den>
                    </m:f>
                  </m:oMath>
                </a14:m>
                <a:r>
                  <a:rPr lang="fr-FR" sz="2800" b="1" dirty="0">
                    <a:solidFill>
                      <a:schemeClr val="tx1">
                        <a:lumMod val="65000"/>
                        <a:lumOff val="35000"/>
                      </a:schemeClr>
                    </a:solidFill>
                    <a:latin typeface="+mn-lt"/>
                  </a:rPr>
                  <a:t> tasses à mesurer de sol organique dans </a:t>
                </a:r>
                <a:r>
                  <a:rPr lang="fr-FR" sz="2800" b="1" dirty="0">
                    <a:solidFill>
                      <a:schemeClr val="tx1">
                        <a:lumMod val="65000"/>
                        <a:lumOff val="35000"/>
                      </a:schemeClr>
                    </a:solidFill>
                    <a:latin typeface="+mn-lt"/>
                    <a:ea typeface="Calibri" panose="020F0502020204030204" pitchFamily="34" charset="0"/>
                    <a:cs typeface="Arial" panose="020B0604020202020204" pitchFamily="34" charset="0"/>
                  </a:rPr>
                  <a:t>2</a:t>
                </a:r>
                <a:r>
                  <a:rPr lang="fr-FR" sz="2800" b="1" dirty="0">
                    <a:solidFill>
                      <a:schemeClr val="tx1">
                        <a:lumMod val="65000"/>
                        <a:lumOff val="35000"/>
                      </a:schemeClr>
                    </a:solidFill>
                    <a:ea typeface="Calibri" panose="020F0502020204030204" pitchFamily="34" charset="0"/>
                    <a:cs typeface="Arial" panose="020B0604020202020204" pitchFamily="34" charset="0"/>
                  </a:rPr>
                  <a:t>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m:rPr>
                            <m:nor/>
                          </m:rPr>
                          <a:rPr lang="fr-FR" sz="2800" b="1">
                            <a:solidFill>
                              <a:schemeClr val="tx1">
                                <a:lumMod val="65000"/>
                                <a:lumOff val="35000"/>
                              </a:schemeClr>
                            </a:solidFill>
                            <a:latin typeface="+mn-lt"/>
                          </a:rPr>
                          <m:t>1</m:t>
                        </m:r>
                      </m:num>
                      <m:den>
                        <m:r>
                          <m:rPr>
                            <m:nor/>
                          </m:rPr>
                          <a:rPr lang="fr-FR" sz="2800" b="1" i="0" smtClean="0">
                            <a:solidFill>
                              <a:schemeClr val="tx1">
                                <a:lumMod val="65000"/>
                                <a:lumOff val="35000"/>
                              </a:schemeClr>
                            </a:solidFill>
                            <a:latin typeface="+mn-lt"/>
                          </a:rPr>
                          <m:t>4</m:t>
                        </m:r>
                      </m:den>
                    </m:f>
                    <m:r>
                      <a:rPr lang="fr-FR" sz="2800" b="1" i="1">
                        <a:solidFill>
                          <a:schemeClr val="tx1">
                            <a:lumMod val="65000"/>
                            <a:lumOff val="35000"/>
                          </a:schemeClr>
                        </a:solidFill>
                        <a:latin typeface="Cambria Math" panose="02040503050406030204" pitchFamily="18" charset="0"/>
                      </a:rPr>
                      <m:t> </m:t>
                    </m:r>
                  </m:oMath>
                </a14:m>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sacs remplis de terre. </a:t>
                </a:r>
              </a:p>
              <a:p>
                <a:pPr>
                  <a:lnSpc>
                    <a:spcPct val="107000"/>
                  </a:lnSpc>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Combien de sol organique contiendrai un sac de terre ?</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71500" y="1311134"/>
                <a:ext cx="10337505" cy="2220095"/>
              </a:xfrm>
              <a:prstGeom prst="rect">
                <a:avLst/>
              </a:prstGeom>
              <a:blipFill>
                <a:blip r:embed="rId4"/>
                <a:stretch>
                  <a:fillRect l="-1238" b="-6868"/>
                </a:stretch>
              </a:blipFill>
            </p:spPr>
            <p:txBody>
              <a:bodyPr/>
              <a:lstStyle/>
              <a:p>
                <a:r>
                  <a:rPr lang="en-US">
                    <a:noFill/>
                  </a:rPr>
                  <a:t> </a:t>
                </a:r>
              </a:p>
            </p:txBody>
          </p:sp>
        </mc:Fallback>
      </mc:AlternateContent>
      <p:sp>
        <p:nvSpPr>
          <p:cNvPr id="17" name="Rectangle: Rounded Corners 16">
            <a:extLst>
              <a:ext uri="{FF2B5EF4-FFF2-40B4-BE49-F238E27FC236}">
                <a16:creationId xmlns:a16="http://schemas.microsoft.com/office/drawing/2014/main" id="{5B5D7783-7C85-4E67-A255-5A55D6479114}"/>
              </a:ext>
            </a:extLst>
          </p:cNvPr>
          <p:cNvSpPr/>
          <p:nvPr/>
        </p:nvSpPr>
        <p:spPr>
          <a:xfrm>
            <a:off x="2865793" y="4379495"/>
            <a:ext cx="64008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mc:AlternateContent xmlns:mc="http://schemas.openxmlformats.org/markup-compatibility/2006" xmlns:a14="http://schemas.microsoft.com/office/drawing/2010/main">
        <mc:Choice Requires="a14">
          <p:sp>
            <p:nvSpPr>
              <p:cNvPr id="6" name="Rectangle: Rounded Corners 5">
                <a:extLst>
                  <a:ext uri="{FF2B5EF4-FFF2-40B4-BE49-F238E27FC236}">
                    <a16:creationId xmlns:a16="http://schemas.microsoft.com/office/drawing/2014/main" id="{9D474412-CABF-1A1D-EDD5-29C8D981AC42}"/>
                  </a:ext>
                </a:extLst>
              </p:cNvPr>
              <p:cNvSpPr/>
              <p:nvPr/>
            </p:nvSpPr>
            <p:spPr>
              <a:xfrm>
                <a:off x="1728971" y="4288055"/>
                <a:ext cx="8734057" cy="109728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r>
                      <m:rPr>
                        <m:nor/>
                      </m:rPr>
                      <a:rPr lang="fr-FR" sz="2800" b="1" i="0" smtClean="0">
                        <a:solidFill>
                          <a:schemeClr val="bg1"/>
                        </a:solidFill>
                        <a:ea typeface="Cambria Math" panose="02040503050406030204" pitchFamily="18" charset="0"/>
                      </a:rPr>
                      <m:t>4</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1</m:t>
                        </m:r>
                      </m:num>
                      <m:den>
                        <m:r>
                          <m:rPr>
                            <m:nor/>
                          </m:rPr>
                          <a:rPr lang="fr-FR" sz="2800" b="1" i="0" smtClean="0">
                            <a:solidFill>
                              <a:schemeClr val="bg1"/>
                            </a:solidFill>
                          </a:rPr>
                          <m:t>2</m:t>
                        </m:r>
                      </m:den>
                    </m:f>
                    <m:r>
                      <m:rPr>
                        <m:nor/>
                      </m:rPr>
                      <a:rPr lang="fr-FR" sz="2800" b="1" i="0" smtClean="0">
                        <a:solidFill>
                          <a:schemeClr val="bg1"/>
                        </a:solidFill>
                      </a:rPr>
                      <m:t> ÷ 2</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1</m:t>
                        </m:r>
                      </m:num>
                      <m:den>
                        <m:r>
                          <m:rPr>
                            <m:nor/>
                          </m:rPr>
                          <a:rPr lang="fr-FR" sz="2800" b="1" i="0" smtClean="0">
                            <a:solidFill>
                              <a:schemeClr val="bg1"/>
                            </a:solidFill>
                          </a:rPr>
                          <m:t>4</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9</m:t>
                        </m:r>
                      </m:num>
                      <m:den>
                        <m:r>
                          <m:rPr>
                            <m:nor/>
                          </m:rPr>
                          <a:rPr lang="fr-FR" sz="2800" b="1" i="0" smtClean="0">
                            <a:solidFill>
                              <a:schemeClr val="bg1"/>
                            </a:solidFill>
                          </a:rPr>
                          <m:t>2</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m:t>
                    </m:r>
                    <m:r>
                      <m:rPr>
                        <m:nor/>
                      </m:rPr>
                      <a:rPr lang="fr-FR" sz="2800" b="1" i="0" smtClean="0">
                        <a:solidFill>
                          <a:schemeClr val="bg1"/>
                        </a:solidFill>
                        <a:ea typeface="Cambria Math" panose="02040503050406030204" pitchFamily="18" charset="0"/>
                      </a:rPr>
                      <m:t>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4</m:t>
                        </m:r>
                      </m:num>
                      <m:den>
                        <m:r>
                          <m:rPr>
                            <m:nor/>
                          </m:rPr>
                          <a:rPr lang="fr-FR" sz="2800" b="1" i="0" smtClean="0">
                            <a:solidFill>
                              <a:schemeClr val="bg1"/>
                            </a:solidFill>
                            <a:ea typeface="Cambria Math" panose="02040503050406030204" pitchFamily="18" charset="0"/>
                          </a:rPr>
                          <m:t>9</m:t>
                        </m:r>
                      </m:den>
                    </m:f>
                    <m:r>
                      <m:rPr>
                        <m:nor/>
                      </m:rPr>
                      <a:rPr lang="fr-FR" sz="2800" b="1" i="0" smtClean="0">
                        <a:solidFill>
                          <a:schemeClr val="bg1"/>
                        </a:solidFill>
                        <a:ea typeface="Cambria Math" panose="02040503050406030204" pitchFamily="18" charset="0"/>
                      </a:rPr>
                      <m:t> =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36</m:t>
                        </m:r>
                      </m:num>
                      <m:den>
                        <m:r>
                          <m:rPr>
                            <m:nor/>
                          </m:rPr>
                          <a:rPr lang="fr-FR" sz="2800" b="1" i="0" smtClean="0">
                            <a:solidFill>
                              <a:schemeClr val="bg1"/>
                            </a:solidFill>
                            <a:ea typeface="Cambria Math" panose="02040503050406030204" pitchFamily="18" charset="0"/>
                          </a:rPr>
                          <m:t>18</m:t>
                        </m:r>
                      </m:den>
                    </m:f>
                    <m:r>
                      <m:rPr>
                        <m:nor/>
                      </m:rPr>
                      <a:rPr lang="fr-FR" sz="2800" b="1" i="0" smtClean="0">
                        <a:solidFill>
                          <a:schemeClr val="bg1"/>
                        </a:solidFill>
                        <a:ea typeface="Cambria Math" panose="02040503050406030204" pitchFamily="18" charset="0"/>
                      </a:rPr>
                      <m:t> = 2 </m:t>
                    </m:r>
                    <m:r>
                      <m:rPr>
                        <m:nor/>
                      </m:rPr>
                      <a:rPr lang="fr-FR" sz="2800" b="1" i="0" smtClean="0">
                        <a:solidFill>
                          <a:schemeClr val="bg1"/>
                        </a:solidFill>
                        <a:ea typeface="Cambria Math" panose="02040503050406030204" pitchFamily="18" charset="0"/>
                      </a:rPr>
                      <m:t>tasses</m:t>
                    </m:r>
                    <m:r>
                      <m:rPr>
                        <m:nor/>
                      </m:rPr>
                      <a:rPr lang="fr-FR" sz="2800" b="1" i="0" smtClean="0">
                        <a:solidFill>
                          <a:schemeClr val="bg1"/>
                        </a:solidFill>
                        <a:ea typeface="Cambria Math" panose="02040503050406030204" pitchFamily="18" charset="0"/>
                      </a:rPr>
                      <m:t> </m:t>
                    </m:r>
                  </m:oMath>
                </a14:m>
                <a:r>
                  <a:rPr lang="fr-FR" sz="2800" b="1" dirty="0">
                    <a:solidFill>
                      <a:schemeClr val="bg1"/>
                    </a:solidFill>
                  </a:rPr>
                  <a:t>à mesurer</a:t>
                </a:r>
              </a:p>
            </p:txBody>
          </p:sp>
        </mc:Choice>
        <mc:Fallback xmlns="">
          <p:sp>
            <p:nvSpPr>
              <p:cNvPr id="6" name="Rectangle: Rounded Corners 5">
                <a:extLst>
                  <a:ext uri="{FF2B5EF4-FFF2-40B4-BE49-F238E27FC236}">
                    <a16:creationId xmlns:a16="http://schemas.microsoft.com/office/drawing/2014/main" id="{9D474412-CABF-1A1D-EDD5-29C8D981AC42}"/>
                  </a:ext>
                </a:extLst>
              </p:cNvPr>
              <p:cNvSpPr>
                <a:spLocks noRot="1" noChangeAspect="1" noMove="1" noResize="1" noEditPoints="1" noAdjustHandles="1" noChangeArrowheads="1" noChangeShapeType="1" noTextEdit="1"/>
              </p:cNvSpPr>
              <p:nvPr/>
            </p:nvSpPr>
            <p:spPr>
              <a:xfrm>
                <a:off x="1728971" y="4288055"/>
                <a:ext cx="8734057" cy="1097280"/>
              </a:xfrm>
              <a:prstGeom prst="roundRect">
                <a:avLst/>
              </a:prstGeom>
              <a:blipFill>
                <a:blip r:embed="rId5"/>
                <a:stretch>
                  <a:fillRect/>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9546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95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wd">
                                    <p:tmPct val="10000"/>
                                  </p:iterate>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9963F46C-DD1C-4D14-822C-71DB3FC4FE02}"/>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a:rPr>
              <a:t>Récapitulation</a:t>
            </a:r>
            <a:endParaRPr lang="fr-FR" dirty="0">
              <a:solidFill>
                <a:schemeClr val="accent1">
                  <a:lumMod val="50000"/>
                </a:schemeClr>
              </a:solidFill>
            </a:endParaRPr>
          </a:p>
        </p:txBody>
      </p:sp>
      <p:pic>
        <p:nvPicPr>
          <p:cNvPr id="5" name="Graphic 4">
            <a:extLst>
              <a:ext uri="{FF2B5EF4-FFF2-40B4-BE49-F238E27FC236}">
                <a16:creationId xmlns:a16="http://schemas.microsoft.com/office/drawing/2014/main" id="{01FEB6A5-4B5C-7625-AAD9-3DE857A24A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80108" y="1646649"/>
            <a:ext cx="6231040" cy="3115520"/>
          </a:xfrm>
          <a:prstGeom prst="rect">
            <a:avLst/>
          </a:prstGeom>
        </p:spPr>
      </p:pic>
    </p:spTree>
    <p:custDataLst>
      <p:tags r:id="rId1"/>
    </p:custDataLst>
    <p:extLst>
      <p:ext uri="{BB962C8B-B14F-4D97-AF65-F5344CB8AC3E}">
        <p14:creationId xmlns:p14="http://schemas.microsoft.com/office/powerpoint/2010/main" val="2413160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8559DFC-7024-4593-A7F1-FC910E4167EA}"/>
              </a:ext>
            </a:extLst>
          </p:cNvPr>
          <p:cNvSpPr txBox="1"/>
          <p:nvPr/>
        </p:nvSpPr>
        <p:spPr>
          <a:xfrm>
            <a:off x="711749" y="1630051"/>
            <a:ext cx="10743189" cy="1313501"/>
          </a:xfrm>
          <a:prstGeom prst="rect">
            <a:avLst/>
          </a:prstGeom>
          <a:noFill/>
        </p:spPr>
        <p:txBody>
          <a:bodyPr wrap="square" lIns="91440" tIns="45720" rIns="91440" bIns="45720" anchor="t">
            <a:spAutoFit/>
          </a:bodyPr>
          <a:lstStyle/>
          <a:p>
            <a:pPr algn="just">
              <a:lnSpc>
                <a:spcPct val="150000"/>
              </a:lnSpc>
            </a:pPr>
            <a:r>
              <a:rPr lang="fr-FR" sz="2800" b="1" dirty="0">
                <a:solidFill>
                  <a:schemeClr val="tx1">
                    <a:lumMod val="65000"/>
                    <a:lumOff val="35000"/>
                  </a:schemeClr>
                </a:solidFill>
                <a:latin typeface="+mj-lt"/>
              </a:rPr>
              <a:t>A la fin de cette séance, l’élève doit devenir capable d’effectuer la division de deux fractions.</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dirty="0"/>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Objectif d’apprentissage spécifique</a:t>
            </a:r>
            <a:endParaRPr lang="fr-FR" sz="3200" dirty="0">
              <a:solidFill>
                <a:schemeClr val="bg1"/>
              </a:solidFill>
              <a:sym typeface="Comic Sans MS"/>
            </a:endParaRPr>
          </a:p>
        </p:txBody>
      </p:sp>
    </p:spTree>
    <p:custDataLst>
      <p:tags r:id="rId1"/>
    </p:custDataLst>
    <p:extLst>
      <p:ext uri="{BB962C8B-B14F-4D97-AF65-F5344CB8AC3E}">
        <p14:creationId xmlns:p14="http://schemas.microsoft.com/office/powerpoint/2010/main" val="777578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87BB9817-19A4-3F93-30F8-106F5B2169F5}"/>
              </a:ext>
            </a:extLst>
          </p:cNvPr>
          <p:cNvSpPr/>
          <p:nvPr/>
        </p:nvSpPr>
        <p:spPr>
          <a:xfrm>
            <a:off x="696676" y="5311222"/>
            <a:ext cx="347472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400" b="1" dirty="0">
                <a:solidFill>
                  <a:schemeClr val="tx1">
                    <a:lumMod val="65000"/>
                    <a:lumOff val="35000"/>
                  </a:schemeClr>
                </a:solidFill>
                <a:latin typeface="+mj-lt"/>
              </a:rPr>
              <a:t>Prochain versement mensuel :</a:t>
            </a:r>
          </a:p>
        </p:txBody>
      </p:sp>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dirty="0"/>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614832"/>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Quelle fraction du prix représente chaque paiement mensuel ?</a:t>
            </a:r>
            <a:endParaRPr lang="fr-FR" sz="3200" b="1" dirty="0">
              <a:solidFill>
                <a:schemeClr val="bg1"/>
              </a:solidFill>
              <a:sym typeface="Comic Sans MS"/>
            </a:endParaRP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10245D5-C8B2-4739-A173-19D8C325A89A}"/>
                  </a:ext>
                </a:extLst>
              </p:cNvPr>
              <p:cNvSpPr txBox="1"/>
              <p:nvPr/>
            </p:nvSpPr>
            <p:spPr>
              <a:xfrm>
                <a:off x="617722" y="1775919"/>
                <a:ext cx="8196077" cy="3306161"/>
              </a:xfrm>
              <a:prstGeom prst="rect">
                <a:avLst/>
              </a:prstGeom>
              <a:noFill/>
            </p:spPr>
            <p:txBody>
              <a:bodyPr wrap="square" lIns="91440" tIns="45720" rIns="91440" bIns="45720" anchor="t">
                <a:spAutoFit/>
              </a:bodyPr>
              <a:lstStyle/>
              <a:p>
                <a:pPr algn="just"/>
                <a:r>
                  <a:rPr lang="fr-FR" sz="2800" b="1" dirty="0">
                    <a:solidFill>
                      <a:schemeClr val="tx1">
                        <a:lumMod val="65000"/>
                        <a:lumOff val="35000"/>
                      </a:schemeClr>
                    </a:solidFill>
                    <a:latin typeface="+mj-lt"/>
                  </a:rPr>
                  <a:t>Samir achète une télévision et un lecteur  DVD. Il paie les </a:t>
                </a:r>
                <a14:m>
                  <m:oMath xmlns:m="http://schemas.openxmlformats.org/officeDocument/2006/math">
                    <m:f>
                      <m:fPr>
                        <m:ctrlPr>
                          <a:rPr lang="fr-FR" sz="2800" b="1" i="1" smtClean="0">
                            <a:solidFill>
                              <a:schemeClr val="tx1">
                                <a:lumMod val="65000"/>
                                <a:lumOff val="35000"/>
                              </a:schemeClr>
                            </a:solidFill>
                            <a:effectLst/>
                            <a:latin typeface="Cambria Math" panose="02040503050406030204" pitchFamily="18" charset="0"/>
                            <a:ea typeface="Times New Roman" panose="02020603050405020304" pitchFamily="18" charset="0"/>
                            <a:cs typeface="Calibri" panose="020F0502020204030204" pitchFamily="34" charset="0"/>
                          </a:rPr>
                        </m:ctrlPr>
                      </m:fPr>
                      <m:num>
                        <m:r>
                          <m:rPr>
                            <m:nor/>
                          </m:rPr>
                          <a:rPr lang="fr-FR" sz="2800" b="1" i="0">
                            <a:solidFill>
                              <a:schemeClr val="tx1">
                                <a:lumMod val="65000"/>
                                <a:lumOff val="35000"/>
                              </a:schemeClr>
                            </a:solidFill>
                            <a:effectLst/>
                            <a:latin typeface="+mj-lt"/>
                            <a:ea typeface="Times New Roman" panose="02020603050405020304" pitchFamily="18" charset="0"/>
                            <a:cs typeface="Calibri" panose="020F0502020204030204" pitchFamily="34" charset="0"/>
                          </a:rPr>
                          <m:t>3</m:t>
                        </m:r>
                      </m:num>
                      <m:den>
                        <m:r>
                          <m:rPr>
                            <m:nor/>
                          </m:rPr>
                          <a:rPr lang="fr-FR" sz="2800" b="1" i="0">
                            <a:solidFill>
                              <a:schemeClr val="tx1">
                                <a:lumMod val="65000"/>
                                <a:lumOff val="35000"/>
                              </a:schemeClr>
                            </a:solidFill>
                            <a:effectLst/>
                            <a:latin typeface="+mj-lt"/>
                            <a:ea typeface="Times New Roman" panose="02020603050405020304" pitchFamily="18" charset="0"/>
                            <a:cs typeface="Calibri" panose="020F0502020204030204" pitchFamily="34" charset="0"/>
                          </a:rPr>
                          <m:t>5</m:t>
                        </m:r>
                      </m:den>
                    </m:f>
                    <m:r>
                      <m:rPr>
                        <m:nor/>
                      </m:rPr>
                      <a:rPr lang="fr-FR" sz="2800" b="1" i="0" smtClean="0">
                        <a:solidFill>
                          <a:schemeClr val="tx1">
                            <a:lumMod val="65000"/>
                            <a:lumOff val="35000"/>
                          </a:schemeClr>
                        </a:solidFill>
                        <a:effectLst/>
                        <a:latin typeface="+mj-lt"/>
                        <a:ea typeface="Times New Roman" panose="02020603050405020304" pitchFamily="18" charset="0"/>
                        <a:cs typeface="Calibri" panose="020F0502020204030204" pitchFamily="34" charset="0"/>
                      </a:rPr>
                      <m:t> </m:t>
                    </m:r>
                  </m:oMath>
                </a14:m>
                <a:r>
                  <a:rPr lang="fr-FR" sz="2800" b="1" dirty="0">
                    <a:solidFill>
                      <a:schemeClr val="tx1">
                        <a:lumMod val="65000"/>
                        <a:lumOff val="35000"/>
                      </a:schemeClr>
                    </a:solidFill>
                    <a:latin typeface="+mj-lt"/>
                  </a:rPr>
                  <a:t>du prix comme acompte et le mois suivant, il paie un autre paiement équivalent à</a:t>
                </a:r>
                <a14:m>
                  <m:oMath xmlns:m="http://schemas.openxmlformats.org/officeDocument/2006/math">
                    <m:r>
                      <a:rPr lang="fr-FR" sz="2800" b="1" i="0" smtClean="0">
                        <a:solidFill>
                          <a:schemeClr val="tx1">
                            <a:lumMod val="65000"/>
                            <a:lumOff val="35000"/>
                          </a:schemeClr>
                        </a:solidFill>
                        <a:latin typeface="Cambria Math"/>
                        <a:ea typeface="Times New Roman" panose="02020603050405020304" pitchFamily="18" charset="0"/>
                        <a:cs typeface="Calibri" panose="020F0502020204030204" pitchFamily="34" charset="0"/>
                      </a:rPr>
                      <m:t> </m:t>
                    </m:r>
                    <m:f>
                      <m:fPr>
                        <m:ctrlPr>
                          <a:rPr lang="fr-FR" sz="2800" b="1" i="1">
                            <a:solidFill>
                              <a:schemeClr val="tx1">
                                <a:lumMod val="65000"/>
                                <a:lumOff val="35000"/>
                              </a:schemeClr>
                            </a:solidFill>
                            <a:latin typeface="Cambria Math" panose="02040503050406030204" pitchFamily="18" charset="0"/>
                            <a:ea typeface="Times New Roman" panose="02020603050405020304" pitchFamily="18" charset="0"/>
                            <a:cs typeface="Calibri" panose="020F0502020204030204" pitchFamily="34" charset="0"/>
                          </a:rPr>
                        </m:ctrlPr>
                      </m:fPr>
                      <m:num>
                        <m:r>
                          <m:rPr>
                            <m:nor/>
                          </m:rPr>
                          <a:rPr lang="fr-FR" sz="2800" b="1" i="0" smtClean="0">
                            <a:solidFill>
                              <a:schemeClr val="tx1">
                                <a:lumMod val="65000"/>
                                <a:lumOff val="35000"/>
                              </a:schemeClr>
                            </a:solidFill>
                            <a:latin typeface="+mj-lt"/>
                            <a:ea typeface="Times New Roman" panose="02020603050405020304" pitchFamily="18" charset="0"/>
                            <a:cs typeface="Calibri" panose="020F0502020204030204" pitchFamily="34" charset="0"/>
                          </a:rPr>
                          <m:t>1</m:t>
                        </m:r>
                      </m:num>
                      <m:den>
                        <m:r>
                          <m:rPr>
                            <m:nor/>
                          </m:rPr>
                          <a:rPr lang="fr-FR" sz="2800" b="1" i="0" smtClean="0">
                            <a:solidFill>
                              <a:schemeClr val="tx1">
                                <a:lumMod val="65000"/>
                                <a:lumOff val="35000"/>
                              </a:schemeClr>
                            </a:solidFill>
                            <a:latin typeface="+mj-lt"/>
                            <a:ea typeface="Times New Roman" panose="02020603050405020304" pitchFamily="18" charset="0"/>
                            <a:cs typeface="Calibri" panose="020F0502020204030204" pitchFamily="34" charset="0"/>
                          </a:rPr>
                          <m:t>4</m:t>
                        </m:r>
                      </m:den>
                    </m:f>
                  </m:oMath>
                </a14:m>
                <a:r>
                  <a:rPr lang="fr-FR" sz="2800" b="1" dirty="0">
                    <a:solidFill>
                      <a:schemeClr val="tx1">
                        <a:lumMod val="65000"/>
                        <a:lumOff val="35000"/>
                      </a:schemeClr>
                    </a:solidFill>
                    <a:latin typeface="+mj-lt"/>
                  </a:rPr>
                  <a:t> de l’acompte. Il paie le montant restant sous forme de versements mensuels pendant 5 mois.</a:t>
                </a:r>
              </a:p>
            </p:txBody>
          </p:sp>
        </mc:Choice>
        <mc:Fallback xmlns="">
          <p:sp>
            <p:nvSpPr>
              <p:cNvPr id="36" name="TextBox 35">
                <a:extLst>
                  <a:ext uri="{FF2B5EF4-FFF2-40B4-BE49-F238E27FC236}">
                    <a16:creationId xmlns:a16="http://schemas.microsoft.com/office/drawing/2014/main" id="{210245D5-C8B2-4739-A173-19D8C325A89A}"/>
                  </a:ext>
                </a:extLst>
              </p:cNvPr>
              <p:cNvSpPr txBox="1">
                <a:spLocks noRot="1" noChangeAspect="1" noMove="1" noResize="1" noEditPoints="1" noAdjustHandles="1" noChangeArrowheads="1" noChangeShapeType="1" noTextEdit="1"/>
              </p:cNvSpPr>
              <p:nvPr/>
            </p:nvSpPr>
            <p:spPr>
              <a:xfrm>
                <a:off x="617722" y="1775919"/>
                <a:ext cx="8196077" cy="3306161"/>
              </a:xfrm>
              <a:prstGeom prst="rect">
                <a:avLst/>
              </a:prstGeom>
              <a:blipFill>
                <a:blip r:embed="rId4"/>
                <a:stretch>
                  <a:fillRect l="-1487" t="-1842" r="-1487" b="-4052"/>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14B122E0-08D4-AC1B-373B-2E71CCF81B2E}"/>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fr-FR" dirty="0">
                <a:solidFill>
                  <a:schemeClr val="tx1">
                    <a:lumMod val="50000"/>
                    <a:lumOff val="50000"/>
                  </a:schemeClr>
                </a:solidFill>
                <a:latin typeface="+mj-lt"/>
              </a:rPr>
              <a:t>Récapitulation </a:t>
            </a:r>
          </a:p>
        </p:txBody>
      </p:sp>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6150851B-B924-DFDE-0866-ADFFD68B7F34}"/>
                  </a:ext>
                </a:extLst>
              </p:cNvPr>
              <p:cNvSpPr/>
              <p:nvPr/>
            </p:nvSpPr>
            <p:spPr>
              <a:xfrm>
                <a:off x="696676" y="5262664"/>
                <a:ext cx="3474720" cy="91440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1</m:t>
                          </m:r>
                        </m:num>
                        <m:den>
                          <m:r>
                            <m:rPr>
                              <m:nor/>
                            </m:rPr>
                            <a:rPr lang="en-US" sz="2800" b="1" i="0" smtClean="0">
                              <a:solidFill>
                                <a:schemeClr val="bg1"/>
                              </a:solidFill>
                            </a:rPr>
                            <m:t>4</m:t>
                          </m:r>
                        </m:den>
                      </m:f>
                      <m:r>
                        <m:rPr>
                          <m:nor/>
                        </m:rPr>
                        <a:rPr lang="en-US" sz="2800" b="1" i="0" smtClean="0">
                          <a:solidFill>
                            <a:schemeClr val="bg1"/>
                          </a:solidFill>
                        </a:rPr>
                        <m:t> </m:t>
                      </m:r>
                      <m:r>
                        <a:rPr lang="en-US" sz="2800" b="1" i="1" smtClean="0">
                          <a:solidFill>
                            <a:schemeClr val="bg1"/>
                          </a:solidFill>
                          <a:latin typeface="Cambria Math" panose="02040503050406030204" pitchFamily="18" charset="0"/>
                          <a:ea typeface="Cambria Math" panose="02040503050406030204" pitchFamily="18" charset="0"/>
                        </a:rPr>
                        <m:t>×</m:t>
                      </m:r>
                      <m:r>
                        <m:rPr>
                          <m:nor/>
                        </m:rPr>
                        <a:rPr lang="en-US" sz="2800" b="1" i="0" smtClean="0">
                          <a:solidFill>
                            <a:schemeClr val="bg1"/>
                          </a:solidFill>
                        </a:rPr>
                        <m:t> </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3</m:t>
                          </m:r>
                        </m:num>
                        <m:den>
                          <m:r>
                            <m:rPr>
                              <m:nor/>
                            </m:rPr>
                            <a:rPr lang="en-US" sz="2800" b="1" i="0" smtClean="0">
                              <a:solidFill>
                                <a:schemeClr val="bg1"/>
                              </a:solidFill>
                            </a:rPr>
                            <m:t>5</m:t>
                          </m:r>
                        </m:den>
                      </m:f>
                      <m:r>
                        <m:rPr>
                          <m:nor/>
                        </m:rPr>
                        <a:rPr lang="en-US" sz="2800" b="1" i="0" smtClean="0">
                          <a:solidFill>
                            <a:schemeClr val="bg1"/>
                          </a:solidFill>
                        </a:rPr>
                        <m:t> = </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3</m:t>
                          </m:r>
                        </m:num>
                        <m:den>
                          <m:r>
                            <m:rPr>
                              <m:nor/>
                            </m:rPr>
                            <a:rPr lang="en-US" sz="2800" b="1" i="0" smtClean="0">
                              <a:solidFill>
                                <a:schemeClr val="bg1"/>
                              </a:solidFill>
                            </a:rPr>
                            <m:t>20</m:t>
                          </m:r>
                        </m:den>
                      </m:f>
                    </m:oMath>
                  </m:oMathPara>
                </a14:m>
                <a:endParaRPr lang="en-US" sz="2800" b="1" dirty="0">
                  <a:solidFill>
                    <a:schemeClr val="accent1">
                      <a:lumMod val="75000"/>
                    </a:schemeClr>
                  </a:solidFill>
                  <a:latin typeface="+mj-lt"/>
                </a:endParaRPr>
              </a:p>
            </p:txBody>
          </p:sp>
        </mc:Choice>
        <mc:Fallback xmlns="">
          <p:sp>
            <p:nvSpPr>
              <p:cNvPr id="10" name="Rectangle: Rounded Corners 9">
                <a:extLst>
                  <a:ext uri="{FF2B5EF4-FFF2-40B4-BE49-F238E27FC236}">
                    <a16:creationId xmlns:a16="http://schemas.microsoft.com/office/drawing/2014/main" id="{6150851B-B924-DFDE-0866-ADFFD68B7F34}"/>
                  </a:ext>
                </a:extLst>
              </p:cNvPr>
              <p:cNvSpPr>
                <a:spLocks noRot="1" noChangeAspect="1" noMove="1" noResize="1" noEditPoints="1" noAdjustHandles="1" noChangeArrowheads="1" noChangeShapeType="1" noTextEdit="1"/>
              </p:cNvSpPr>
              <p:nvPr/>
            </p:nvSpPr>
            <p:spPr>
              <a:xfrm>
                <a:off x="696676" y="5262664"/>
                <a:ext cx="3474720" cy="914400"/>
              </a:xfrm>
              <a:prstGeom prst="roundRect">
                <a:avLst/>
              </a:prstGeom>
              <a:blipFill>
                <a:blip r:embed="rId5"/>
                <a:stretch>
                  <a:fillRect/>
                </a:stretch>
              </a:blipFill>
              <a:ln w="57150">
                <a:noFill/>
              </a:ln>
            </p:spPr>
            <p:txBody>
              <a:bodyPr/>
              <a:lstStyle/>
              <a:p>
                <a:r>
                  <a:rPr lang="en-US">
                    <a:noFill/>
                  </a:rPr>
                  <a:t> </a:t>
                </a:r>
              </a:p>
            </p:txBody>
          </p:sp>
        </mc:Fallback>
      </mc:AlternateContent>
      <p:sp>
        <p:nvSpPr>
          <p:cNvPr id="12" name="Rectangle: Rounded Corners 11">
            <a:extLst>
              <a:ext uri="{FF2B5EF4-FFF2-40B4-BE49-F238E27FC236}">
                <a16:creationId xmlns:a16="http://schemas.microsoft.com/office/drawing/2014/main" id="{BC302D8A-98BC-45F7-B6AA-CCEF0360A08D}"/>
              </a:ext>
            </a:extLst>
          </p:cNvPr>
          <p:cNvSpPr/>
          <p:nvPr/>
        </p:nvSpPr>
        <p:spPr>
          <a:xfrm>
            <a:off x="4354276" y="5311222"/>
            <a:ext cx="347472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400" b="1" dirty="0">
                <a:solidFill>
                  <a:schemeClr val="tx1">
                    <a:lumMod val="65000"/>
                    <a:lumOff val="35000"/>
                  </a:schemeClr>
                </a:solidFill>
                <a:latin typeface="+mj-lt"/>
              </a:rPr>
              <a:t>Somme restante :</a:t>
            </a:r>
          </a:p>
        </p:txBody>
      </p: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7312CE65-1004-8102-7F27-5E75D0B45402}"/>
                  </a:ext>
                </a:extLst>
              </p:cNvPr>
              <p:cNvSpPr/>
              <p:nvPr/>
            </p:nvSpPr>
            <p:spPr>
              <a:xfrm>
                <a:off x="4342203" y="5260477"/>
                <a:ext cx="3474720" cy="91440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800" b="1" dirty="0">
                    <a:solidFill>
                      <a:schemeClr val="bg1"/>
                    </a:solidFill>
                  </a:rPr>
                  <a:t>1-</a:t>
                </a:r>
                <a14:m>
                  <m:oMath xmlns:m="http://schemas.openxmlformats.org/officeDocument/2006/math">
                    <m:d>
                      <m:dPr>
                        <m:ctrlPr>
                          <a:rPr lang="en-US" sz="2800" b="1" i="1" smtClean="0">
                            <a:solidFill>
                              <a:schemeClr val="bg1"/>
                            </a:solidFill>
                            <a:latin typeface="Cambria Math" panose="02040503050406030204" pitchFamily="18" charset="0"/>
                          </a:rPr>
                        </m:ctrlPr>
                      </m:dPr>
                      <m:e>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3</m:t>
                            </m:r>
                          </m:num>
                          <m:den>
                            <m:r>
                              <m:rPr>
                                <m:nor/>
                              </m:rPr>
                              <a:rPr lang="en-US" sz="2800" b="1" i="0" smtClean="0">
                                <a:solidFill>
                                  <a:schemeClr val="bg1"/>
                                </a:solidFill>
                              </a:rPr>
                              <m:t>5</m:t>
                            </m:r>
                          </m:den>
                        </m:f>
                        <m:r>
                          <m:rPr>
                            <m:nor/>
                          </m:rPr>
                          <a:rPr lang="en-US" sz="2800" b="1">
                            <a:solidFill>
                              <a:schemeClr val="bg1"/>
                            </a:solidFill>
                          </a:rPr>
                          <m:t> </m:t>
                        </m:r>
                        <m:r>
                          <a:rPr lang="en-US" sz="2800" b="1" i="1">
                            <a:solidFill>
                              <a:schemeClr val="bg1"/>
                            </a:solidFill>
                            <a:latin typeface="Cambria Math" panose="02040503050406030204" pitchFamily="18" charset="0"/>
                            <a:ea typeface="Cambria Math" panose="02040503050406030204" pitchFamily="18" charset="0"/>
                          </a:rPr>
                          <m:t>+</m:t>
                        </m:r>
                        <m:r>
                          <m:rPr>
                            <m:nor/>
                          </m:rPr>
                          <a:rPr lang="en-US" sz="2800" b="1">
                            <a:solidFill>
                              <a:schemeClr val="bg1"/>
                            </a:solidFill>
                          </a:rPr>
                          <m:t> </m:t>
                        </m:r>
                        <m:f>
                          <m:fPr>
                            <m:ctrlPr>
                              <a:rPr lang="en-US" sz="2800" b="1" i="1">
                                <a:solidFill>
                                  <a:schemeClr val="bg1"/>
                                </a:solidFill>
                                <a:latin typeface="Cambria Math" panose="02040503050406030204" pitchFamily="18" charset="0"/>
                              </a:rPr>
                            </m:ctrlPr>
                          </m:fPr>
                          <m:num>
                            <m:r>
                              <m:rPr>
                                <m:nor/>
                              </m:rPr>
                              <a:rPr lang="en-US" sz="2800" b="1">
                                <a:solidFill>
                                  <a:schemeClr val="bg1"/>
                                </a:solidFill>
                              </a:rPr>
                              <m:t>3</m:t>
                            </m:r>
                          </m:num>
                          <m:den>
                            <m:r>
                              <m:rPr>
                                <m:nor/>
                              </m:rPr>
                              <a:rPr lang="en-US" sz="2800" b="1" i="0" smtClean="0">
                                <a:solidFill>
                                  <a:schemeClr val="bg1"/>
                                </a:solidFill>
                              </a:rPr>
                              <m:t>20</m:t>
                            </m:r>
                          </m:den>
                        </m:f>
                      </m:e>
                    </m:d>
                    <m:r>
                      <m:rPr>
                        <m:nor/>
                      </m:rPr>
                      <a:rPr lang="en-US" sz="2800" b="1" i="0" smtClean="0">
                        <a:solidFill>
                          <a:schemeClr val="bg1"/>
                        </a:solidFill>
                      </a:rPr>
                      <m:t>= </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latin typeface="Cambria Math" panose="02040503050406030204" pitchFamily="18" charset="0"/>
                          </a:rPr>
                          <m:t>1</m:t>
                        </m:r>
                      </m:num>
                      <m:den>
                        <m:r>
                          <m:rPr>
                            <m:nor/>
                          </m:rPr>
                          <a:rPr lang="en-US" sz="2800" b="1" i="0" smtClean="0">
                            <a:solidFill>
                              <a:schemeClr val="bg1"/>
                            </a:solidFill>
                          </a:rPr>
                          <m:t>4</m:t>
                        </m:r>
                      </m:den>
                    </m:f>
                  </m:oMath>
                </a14:m>
                <a:endParaRPr lang="en-US" sz="2800" b="1" dirty="0">
                  <a:solidFill>
                    <a:schemeClr val="accent1">
                      <a:lumMod val="75000"/>
                    </a:schemeClr>
                  </a:solidFill>
                  <a:latin typeface="+mj-lt"/>
                </a:endParaRPr>
              </a:p>
            </p:txBody>
          </p:sp>
        </mc:Choice>
        <mc:Fallback xmlns="">
          <p:sp>
            <p:nvSpPr>
              <p:cNvPr id="13" name="Rectangle: Rounded Corners 12">
                <a:extLst>
                  <a:ext uri="{FF2B5EF4-FFF2-40B4-BE49-F238E27FC236}">
                    <a16:creationId xmlns:a16="http://schemas.microsoft.com/office/drawing/2014/main" id="{7312CE65-1004-8102-7F27-5E75D0B45402}"/>
                  </a:ext>
                </a:extLst>
              </p:cNvPr>
              <p:cNvSpPr>
                <a:spLocks noRot="1" noChangeAspect="1" noMove="1" noResize="1" noEditPoints="1" noAdjustHandles="1" noChangeArrowheads="1" noChangeShapeType="1" noTextEdit="1"/>
              </p:cNvSpPr>
              <p:nvPr/>
            </p:nvSpPr>
            <p:spPr>
              <a:xfrm>
                <a:off x="4342203" y="5260477"/>
                <a:ext cx="3474720" cy="914400"/>
              </a:xfrm>
              <a:prstGeom prst="roundRect">
                <a:avLst/>
              </a:prstGeom>
              <a:blipFill>
                <a:blip r:embed="rId6"/>
                <a:stretch>
                  <a:fillRect/>
                </a:stretch>
              </a:blipFill>
              <a:ln w="57150">
                <a:noFill/>
              </a:ln>
            </p:spPr>
            <p:txBody>
              <a:bodyPr/>
              <a:lstStyle/>
              <a:p>
                <a:r>
                  <a:rPr lang="en-US">
                    <a:noFill/>
                  </a:rPr>
                  <a:t> </a:t>
                </a:r>
              </a:p>
            </p:txBody>
          </p:sp>
        </mc:Fallback>
      </mc:AlternateContent>
      <p:sp>
        <p:nvSpPr>
          <p:cNvPr id="15" name="Rectangle: Rounded Corners 14">
            <a:extLst>
              <a:ext uri="{FF2B5EF4-FFF2-40B4-BE49-F238E27FC236}">
                <a16:creationId xmlns:a16="http://schemas.microsoft.com/office/drawing/2014/main" id="{3555FFA0-693F-F7FE-304F-2FA6E63CB226}"/>
              </a:ext>
            </a:extLst>
          </p:cNvPr>
          <p:cNvSpPr/>
          <p:nvPr/>
        </p:nvSpPr>
        <p:spPr>
          <a:xfrm>
            <a:off x="8011876" y="5311222"/>
            <a:ext cx="347472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400" b="1" dirty="0">
                <a:solidFill>
                  <a:schemeClr val="tx1">
                    <a:lumMod val="65000"/>
                    <a:lumOff val="35000"/>
                  </a:schemeClr>
                </a:solidFill>
                <a:latin typeface="+mj-lt"/>
              </a:rPr>
              <a:t>Chaque versement mensuel :</a:t>
            </a:r>
          </a:p>
        </p:txBody>
      </p:sp>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5CED2A88-B2CF-F33E-F292-23D5FDF06BAF}"/>
                  </a:ext>
                </a:extLst>
              </p:cNvPr>
              <p:cNvSpPr/>
              <p:nvPr/>
            </p:nvSpPr>
            <p:spPr>
              <a:xfrm>
                <a:off x="8015309" y="5260579"/>
                <a:ext cx="3474720" cy="91440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1</m:t>
                          </m:r>
                        </m:num>
                        <m:den>
                          <m:r>
                            <m:rPr>
                              <m:nor/>
                            </m:rPr>
                            <a:rPr lang="en-US" sz="2800" b="1" i="0" smtClean="0">
                              <a:solidFill>
                                <a:schemeClr val="bg1"/>
                              </a:solidFill>
                            </a:rPr>
                            <m:t>4</m:t>
                          </m:r>
                        </m:den>
                      </m:f>
                      <m:r>
                        <m:rPr>
                          <m:nor/>
                        </m:rPr>
                        <a:rPr lang="en-US" sz="2800" b="1" i="0" smtClean="0">
                          <a:solidFill>
                            <a:schemeClr val="bg1"/>
                          </a:solidFill>
                        </a:rPr>
                        <m:t> </m:t>
                      </m:r>
                      <m:r>
                        <m:rPr>
                          <m:nor/>
                        </m:rPr>
                        <a:rPr lang="en-US" sz="2800" b="1" i="0" smtClean="0">
                          <a:solidFill>
                            <a:schemeClr val="bg1"/>
                          </a:solidFill>
                          <a:ea typeface="Cambria Math" panose="02040503050406030204" pitchFamily="18" charset="0"/>
                        </a:rPr>
                        <m:t>÷</m:t>
                      </m:r>
                      <m:r>
                        <m:rPr>
                          <m:nor/>
                        </m:rPr>
                        <a:rPr lang="en-US" sz="2800" b="1" i="0" smtClean="0">
                          <a:solidFill>
                            <a:schemeClr val="bg1"/>
                          </a:solidFill>
                        </a:rPr>
                        <m:t> 5 = </m:t>
                      </m:r>
                      <m:f>
                        <m:fPr>
                          <m:ctrlPr>
                            <a:rPr lang="en-US" sz="2800" b="1" i="1" smtClean="0">
                              <a:solidFill>
                                <a:schemeClr val="bg1"/>
                              </a:solidFill>
                              <a:latin typeface="Cambria Math" panose="02040503050406030204" pitchFamily="18" charset="0"/>
                            </a:rPr>
                          </m:ctrlPr>
                        </m:fPr>
                        <m:num>
                          <m:r>
                            <m:rPr>
                              <m:nor/>
                            </m:rPr>
                            <a:rPr lang="en-US" sz="2800" b="1" i="0" smtClean="0">
                              <a:solidFill>
                                <a:schemeClr val="bg1"/>
                              </a:solidFill>
                            </a:rPr>
                            <m:t>1</m:t>
                          </m:r>
                        </m:num>
                        <m:den>
                          <m:r>
                            <m:rPr>
                              <m:nor/>
                            </m:rPr>
                            <a:rPr lang="en-US" sz="2800" b="1" i="0" smtClean="0">
                              <a:solidFill>
                                <a:schemeClr val="bg1"/>
                              </a:solidFill>
                            </a:rPr>
                            <m:t>20</m:t>
                          </m:r>
                        </m:den>
                      </m:f>
                    </m:oMath>
                  </m:oMathPara>
                </a14:m>
                <a:endParaRPr lang="en-US" sz="2800" b="1" dirty="0">
                  <a:solidFill>
                    <a:schemeClr val="accent1">
                      <a:lumMod val="75000"/>
                    </a:schemeClr>
                  </a:solidFill>
                  <a:latin typeface="+mj-lt"/>
                </a:endParaRPr>
              </a:p>
            </p:txBody>
          </p:sp>
        </mc:Choice>
        <mc:Fallback xmlns="">
          <p:sp>
            <p:nvSpPr>
              <p:cNvPr id="17" name="Rectangle: Rounded Corners 16">
                <a:extLst>
                  <a:ext uri="{FF2B5EF4-FFF2-40B4-BE49-F238E27FC236}">
                    <a16:creationId xmlns:a16="http://schemas.microsoft.com/office/drawing/2014/main" id="{5CED2A88-B2CF-F33E-F292-23D5FDF06BAF}"/>
                  </a:ext>
                </a:extLst>
              </p:cNvPr>
              <p:cNvSpPr>
                <a:spLocks noRot="1" noChangeAspect="1" noMove="1" noResize="1" noEditPoints="1" noAdjustHandles="1" noChangeArrowheads="1" noChangeShapeType="1" noTextEdit="1"/>
              </p:cNvSpPr>
              <p:nvPr/>
            </p:nvSpPr>
            <p:spPr>
              <a:xfrm>
                <a:off x="8015309" y="5260579"/>
                <a:ext cx="3474720" cy="914400"/>
              </a:xfrm>
              <a:prstGeom prst="roundRect">
                <a:avLst/>
              </a:prstGeom>
              <a:blipFill>
                <a:blip r:embed="rId7"/>
                <a:stretch>
                  <a:fillRect/>
                </a:stretch>
              </a:blipFill>
              <a:ln w="57150">
                <a:noFill/>
              </a:ln>
            </p:spPr>
            <p:txBody>
              <a:bodyPr/>
              <a:lstStyle/>
              <a:p>
                <a:r>
                  <a:rPr lang="en-US">
                    <a:noFill/>
                  </a:rPr>
                  <a:t> </a:t>
                </a:r>
              </a:p>
            </p:txBody>
          </p:sp>
        </mc:Fallback>
      </mc:AlternateContent>
      <p:pic>
        <p:nvPicPr>
          <p:cNvPr id="2" name="Picture 1">
            <a:extLst>
              <a:ext uri="{FF2B5EF4-FFF2-40B4-BE49-F238E27FC236}">
                <a16:creationId xmlns:a16="http://schemas.microsoft.com/office/drawing/2014/main" id="{570E3BB5-482E-0D32-0AF0-ED59FF6ED5A0}"/>
              </a:ext>
            </a:extLst>
          </p:cNvPr>
          <p:cNvPicPr/>
          <p:nvPr/>
        </p:nvPicPr>
        <p:blipFill>
          <a:blip r:embed="rId8"/>
          <a:srcRect/>
          <a:stretch/>
        </p:blipFill>
        <p:spPr bwMode="auto">
          <a:xfrm>
            <a:off x="9636033" y="1671197"/>
            <a:ext cx="1938244" cy="1734178"/>
          </a:xfrm>
          <a:prstGeom prst="rect">
            <a:avLst/>
          </a:prstGeom>
          <a:noFill/>
          <a:ln>
            <a:noFill/>
          </a:ln>
        </p:spPr>
      </p:pic>
      <p:pic>
        <p:nvPicPr>
          <p:cNvPr id="4" name="Picture 3">
            <a:extLst>
              <a:ext uri="{FF2B5EF4-FFF2-40B4-BE49-F238E27FC236}">
                <a16:creationId xmlns:a16="http://schemas.microsoft.com/office/drawing/2014/main" id="{4A6C1843-05EE-ED74-CF75-6DD722AA97D3}"/>
              </a:ext>
            </a:extLst>
          </p:cNvPr>
          <p:cNvPicPr/>
          <p:nvPr/>
        </p:nvPicPr>
        <p:blipFill rotWithShape="1">
          <a:blip r:embed="rId9"/>
          <a:srcRect t="16803" b="16803"/>
          <a:stretch/>
        </p:blipFill>
        <p:spPr bwMode="auto">
          <a:xfrm>
            <a:off x="9039230" y="3425479"/>
            <a:ext cx="2447366" cy="1453811"/>
          </a:xfrm>
          <a:prstGeom prst="round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79935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28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3450"/>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405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50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500"/>
                            </p:stCondLst>
                            <p:childTnLst>
                              <p:par>
                                <p:cTn id="28" presetID="1" presetClass="entr" presetSubtype="0" fill="hold" grpId="0" nodeType="afterEffect">
                                  <p:stCondLst>
                                    <p:cond delay="50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6" grpId="0"/>
      <p:bldP spid="10" grpId="0" animBg="1"/>
      <p:bldP spid="12" grpId="0" animBg="1"/>
      <p:bldP spid="13" grpId="0" animBg="1"/>
      <p:bldP spid="15"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AE8015DA-272C-49CF-AEA3-2F78CD7B8239}"/>
              </a:ext>
            </a:extLst>
          </p:cNvPr>
          <p:cNvSpPr txBox="1"/>
          <p:nvPr/>
        </p:nvSpPr>
        <p:spPr>
          <a:xfrm>
            <a:off x="6696634" y="3275112"/>
            <a:ext cx="2447365" cy="307777"/>
          </a:xfrm>
          <a:prstGeom prst="rect">
            <a:avLst/>
          </a:prstGeom>
          <a:noFill/>
        </p:spPr>
        <p:txBody>
          <a:bodyPr wrap="square">
            <a:spAutoFit/>
          </a:bodyPr>
          <a:lstStyle/>
          <a:p>
            <a:r>
              <a:rPr lang="en-GB" dirty="0"/>
              <a:t> </a:t>
            </a:r>
          </a:p>
        </p:txBody>
      </p:sp>
      <p:sp>
        <p:nvSpPr>
          <p:cNvPr id="3" name="Google Shape;222;p10">
            <a:extLst>
              <a:ext uri="{FF2B5EF4-FFF2-40B4-BE49-F238E27FC236}">
                <a16:creationId xmlns:a16="http://schemas.microsoft.com/office/drawing/2014/main" id="{BF227ABD-E7BD-4886-B8D2-093F09D9637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290513" lvl="1">
              <a:buSzPts val="6000"/>
              <a:buFont typeface="Comic Sans MS"/>
            </a:pPr>
            <a:r>
              <a:rPr lang="fr-FR" sz="3200" b="1" dirty="0">
                <a:solidFill>
                  <a:schemeClr val="bg1"/>
                </a:solidFill>
                <a:latin typeface="Comic Sans MS"/>
                <a:sym typeface="Comic Sans MS"/>
              </a:rPr>
              <a:t>Quel est le prix total de la télévision et du lecteur DVD ?</a:t>
            </a:r>
            <a:endParaRPr lang="fr-FR"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10245D5-C8B2-4739-A173-19D8C325A89A}"/>
                  </a:ext>
                </a:extLst>
              </p:cNvPr>
              <p:cNvSpPr txBox="1"/>
              <p:nvPr/>
            </p:nvSpPr>
            <p:spPr>
              <a:xfrm>
                <a:off x="880511" y="1734625"/>
                <a:ext cx="6425723" cy="2402902"/>
              </a:xfrm>
              <a:prstGeom prst="rect">
                <a:avLst/>
              </a:prstGeom>
              <a:noFill/>
            </p:spPr>
            <p:txBody>
              <a:bodyPr wrap="square" lIns="91440" tIns="45720" rIns="91440" bIns="45720" anchor="t">
                <a:spAutoFit/>
              </a:bodyPr>
              <a:lstStyle/>
              <a:p>
                <a:pPr algn="just">
                  <a:lnSpc>
                    <a:spcPct val="150000"/>
                  </a:lnSpc>
                </a:pPr>
                <a:r>
                  <a:rPr lang="fr-FR" sz="2800" b="1" dirty="0">
                    <a:solidFill>
                      <a:schemeClr val="tx1">
                        <a:lumMod val="65000"/>
                        <a:lumOff val="35000"/>
                      </a:schemeClr>
                    </a:solidFill>
                    <a:latin typeface="+mj-lt"/>
                  </a:rPr>
                  <a:t>Le prix du lecteur DVD est égal à $135 et celui de la télévision est égal à </a:t>
                </a:r>
                <a14:m>
                  <m:oMath xmlns:m="http://schemas.openxmlformats.org/officeDocument/2006/math">
                    <m:r>
                      <m:rPr>
                        <m:nor/>
                      </m:rPr>
                      <a:rPr lang="fr-FR" sz="2800" b="1" i="0" smtClean="0">
                        <a:solidFill>
                          <a:schemeClr val="tx1">
                            <a:lumMod val="65000"/>
                            <a:lumOff val="35000"/>
                          </a:schemeClr>
                        </a:solidFill>
                        <a:effectLst/>
                        <a:latin typeface="+mn-lt"/>
                        <a:ea typeface="Times New Roman" panose="02020603050405020304" pitchFamily="18" charset="0"/>
                        <a:cs typeface="Calibri" panose="020F0502020204030204" pitchFamily="34" charset="0"/>
                      </a:rPr>
                      <m:t>1</m:t>
                    </m:r>
                    <m:f>
                      <m:fPr>
                        <m:ctrlPr>
                          <a:rPr lang="fr-FR" sz="2800" b="1" i="1" smtClean="0">
                            <a:solidFill>
                              <a:schemeClr val="tx1">
                                <a:lumMod val="65000"/>
                                <a:lumOff val="35000"/>
                              </a:schemeClr>
                            </a:solidFill>
                            <a:effectLst/>
                            <a:latin typeface="Cambria Math" panose="02040503050406030204" pitchFamily="18" charset="0"/>
                            <a:ea typeface="Times New Roman" panose="02020603050405020304" pitchFamily="18" charset="0"/>
                            <a:cs typeface="Calibri" panose="020F0502020204030204" pitchFamily="34" charset="0"/>
                          </a:rPr>
                        </m:ctrlPr>
                      </m:fPr>
                      <m:num>
                        <m:r>
                          <m:rPr>
                            <m:nor/>
                          </m:rPr>
                          <a:rPr lang="fr-FR" sz="2800" b="1" i="0" smtClean="0">
                            <a:solidFill>
                              <a:schemeClr val="tx1">
                                <a:lumMod val="65000"/>
                                <a:lumOff val="35000"/>
                              </a:schemeClr>
                            </a:solidFill>
                            <a:effectLst/>
                            <a:latin typeface="+mn-lt"/>
                            <a:ea typeface="Times New Roman" panose="02020603050405020304" pitchFamily="18" charset="0"/>
                            <a:cs typeface="Calibri" panose="020F0502020204030204" pitchFamily="34" charset="0"/>
                          </a:rPr>
                          <m:t>2</m:t>
                        </m:r>
                      </m:num>
                      <m:den>
                        <m:r>
                          <m:rPr>
                            <m:nor/>
                          </m:rPr>
                          <a:rPr lang="fr-FR" sz="2800" b="1" i="0" smtClean="0">
                            <a:solidFill>
                              <a:schemeClr val="tx1">
                                <a:lumMod val="65000"/>
                                <a:lumOff val="35000"/>
                              </a:schemeClr>
                            </a:solidFill>
                            <a:effectLst/>
                            <a:latin typeface="+mn-lt"/>
                            <a:ea typeface="Times New Roman" panose="02020603050405020304" pitchFamily="18" charset="0"/>
                            <a:cs typeface="Calibri" panose="020F0502020204030204" pitchFamily="34" charset="0"/>
                          </a:rPr>
                          <m:t>3</m:t>
                        </m:r>
                      </m:den>
                    </m:f>
                    <m:r>
                      <m:rPr>
                        <m:nor/>
                      </m:rPr>
                      <a:rPr lang="fr-FR" sz="2800" b="1" i="0">
                        <a:solidFill>
                          <a:schemeClr val="tx1">
                            <a:lumMod val="65000"/>
                            <a:lumOff val="35000"/>
                          </a:schemeClr>
                        </a:solidFill>
                        <a:effectLst/>
                        <a:latin typeface="+mn-lt"/>
                        <a:ea typeface="Times New Roman" panose="02020603050405020304" pitchFamily="18" charset="0"/>
                        <a:cs typeface="Calibri" panose="020F0502020204030204" pitchFamily="34" charset="0"/>
                      </a:rPr>
                      <m:t> </m:t>
                    </m:r>
                  </m:oMath>
                </a14:m>
                <a:r>
                  <a:rPr lang="fr-FR" sz="2800" b="1" dirty="0">
                    <a:solidFill>
                      <a:schemeClr val="tx1">
                        <a:lumMod val="65000"/>
                        <a:lumOff val="35000"/>
                      </a:schemeClr>
                    </a:solidFill>
                    <a:latin typeface="+mj-lt"/>
                  </a:rPr>
                  <a:t>du prix du DVD.</a:t>
                </a:r>
              </a:p>
            </p:txBody>
          </p:sp>
        </mc:Choice>
        <mc:Fallback xmlns="">
          <p:sp>
            <p:nvSpPr>
              <p:cNvPr id="36" name="TextBox 35">
                <a:extLst>
                  <a:ext uri="{FF2B5EF4-FFF2-40B4-BE49-F238E27FC236}">
                    <a16:creationId xmlns:a16="http://schemas.microsoft.com/office/drawing/2014/main" id="{210245D5-C8B2-4739-A173-19D8C325A89A}"/>
                  </a:ext>
                </a:extLst>
              </p:cNvPr>
              <p:cNvSpPr txBox="1">
                <a:spLocks noRot="1" noChangeAspect="1" noMove="1" noResize="1" noEditPoints="1" noAdjustHandles="1" noChangeArrowheads="1" noChangeShapeType="1" noTextEdit="1"/>
              </p:cNvSpPr>
              <p:nvPr/>
            </p:nvSpPr>
            <p:spPr>
              <a:xfrm>
                <a:off x="880511" y="1734625"/>
                <a:ext cx="6425723" cy="2402902"/>
              </a:xfrm>
              <a:prstGeom prst="rect">
                <a:avLst/>
              </a:prstGeom>
              <a:blipFill>
                <a:blip r:embed="rId4"/>
                <a:stretch>
                  <a:fillRect l="-1896" r="-1896" b="-1523"/>
                </a:stretch>
              </a:blipFill>
            </p:spPr>
            <p:txBody>
              <a:bodyPr/>
              <a:lstStyle/>
              <a:p>
                <a:r>
                  <a:rPr lang="en-US">
                    <a:noFill/>
                  </a:rPr>
                  <a:t> </a:t>
                </a:r>
              </a:p>
            </p:txBody>
          </p:sp>
        </mc:Fallback>
      </mc:AlternateContent>
      <p:sp>
        <p:nvSpPr>
          <p:cNvPr id="9" name="Rectangle: Rounded Corners 8">
            <a:extLst>
              <a:ext uri="{FF2B5EF4-FFF2-40B4-BE49-F238E27FC236}">
                <a16:creationId xmlns:a16="http://schemas.microsoft.com/office/drawing/2014/main" id="{67F7A948-4CE9-A216-E55A-EBBE5A99883F}"/>
              </a:ext>
            </a:extLst>
          </p:cNvPr>
          <p:cNvSpPr/>
          <p:nvPr/>
        </p:nvSpPr>
        <p:spPr>
          <a:xfrm>
            <a:off x="1125903" y="5238603"/>
            <a:ext cx="4618742"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400" b="1" dirty="0">
                <a:solidFill>
                  <a:schemeClr val="tx1">
                    <a:lumMod val="65000"/>
                    <a:lumOff val="35000"/>
                  </a:schemeClr>
                </a:solidFill>
                <a:latin typeface="+mj-lt"/>
              </a:rPr>
              <a:t>Le prix de la télévision :</a:t>
            </a:r>
          </a:p>
        </p:txBody>
      </p:sp>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D1AE66A5-C0CF-09A0-9FB0-F1DCD753727E}"/>
                  </a:ext>
                </a:extLst>
              </p:cNvPr>
              <p:cNvSpPr/>
              <p:nvPr/>
            </p:nvSpPr>
            <p:spPr>
              <a:xfrm>
                <a:off x="1125902" y="5240376"/>
                <a:ext cx="4618741" cy="91440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i="0" smtClean="0">
                          <a:solidFill>
                            <a:schemeClr val="bg1"/>
                          </a:solidFill>
                        </a:rPr>
                        <m:t>1</m:t>
                      </m:r>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2</m:t>
                          </m:r>
                        </m:num>
                        <m:den>
                          <m:r>
                            <m:rPr>
                              <m:nor/>
                            </m:rPr>
                            <a:rPr lang="en-US" sz="2800" b="1" i="0" smtClean="0">
                              <a:solidFill>
                                <a:schemeClr val="bg1"/>
                              </a:solidFill>
                            </a:rPr>
                            <m:t>3</m:t>
                          </m:r>
                        </m:den>
                      </m:f>
                      <m:r>
                        <m:rPr>
                          <m:nor/>
                        </m:rPr>
                        <a:rPr lang="en-US" sz="2800" b="1" i="0" smtClean="0">
                          <a:solidFill>
                            <a:schemeClr val="bg1"/>
                          </a:solidFill>
                        </a:rPr>
                        <m:t> </m:t>
                      </m:r>
                      <m:r>
                        <m:rPr>
                          <m:nor/>
                        </m:rPr>
                        <a:rPr lang="en-US" sz="2800" b="1" i="0" smtClean="0">
                          <a:solidFill>
                            <a:schemeClr val="bg1"/>
                          </a:solidFill>
                          <a:ea typeface="Cambria Math" panose="02040503050406030204" pitchFamily="18" charset="0"/>
                        </a:rPr>
                        <m:t>×</m:t>
                      </m:r>
                      <m:r>
                        <m:rPr>
                          <m:nor/>
                        </m:rPr>
                        <a:rPr lang="en-US" sz="2800" b="1" i="0" smtClean="0">
                          <a:solidFill>
                            <a:schemeClr val="bg1"/>
                          </a:solidFill>
                        </a:rPr>
                        <m:t> 135 = 225</m:t>
                      </m:r>
                    </m:oMath>
                  </m:oMathPara>
                </a14:m>
                <a:endParaRPr lang="en-US" sz="2800" b="1" dirty="0">
                  <a:solidFill>
                    <a:schemeClr val="accent1">
                      <a:lumMod val="75000"/>
                    </a:schemeClr>
                  </a:solidFill>
                </a:endParaRPr>
              </a:p>
            </p:txBody>
          </p:sp>
        </mc:Choice>
        <mc:Fallback xmlns="">
          <p:sp>
            <p:nvSpPr>
              <p:cNvPr id="10" name="Rectangle: Rounded Corners 9">
                <a:extLst>
                  <a:ext uri="{FF2B5EF4-FFF2-40B4-BE49-F238E27FC236}">
                    <a16:creationId xmlns:a16="http://schemas.microsoft.com/office/drawing/2014/main" id="{D1AE66A5-C0CF-09A0-9FB0-F1DCD753727E}"/>
                  </a:ext>
                </a:extLst>
              </p:cNvPr>
              <p:cNvSpPr>
                <a:spLocks noRot="1" noChangeAspect="1" noMove="1" noResize="1" noEditPoints="1" noAdjustHandles="1" noChangeArrowheads="1" noChangeShapeType="1" noTextEdit="1"/>
              </p:cNvSpPr>
              <p:nvPr/>
            </p:nvSpPr>
            <p:spPr>
              <a:xfrm>
                <a:off x="1125902" y="5240376"/>
                <a:ext cx="4618741" cy="914400"/>
              </a:xfrm>
              <a:prstGeom prst="roundRect">
                <a:avLst/>
              </a:prstGeom>
              <a:blipFill>
                <a:blip r:embed="rId5"/>
                <a:stretch>
                  <a:fillRect/>
                </a:stretch>
              </a:blipFill>
              <a:ln w="57150">
                <a:noFill/>
              </a:ln>
            </p:spPr>
            <p:txBody>
              <a:bodyPr/>
              <a:lstStyle/>
              <a:p>
                <a:r>
                  <a:rPr lang="en-US">
                    <a:noFill/>
                  </a:rPr>
                  <a:t> </a:t>
                </a:r>
              </a:p>
            </p:txBody>
          </p:sp>
        </mc:Fallback>
      </mc:AlternateContent>
      <p:sp>
        <p:nvSpPr>
          <p:cNvPr id="11" name="Rectangle: Rounded Corners 10">
            <a:extLst>
              <a:ext uri="{FF2B5EF4-FFF2-40B4-BE49-F238E27FC236}">
                <a16:creationId xmlns:a16="http://schemas.microsoft.com/office/drawing/2014/main" id="{C577E5C6-8D0C-D5FE-84B7-A3A84597F27C}"/>
              </a:ext>
            </a:extLst>
          </p:cNvPr>
          <p:cNvSpPr/>
          <p:nvPr/>
        </p:nvSpPr>
        <p:spPr>
          <a:xfrm>
            <a:off x="6475143" y="5249474"/>
            <a:ext cx="4618742"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fr-FR" sz="2400" b="1">
                <a:solidFill>
                  <a:schemeClr val="tx1">
                    <a:lumMod val="65000"/>
                    <a:lumOff val="35000"/>
                  </a:schemeClr>
                </a:solidFill>
                <a:latin typeface="+mj-lt"/>
              </a:rPr>
              <a:t>Le prix total :</a:t>
            </a:r>
          </a:p>
        </p:txBody>
      </p:sp>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CBE71F6-0FCE-330F-E92B-B8403EE29E0A}"/>
                  </a:ext>
                </a:extLst>
              </p:cNvPr>
              <p:cNvSpPr/>
              <p:nvPr/>
            </p:nvSpPr>
            <p:spPr>
              <a:xfrm>
                <a:off x="6475141" y="5247703"/>
                <a:ext cx="4618741" cy="91440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i="0" smtClean="0">
                          <a:solidFill>
                            <a:schemeClr val="bg1"/>
                          </a:solidFill>
                        </a:rPr>
                        <m:t>135 + 225 = 360</m:t>
                      </m:r>
                    </m:oMath>
                  </m:oMathPara>
                </a14:m>
                <a:endParaRPr lang="en-US" sz="2800" b="1" dirty="0">
                  <a:solidFill>
                    <a:schemeClr val="accent1">
                      <a:lumMod val="75000"/>
                    </a:schemeClr>
                  </a:solidFill>
                </a:endParaRPr>
              </a:p>
            </p:txBody>
          </p:sp>
        </mc:Choice>
        <mc:Fallback xmlns="">
          <p:sp>
            <p:nvSpPr>
              <p:cNvPr id="12" name="Rectangle: Rounded Corners 11">
                <a:extLst>
                  <a:ext uri="{FF2B5EF4-FFF2-40B4-BE49-F238E27FC236}">
                    <a16:creationId xmlns:a16="http://schemas.microsoft.com/office/drawing/2014/main" id="{CCBE71F6-0FCE-330F-E92B-B8403EE29E0A}"/>
                  </a:ext>
                </a:extLst>
              </p:cNvPr>
              <p:cNvSpPr>
                <a:spLocks noRot="1" noChangeAspect="1" noMove="1" noResize="1" noEditPoints="1" noAdjustHandles="1" noChangeArrowheads="1" noChangeShapeType="1" noTextEdit="1"/>
              </p:cNvSpPr>
              <p:nvPr/>
            </p:nvSpPr>
            <p:spPr>
              <a:xfrm>
                <a:off x="6475141" y="5247703"/>
                <a:ext cx="4618741" cy="914400"/>
              </a:xfrm>
              <a:prstGeom prst="roundRect">
                <a:avLst/>
              </a:prstGeom>
              <a:blipFill>
                <a:blip r:embed="rId6"/>
                <a:stretch>
                  <a:fillRect/>
                </a:stretch>
              </a:blipFill>
              <a:ln w="57150">
                <a:noFill/>
              </a:ln>
            </p:spPr>
            <p:txBody>
              <a:bodyPr/>
              <a:lstStyle/>
              <a:p>
                <a:r>
                  <a:rPr lang="en-US">
                    <a:noFill/>
                  </a:rPr>
                  <a:t> </a:t>
                </a:r>
              </a:p>
            </p:txBody>
          </p:sp>
        </mc:Fallback>
      </mc:AlternateContent>
      <p:pic>
        <p:nvPicPr>
          <p:cNvPr id="13" name="Picture 12">
            <a:extLst>
              <a:ext uri="{FF2B5EF4-FFF2-40B4-BE49-F238E27FC236}">
                <a16:creationId xmlns:a16="http://schemas.microsoft.com/office/drawing/2014/main" id="{9387F85C-D281-4050-BF36-A156920B9809}"/>
              </a:ext>
            </a:extLst>
          </p:cNvPr>
          <p:cNvPicPr/>
          <p:nvPr/>
        </p:nvPicPr>
        <p:blipFill>
          <a:blip r:embed="rId7"/>
          <a:srcRect/>
          <a:stretch/>
        </p:blipFill>
        <p:spPr bwMode="auto">
          <a:xfrm>
            <a:off x="9636033" y="1671197"/>
            <a:ext cx="1938244" cy="1734178"/>
          </a:xfrm>
          <a:prstGeom prst="rect">
            <a:avLst/>
          </a:prstGeom>
          <a:noFill/>
          <a:ln>
            <a:noFill/>
          </a:ln>
        </p:spPr>
      </p:pic>
      <p:pic>
        <p:nvPicPr>
          <p:cNvPr id="15" name="Picture 14">
            <a:extLst>
              <a:ext uri="{FF2B5EF4-FFF2-40B4-BE49-F238E27FC236}">
                <a16:creationId xmlns:a16="http://schemas.microsoft.com/office/drawing/2014/main" id="{631337A1-49E9-46A5-9E65-1BD05B487CCC}"/>
              </a:ext>
            </a:extLst>
          </p:cNvPr>
          <p:cNvPicPr/>
          <p:nvPr/>
        </p:nvPicPr>
        <p:blipFill rotWithShape="1">
          <a:blip r:embed="rId8"/>
          <a:srcRect t="16803" b="16803"/>
          <a:stretch/>
        </p:blipFill>
        <p:spPr bwMode="auto">
          <a:xfrm>
            <a:off x="9039230" y="3425479"/>
            <a:ext cx="2447366" cy="1453811"/>
          </a:xfrm>
          <a:prstGeom prst="round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60812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9963F46C-DD1C-4D14-822C-71DB3FC4FE02}"/>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a:rPr>
              <a:t>Évaluation sommative</a:t>
            </a:r>
            <a:endParaRPr lang="fr-FR" dirty="0">
              <a:solidFill>
                <a:schemeClr val="accent1">
                  <a:lumMod val="50000"/>
                </a:schemeClr>
              </a:solidFill>
            </a:endParaRPr>
          </a:p>
        </p:txBody>
      </p:sp>
      <p:grpSp>
        <p:nvGrpSpPr>
          <p:cNvPr id="5" name="Group 4">
            <a:extLst>
              <a:ext uri="{FF2B5EF4-FFF2-40B4-BE49-F238E27FC236}">
                <a16:creationId xmlns:a16="http://schemas.microsoft.com/office/drawing/2014/main" id="{EFAD1117-3FAE-4807-8EE5-C6E92F16F440}"/>
              </a:ext>
            </a:extLst>
          </p:cNvPr>
          <p:cNvGrpSpPr/>
          <p:nvPr/>
        </p:nvGrpSpPr>
        <p:grpSpPr>
          <a:xfrm>
            <a:off x="4767029" y="600924"/>
            <a:ext cx="3287797" cy="3341373"/>
            <a:chOff x="4198069" y="1281644"/>
            <a:chExt cx="3287797" cy="3341373"/>
          </a:xfrm>
        </p:grpSpPr>
        <p:sp>
          <p:nvSpPr>
            <p:cNvPr id="6" name="Freeform: Shape 5">
              <a:extLst>
                <a:ext uri="{FF2B5EF4-FFF2-40B4-BE49-F238E27FC236}">
                  <a16:creationId xmlns:a16="http://schemas.microsoft.com/office/drawing/2014/main" id="{7DF6FBD8-2E3B-4C27-8A6B-3DD9ECFCF68A}"/>
                </a:ext>
              </a:extLst>
            </p:cNvPr>
            <p:cNvSpPr/>
            <p:nvPr/>
          </p:nvSpPr>
          <p:spPr>
            <a:xfrm>
              <a:off x="5116750" y="1334725"/>
              <a:ext cx="2369116" cy="2362900"/>
            </a:xfrm>
            <a:custGeom>
              <a:avLst/>
              <a:gdLst>
                <a:gd name="connsiteX0" fmla="*/ 1506538 w 2369116"/>
                <a:gd name="connsiteY0" fmla="*/ 850 h 2362900"/>
                <a:gd name="connsiteX1" fmla="*/ 1532267 w 2369116"/>
                <a:gd name="connsiteY1" fmla="*/ 5361 h 2362900"/>
                <a:gd name="connsiteX2" fmla="*/ 2350102 w 2369116"/>
                <a:gd name="connsiteY2" fmla="*/ 952572 h 2362900"/>
                <a:gd name="connsiteX3" fmla="*/ 1374114 w 2369116"/>
                <a:gd name="connsiteY3" fmla="*/ 2343514 h 2362900"/>
                <a:gd name="connsiteX4" fmla="*/ 463363 w 2369116"/>
                <a:gd name="connsiteY4" fmla="*/ 2140732 h 2362900"/>
                <a:gd name="connsiteX5" fmla="*/ 447023 w 2369116"/>
                <a:gd name="connsiteY5" fmla="*/ 2130123 h 2362900"/>
                <a:gd name="connsiteX6" fmla="*/ 233145 w 2369116"/>
                <a:gd name="connsiteY6" fmla="*/ 1929048 h 2362900"/>
                <a:gd name="connsiteX7" fmla="*/ 5731 w 2369116"/>
                <a:gd name="connsiteY7" fmla="*/ 1506413 h 2362900"/>
                <a:gd name="connsiteX8" fmla="*/ 0 w 2369116"/>
                <a:gd name="connsiteY8" fmla="*/ 1485318 h 2362900"/>
                <a:gd name="connsiteX9" fmla="*/ 23046 w 2369116"/>
                <a:gd name="connsiteY9" fmla="*/ 1526776 h 2362900"/>
                <a:gd name="connsiteX10" fmla="*/ 233389 w 2369116"/>
                <a:gd name="connsiteY10" fmla="*/ 1709927 h 2362900"/>
                <a:gd name="connsiteX11" fmla="*/ 365081 w 2369116"/>
                <a:gd name="connsiteY11" fmla="*/ 1738948 h 2362900"/>
                <a:gd name="connsiteX12" fmla="*/ 374836 w 2369116"/>
                <a:gd name="connsiteY12" fmla="*/ 1749800 h 2362900"/>
                <a:gd name="connsiteX13" fmla="*/ 1334972 w 2369116"/>
                <a:gd name="connsiteY13" fmla="*/ 2124270 h 2362900"/>
                <a:gd name="connsiteX14" fmla="*/ 1916004 w 2369116"/>
                <a:gd name="connsiteY14" fmla="*/ 1788942 h 2362900"/>
                <a:gd name="connsiteX15" fmla="*/ 2141833 w 2369116"/>
                <a:gd name="connsiteY15" fmla="*/ 1059024 h 2362900"/>
                <a:gd name="connsiteX16" fmla="*/ 1933685 w 2369116"/>
                <a:gd name="connsiteY16" fmla="*/ 541765 h 2362900"/>
                <a:gd name="connsiteX17" fmla="*/ 1745292 w 2369116"/>
                <a:gd name="connsiteY17" fmla="*/ 358615 h 2362900"/>
                <a:gd name="connsiteX18" fmla="*/ 1745414 w 2369116"/>
                <a:gd name="connsiteY18" fmla="*/ 339226 h 2362900"/>
                <a:gd name="connsiteX19" fmla="*/ 1522146 w 2369116"/>
                <a:gd name="connsiteY19" fmla="*/ 11702 h 2362900"/>
                <a:gd name="connsiteX20" fmla="*/ 1506538 w 2369116"/>
                <a:gd name="connsiteY20" fmla="*/ 850 h 236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69116" h="2362900">
                  <a:moveTo>
                    <a:pt x="1506538" y="850"/>
                  </a:moveTo>
                  <a:cubicBezTo>
                    <a:pt x="1515805" y="-1833"/>
                    <a:pt x="1524097" y="2435"/>
                    <a:pt x="1532267" y="5361"/>
                  </a:cubicBezTo>
                  <a:cubicBezTo>
                    <a:pt x="1983436" y="166929"/>
                    <a:pt x="2264746" y="480308"/>
                    <a:pt x="2350102" y="952572"/>
                  </a:cubicBezTo>
                  <a:cubicBezTo>
                    <a:pt x="2468015" y="1605060"/>
                    <a:pt x="2024773" y="2231332"/>
                    <a:pt x="1374114" y="2343514"/>
                  </a:cubicBezTo>
                  <a:cubicBezTo>
                    <a:pt x="1043785" y="2400459"/>
                    <a:pt x="739429" y="2331686"/>
                    <a:pt x="463363" y="2140732"/>
                  </a:cubicBezTo>
                  <a:cubicBezTo>
                    <a:pt x="457997" y="2137074"/>
                    <a:pt x="452510" y="2133660"/>
                    <a:pt x="447023" y="2130123"/>
                  </a:cubicBezTo>
                  <a:cubicBezTo>
                    <a:pt x="367764" y="2071593"/>
                    <a:pt x="298015" y="2002943"/>
                    <a:pt x="233145" y="1929048"/>
                  </a:cubicBezTo>
                  <a:cubicBezTo>
                    <a:pt x="130351" y="1802721"/>
                    <a:pt x="52799" y="1662859"/>
                    <a:pt x="5731" y="1506413"/>
                  </a:cubicBezTo>
                  <a:cubicBezTo>
                    <a:pt x="3658" y="1499462"/>
                    <a:pt x="1829" y="1492390"/>
                    <a:pt x="0" y="1485318"/>
                  </a:cubicBezTo>
                  <a:cubicBezTo>
                    <a:pt x="15608" y="1494707"/>
                    <a:pt x="14876" y="1513119"/>
                    <a:pt x="23046" y="1526776"/>
                  </a:cubicBezTo>
                  <a:cubicBezTo>
                    <a:pt x="73163" y="1611035"/>
                    <a:pt x="142301" y="1673833"/>
                    <a:pt x="233389" y="1709927"/>
                  </a:cubicBezTo>
                  <a:cubicBezTo>
                    <a:pt x="275213" y="1726510"/>
                    <a:pt x="318745" y="1740289"/>
                    <a:pt x="365081" y="1738948"/>
                  </a:cubicBezTo>
                  <a:cubicBezTo>
                    <a:pt x="368373" y="1742484"/>
                    <a:pt x="371788" y="1746020"/>
                    <a:pt x="374836" y="1749800"/>
                  </a:cubicBezTo>
                  <a:cubicBezTo>
                    <a:pt x="623467" y="2057936"/>
                    <a:pt x="944040" y="2185849"/>
                    <a:pt x="1334972" y="2124270"/>
                  </a:cubicBezTo>
                  <a:cubicBezTo>
                    <a:pt x="1569580" y="2087323"/>
                    <a:pt x="1764070" y="1970751"/>
                    <a:pt x="1916004" y="1788942"/>
                  </a:cubicBezTo>
                  <a:cubicBezTo>
                    <a:pt x="2092204" y="1578112"/>
                    <a:pt x="2167074" y="1333261"/>
                    <a:pt x="2141833" y="1059024"/>
                  </a:cubicBezTo>
                  <a:cubicBezTo>
                    <a:pt x="2124152" y="865997"/>
                    <a:pt x="2053184" y="694065"/>
                    <a:pt x="1933685" y="541765"/>
                  </a:cubicBezTo>
                  <a:cubicBezTo>
                    <a:pt x="1879057" y="472260"/>
                    <a:pt x="1814309" y="413364"/>
                    <a:pt x="1745292" y="358615"/>
                  </a:cubicBezTo>
                  <a:cubicBezTo>
                    <a:pt x="1745414" y="352152"/>
                    <a:pt x="1746267" y="345567"/>
                    <a:pt x="1745414" y="339226"/>
                  </a:cubicBezTo>
                  <a:cubicBezTo>
                    <a:pt x="1723953" y="193999"/>
                    <a:pt x="1652253" y="82914"/>
                    <a:pt x="1522146" y="11702"/>
                  </a:cubicBezTo>
                  <a:cubicBezTo>
                    <a:pt x="1516415" y="8776"/>
                    <a:pt x="1509587" y="7556"/>
                    <a:pt x="1506538" y="850"/>
                  </a:cubicBezTo>
                  <a:close/>
                </a:path>
              </a:pathLst>
            </a:custGeom>
            <a:solidFill>
              <a:schemeClr val="tx2">
                <a:lumMod val="50000"/>
              </a:schemeClr>
            </a:solidFill>
            <a:ln w="12171"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817DE0FE-2820-4D76-9BCC-0F2F951377B4}"/>
                </a:ext>
              </a:extLst>
            </p:cNvPr>
            <p:cNvSpPr/>
            <p:nvPr/>
          </p:nvSpPr>
          <p:spPr>
            <a:xfrm>
              <a:off x="4198069" y="3388925"/>
              <a:ext cx="1232984" cy="1234092"/>
            </a:xfrm>
            <a:custGeom>
              <a:avLst/>
              <a:gdLst>
                <a:gd name="connsiteX0" fmla="*/ 1165360 w 1232984"/>
                <a:gd name="connsiteY0" fmla="*/ 271634 h 1234092"/>
                <a:gd name="connsiteX1" fmla="*/ 1221452 w 1232984"/>
                <a:gd name="connsiteY1" fmla="*/ 328944 h 1234092"/>
                <a:gd name="connsiteX2" fmla="*/ 1222427 w 1232984"/>
                <a:gd name="connsiteY2" fmla="*/ 364062 h 1234092"/>
                <a:gd name="connsiteX3" fmla="*/ 580060 w 1232984"/>
                <a:gd name="connsiteY3" fmla="*/ 1005576 h 1234092"/>
                <a:gd name="connsiteX4" fmla="*/ 422883 w 1232984"/>
                <a:gd name="connsiteY4" fmla="*/ 1162387 h 1234092"/>
                <a:gd name="connsiteX5" fmla="*/ 71703 w 1232984"/>
                <a:gd name="connsiteY5" fmla="*/ 1160193 h 1234092"/>
                <a:gd name="connsiteX6" fmla="*/ 70971 w 1232984"/>
                <a:gd name="connsiteY6" fmla="*/ 812427 h 1234092"/>
                <a:gd name="connsiteX7" fmla="*/ 874418 w 1232984"/>
                <a:gd name="connsiteY7" fmla="*/ 7761 h 1234092"/>
                <a:gd name="connsiteX8" fmla="*/ 899171 w 1232984"/>
                <a:gd name="connsiteY8" fmla="*/ 7273 h 1234092"/>
                <a:gd name="connsiteX9" fmla="*/ 959896 w 1232984"/>
                <a:gd name="connsiteY9" fmla="*/ 67022 h 1234092"/>
                <a:gd name="connsiteX10" fmla="*/ 1165360 w 1232984"/>
                <a:gd name="connsiteY10" fmla="*/ 271634 h 123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2984" h="1234092">
                  <a:moveTo>
                    <a:pt x="1165360" y="271634"/>
                  </a:moveTo>
                  <a:cubicBezTo>
                    <a:pt x="1184017" y="290778"/>
                    <a:pt x="1201698" y="311019"/>
                    <a:pt x="1221452" y="328944"/>
                  </a:cubicBezTo>
                  <a:cubicBezTo>
                    <a:pt x="1235718" y="341748"/>
                    <a:pt x="1237547" y="349064"/>
                    <a:pt x="1222427" y="364062"/>
                  </a:cubicBezTo>
                  <a:cubicBezTo>
                    <a:pt x="1007817" y="577453"/>
                    <a:pt x="794061" y="791575"/>
                    <a:pt x="580060" y="1005576"/>
                  </a:cubicBezTo>
                  <a:cubicBezTo>
                    <a:pt x="527749" y="1057887"/>
                    <a:pt x="475804" y="1110686"/>
                    <a:pt x="422883" y="1162387"/>
                  </a:cubicBezTo>
                  <a:cubicBezTo>
                    <a:pt x="324235" y="1258962"/>
                    <a:pt x="169009" y="1257743"/>
                    <a:pt x="71703" y="1160193"/>
                  </a:cubicBezTo>
                  <a:cubicBezTo>
                    <a:pt x="-22799" y="1065569"/>
                    <a:pt x="-24750" y="908757"/>
                    <a:pt x="70971" y="812427"/>
                  </a:cubicBezTo>
                  <a:cubicBezTo>
                    <a:pt x="338136" y="543554"/>
                    <a:pt x="606765" y="276145"/>
                    <a:pt x="874418" y="7761"/>
                  </a:cubicBezTo>
                  <a:cubicBezTo>
                    <a:pt x="883807" y="-1750"/>
                    <a:pt x="889294" y="-3214"/>
                    <a:pt x="899171" y="7273"/>
                  </a:cubicBezTo>
                  <a:cubicBezTo>
                    <a:pt x="918559" y="28002"/>
                    <a:pt x="939532" y="47147"/>
                    <a:pt x="959896" y="67022"/>
                  </a:cubicBezTo>
                  <a:cubicBezTo>
                    <a:pt x="1025010" y="138722"/>
                    <a:pt x="1097441" y="202861"/>
                    <a:pt x="1165360" y="271634"/>
                  </a:cubicBezTo>
                  <a:close/>
                </a:path>
              </a:pathLst>
            </a:custGeom>
            <a:solidFill>
              <a:schemeClr val="tx2">
                <a:lumMod val="50000"/>
              </a:schemeClr>
            </a:solidFill>
            <a:ln w="12171"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id="{0AE267E7-8108-4584-9DF4-9EE4848601F1}"/>
                </a:ext>
              </a:extLst>
            </p:cNvPr>
            <p:cNvSpPr/>
            <p:nvPr/>
          </p:nvSpPr>
          <p:spPr>
            <a:xfrm>
              <a:off x="5070434" y="1281644"/>
              <a:ext cx="1792036" cy="1791997"/>
            </a:xfrm>
            <a:custGeom>
              <a:avLst/>
              <a:gdLst>
                <a:gd name="connsiteX0" fmla="*/ 1552854 w 1792036"/>
                <a:gd name="connsiteY0" fmla="*/ 53931 h 1791997"/>
                <a:gd name="connsiteX1" fmla="*/ 1568340 w 1792036"/>
                <a:gd name="connsiteY1" fmla="*/ 64784 h 1791997"/>
                <a:gd name="connsiteX2" fmla="*/ 1791607 w 1792036"/>
                <a:gd name="connsiteY2" fmla="*/ 392308 h 1791997"/>
                <a:gd name="connsiteX3" fmla="*/ 1791485 w 1792036"/>
                <a:gd name="connsiteY3" fmla="*/ 411696 h 1791997"/>
                <a:gd name="connsiteX4" fmla="*/ 1780877 w 1792036"/>
                <a:gd name="connsiteY4" fmla="*/ 405965 h 1791997"/>
                <a:gd name="connsiteX5" fmla="*/ 1249473 w 1792036"/>
                <a:gd name="connsiteY5" fmla="*/ 222327 h 1791997"/>
                <a:gd name="connsiteX6" fmla="*/ 766235 w 1792036"/>
                <a:gd name="connsiteY6" fmla="*/ 325974 h 1791997"/>
                <a:gd name="connsiteX7" fmla="*/ 277631 w 1792036"/>
                <a:gd name="connsiteY7" fmla="*/ 881034 h 1791997"/>
                <a:gd name="connsiteX8" fmla="*/ 296775 w 1792036"/>
                <a:gd name="connsiteY8" fmla="*/ 1585711 h 1791997"/>
                <a:gd name="connsiteX9" fmla="*/ 411274 w 1792036"/>
                <a:gd name="connsiteY9" fmla="*/ 1791907 h 1791997"/>
                <a:gd name="connsiteX10" fmla="*/ 279582 w 1792036"/>
                <a:gd name="connsiteY10" fmla="*/ 1762886 h 1791997"/>
                <a:gd name="connsiteX11" fmla="*/ 69240 w 1792036"/>
                <a:gd name="connsiteY11" fmla="*/ 1579736 h 1791997"/>
                <a:gd name="connsiteX12" fmla="*/ 46194 w 1792036"/>
                <a:gd name="connsiteY12" fmla="*/ 1538277 h 1791997"/>
                <a:gd name="connsiteX13" fmla="*/ 3515 w 1792036"/>
                <a:gd name="connsiteY13" fmla="*/ 1116617 h 1791997"/>
                <a:gd name="connsiteX14" fmla="*/ 128745 w 1792036"/>
                <a:gd name="connsiteY14" fmla="*/ 664229 h 1791997"/>
                <a:gd name="connsiteX15" fmla="*/ 562477 w 1792036"/>
                <a:gd name="connsiteY15" fmla="*/ 186478 h 1791997"/>
                <a:gd name="connsiteX16" fmla="*/ 1269959 w 1792036"/>
                <a:gd name="connsiteY16" fmla="*/ 1376 h 1791997"/>
                <a:gd name="connsiteX17" fmla="*/ 1538099 w 1792036"/>
                <a:gd name="connsiteY17" fmla="*/ 46493 h 1791997"/>
                <a:gd name="connsiteX18" fmla="*/ 1552975 w 1792036"/>
                <a:gd name="connsiteY18" fmla="*/ 53931 h 1791997"/>
                <a:gd name="connsiteX19" fmla="*/ 1552854 w 1792036"/>
                <a:gd name="connsiteY19" fmla="*/ 53931 h 179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92036" h="1791997">
                  <a:moveTo>
                    <a:pt x="1552854" y="53931"/>
                  </a:moveTo>
                  <a:cubicBezTo>
                    <a:pt x="1555902" y="60516"/>
                    <a:pt x="1562852" y="61735"/>
                    <a:pt x="1568340" y="64784"/>
                  </a:cubicBezTo>
                  <a:cubicBezTo>
                    <a:pt x="1698447" y="135995"/>
                    <a:pt x="1770146" y="247081"/>
                    <a:pt x="1791607" y="392308"/>
                  </a:cubicBezTo>
                  <a:cubicBezTo>
                    <a:pt x="1792583" y="398649"/>
                    <a:pt x="1791607" y="405234"/>
                    <a:pt x="1791485" y="411696"/>
                  </a:cubicBezTo>
                  <a:cubicBezTo>
                    <a:pt x="1787949" y="409867"/>
                    <a:pt x="1784047" y="408282"/>
                    <a:pt x="1780877" y="405965"/>
                  </a:cubicBezTo>
                  <a:cubicBezTo>
                    <a:pt x="1621992" y="291832"/>
                    <a:pt x="1443963" y="231229"/>
                    <a:pt x="1249473" y="222327"/>
                  </a:cubicBezTo>
                  <a:cubicBezTo>
                    <a:pt x="1080102" y="214523"/>
                    <a:pt x="917681" y="248422"/>
                    <a:pt x="766235" y="325974"/>
                  </a:cubicBezTo>
                  <a:cubicBezTo>
                    <a:pt x="530773" y="446570"/>
                    <a:pt x="365304" y="631062"/>
                    <a:pt x="277631" y="881034"/>
                  </a:cubicBezTo>
                  <a:cubicBezTo>
                    <a:pt x="194591" y="1117593"/>
                    <a:pt x="202761" y="1353054"/>
                    <a:pt x="296775" y="1585711"/>
                  </a:cubicBezTo>
                  <a:cubicBezTo>
                    <a:pt x="326528" y="1659239"/>
                    <a:pt x="367743" y="1726183"/>
                    <a:pt x="411274" y="1791907"/>
                  </a:cubicBezTo>
                  <a:cubicBezTo>
                    <a:pt x="364938" y="1793249"/>
                    <a:pt x="321406" y="1779470"/>
                    <a:pt x="279582" y="1762886"/>
                  </a:cubicBezTo>
                  <a:cubicBezTo>
                    <a:pt x="188495" y="1726793"/>
                    <a:pt x="119356" y="1663995"/>
                    <a:pt x="69240" y="1579736"/>
                  </a:cubicBezTo>
                  <a:cubicBezTo>
                    <a:pt x="61070" y="1566079"/>
                    <a:pt x="61801" y="1547667"/>
                    <a:pt x="46194" y="1538277"/>
                  </a:cubicBezTo>
                  <a:cubicBezTo>
                    <a:pt x="6076" y="1400366"/>
                    <a:pt x="-7093" y="1259772"/>
                    <a:pt x="3515" y="1116617"/>
                  </a:cubicBezTo>
                  <a:cubicBezTo>
                    <a:pt x="15343" y="957367"/>
                    <a:pt x="56680" y="806652"/>
                    <a:pt x="128745" y="664229"/>
                  </a:cubicBezTo>
                  <a:cubicBezTo>
                    <a:pt x="229344" y="465105"/>
                    <a:pt x="374083" y="305611"/>
                    <a:pt x="562477" y="186478"/>
                  </a:cubicBezTo>
                  <a:cubicBezTo>
                    <a:pt x="778428" y="49907"/>
                    <a:pt x="1015109" y="-10086"/>
                    <a:pt x="1269959" y="1376"/>
                  </a:cubicBezTo>
                  <a:cubicBezTo>
                    <a:pt x="1361046" y="5522"/>
                    <a:pt x="1450792" y="19545"/>
                    <a:pt x="1538099" y="46493"/>
                  </a:cubicBezTo>
                  <a:cubicBezTo>
                    <a:pt x="1540294" y="54541"/>
                    <a:pt x="1546635" y="54419"/>
                    <a:pt x="1552975" y="53931"/>
                  </a:cubicBezTo>
                  <a:lnTo>
                    <a:pt x="1552854" y="53931"/>
                  </a:lnTo>
                  <a:close/>
                </a:path>
              </a:pathLst>
            </a:custGeom>
            <a:solidFill>
              <a:schemeClr val="accent1">
                <a:lumMod val="60000"/>
                <a:lumOff val="40000"/>
              </a:schemeClr>
            </a:solidFill>
            <a:ln w="12171" cap="flat">
              <a:noFill/>
              <a:prstDash val="solid"/>
              <a:miter/>
            </a:ln>
          </p:spPr>
          <p:txBody>
            <a:bodyPr rtlCol="0" anchor="ctr"/>
            <a:lstStyle/>
            <a:p>
              <a:endParaRPr lang="en-US" dirty="0"/>
            </a:p>
          </p:txBody>
        </p:sp>
        <p:sp>
          <p:nvSpPr>
            <p:cNvPr id="9" name="Freeform: Shape 8">
              <a:extLst>
                <a:ext uri="{FF2B5EF4-FFF2-40B4-BE49-F238E27FC236}">
                  <a16:creationId xmlns:a16="http://schemas.microsoft.com/office/drawing/2014/main" id="{EEB5257E-E7C7-417B-ABAF-480777470457}"/>
                </a:ext>
              </a:extLst>
            </p:cNvPr>
            <p:cNvSpPr/>
            <p:nvPr/>
          </p:nvSpPr>
          <p:spPr>
            <a:xfrm>
              <a:off x="5158087" y="3263896"/>
              <a:ext cx="405686" cy="396662"/>
            </a:xfrm>
            <a:custGeom>
              <a:avLst/>
              <a:gdLst>
                <a:gd name="connsiteX0" fmla="*/ 205343 w 405686"/>
                <a:gd name="connsiteY0" fmla="*/ 396663 h 396662"/>
                <a:gd name="connsiteX1" fmla="*/ 0 w 405686"/>
                <a:gd name="connsiteY1" fmla="*/ 192174 h 396662"/>
                <a:gd name="connsiteX2" fmla="*/ 21583 w 405686"/>
                <a:gd name="connsiteY2" fmla="*/ 177297 h 396662"/>
                <a:gd name="connsiteX3" fmla="*/ 173517 w 405686"/>
                <a:gd name="connsiteY3" fmla="*/ 25607 h 396662"/>
                <a:gd name="connsiteX4" fmla="*/ 191808 w 405686"/>
                <a:gd name="connsiteY4" fmla="*/ 0 h 396662"/>
                <a:gd name="connsiteX5" fmla="*/ 405686 w 405686"/>
                <a:gd name="connsiteY5" fmla="*/ 201075 h 396662"/>
                <a:gd name="connsiteX6" fmla="*/ 393127 w 405686"/>
                <a:gd name="connsiteY6" fmla="*/ 207416 h 396662"/>
                <a:gd name="connsiteX7" fmla="*/ 205343 w 405686"/>
                <a:gd name="connsiteY7" fmla="*/ 396663 h 3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686" h="396662">
                  <a:moveTo>
                    <a:pt x="205343" y="396663"/>
                  </a:moveTo>
                  <a:cubicBezTo>
                    <a:pt x="137424" y="328012"/>
                    <a:pt x="64993" y="263751"/>
                    <a:pt x="0" y="192174"/>
                  </a:cubicBezTo>
                  <a:cubicBezTo>
                    <a:pt x="9999" y="191320"/>
                    <a:pt x="15364" y="183516"/>
                    <a:pt x="21583" y="177297"/>
                  </a:cubicBezTo>
                  <a:cubicBezTo>
                    <a:pt x="72309" y="126693"/>
                    <a:pt x="122791" y="75967"/>
                    <a:pt x="173517" y="25607"/>
                  </a:cubicBezTo>
                  <a:cubicBezTo>
                    <a:pt x="181199" y="18047"/>
                    <a:pt x="187174" y="9633"/>
                    <a:pt x="191808" y="0"/>
                  </a:cubicBezTo>
                  <a:cubicBezTo>
                    <a:pt x="256678" y="73894"/>
                    <a:pt x="326427" y="142545"/>
                    <a:pt x="405686" y="201075"/>
                  </a:cubicBezTo>
                  <a:cubicBezTo>
                    <a:pt x="401418" y="203148"/>
                    <a:pt x="396175" y="204245"/>
                    <a:pt x="393127" y="207416"/>
                  </a:cubicBezTo>
                  <a:cubicBezTo>
                    <a:pt x="330329" y="270336"/>
                    <a:pt x="267897" y="333499"/>
                    <a:pt x="205343" y="396663"/>
                  </a:cubicBezTo>
                  <a:close/>
                </a:path>
              </a:pathLst>
            </a:custGeom>
            <a:solidFill>
              <a:srgbClr val="D7D7D7"/>
            </a:solidFill>
            <a:ln w="12171"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E0783007-257A-4E1F-AB50-492A724F4156}"/>
                </a:ext>
              </a:extLst>
            </p:cNvPr>
            <p:cNvSpPr/>
            <p:nvPr/>
          </p:nvSpPr>
          <p:spPr>
            <a:xfrm>
              <a:off x="6608655" y="1328625"/>
              <a:ext cx="14876" cy="7566"/>
            </a:xfrm>
            <a:custGeom>
              <a:avLst/>
              <a:gdLst>
                <a:gd name="connsiteX0" fmla="*/ 14876 w 14876"/>
                <a:gd name="connsiteY0" fmla="*/ 7438 h 7566"/>
                <a:gd name="connsiteX1" fmla="*/ 0 w 14876"/>
                <a:gd name="connsiteY1" fmla="*/ 0 h 7566"/>
                <a:gd name="connsiteX2" fmla="*/ 14876 w 14876"/>
                <a:gd name="connsiteY2" fmla="*/ 7438 h 7566"/>
              </a:gdLst>
              <a:ahLst/>
              <a:cxnLst>
                <a:cxn ang="0">
                  <a:pos x="connsiteX0" y="connsiteY0"/>
                </a:cxn>
                <a:cxn ang="0">
                  <a:pos x="connsiteX1" y="connsiteY1"/>
                </a:cxn>
                <a:cxn ang="0">
                  <a:pos x="connsiteX2" y="connsiteY2"/>
                </a:cxn>
              </a:cxnLst>
              <a:rect l="l" t="t" r="r" b="b"/>
              <a:pathLst>
                <a:path w="14876" h="7566">
                  <a:moveTo>
                    <a:pt x="14876" y="7438"/>
                  </a:moveTo>
                  <a:cubicBezTo>
                    <a:pt x="8414" y="7804"/>
                    <a:pt x="2195" y="7926"/>
                    <a:pt x="0" y="0"/>
                  </a:cubicBezTo>
                  <a:cubicBezTo>
                    <a:pt x="4999" y="2195"/>
                    <a:pt x="12438" y="-122"/>
                    <a:pt x="14876" y="7438"/>
                  </a:cubicBezTo>
                  <a:close/>
                </a:path>
              </a:pathLst>
            </a:custGeom>
            <a:solidFill>
              <a:srgbClr val="FD9002"/>
            </a:solidFill>
            <a:ln w="12171"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D1CC8C55-3CF8-4A13-8051-9BA758737B1E}"/>
                </a:ext>
              </a:extLst>
            </p:cNvPr>
            <p:cNvSpPr/>
            <p:nvPr/>
          </p:nvSpPr>
          <p:spPr>
            <a:xfrm>
              <a:off x="5290970" y="1503121"/>
              <a:ext cx="1972383" cy="1971166"/>
            </a:xfrm>
            <a:custGeom>
              <a:avLst/>
              <a:gdLst>
                <a:gd name="connsiteX0" fmla="*/ 190861 w 1972383"/>
                <a:gd name="connsiteY0" fmla="*/ 1570674 h 1971166"/>
                <a:gd name="connsiteX1" fmla="*/ 76362 w 1972383"/>
                <a:gd name="connsiteY1" fmla="*/ 1364478 h 1971166"/>
                <a:gd name="connsiteX2" fmla="*/ 57218 w 1972383"/>
                <a:gd name="connsiteY2" fmla="*/ 659800 h 1971166"/>
                <a:gd name="connsiteX3" fmla="*/ 545821 w 1972383"/>
                <a:gd name="connsiteY3" fmla="*/ 104741 h 1971166"/>
                <a:gd name="connsiteX4" fmla="*/ 1029060 w 1972383"/>
                <a:gd name="connsiteY4" fmla="*/ 1094 h 1971166"/>
                <a:gd name="connsiteX5" fmla="*/ 1560463 w 1972383"/>
                <a:gd name="connsiteY5" fmla="*/ 184732 h 1971166"/>
                <a:gd name="connsiteX6" fmla="*/ 1571072 w 1972383"/>
                <a:gd name="connsiteY6" fmla="*/ 190463 h 1971166"/>
                <a:gd name="connsiteX7" fmla="*/ 1759465 w 1972383"/>
                <a:gd name="connsiteY7" fmla="*/ 373613 h 1971166"/>
                <a:gd name="connsiteX8" fmla="*/ 1967613 w 1972383"/>
                <a:gd name="connsiteY8" fmla="*/ 890872 h 1971166"/>
                <a:gd name="connsiteX9" fmla="*/ 1741784 w 1972383"/>
                <a:gd name="connsiteY9" fmla="*/ 1620790 h 1971166"/>
                <a:gd name="connsiteX10" fmla="*/ 1160752 w 1972383"/>
                <a:gd name="connsiteY10" fmla="*/ 1956119 h 1971166"/>
                <a:gd name="connsiteX11" fmla="*/ 200616 w 1972383"/>
                <a:gd name="connsiteY11" fmla="*/ 1581648 h 1971166"/>
                <a:gd name="connsiteX12" fmla="*/ 190861 w 1972383"/>
                <a:gd name="connsiteY12" fmla="*/ 1570674 h 1971166"/>
                <a:gd name="connsiteX13" fmla="*/ 998819 w 1972383"/>
                <a:gd name="connsiteY13" fmla="*/ 121202 h 1971166"/>
                <a:gd name="connsiteX14" fmla="*/ 919560 w 1972383"/>
                <a:gd name="connsiteY14" fmla="*/ 125714 h 1971166"/>
                <a:gd name="connsiteX15" fmla="*/ 751042 w 1972383"/>
                <a:gd name="connsiteY15" fmla="*/ 159856 h 1971166"/>
                <a:gd name="connsiteX16" fmla="*/ 703121 w 1972383"/>
                <a:gd name="connsiteY16" fmla="*/ 249602 h 1971166"/>
                <a:gd name="connsiteX17" fmla="*/ 796159 w 1972383"/>
                <a:gd name="connsiteY17" fmla="*/ 292890 h 1971166"/>
                <a:gd name="connsiteX18" fmla="*/ 914438 w 1972383"/>
                <a:gd name="connsiteY18" fmla="*/ 267040 h 1971166"/>
                <a:gd name="connsiteX19" fmla="*/ 1258668 w 1972383"/>
                <a:gd name="connsiteY19" fmla="*/ 307035 h 1971166"/>
                <a:gd name="connsiteX20" fmla="*/ 1354023 w 1972383"/>
                <a:gd name="connsiteY20" fmla="*/ 272527 h 1971166"/>
                <a:gd name="connsiteX21" fmla="*/ 1308784 w 1972383"/>
                <a:gd name="connsiteY21" fmla="*/ 176196 h 1971166"/>
                <a:gd name="connsiteX22" fmla="*/ 998819 w 1972383"/>
                <a:gd name="connsiteY22" fmla="*/ 121202 h 1971166"/>
                <a:gd name="connsiteX23" fmla="*/ 580574 w 1972383"/>
                <a:gd name="connsiteY23" fmla="*/ 248017 h 1971166"/>
                <a:gd name="connsiteX24" fmla="*/ 549114 w 1972383"/>
                <a:gd name="connsiteY24" fmla="*/ 256431 h 1971166"/>
                <a:gd name="connsiteX25" fmla="*/ 407056 w 1972383"/>
                <a:gd name="connsiteY25" fmla="*/ 369955 h 1971166"/>
                <a:gd name="connsiteX26" fmla="*/ 408885 w 1972383"/>
                <a:gd name="connsiteY26" fmla="*/ 469944 h 1971166"/>
                <a:gd name="connsiteX27" fmla="*/ 505216 w 1972383"/>
                <a:gd name="connsiteY27" fmla="*/ 467627 h 1971166"/>
                <a:gd name="connsiteX28" fmla="*/ 620447 w 1972383"/>
                <a:gd name="connsiteY28" fmla="*/ 374832 h 1971166"/>
                <a:gd name="connsiteX29" fmla="*/ 647883 w 1972383"/>
                <a:gd name="connsiteY29" fmla="*/ 291427 h 1971166"/>
                <a:gd name="connsiteX30" fmla="*/ 580574 w 1972383"/>
                <a:gd name="connsiteY30" fmla="*/ 248017 h 197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972383" h="1971166">
                  <a:moveTo>
                    <a:pt x="190861" y="1570674"/>
                  </a:moveTo>
                  <a:cubicBezTo>
                    <a:pt x="147329" y="1504950"/>
                    <a:pt x="106115" y="1438006"/>
                    <a:pt x="76362" y="1364478"/>
                  </a:cubicBezTo>
                  <a:cubicBezTo>
                    <a:pt x="-17652" y="1131821"/>
                    <a:pt x="-25822" y="896237"/>
                    <a:pt x="57218" y="659800"/>
                  </a:cubicBezTo>
                  <a:cubicBezTo>
                    <a:pt x="145013" y="409706"/>
                    <a:pt x="310360" y="225337"/>
                    <a:pt x="545821" y="104741"/>
                  </a:cubicBezTo>
                  <a:cubicBezTo>
                    <a:pt x="697268" y="27188"/>
                    <a:pt x="859566" y="-6710"/>
                    <a:pt x="1029060" y="1094"/>
                  </a:cubicBezTo>
                  <a:cubicBezTo>
                    <a:pt x="1223550" y="9995"/>
                    <a:pt x="1401579" y="70476"/>
                    <a:pt x="1560463" y="184732"/>
                  </a:cubicBezTo>
                  <a:cubicBezTo>
                    <a:pt x="1563756" y="187049"/>
                    <a:pt x="1567536" y="188512"/>
                    <a:pt x="1571072" y="190463"/>
                  </a:cubicBezTo>
                  <a:cubicBezTo>
                    <a:pt x="1640089" y="245091"/>
                    <a:pt x="1704837" y="304109"/>
                    <a:pt x="1759465" y="373613"/>
                  </a:cubicBezTo>
                  <a:cubicBezTo>
                    <a:pt x="1879086" y="525913"/>
                    <a:pt x="1949932" y="697845"/>
                    <a:pt x="1967613" y="890872"/>
                  </a:cubicBezTo>
                  <a:cubicBezTo>
                    <a:pt x="1992854" y="1165110"/>
                    <a:pt x="1917984" y="1409960"/>
                    <a:pt x="1741784" y="1620790"/>
                  </a:cubicBezTo>
                  <a:cubicBezTo>
                    <a:pt x="1589850" y="1802599"/>
                    <a:pt x="1395360" y="1919172"/>
                    <a:pt x="1160752" y="1956119"/>
                  </a:cubicBezTo>
                  <a:cubicBezTo>
                    <a:pt x="769820" y="2017697"/>
                    <a:pt x="449125" y="1889785"/>
                    <a:pt x="200616" y="1581648"/>
                  </a:cubicBezTo>
                  <a:cubicBezTo>
                    <a:pt x="197568" y="1577746"/>
                    <a:pt x="194032" y="1574332"/>
                    <a:pt x="190861" y="1570674"/>
                  </a:cubicBezTo>
                  <a:close/>
                  <a:moveTo>
                    <a:pt x="998819" y="121202"/>
                  </a:moveTo>
                  <a:cubicBezTo>
                    <a:pt x="976017" y="119617"/>
                    <a:pt x="947849" y="122544"/>
                    <a:pt x="919560" y="125714"/>
                  </a:cubicBezTo>
                  <a:cubicBezTo>
                    <a:pt x="862371" y="132177"/>
                    <a:pt x="805914" y="142297"/>
                    <a:pt x="751042" y="159856"/>
                  </a:cubicBezTo>
                  <a:cubicBezTo>
                    <a:pt x="710803" y="172782"/>
                    <a:pt x="687878" y="213143"/>
                    <a:pt x="703121" y="249602"/>
                  </a:cubicBezTo>
                  <a:cubicBezTo>
                    <a:pt x="717387" y="283867"/>
                    <a:pt x="750311" y="308376"/>
                    <a:pt x="796159" y="292890"/>
                  </a:cubicBezTo>
                  <a:cubicBezTo>
                    <a:pt x="834569" y="279965"/>
                    <a:pt x="873833" y="271307"/>
                    <a:pt x="914438" y="267040"/>
                  </a:cubicBezTo>
                  <a:cubicBezTo>
                    <a:pt x="1032352" y="254480"/>
                    <a:pt x="1147339" y="265089"/>
                    <a:pt x="1258668" y="307035"/>
                  </a:cubicBezTo>
                  <a:cubicBezTo>
                    <a:pt x="1296591" y="321302"/>
                    <a:pt x="1341220" y="305328"/>
                    <a:pt x="1354023" y="272527"/>
                  </a:cubicBezTo>
                  <a:cubicBezTo>
                    <a:pt x="1369387" y="233141"/>
                    <a:pt x="1350365" y="190463"/>
                    <a:pt x="1308784" y="176196"/>
                  </a:cubicBezTo>
                  <a:cubicBezTo>
                    <a:pt x="1210381" y="142054"/>
                    <a:pt x="1109660" y="119495"/>
                    <a:pt x="998819" y="121202"/>
                  </a:cubicBezTo>
                  <a:close/>
                  <a:moveTo>
                    <a:pt x="580574" y="248017"/>
                  </a:moveTo>
                  <a:cubicBezTo>
                    <a:pt x="571062" y="245579"/>
                    <a:pt x="559600" y="249968"/>
                    <a:pt x="549114" y="256431"/>
                  </a:cubicBezTo>
                  <a:cubicBezTo>
                    <a:pt x="497046" y="288379"/>
                    <a:pt x="449003" y="325326"/>
                    <a:pt x="407056" y="369955"/>
                  </a:cubicBezTo>
                  <a:cubicBezTo>
                    <a:pt x="379620" y="399098"/>
                    <a:pt x="380108" y="442264"/>
                    <a:pt x="408885" y="469944"/>
                  </a:cubicBezTo>
                  <a:cubicBezTo>
                    <a:pt x="435346" y="495429"/>
                    <a:pt x="478146" y="494575"/>
                    <a:pt x="505216" y="467627"/>
                  </a:cubicBezTo>
                  <a:cubicBezTo>
                    <a:pt x="540456" y="432753"/>
                    <a:pt x="578501" y="401415"/>
                    <a:pt x="620447" y="374832"/>
                  </a:cubicBezTo>
                  <a:cubicBezTo>
                    <a:pt x="647761" y="357517"/>
                    <a:pt x="658004" y="325692"/>
                    <a:pt x="647883" y="291427"/>
                  </a:cubicBezTo>
                  <a:cubicBezTo>
                    <a:pt x="640811" y="267405"/>
                    <a:pt x="612033" y="247895"/>
                    <a:pt x="580574" y="248017"/>
                  </a:cubicBezTo>
                  <a:close/>
                </a:path>
              </a:pathLst>
            </a:custGeom>
            <a:solidFill>
              <a:srgbClr val="D7D7D7"/>
            </a:solidFill>
            <a:ln w="12171"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7DAC20D7-CA27-4743-821F-383F9287B0F9}"/>
                </a:ext>
              </a:extLst>
            </p:cNvPr>
            <p:cNvSpPr/>
            <p:nvPr/>
          </p:nvSpPr>
          <p:spPr>
            <a:xfrm>
              <a:off x="5989514" y="1623924"/>
              <a:ext cx="660889" cy="191367"/>
            </a:xfrm>
            <a:custGeom>
              <a:avLst/>
              <a:gdLst>
                <a:gd name="connsiteX0" fmla="*/ 300275 w 660889"/>
                <a:gd name="connsiteY0" fmla="*/ 399 h 191367"/>
                <a:gd name="connsiteX1" fmla="*/ 610362 w 660889"/>
                <a:gd name="connsiteY1" fmla="*/ 55271 h 191367"/>
                <a:gd name="connsiteX2" fmla="*/ 655601 w 660889"/>
                <a:gd name="connsiteY2" fmla="*/ 151602 h 191367"/>
                <a:gd name="connsiteX3" fmla="*/ 560246 w 660889"/>
                <a:gd name="connsiteY3" fmla="*/ 186110 h 191367"/>
                <a:gd name="connsiteX4" fmla="*/ 216016 w 660889"/>
                <a:gd name="connsiteY4" fmla="*/ 146115 h 191367"/>
                <a:gd name="connsiteX5" fmla="*/ 97737 w 660889"/>
                <a:gd name="connsiteY5" fmla="*/ 171966 h 191367"/>
                <a:gd name="connsiteX6" fmla="*/ 4699 w 660889"/>
                <a:gd name="connsiteY6" fmla="*/ 128678 h 191367"/>
                <a:gd name="connsiteX7" fmla="*/ 52620 w 660889"/>
                <a:gd name="connsiteY7" fmla="*/ 38932 h 191367"/>
                <a:gd name="connsiteX8" fmla="*/ 221138 w 660889"/>
                <a:gd name="connsiteY8" fmla="*/ 4789 h 191367"/>
                <a:gd name="connsiteX9" fmla="*/ 300275 w 660889"/>
                <a:gd name="connsiteY9" fmla="*/ 399 h 19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0889" h="191367">
                  <a:moveTo>
                    <a:pt x="300275" y="399"/>
                  </a:moveTo>
                  <a:cubicBezTo>
                    <a:pt x="410994" y="-1308"/>
                    <a:pt x="511837" y="21251"/>
                    <a:pt x="610362" y="55271"/>
                  </a:cubicBezTo>
                  <a:cubicBezTo>
                    <a:pt x="651943" y="69660"/>
                    <a:pt x="670965" y="112338"/>
                    <a:pt x="655601" y="151602"/>
                  </a:cubicBezTo>
                  <a:cubicBezTo>
                    <a:pt x="642798" y="184525"/>
                    <a:pt x="598047" y="200377"/>
                    <a:pt x="560246" y="186110"/>
                  </a:cubicBezTo>
                  <a:cubicBezTo>
                    <a:pt x="448795" y="144164"/>
                    <a:pt x="333930" y="133555"/>
                    <a:pt x="216016" y="146115"/>
                  </a:cubicBezTo>
                  <a:cubicBezTo>
                    <a:pt x="175411" y="150383"/>
                    <a:pt x="136147" y="159040"/>
                    <a:pt x="97737" y="171966"/>
                  </a:cubicBezTo>
                  <a:cubicBezTo>
                    <a:pt x="51888" y="187452"/>
                    <a:pt x="18965" y="162942"/>
                    <a:pt x="4699" y="128678"/>
                  </a:cubicBezTo>
                  <a:cubicBezTo>
                    <a:pt x="-10422" y="92218"/>
                    <a:pt x="12381" y="51857"/>
                    <a:pt x="52620" y="38932"/>
                  </a:cubicBezTo>
                  <a:cubicBezTo>
                    <a:pt x="107492" y="21373"/>
                    <a:pt x="163949" y="11252"/>
                    <a:pt x="221138" y="4789"/>
                  </a:cubicBezTo>
                  <a:cubicBezTo>
                    <a:pt x="249427" y="1741"/>
                    <a:pt x="277595" y="-1064"/>
                    <a:pt x="300275" y="399"/>
                  </a:cubicBezTo>
                  <a:close/>
                </a:path>
              </a:pathLst>
            </a:custGeom>
            <a:solidFill>
              <a:srgbClr val="FEFEFE"/>
            </a:solidFill>
            <a:ln w="12171"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78B493E4-DB51-4297-A294-A5E6380106EE}"/>
                </a:ext>
              </a:extLst>
            </p:cNvPr>
            <p:cNvSpPr/>
            <p:nvPr/>
          </p:nvSpPr>
          <p:spPr>
            <a:xfrm>
              <a:off x="5677852" y="1750455"/>
              <a:ext cx="264808" cy="241131"/>
            </a:xfrm>
            <a:custGeom>
              <a:avLst/>
              <a:gdLst>
                <a:gd name="connsiteX0" fmla="*/ 193692 w 264808"/>
                <a:gd name="connsiteY0" fmla="*/ 683 h 241131"/>
                <a:gd name="connsiteX1" fmla="*/ 261001 w 264808"/>
                <a:gd name="connsiteY1" fmla="*/ 44093 h 241131"/>
                <a:gd name="connsiteX2" fmla="*/ 233565 w 264808"/>
                <a:gd name="connsiteY2" fmla="*/ 127498 h 241131"/>
                <a:gd name="connsiteX3" fmla="*/ 118334 w 264808"/>
                <a:gd name="connsiteY3" fmla="*/ 220293 h 241131"/>
                <a:gd name="connsiteX4" fmla="*/ 22003 w 264808"/>
                <a:gd name="connsiteY4" fmla="*/ 222610 h 241131"/>
                <a:gd name="connsiteX5" fmla="*/ 20174 w 264808"/>
                <a:gd name="connsiteY5" fmla="*/ 122621 h 241131"/>
                <a:gd name="connsiteX6" fmla="*/ 162232 w 264808"/>
                <a:gd name="connsiteY6" fmla="*/ 9097 h 241131"/>
                <a:gd name="connsiteX7" fmla="*/ 193692 w 264808"/>
                <a:gd name="connsiteY7" fmla="*/ 683 h 24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808" h="241131">
                  <a:moveTo>
                    <a:pt x="193692" y="683"/>
                  </a:moveTo>
                  <a:cubicBezTo>
                    <a:pt x="225273" y="561"/>
                    <a:pt x="253928" y="20071"/>
                    <a:pt x="261001" y="44093"/>
                  </a:cubicBezTo>
                  <a:cubicBezTo>
                    <a:pt x="271122" y="78357"/>
                    <a:pt x="260757" y="110183"/>
                    <a:pt x="233565" y="127498"/>
                  </a:cubicBezTo>
                  <a:cubicBezTo>
                    <a:pt x="191619" y="154081"/>
                    <a:pt x="153574" y="185419"/>
                    <a:pt x="118334" y="220293"/>
                  </a:cubicBezTo>
                  <a:cubicBezTo>
                    <a:pt x="91142" y="247241"/>
                    <a:pt x="48464" y="248094"/>
                    <a:pt x="22003" y="222610"/>
                  </a:cubicBezTo>
                  <a:cubicBezTo>
                    <a:pt x="-6774" y="194930"/>
                    <a:pt x="-7262" y="151764"/>
                    <a:pt x="20174" y="122621"/>
                  </a:cubicBezTo>
                  <a:cubicBezTo>
                    <a:pt x="62121" y="77992"/>
                    <a:pt x="110164" y="41045"/>
                    <a:pt x="162232" y="9097"/>
                  </a:cubicBezTo>
                  <a:cubicBezTo>
                    <a:pt x="172718" y="2634"/>
                    <a:pt x="184180" y="-1756"/>
                    <a:pt x="193692" y="683"/>
                  </a:cubicBezTo>
                  <a:close/>
                </a:path>
              </a:pathLst>
            </a:custGeom>
            <a:solidFill>
              <a:srgbClr val="FEFEFE"/>
            </a:solidFill>
            <a:ln w="12171" cap="flat">
              <a:noFill/>
              <a:prstDash val="solid"/>
              <a:miter/>
            </a:ln>
          </p:spPr>
          <p:txBody>
            <a:bodyPr rtlCol="0" anchor="ctr"/>
            <a:lstStyle/>
            <a:p>
              <a:endParaRPr lang="en-US" dirty="0"/>
            </a:p>
          </p:txBody>
        </p:sp>
      </p:grpSp>
    </p:spTree>
    <p:custDataLst>
      <p:tags r:id="rId1"/>
    </p:custDataLst>
    <p:extLst>
      <p:ext uri="{BB962C8B-B14F-4D97-AF65-F5344CB8AC3E}">
        <p14:creationId xmlns:p14="http://schemas.microsoft.com/office/powerpoint/2010/main" val="2151754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p:sp>
        <p:nvSpPr>
          <p:cNvPr id="8" name="TextBox 7">
            <a:extLst>
              <a:ext uri="{FF2B5EF4-FFF2-40B4-BE49-F238E27FC236}">
                <a16:creationId xmlns:a16="http://schemas.microsoft.com/office/drawing/2014/main" id="{624B692E-AD3D-484B-A574-47A6D3943BD8}"/>
              </a:ext>
            </a:extLst>
          </p:cNvPr>
          <p:cNvSpPr txBox="1"/>
          <p:nvPr/>
        </p:nvSpPr>
        <p:spPr>
          <a:xfrm>
            <a:off x="9296649" y="111140"/>
            <a:ext cx="2895351"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Testez vos connaissances </a:t>
            </a: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624785" y="1209661"/>
                <a:ext cx="6116376" cy="1302943"/>
              </a:xfrm>
              <a:prstGeom prst="rect">
                <a:avLst/>
              </a:prstGeom>
            </p:spPr>
            <p:txBody>
              <a:bodyPr vert="horz" lIns="91440" tIns="45720" rIns="91440" bIns="45720" rtlCol="0" anchor="t">
                <a:normAutofit fontScale="850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dirty="0">
                    <a:solidFill>
                      <a:schemeClr val="tx1">
                        <a:lumMod val="65000"/>
                        <a:lumOff val="35000"/>
                      </a:schemeClr>
                    </a:solidFill>
                    <a:effectLst/>
                    <a:ea typeface="Calibri" panose="020F0502020204030204" pitchFamily="34" charset="0"/>
                    <a:cs typeface="Calibri" panose="020F0502020204030204" pitchFamily="34" charset="0"/>
                  </a:rPr>
                  <a:t>Trouvez </a:t>
                </a:r>
                <a:r>
                  <a:rPr lang="fr-FR" sz="3200" b="1" dirty="0">
                    <a:solidFill>
                      <a:schemeClr val="tx1">
                        <a:lumMod val="65000"/>
                        <a:lumOff val="35000"/>
                      </a:schemeClr>
                    </a:solidFill>
                    <a:ea typeface="Calibri" panose="020F0502020204030204" pitchFamily="34" charset="0"/>
                    <a:cs typeface="Calibri" panose="020F0502020204030204" pitchFamily="34" charset="0"/>
                  </a:rPr>
                  <a:t>le produit </a:t>
                </a:r>
                <a:r>
                  <a:rPr lang="fr-FR" sz="3200" b="1" dirty="0">
                    <a:solidFill>
                      <a:schemeClr val="tx1">
                        <a:lumMod val="65000"/>
                        <a:lumOff val="35000"/>
                      </a:schemeClr>
                    </a:solidFill>
                    <a:effectLst/>
                    <a:ea typeface="Calibri" panose="020F0502020204030204" pitchFamily="34" charset="0"/>
                    <a:cs typeface="Calibri" panose="020F0502020204030204" pitchFamily="34" charset="0"/>
                  </a:rPr>
                  <a:t>: </a:t>
                </a:r>
                <a14:m>
                  <m:oMath xmlns:m="http://schemas.openxmlformats.org/officeDocument/2006/math">
                    <m:f>
                      <m:fPr>
                        <m:ctrlPr>
                          <a:rPr lang="fr-FR" sz="3200" b="1" i="1" smtClean="0">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8</m:t>
                        </m:r>
                      </m:num>
                      <m:den>
                        <m:r>
                          <m:rPr>
                            <m:nor/>
                          </m:rPr>
                          <a:rPr lang="fr-FR" sz="3200" b="1" i="0" smtClean="0">
                            <a:solidFill>
                              <a:schemeClr val="tx1">
                                <a:lumMod val="65000"/>
                                <a:lumOff val="35000"/>
                              </a:schemeClr>
                            </a:solidFill>
                          </a:rPr>
                          <m:t>25</m:t>
                        </m:r>
                      </m:den>
                    </m:f>
                    <m:r>
                      <m:rPr>
                        <m:nor/>
                      </m:rPr>
                      <a:rPr lang="fr-FR" sz="3200" b="1" i="0" smtClean="0">
                        <a:solidFill>
                          <a:schemeClr val="tx1">
                            <a:lumMod val="65000"/>
                            <a:lumOff val="35000"/>
                          </a:schemeClr>
                        </a:solidFill>
                      </a:rPr>
                      <m:t> </m:t>
                    </m:r>
                    <m:r>
                      <m:rPr>
                        <m:nor/>
                      </m:rPr>
                      <a:rPr lang="fr-FR" sz="3200" b="1" i="0" smtClean="0">
                        <a:solidFill>
                          <a:schemeClr val="tx1">
                            <a:lumMod val="65000"/>
                            <a:lumOff val="35000"/>
                          </a:schemeClr>
                        </a:solidFill>
                        <a:ea typeface="Cambria Math" panose="02040503050406030204" pitchFamily="18" charset="0"/>
                      </a:rPr>
                      <m:t>×</m:t>
                    </m:r>
                    <m:r>
                      <m:rPr>
                        <m:nor/>
                      </m:rPr>
                      <a:rPr lang="fr-FR" sz="3200" b="1" i="0" smtClean="0">
                        <a:solidFill>
                          <a:schemeClr val="tx1">
                            <a:lumMod val="65000"/>
                            <a:lumOff val="35000"/>
                          </a:schemeClr>
                        </a:solidFill>
                        <a:ea typeface="Cambria Math" panose="02040503050406030204" pitchFamily="18" charset="0"/>
                      </a:rPr>
                      <m:t> 3</m:t>
                    </m:r>
                    <m:f>
                      <m:fPr>
                        <m:ctrlPr>
                          <a:rPr lang="fr-FR" sz="3200" b="1" i="1">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3</m:t>
                        </m:r>
                      </m:num>
                      <m:den>
                        <m:r>
                          <m:rPr>
                            <m:nor/>
                          </m:rPr>
                          <a:rPr lang="fr-FR" sz="3200" b="1" i="0" smtClean="0">
                            <a:solidFill>
                              <a:schemeClr val="tx1">
                                <a:lumMod val="65000"/>
                                <a:lumOff val="35000"/>
                              </a:schemeClr>
                            </a:solidFill>
                          </a:rPr>
                          <m:t>4</m:t>
                        </m:r>
                      </m:den>
                    </m:f>
                    <m:r>
                      <a:rPr lang="fr-FR" sz="3200" b="1" i="1" smtClean="0">
                        <a:solidFill>
                          <a:schemeClr val="tx1">
                            <a:lumMod val="65000"/>
                            <a:lumOff val="35000"/>
                          </a:schemeClr>
                        </a:solidFill>
                        <a:latin typeface="Cambria Math" panose="02040503050406030204" pitchFamily="18" charset="0"/>
                      </a:rPr>
                      <m:t>=</m:t>
                    </m:r>
                  </m:oMath>
                </a14:m>
                <a:r>
                  <a:rPr lang="fr-FR" sz="3200" b="1" dirty="0">
                    <a:solidFill>
                      <a:schemeClr val="tx1">
                        <a:lumMod val="65000"/>
                        <a:lumOff val="35000"/>
                      </a:schemeClr>
                    </a:solidFill>
                  </a:rPr>
                  <a:t> </a:t>
                </a:r>
                <a:endParaRPr lang="fr-FR" sz="3600" b="1" dirty="0">
                  <a:solidFill>
                    <a:schemeClr val="tx1">
                      <a:lumMod val="65000"/>
                      <a:lumOff val="35000"/>
                    </a:schemeClr>
                  </a:solidFill>
                  <a:cs typeface="Calibri" panose="020F0502020204030204" pitchFamily="34" charset="0"/>
                </a:endParaRP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624785" y="1209661"/>
                <a:ext cx="6116376" cy="1302943"/>
              </a:xfrm>
              <a:prstGeom prst="rect">
                <a:avLst/>
              </a:prstGeom>
              <a:blipFill>
                <a:blip r:embed="rId4"/>
                <a:stretch>
                  <a:fillRect l="-18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6111" y="2886887"/>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i="0" smtClean="0">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rPr>
                          </m:ctrlPr>
                        </m:fPr>
                        <m:num>
                          <m:r>
                            <m:rPr>
                              <m:nor/>
                            </m:rPr>
                            <a:rPr lang="en-US" sz="2800" b="1" i="0" smtClean="0">
                              <a:solidFill>
                                <a:schemeClr val="tx1">
                                  <a:lumMod val="65000"/>
                                  <a:lumOff val="35000"/>
                                </a:schemeClr>
                              </a:solidFill>
                            </a:rPr>
                            <m:t>6</m:t>
                          </m:r>
                        </m:num>
                        <m:den>
                          <m:r>
                            <m:rPr>
                              <m:nor/>
                            </m:rPr>
                            <a:rPr lang="en-US" sz="2800" b="1" i="0" smtClean="0">
                              <a:solidFill>
                                <a:schemeClr val="tx1">
                                  <a:lumMod val="65000"/>
                                  <a:lumOff val="35000"/>
                                </a:schemeClr>
                              </a:solidFill>
                            </a:rPr>
                            <m:t>25</m:t>
                          </m:r>
                        </m:den>
                      </m:f>
                    </m:oMath>
                  </m:oMathPara>
                </a14:m>
                <a:endParaRPr lang="en-US" sz="2800" b="1" dirty="0">
                  <a:solidFill>
                    <a:schemeClr val="tx1">
                      <a:lumMod val="65000"/>
                      <a:lumOff val="35000"/>
                    </a:schemeClr>
                  </a:solidFill>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6111" y="2886887"/>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3854" y="2886887"/>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smtClean="0">
                              <a:solidFill>
                                <a:schemeClr val="tx1">
                                  <a:lumMod val="65000"/>
                                  <a:lumOff val="35000"/>
                                </a:schemeClr>
                              </a:solidFill>
                              <a:latin typeface="Cambria Math" panose="02040503050406030204" pitchFamily="18" charset="0"/>
                            </a:rPr>
                          </m:ctrlPr>
                        </m:fPr>
                        <m:num>
                          <m:r>
                            <m:rPr>
                              <m:nor/>
                            </m:rPr>
                            <a:rPr lang="en-US" sz="2800" b="1" i="0" smtClean="0">
                              <a:solidFill>
                                <a:schemeClr val="tx1">
                                  <a:lumMod val="65000"/>
                                  <a:lumOff val="35000"/>
                                </a:schemeClr>
                              </a:solidFill>
                            </a:rPr>
                            <m:t>5</m:t>
                          </m:r>
                        </m:num>
                        <m:den>
                          <m:r>
                            <m:rPr>
                              <m:nor/>
                            </m:rPr>
                            <a:rPr lang="en-US" sz="2800" b="1" i="0" smtClean="0">
                              <a:solidFill>
                                <a:schemeClr val="tx1">
                                  <a:lumMod val="65000"/>
                                  <a:lumOff val="35000"/>
                                </a:schemeClr>
                              </a:solidFill>
                            </a:rPr>
                            <m:t>6</m:t>
                          </m:r>
                        </m:den>
                      </m:f>
                    </m:oMath>
                  </m:oMathPara>
                </a14:m>
                <a:endParaRPr lang="en-US" sz="2800" b="1" dirty="0">
                  <a:solidFill>
                    <a:schemeClr val="tx1">
                      <a:lumMod val="65000"/>
                      <a:lumOff val="35000"/>
                    </a:schemeClr>
                  </a:solidFill>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3854" y="2886887"/>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076111" y="4718681"/>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i="0" smtClean="0">
                          <a:solidFill>
                            <a:schemeClr val="tx1">
                              <a:lumMod val="65000"/>
                              <a:lumOff val="35000"/>
                            </a:schemeClr>
                          </a:solidFill>
                          <a:ea typeface="Cambria Math" panose="02040503050406030204" pitchFamily="18" charset="0"/>
                        </a:rPr>
                        <m:t>1</m:t>
                      </m:r>
                      <m:f>
                        <m:fPr>
                          <m:ctrlPr>
                            <a:rPr lang="en-US" sz="2800" b="1" i="1">
                              <a:solidFill>
                                <a:schemeClr val="tx1">
                                  <a:lumMod val="65000"/>
                                  <a:lumOff val="35000"/>
                                </a:schemeClr>
                              </a:solidFill>
                              <a:latin typeface="Cambria Math" panose="02040503050406030204" pitchFamily="18" charset="0"/>
                            </a:rPr>
                          </m:ctrlPr>
                        </m:fPr>
                        <m:num>
                          <m:r>
                            <m:rPr>
                              <m:nor/>
                            </m:rPr>
                            <a:rPr lang="en-US" sz="2800" b="1" i="0" smtClean="0">
                              <a:solidFill>
                                <a:schemeClr val="tx1">
                                  <a:lumMod val="65000"/>
                                  <a:lumOff val="35000"/>
                                </a:schemeClr>
                              </a:solidFill>
                            </a:rPr>
                            <m:t>3</m:t>
                          </m:r>
                        </m:num>
                        <m:den>
                          <m:r>
                            <m:rPr>
                              <m:nor/>
                            </m:rPr>
                            <a:rPr lang="en-US" sz="2800" b="1" i="0" smtClean="0">
                              <a:solidFill>
                                <a:schemeClr val="tx1">
                                  <a:lumMod val="65000"/>
                                  <a:lumOff val="35000"/>
                                </a:schemeClr>
                              </a:solidFill>
                            </a:rPr>
                            <m:t>5</m:t>
                          </m:r>
                        </m:den>
                      </m:f>
                    </m:oMath>
                  </m:oMathPara>
                </a14:m>
                <a:endParaRPr lang="en-US" sz="2800" b="1" dirty="0">
                  <a:solidFill>
                    <a:schemeClr val="tx1">
                      <a:lumMod val="65000"/>
                      <a:lumOff val="35000"/>
                    </a:schemeClr>
                  </a:solidFill>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076111" y="4718681"/>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3854" y="4718681"/>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i="0" smtClean="0">
                          <a:solidFill>
                            <a:schemeClr val="tx1">
                              <a:lumMod val="65000"/>
                              <a:lumOff val="35000"/>
                            </a:schemeClr>
                          </a:solidFill>
                        </a:rPr>
                        <m:t>1</m:t>
                      </m:r>
                      <m:f>
                        <m:fPr>
                          <m:ctrlPr>
                            <a:rPr lang="en-US" sz="2800" b="1" i="1">
                              <a:solidFill>
                                <a:schemeClr val="tx1">
                                  <a:lumMod val="65000"/>
                                  <a:lumOff val="35000"/>
                                </a:schemeClr>
                              </a:solidFill>
                              <a:latin typeface="Cambria Math" panose="02040503050406030204" pitchFamily="18" charset="0"/>
                            </a:rPr>
                          </m:ctrlPr>
                        </m:fPr>
                        <m:num>
                          <m:r>
                            <m:rPr>
                              <m:nor/>
                            </m:rPr>
                            <a:rPr lang="en-US" sz="2800" b="1" i="0" smtClean="0">
                              <a:solidFill>
                                <a:schemeClr val="tx1">
                                  <a:lumMod val="65000"/>
                                  <a:lumOff val="35000"/>
                                </a:schemeClr>
                              </a:solidFill>
                            </a:rPr>
                            <m:t>1</m:t>
                          </m:r>
                        </m:num>
                        <m:den>
                          <m:r>
                            <m:rPr>
                              <m:nor/>
                            </m:rPr>
                            <a:rPr lang="en-US" sz="2800" b="1" i="0" smtClean="0">
                              <a:solidFill>
                                <a:schemeClr val="tx1">
                                  <a:lumMod val="65000"/>
                                  <a:lumOff val="35000"/>
                                </a:schemeClr>
                              </a:solidFill>
                            </a:rPr>
                            <m:t>5</m:t>
                          </m:r>
                        </m:den>
                      </m:f>
                    </m:oMath>
                  </m:oMathPara>
                </a14:m>
                <a:endParaRPr lang="en-US" sz="2800" b="1" dirty="0">
                  <a:solidFill>
                    <a:schemeClr val="tx1">
                      <a:lumMod val="65000"/>
                      <a:lumOff val="35000"/>
                    </a:schemeClr>
                  </a:solidFill>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3854" y="4718681"/>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A4F0310E-3CA7-40A9-880A-CA0B839D7962}"/>
                  </a:ext>
                </a:extLst>
              </p:cNvPr>
              <p:cNvSpPr/>
              <p:nvPr/>
            </p:nvSpPr>
            <p:spPr>
              <a:xfrm>
                <a:off x="7563854" y="4718681"/>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i="0" smtClean="0">
                          <a:solidFill>
                            <a:schemeClr val="bg1"/>
                          </a:solidFill>
                        </a:rPr>
                        <m:t>1</m:t>
                      </m:r>
                      <m:f>
                        <m:fPr>
                          <m:ctrlPr>
                            <a:rPr lang="en-US" sz="2800" b="1" i="1">
                              <a:solidFill>
                                <a:schemeClr val="bg1"/>
                              </a:solidFill>
                              <a:latin typeface="Cambria Math" panose="02040503050406030204" pitchFamily="18" charset="0"/>
                            </a:rPr>
                          </m:ctrlPr>
                        </m:fPr>
                        <m:num>
                          <m:r>
                            <m:rPr>
                              <m:nor/>
                            </m:rPr>
                            <a:rPr lang="en-US" sz="2800" b="1" i="0" smtClean="0">
                              <a:solidFill>
                                <a:schemeClr val="bg1"/>
                              </a:solidFill>
                            </a:rPr>
                            <m:t>1</m:t>
                          </m:r>
                        </m:num>
                        <m:den>
                          <m:r>
                            <m:rPr>
                              <m:nor/>
                            </m:rPr>
                            <a:rPr lang="en-US" sz="2800" b="1" i="0" smtClean="0">
                              <a:solidFill>
                                <a:schemeClr val="bg1"/>
                              </a:solidFill>
                            </a:rPr>
                            <m:t>5</m:t>
                          </m:r>
                        </m:den>
                      </m:f>
                    </m:oMath>
                  </m:oMathPara>
                </a14:m>
                <a:endParaRPr lang="en-US" sz="2800" b="1" dirty="0">
                  <a:solidFill>
                    <a:schemeClr val="bg1"/>
                  </a:solidFill>
                </a:endParaRPr>
              </a:p>
            </p:txBody>
          </p:sp>
        </mc:Choice>
        <mc:Fallback xmlns="">
          <p:sp>
            <p:nvSpPr>
              <p:cNvPr id="22" name="Rectangle: Rounded Corners 21">
                <a:extLst>
                  <a:ext uri="{FF2B5EF4-FFF2-40B4-BE49-F238E27FC236}">
                    <a16:creationId xmlns:a16="http://schemas.microsoft.com/office/drawing/2014/main" id="{A4F0310E-3CA7-40A9-880A-CA0B839D7962}"/>
                  </a:ext>
                </a:extLst>
              </p:cNvPr>
              <p:cNvSpPr>
                <a:spLocks noRot="1" noChangeAspect="1" noMove="1" noResize="1" noEditPoints="1" noAdjustHandles="1" noChangeArrowheads="1" noChangeShapeType="1" noTextEdit="1"/>
              </p:cNvSpPr>
              <p:nvPr/>
            </p:nvSpPr>
            <p:spPr>
              <a:xfrm>
                <a:off x="7563854" y="4718681"/>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63233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624785" y="1118221"/>
                <a:ext cx="4724456" cy="1302943"/>
              </a:xfrm>
              <a:prstGeom prst="rect">
                <a:avLst/>
              </a:prstGeom>
            </p:spPr>
            <p:txBody>
              <a:bodyPr vert="horz" lIns="91440" tIns="45720" rIns="91440" bIns="45720" rtlCol="0" anchor="t">
                <a:normAutofit fontScale="925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dirty="0">
                    <a:solidFill>
                      <a:schemeClr val="tx1">
                        <a:lumMod val="65000"/>
                        <a:lumOff val="35000"/>
                      </a:schemeClr>
                    </a:solidFill>
                    <a:effectLst/>
                    <a:ea typeface="Calibri" panose="020F0502020204030204" pitchFamily="34" charset="0"/>
                    <a:cs typeface="Calibri" panose="020F0502020204030204" pitchFamily="34" charset="0"/>
                  </a:rPr>
                  <a:t>Multipliez : 3</a:t>
                </a:r>
                <a14:m>
                  <m:oMath xmlns:m="http://schemas.openxmlformats.org/officeDocument/2006/math">
                    <m:f>
                      <m:fPr>
                        <m:ctrlPr>
                          <a:rPr lang="fr-FR" sz="3200" b="1" i="1" smtClean="0">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1</m:t>
                        </m:r>
                      </m:num>
                      <m:den>
                        <m:r>
                          <m:rPr>
                            <m:nor/>
                          </m:rPr>
                          <a:rPr lang="fr-FR" sz="3200" b="1" i="0" smtClean="0">
                            <a:solidFill>
                              <a:schemeClr val="tx1">
                                <a:lumMod val="65000"/>
                                <a:lumOff val="35000"/>
                              </a:schemeClr>
                            </a:solidFill>
                          </a:rPr>
                          <m:t>3</m:t>
                        </m:r>
                      </m:den>
                    </m:f>
                    <m:r>
                      <m:rPr>
                        <m:nor/>
                      </m:rPr>
                      <a:rPr lang="fr-FR" sz="3200" b="1" i="0" smtClean="0">
                        <a:solidFill>
                          <a:schemeClr val="tx1">
                            <a:lumMod val="65000"/>
                            <a:lumOff val="35000"/>
                          </a:schemeClr>
                        </a:solidFill>
                      </a:rPr>
                      <m:t> </m:t>
                    </m:r>
                    <m:r>
                      <m:rPr>
                        <m:nor/>
                      </m:rPr>
                      <a:rPr lang="fr-FR" sz="3200" b="1" i="0" smtClean="0">
                        <a:solidFill>
                          <a:schemeClr val="tx1">
                            <a:lumMod val="65000"/>
                            <a:lumOff val="35000"/>
                          </a:schemeClr>
                        </a:solidFill>
                        <a:ea typeface="Cambria Math" panose="02040503050406030204" pitchFamily="18" charset="0"/>
                      </a:rPr>
                      <m:t>×</m:t>
                    </m:r>
                    <m:r>
                      <m:rPr>
                        <m:nor/>
                      </m:rPr>
                      <a:rPr lang="fr-FR" sz="3200" b="1" i="0" smtClean="0">
                        <a:solidFill>
                          <a:schemeClr val="tx1">
                            <a:lumMod val="65000"/>
                            <a:lumOff val="35000"/>
                          </a:schemeClr>
                        </a:solidFill>
                        <a:ea typeface="Cambria Math" panose="02040503050406030204" pitchFamily="18" charset="0"/>
                      </a:rPr>
                      <m:t> 1</m:t>
                    </m:r>
                    <m:f>
                      <m:fPr>
                        <m:ctrlPr>
                          <a:rPr lang="fr-FR" sz="3200" b="1" i="1">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1</m:t>
                        </m:r>
                      </m:num>
                      <m:den>
                        <m:r>
                          <m:rPr>
                            <m:nor/>
                          </m:rPr>
                          <a:rPr lang="fr-FR" sz="3200" b="1" i="0" smtClean="0">
                            <a:solidFill>
                              <a:schemeClr val="tx1">
                                <a:lumMod val="65000"/>
                                <a:lumOff val="35000"/>
                              </a:schemeClr>
                            </a:solidFill>
                          </a:rPr>
                          <m:t>2</m:t>
                        </m:r>
                      </m:den>
                    </m:f>
                    <m:r>
                      <a:rPr lang="fr-FR" sz="3200" b="1" i="1" smtClean="0">
                        <a:solidFill>
                          <a:schemeClr val="tx1">
                            <a:lumMod val="65000"/>
                            <a:lumOff val="35000"/>
                          </a:schemeClr>
                        </a:solidFill>
                        <a:latin typeface="Cambria Math" panose="02040503050406030204" pitchFamily="18" charset="0"/>
                      </a:rPr>
                      <m:t>=</m:t>
                    </m:r>
                  </m:oMath>
                </a14:m>
                <a:r>
                  <a:rPr lang="fr-FR" sz="3200" b="1" dirty="0">
                    <a:solidFill>
                      <a:schemeClr val="tx1">
                        <a:lumMod val="65000"/>
                        <a:lumOff val="35000"/>
                      </a:schemeClr>
                    </a:solidFill>
                  </a:rPr>
                  <a:t> </a:t>
                </a:r>
                <a:endParaRPr lang="fr-FR" sz="3600" b="1" dirty="0">
                  <a:solidFill>
                    <a:schemeClr val="tx1">
                      <a:lumMod val="65000"/>
                      <a:lumOff val="35000"/>
                    </a:schemeClr>
                  </a:solidFill>
                  <a:cs typeface="Calibri" panose="020F0502020204030204" pitchFamily="34" charset="0"/>
                </a:endParaRP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624785" y="1118221"/>
                <a:ext cx="4724456" cy="1302943"/>
              </a:xfrm>
              <a:prstGeom prst="rect">
                <a:avLst/>
              </a:prstGeom>
              <a:blipFill>
                <a:blip r:embed="rId4"/>
                <a:stretch>
                  <a:fillRect l="-29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6111"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5</m:t>
                      </m:r>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6111" y="2880360"/>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0944"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2</m:t>
                          </m:r>
                        </m:num>
                        <m:den>
                          <m:r>
                            <m:rPr>
                              <m:nor/>
                            </m:rPr>
                            <a:rPr lang="en-US" sz="2800" b="1">
                              <a:solidFill>
                                <a:schemeClr val="tx1">
                                  <a:lumMod val="65000"/>
                                  <a:lumOff val="35000"/>
                                </a:schemeClr>
                              </a:solidFill>
                              <a:ea typeface="Cambria Math" panose="02040503050406030204" pitchFamily="18" charset="0"/>
                            </a:rPr>
                            <m:t>3</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0944" y="2880360"/>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076110"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m:t>
                          </m:r>
                        </m:num>
                        <m:den>
                          <m:r>
                            <m:rPr>
                              <m:nor/>
                            </m:rPr>
                            <a:rPr lang="en-US" sz="2800" b="1">
                              <a:solidFill>
                                <a:schemeClr val="tx1">
                                  <a:lumMod val="65000"/>
                                  <a:lumOff val="35000"/>
                                </a:schemeClr>
                              </a:solidFill>
                              <a:ea typeface="Cambria Math" panose="02040503050406030204" pitchFamily="18" charset="0"/>
                            </a:rPr>
                            <m:t>6</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076110" y="4696914"/>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0944"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2</m:t>
                          </m:r>
                        </m:num>
                        <m:den>
                          <m:r>
                            <m:rPr>
                              <m:nor/>
                            </m:rPr>
                            <a:rPr lang="en-US" sz="2800" b="1">
                              <a:solidFill>
                                <a:schemeClr val="tx1">
                                  <a:lumMod val="65000"/>
                                  <a:lumOff val="35000"/>
                                </a:schemeClr>
                              </a:solidFill>
                              <a:ea typeface="Cambria Math" panose="02040503050406030204" pitchFamily="18" charset="0"/>
                            </a:rPr>
                            <m:t>5</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0944" y="4696914"/>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826DB1DD-61E0-438F-8105-2A33368D8ED1}"/>
                  </a:ext>
                </a:extLst>
              </p:cNvPr>
              <p:cNvSpPr/>
              <p:nvPr/>
            </p:nvSpPr>
            <p:spPr>
              <a:xfrm>
                <a:off x="2076110" y="2878572"/>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a:solidFill>
                            <a:schemeClr val="bg1"/>
                          </a:solidFill>
                        </a:rPr>
                        <m:t>5</m:t>
                      </m:r>
                    </m:oMath>
                  </m:oMathPara>
                </a14:m>
                <a:endParaRPr lang="en-US" sz="2800" b="1" dirty="0">
                  <a:solidFill>
                    <a:schemeClr val="bg1"/>
                  </a:solidFill>
                </a:endParaRPr>
              </a:p>
            </p:txBody>
          </p:sp>
        </mc:Choice>
        <mc:Fallback xmlns="">
          <p:sp>
            <p:nvSpPr>
              <p:cNvPr id="16" name="Rectangle: Rounded Corners 15">
                <a:extLst>
                  <a:ext uri="{FF2B5EF4-FFF2-40B4-BE49-F238E27FC236}">
                    <a16:creationId xmlns:a16="http://schemas.microsoft.com/office/drawing/2014/main" id="{826DB1DD-61E0-438F-8105-2A33368D8ED1}"/>
                  </a:ext>
                </a:extLst>
              </p:cNvPr>
              <p:cNvSpPr>
                <a:spLocks noRot="1" noChangeAspect="1" noMove="1" noResize="1" noEditPoints="1" noAdjustHandles="1" noChangeArrowheads="1" noChangeShapeType="1" noTextEdit="1"/>
              </p:cNvSpPr>
              <p:nvPr/>
            </p:nvSpPr>
            <p:spPr>
              <a:xfrm>
                <a:off x="2076110" y="2878572"/>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7035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609545" y="1118221"/>
                <a:ext cx="6431336" cy="1302943"/>
              </a:xfrm>
              <a:prstGeom prst="rect">
                <a:avLst/>
              </a:prstGeom>
            </p:spPr>
            <p:txBody>
              <a:bodyPr vert="horz" lIns="91440" tIns="45720" rIns="91440" bIns="45720" rtlCol="0" anchor="t">
                <a:normAutofit fontScale="850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dirty="0">
                    <a:solidFill>
                      <a:schemeClr val="tx1">
                        <a:lumMod val="65000"/>
                        <a:lumOff val="35000"/>
                      </a:schemeClr>
                    </a:solidFill>
                    <a:effectLst/>
                    <a:ea typeface="Calibri" panose="020F0502020204030204" pitchFamily="34" charset="0"/>
                    <a:cs typeface="Calibri" panose="020F0502020204030204" pitchFamily="34" charset="0"/>
                  </a:rPr>
                  <a:t>Trouvez le quotient : </a:t>
                </a:r>
                <a14:m>
                  <m:oMath xmlns:m="http://schemas.openxmlformats.org/officeDocument/2006/math">
                    <m:r>
                      <m:rPr>
                        <m:nor/>
                      </m:rPr>
                      <a:rPr lang="fr-FR" sz="3200" b="1" i="0" smtClean="0">
                        <a:solidFill>
                          <a:schemeClr val="tx1">
                            <a:lumMod val="65000"/>
                            <a:lumOff val="35000"/>
                          </a:schemeClr>
                        </a:solidFill>
                        <a:latin typeface="+mj-lt"/>
                      </a:rPr>
                      <m:t>4</m:t>
                    </m:r>
                    <m:f>
                      <m:fPr>
                        <m:ctrlPr>
                          <a:rPr lang="fr-FR" sz="3200" b="1" i="1" smtClean="0">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2</m:t>
                        </m:r>
                      </m:num>
                      <m:den>
                        <m:r>
                          <m:rPr>
                            <m:nor/>
                          </m:rPr>
                          <a:rPr lang="fr-FR" sz="3200" b="1" i="0" smtClean="0">
                            <a:solidFill>
                              <a:schemeClr val="tx1">
                                <a:lumMod val="65000"/>
                                <a:lumOff val="35000"/>
                              </a:schemeClr>
                            </a:solidFill>
                          </a:rPr>
                          <m:t>7</m:t>
                        </m:r>
                      </m:den>
                    </m:f>
                    <m:r>
                      <m:rPr>
                        <m:nor/>
                      </m:rPr>
                      <a:rPr lang="fr-FR" sz="3200" b="1" i="0" smtClean="0">
                        <a:solidFill>
                          <a:schemeClr val="tx1">
                            <a:lumMod val="65000"/>
                            <a:lumOff val="35000"/>
                          </a:schemeClr>
                        </a:solidFill>
                      </a:rPr>
                      <m:t> </m:t>
                    </m:r>
                    <m:r>
                      <m:rPr>
                        <m:nor/>
                      </m:rPr>
                      <a:rPr lang="fr-FR" sz="3200" b="1" i="0" smtClean="0">
                        <a:solidFill>
                          <a:schemeClr val="tx1">
                            <a:lumMod val="65000"/>
                            <a:lumOff val="35000"/>
                          </a:schemeClr>
                        </a:solidFill>
                        <a:ea typeface="Cambria Math" panose="02040503050406030204" pitchFamily="18" charset="0"/>
                      </a:rPr>
                      <m:t>÷</m:t>
                    </m:r>
                    <m:r>
                      <m:rPr>
                        <m:nor/>
                      </m:rPr>
                      <a:rPr lang="fr-FR" sz="3200" b="1" i="0" smtClean="0">
                        <a:solidFill>
                          <a:schemeClr val="tx1">
                            <a:lumMod val="65000"/>
                            <a:lumOff val="35000"/>
                          </a:schemeClr>
                        </a:solidFill>
                        <a:ea typeface="Cambria Math" panose="02040503050406030204" pitchFamily="18" charset="0"/>
                      </a:rPr>
                      <m:t> 1</m:t>
                    </m:r>
                    <m:f>
                      <m:fPr>
                        <m:ctrlPr>
                          <a:rPr lang="fr-FR" sz="3200" b="1" i="1">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1</m:t>
                        </m:r>
                      </m:num>
                      <m:den>
                        <m:r>
                          <m:rPr>
                            <m:nor/>
                          </m:rPr>
                          <a:rPr lang="fr-FR" sz="3200" b="1" i="0" smtClean="0">
                            <a:solidFill>
                              <a:schemeClr val="tx1">
                                <a:lumMod val="65000"/>
                                <a:lumOff val="35000"/>
                              </a:schemeClr>
                            </a:solidFill>
                          </a:rPr>
                          <m:t>14</m:t>
                        </m:r>
                      </m:den>
                    </m:f>
                    <m:r>
                      <a:rPr lang="fr-FR" sz="3200" b="1" i="1" smtClean="0">
                        <a:solidFill>
                          <a:schemeClr val="tx1">
                            <a:lumMod val="65000"/>
                            <a:lumOff val="35000"/>
                          </a:schemeClr>
                        </a:solidFill>
                        <a:latin typeface="Cambria Math" panose="02040503050406030204" pitchFamily="18" charset="0"/>
                      </a:rPr>
                      <m:t>=</m:t>
                    </m:r>
                  </m:oMath>
                </a14:m>
                <a:r>
                  <a:rPr lang="fr-FR" sz="3200" b="1" dirty="0">
                    <a:solidFill>
                      <a:schemeClr val="tx1">
                        <a:lumMod val="65000"/>
                        <a:lumOff val="35000"/>
                      </a:schemeClr>
                    </a:solidFill>
                  </a:rPr>
                  <a:t> </a:t>
                </a:r>
                <a:endParaRPr lang="fr-FR" sz="3600" b="1" dirty="0">
                  <a:solidFill>
                    <a:schemeClr val="tx1">
                      <a:lumMod val="65000"/>
                      <a:lumOff val="35000"/>
                    </a:schemeClr>
                  </a:solidFill>
                  <a:cs typeface="Calibri" panose="020F0502020204030204" pitchFamily="34" charset="0"/>
                </a:endParaRP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609545" y="1118221"/>
                <a:ext cx="6431336" cy="1302943"/>
              </a:xfrm>
              <a:prstGeom prst="rect">
                <a:avLst/>
              </a:prstGeom>
              <a:blipFill>
                <a:blip r:embed="rId4"/>
                <a:stretch>
                  <a:fillRect l="-180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6111" y="284988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2</m:t>
                      </m:r>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6111" y="2849880"/>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0944" y="284988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4</m:t>
                      </m:r>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0944" y="2849880"/>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076111"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4</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7</m:t>
                          </m:r>
                        </m:num>
                        <m:den>
                          <m:r>
                            <m:rPr>
                              <m:nor/>
                            </m:rPr>
                            <a:rPr lang="en-US" sz="2800" b="1">
                              <a:solidFill>
                                <a:schemeClr val="tx1">
                                  <a:lumMod val="65000"/>
                                  <a:lumOff val="35000"/>
                                </a:schemeClr>
                              </a:solidFill>
                              <a:ea typeface="Cambria Math" panose="02040503050406030204" pitchFamily="18" charset="0"/>
                            </a:rPr>
                            <m:t>2</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076111" y="4696914"/>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0944"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4</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29</m:t>
                          </m:r>
                        </m:num>
                        <m:den>
                          <m:r>
                            <m:rPr>
                              <m:nor/>
                            </m:rPr>
                            <a:rPr lang="en-US" sz="2800" b="1">
                              <a:solidFill>
                                <a:schemeClr val="tx1">
                                  <a:lumMod val="65000"/>
                                  <a:lumOff val="35000"/>
                                </a:schemeClr>
                              </a:solidFill>
                              <a:ea typeface="Cambria Math" panose="02040503050406030204" pitchFamily="18" charset="0"/>
                            </a:rPr>
                            <m:t>49</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0944" y="4696914"/>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460B070E-7117-4F7C-A131-E1A4F6D9445C}"/>
                  </a:ext>
                </a:extLst>
              </p:cNvPr>
              <p:cNvSpPr/>
              <p:nvPr/>
            </p:nvSpPr>
            <p:spPr>
              <a:xfrm>
                <a:off x="7560944" y="2849880"/>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nor/>
                        </m:rPr>
                        <a:rPr lang="en-US" sz="2800" b="1">
                          <a:solidFill>
                            <a:schemeClr val="bg1"/>
                          </a:solidFill>
                        </a:rPr>
                        <m:t>4</m:t>
                      </m:r>
                    </m:oMath>
                  </m:oMathPara>
                </a14:m>
                <a:endParaRPr lang="en-US" sz="2800" b="1" dirty="0">
                  <a:solidFill>
                    <a:schemeClr val="bg1"/>
                  </a:solidFill>
                </a:endParaRPr>
              </a:p>
            </p:txBody>
          </p:sp>
        </mc:Choice>
        <mc:Fallback xmlns="">
          <p:sp>
            <p:nvSpPr>
              <p:cNvPr id="16" name="Rectangle: Rounded Corners 15">
                <a:extLst>
                  <a:ext uri="{FF2B5EF4-FFF2-40B4-BE49-F238E27FC236}">
                    <a16:creationId xmlns:a16="http://schemas.microsoft.com/office/drawing/2014/main" id="{460B070E-7117-4F7C-A131-E1A4F6D9445C}"/>
                  </a:ext>
                </a:extLst>
              </p:cNvPr>
              <p:cNvSpPr>
                <a:spLocks noRot="1" noChangeAspect="1" noMove="1" noResize="1" noEditPoints="1" noAdjustHandles="1" noChangeArrowheads="1" noChangeShapeType="1" noTextEdit="1"/>
              </p:cNvSpPr>
              <p:nvPr/>
            </p:nvSpPr>
            <p:spPr>
              <a:xfrm>
                <a:off x="7560944" y="2849880"/>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17361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487625" y="1118221"/>
                <a:ext cx="4328216" cy="130294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r>
                  <a:rPr lang="fr-FR" sz="3200" b="1" dirty="0">
                    <a:solidFill>
                      <a:schemeClr val="tx1">
                        <a:lumMod val="65000"/>
                        <a:lumOff val="35000"/>
                      </a:schemeClr>
                    </a:solidFill>
                    <a:effectLst/>
                    <a:ea typeface="Calibri" panose="020F0502020204030204" pitchFamily="34" charset="0"/>
                    <a:cs typeface="Calibri" panose="020F0502020204030204" pitchFamily="34" charset="0"/>
                  </a:rPr>
                  <a:t>Divisez : </a:t>
                </a:r>
                <a14:m>
                  <m:oMath xmlns:m="http://schemas.openxmlformats.org/officeDocument/2006/math">
                    <m:r>
                      <m:rPr>
                        <m:nor/>
                      </m:rPr>
                      <a:rPr lang="fr-FR" sz="3200" b="1" i="0" smtClean="0">
                        <a:solidFill>
                          <a:schemeClr val="tx1">
                            <a:lumMod val="65000"/>
                            <a:lumOff val="35000"/>
                          </a:schemeClr>
                        </a:solidFill>
                        <a:latin typeface="+mj-lt"/>
                      </a:rPr>
                      <m:t>3</m:t>
                    </m:r>
                    <m:f>
                      <m:fPr>
                        <m:ctrlPr>
                          <a:rPr lang="fr-FR" sz="3200" b="1" i="1" smtClean="0">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rPr>
                          <m:t>8</m:t>
                        </m:r>
                      </m:num>
                      <m:den>
                        <m:r>
                          <m:rPr>
                            <m:nor/>
                          </m:rPr>
                          <a:rPr lang="fr-FR" sz="3200" b="1" i="0" smtClean="0">
                            <a:solidFill>
                              <a:schemeClr val="tx1">
                                <a:lumMod val="65000"/>
                                <a:lumOff val="35000"/>
                              </a:schemeClr>
                            </a:solidFill>
                          </a:rPr>
                          <m:t>9</m:t>
                        </m:r>
                      </m:den>
                    </m:f>
                    <m:r>
                      <m:rPr>
                        <m:nor/>
                      </m:rPr>
                      <a:rPr lang="fr-FR" sz="3200" b="1" i="0" smtClean="0">
                        <a:solidFill>
                          <a:schemeClr val="tx1">
                            <a:lumMod val="65000"/>
                            <a:lumOff val="35000"/>
                          </a:schemeClr>
                        </a:solidFill>
                      </a:rPr>
                      <m:t> </m:t>
                    </m:r>
                    <m:r>
                      <m:rPr>
                        <m:nor/>
                      </m:rPr>
                      <a:rPr lang="fr-FR" sz="3200" b="1" i="0" smtClean="0">
                        <a:solidFill>
                          <a:schemeClr val="tx1">
                            <a:lumMod val="65000"/>
                            <a:lumOff val="35000"/>
                          </a:schemeClr>
                        </a:solidFill>
                        <a:ea typeface="Cambria Math" panose="02040503050406030204" pitchFamily="18" charset="0"/>
                      </a:rPr>
                      <m:t>÷</m:t>
                    </m:r>
                    <m:r>
                      <m:rPr>
                        <m:nor/>
                      </m:rPr>
                      <a:rPr lang="fr-FR" sz="3200" b="1" i="0" smtClean="0">
                        <a:solidFill>
                          <a:schemeClr val="tx1">
                            <a:lumMod val="65000"/>
                            <a:lumOff val="35000"/>
                          </a:schemeClr>
                        </a:solidFill>
                        <a:ea typeface="Cambria Math" panose="02040503050406030204" pitchFamily="18" charset="0"/>
                      </a:rPr>
                      <m:t> 7=</m:t>
                    </m:r>
                  </m:oMath>
                </a14:m>
                <a:endParaRPr lang="fr-FR" sz="3600" b="1" dirty="0">
                  <a:solidFill>
                    <a:schemeClr val="tx1">
                      <a:lumMod val="65000"/>
                      <a:lumOff val="35000"/>
                    </a:schemeClr>
                  </a:solidFill>
                  <a:cs typeface="Calibri" panose="020F0502020204030204" pitchFamily="34" charset="0"/>
                </a:endParaRP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487625" y="1118221"/>
                <a:ext cx="4328216" cy="1302943"/>
              </a:xfrm>
              <a:prstGeom prst="rect">
                <a:avLst/>
              </a:prstGeom>
              <a:blipFill>
                <a:blip r:embed="rId4"/>
                <a:stretch>
                  <a:fillRect l="-3662" b="-9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6111"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5</m:t>
                          </m:r>
                        </m:num>
                        <m:den>
                          <m:r>
                            <m:rPr>
                              <m:nor/>
                            </m:rPr>
                            <a:rPr lang="en-US" sz="2800" b="1">
                              <a:solidFill>
                                <a:schemeClr val="tx1">
                                  <a:lumMod val="65000"/>
                                  <a:lumOff val="35000"/>
                                </a:schemeClr>
                              </a:solidFill>
                              <a:ea typeface="Cambria Math" panose="02040503050406030204" pitchFamily="18" charset="0"/>
                            </a:rPr>
                            <m:t>9</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6111" y="2880360"/>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0944"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7</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5</m:t>
                          </m:r>
                        </m:num>
                        <m:den>
                          <m:r>
                            <m:rPr>
                              <m:nor/>
                            </m:rPr>
                            <a:rPr lang="en-US" sz="2800" b="1">
                              <a:solidFill>
                                <a:schemeClr val="tx1">
                                  <a:lumMod val="65000"/>
                                  <a:lumOff val="35000"/>
                                </a:schemeClr>
                              </a:solidFill>
                              <a:ea typeface="Cambria Math" panose="02040503050406030204" pitchFamily="18" charset="0"/>
                            </a:rPr>
                            <m:t>9</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0944" y="2880360"/>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076111" y="471215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4</m:t>
                          </m:r>
                        </m:num>
                        <m:den>
                          <m:r>
                            <m:rPr>
                              <m:nor/>
                            </m:rPr>
                            <a:rPr lang="en-US" sz="2800" b="1">
                              <a:solidFill>
                                <a:schemeClr val="tx1">
                                  <a:lumMod val="65000"/>
                                  <a:lumOff val="35000"/>
                                </a:schemeClr>
                              </a:solidFill>
                              <a:ea typeface="Cambria Math" panose="02040503050406030204" pitchFamily="18" charset="0"/>
                            </a:rPr>
                            <m:t>9</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076111" y="4712154"/>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0944" y="471215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2</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m:t>
                          </m:r>
                        </m:num>
                        <m:den>
                          <m:r>
                            <m:rPr>
                              <m:nor/>
                            </m:rPr>
                            <a:rPr lang="en-US" sz="2800" b="1">
                              <a:solidFill>
                                <a:schemeClr val="tx1">
                                  <a:lumMod val="65000"/>
                                  <a:lumOff val="35000"/>
                                </a:schemeClr>
                              </a:solidFill>
                              <a:ea typeface="Cambria Math" panose="02040503050406030204" pitchFamily="18" charset="0"/>
                            </a:rPr>
                            <m:t>9</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0944" y="4712154"/>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7DFEB3B7-7EA8-4F02-A98F-A7C6041A7B11}"/>
                  </a:ext>
                </a:extLst>
              </p:cNvPr>
              <p:cNvSpPr/>
              <p:nvPr/>
            </p:nvSpPr>
            <p:spPr>
              <a:xfrm>
                <a:off x="2076111" y="2880360"/>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a:solidFill>
                                <a:schemeClr val="bg1"/>
                              </a:solidFill>
                              <a:latin typeface="Cambria Math" panose="02040503050406030204" pitchFamily="18" charset="0"/>
                            </a:rPr>
                          </m:ctrlPr>
                        </m:fPr>
                        <m:num>
                          <m:r>
                            <m:rPr>
                              <m:nor/>
                            </m:rPr>
                            <a:rPr lang="en-US" sz="2800" b="1">
                              <a:solidFill>
                                <a:schemeClr val="bg1"/>
                              </a:solidFill>
                            </a:rPr>
                            <m:t>5</m:t>
                          </m:r>
                        </m:num>
                        <m:den>
                          <m:r>
                            <m:rPr>
                              <m:nor/>
                            </m:rPr>
                            <a:rPr lang="en-US" sz="2800" b="1">
                              <a:solidFill>
                                <a:schemeClr val="bg1"/>
                              </a:solidFill>
                            </a:rPr>
                            <m:t>9</m:t>
                          </m:r>
                        </m:den>
                      </m:f>
                    </m:oMath>
                  </m:oMathPara>
                </a14:m>
                <a:endParaRPr lang="en-US" sz="2800" b="1" dirty="0">
                  <a:solidFill>
                    <a:schemeClr val="bg1"/>
                  </a:solidFill>
                </a:endParaRPr>
              </a:p>
            </p:txBody>
          </p:sp>
        </mc:Choice>
        <mc:Fallback xmlns="">
          <p:sp>
            <p:nvSpPr>
              <p:cNvPr id="16" name="Rectangle: Rounded Corners 15">
                <a:extLst>
                  <a:ext uri="{FF2B5EF4-FFF2-40B4-BE49-F238E27FC236}">
                    <a16:creationId xmlns:a16="http://schemas.microsoft.com/office/drawing/2014/main" id="{7DFEB3B7-7EA8-4F02-A98F-A7C6041A7B11}"/>
                  </a:ext>
                </a:extLst>
              </p:cNvPr>
              <p:cNvSpPr>
                <a:spLocks noRot="1" noChangeAspect="1" noMove="1" noResize="1" noEditPoints="1" noAdjustHandles="1" noChangeArrowheads="1" noChangeShapeType="1" noTextEdit="1"/>
              </p:cNvSpPr>
              <p:nvPr/>
            </p:nvSpPr>
            <p:spPr>
              <a:xfrm>
                <a:off x="2076111" y="2880360"/>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581677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641717" y="1172070"/>
                <a:ext cx="4964909" cy="1623592"/>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 xmlns:m="http://schemas.openxmlformats.org/officeDocument/2006/math">
                    <m:d>
                      <m:dPr>
                        <m:ctrlPr>
                          <a:rPr lang="en-US" sz="3200" b="1" i="1" smtClean="0">
                            <a:solidFill>
                              <a:schemeClr val="tx1">
                                <a:lumMod val="65000"/>
                                <a:lumOff val="35000"/>
                              </a:schemeClr>
                            </a:solidFill>
                            <a:latin typeface="Cambria Math" panose="02040503050406030204" pitchFamily="18" charset="0"/>
                          </a:rPr>
                        </m:ctrlPr>
                      </m:dPr>
                      <m:e>
                        <m:r>
                          <m:rPr>
                            <m:nor/>
                          </m:rPr>
                          <a:rPr lang="en-US" sz="3200" b="1" i="0" smtClean="0">
                            <a:solidFill>
                              <a:schemeClr val="tx1">
                                <a:lumMod val="65000"/>
                                <a:lumOff val="35000"/>
                              </a:schemeClr>
                            </a:solidFill>
                            <a:latin typeface="+mj-lt"/>
                          </a:rPr>
                          <m:t>1</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j-lt"/>
                              </a:rPr>
                              <m:t>1</m:t>
                            </m:r>
                          </m:num>
                          <m:den>
                            <m:r>
                              <m:rPr>
                                <m:nor/>
                              </m:rPr>
                              <a:rPr lang="en-US" sz="3200" b="1" i="0" smtClean="0">
                                <a:solidFill>
                                  <a:schemeClr val="tx1">
                                    <a:lumMod val="65000"/>
                                    <a:lumOff val="35000"/>
                                  </a:schemeClr>
                                </a:solidFill>
                                <a:latin typeface="+mj-lt"/>
                              </a:rPr>
                              <m:t>15</m:t>
                            </m:r>
                          </m:den>
                        </m:f>
                        <m:r>
                          <a:rPr lang="en-US" sz="3200" b="1" i="1" smtClean="0">
                            <a:solidFill>
                              <a:schemeClr val="tx1">
                                <a:lumMod val="65000"/>
                                <a:lumOff val="35000"/>
                              </a:schemeClr>
                            </a:solidFill>
                            <a:latin typeface="Cambria Math" panose="02040503050406030204" pitchFamily="18" charset="0"/>
                          </a:rPr>
                          <m:t> </m:t>
                        </m:r>
                        <m:r>
                          <m:rPr>
                            <m:nor/>
                          </m:rPr>
                          <a:rPr lang="en-US" sz="3200" b="1" i="0" smtClean="0">
                            <a:solidFill>
                              <a:schemeClr val="tx1">
                                <a:lumMod val="65000"/>
                                <a:lumOff val="35000"/>
                              </a:schemeClr>
                            </a:solidFill>
                            <a:latin typeface="+mj-lt"/>
                            <a:ea typeface="Cambria Math" panose="02040503050406030204" pitchFamily="18" charset="0"/>
                          </a:rPr>
                          <m:t>÷</m:t>
                        </m:r>
                        <m:r>
                          <m:rPr>
                            <m:nor/>
                          </m:rPr>
                          <a:rPr lang="en-US" sz="3200" b="1" i="0" smtClean="0">
                            <a:solidFill>
                              <a:schemeClr val="tx1">
                                <a:lumMod val="65000"/>
                                <a:lumOff val="35000"/>
                              </a:schemeClr>
                            </a:solidFill>
                            <a:latin typeface="+mj-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j-lt"/>
                                <a:ea typeface="Cambria Math" panose="02040503050406030204" pitchFamily="18" charset="0"/>
                              </a:rPr>
                              <m:t>2</m:t>
                            </m:r>
                          </m:num>
                          <m:den>
                            <m:r>
                              <m:rPr>
                                <m:nor/>
                              </m:rPr>
                              <a:rPr lang="en-US" sz="3200" b="1" i="0" smtClean="0">
                                <a:solidFill>
                                  <a:schemeClr val="tx1">
                                    <a:lumMod val="65000"/>
                                    <a:lumOff val="35000"/>
                                  </a:schemeClr>
                                </a:solidFill>
                                <a:latin typeface="+mj-lt"/>
                                <a:ea typeface="Cambria Math" panose="02040503050406030204" pitchFamily="18" charset="0"/>
                              </a:rPr>
                              <m:t>5</m:t>
                            </m:r>
                          </m:den>
                        </m:f>
                      </m:e>
                    </m:d>
                    <m:r>
                      <m:rPr>
                        <m:nor/>
                      </m:rPr>
                      <a:rPr lang="en-US" sz="3200" b="1" i="0" smtClean="0">
                        <a:solidFill>
                          <a:schemeClr val="tx1">
                            <a:lumMod val="65000"/>
                            <a:lumOff val="35000"/>
                          </a:schemeClr>
                        </a:solidFill>
                        <a:latin typeface="+mj-lt"/>
                      </a:rPr>
                      <m:t> </m:t>
                    </m:r>
                    <m:r>
                      <m:rPr>
                        <m:nor/>
                      </m:rPr>
                      <a:rPr lang="en-US" sz="3200" b="1" i="0" smtClean="0">
                        <a:solidFill>
                          <a:schemeClr val="tx1">
                            <a:lumMod val="65000"/>
                            <a:lumOff val="35000"/>
                          </a:schemeClr>
                        </a:solidFill>
                        <a:latin typeface="+mj-lt"/>
                        <a:ea typeface="Cambria Math" panose="02040503050406030204" pitchFamily="18" charset="0"/>
                      </a:rPr>
                      <m:t>×</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t> </m:t>
                        </m:r>
                        <m:r>
                          <m:rPr>
                            <m:nor/>
                          </m:rPr>
                          <a:rPr lang="en-US" sz="3200" b="1" i="0" smtClean="0">
                            <a:solidFill>
                              <a:schemeClr val="tx1">
                                <a:lumMod val="65000"/>
                                <a:lumOff val="35000"/>
                              </a:schemeClr>
                            </a:solidFill>
                            <a:latin typeface="+mj-lt"/>
                            <a:ea typeface="Cambria Math" panose="02040503050406030204" pitchFamily="18" charset="0"/>
                          </a:rPr>
                          <m:t>2</m:t>
                        </m:r>
                      </m:num>
                      <m:den>
                        <m:r>
                          <m:rPr>
                            <m:nor/>
                          </m:rPr>
                          <a:rPr lang="en-US" sz="3200" b="1" i="0" smtClean="0">
                            <a:solidFill>
                              <a:schemeClr val="tx1">
                                <a:lumMod val="65000"/>
                                <a:lumOff val="35000"/>
                              </a:schemeClr>
                            </a:solidFill>
                            <a:latin typeface="+mj-lt"/>
                            <a:ea typeface="Cambria Math" panose="02040503050406030204" pitchFamily="18" charset="0"/>
                          </a:rPr>
                          <m:t>9</m:t>
                        </m:r>
                      </m:den>
                    </m:f>
                  </m:oMath>
                </a14:m>
                <a:r>
                  <a:rPr lang="en-US" sz="3200" b="1" dirty="0">
                    <a:solidFill>
                      <a:schemeClr val="tx1">
                        <a:lumMod val="65000"/>
                        <a:lumOff val="35000"/>
                      </a:schemeClr>
                    </a:solidFill>
                    <a:latin typeface="+mj-lt"/>
                    <a:cs typeface="Calibri" panose="020F0502020204030204" pitchFamily="34" charset="0"/>
                  </a:rPr>
                  <a:t> =</a:t>
                </a: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641717" y="1172070"/>
                <a:ext cx="4964909" cy="162359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4725"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2</m:t>
                          </m:r>
                        </m:num>
                        <m:den>
                          <m:r>
                            <m:rPr>
                              <m:nor/>
                            </m:rPr>
                            <a:rPr lang="en-US" sz="2800" b="1">
                              <a:solidFill>
                                <a:schemeClr val="tx1">
                                  <a:lumMod val="65000"/>
                                  <a:lumOff val="35000"/>
                                </a:schemeClr>
                              </a:solidFill>
                              <a:ea typeface="Cambria Math" panose="02040503050406030204" pitchFamily="18" charset="0"/>
                            </a:rPr>
                            <m:t>3</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4725" y="2880360"/>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0944"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m:t>
                          </m:r>
                        </m:num>
                        <m:den>
                          <m:r>
                            <m:rPr>
                              <m:nor/>
                            </m:rPr>
                            <a:rPr lang="en-US" sz="2800" b="1">
                              <a:solidFill>
                                <a:schemeClr val="tx1">
                                  <a:lumMod val="65000"/>
                                  <a:lumOff val="35000"/>
                                </a:schemeClr>
                              </a:solidFill>
                              <a:ea typeface="Cambria Math" panose="02040503050406030204" pitchFamily="18" charset="0"/>
                            </a:rPr>
                            <m:t>3</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0944" y="2880360"/>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137071" y="471215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16</m:t>
                          </m:r>
                        </m:num>
                        <m:den>
                          <m:r>
                            <m:rPr>
                              <m:nor/>
                            </m:rPr>
                            <a:rPr lang="en-US" sz="2800" b="1">
                              <a:solidFill>
                                <a:schemeClr val="tx1">
                                  <a:lumMod val="65000"/>
                                  <a:lumOff val="35000"/>
                                </a:schemeClr>
                              </a:solidFill>
                              <a:ea typeface="Cambria Math" panose="02040503050406030204" pitchFamily="18" charset="0"/>
                            </a:rPr>
                            <m:t>27</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137071" y="4712154"/>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0944" y="471215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1</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16</m:t>
                          </m:r>
                        </m:num>
                        <m:den>
                          <m:r>
                            <m:rPr>
                              <m:nor/>
                            </m:rPr>
                            <a:rPr lang="en-US" sz="2800" b="1">
                              <a:solidFill>
                                <a:schemeClr val="tx1">
                                  <a:lumMod val="65000"/>
                                  <a:lumOff val="35000"/>
                                </a:schemeClr>
                              </a:solidFill>
                              <a:ea typeface="Cambria Math" panose="02040503050406030204" pitchFamily="18" charset="0"/>
                            </a:rPr>
                            <m:t>27</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0944" y="4712154"/>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6EB7D6FE-B4FA-46D1-A013-9149D8111254}"/>
                  </a:ext>
                </a:extLst>
              </p:cNvPr>
              <p:cNvSpPr/>
              <p:nvPr/>
            </p:nvSpPr>
            <p:spPr>
              <a:xfrm>
                <a:off x="2137071" y="4712154"/>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a:solidFill>
                                <a:schemeClr val="bg1"/>
                              </a:solidFill>
                              <a:latin typeface="Cambria Math" panose="02040503050406030204" pitchFamily="18" charset="0"/>
                            </a:rPr>
                          </m:ctrlPr>
                        </m:fPr>
                        <m:num>
                          <m:r>
                            <m:rPr>
                              <m:nor/>
                            </m:rPr>
                            <a:rPr lang="en-US" sz="2800" b="1">
                              <a:solidFill>
                                <a:schemeClr val="bg1"/>
                              </a:solidFill>
                            </a:rPr>
                            <m:t>16</m:t>
                          </m:r>
                        </m:num>
                        <m:den>
                          <m:r>
                            <m:rPr>
                              <m:nor/>
                            </m:rPr>
                            <a:rPr lang="en-US" sz="2800" b="1">
                              <a:solidFill>
                                <a:schemeClr val="bg1"/>
                              </a:solidFill>
                            </a:rPr>
                            <m:t>27</m:t>
                          </m:r>
                        </m:den>
                      </m:f>
                    </m:oMath>
                  </m:oMathPara>
                </a14:m>
                <a:endParaRPr lang="en-US" sz="2800" b="1" dirty="0">
                  <a:solidFill>
                    <a:schemeClr val="bg1"/>
                  </a:solidFill>
                </a:endParaRPr>
              </a:p>
            </p:txBody>
          </p:sp>
        </mc:Choice>
        <mc:Fallback xmlns="">
          <p:sp>
            <p:nvSpPr>
              <p:cNvPr id="16" name="Rectangle: Rounded Corners 15">
                <a:extLst>
                  <a:ext uri="{FF2B5EF4-FFF2-40B4-BE49-F238E27FC236}">
                    <a16:creationId xmlns:a16="http://schemas.microsoft.com/office/drawing/2014/main" id="{6EB7D6FE-B4FA-46D1-A013-9149D8111254}"/>
                  </a:ext>
                </a:extLst>
              </p:cNvPr>
              <p:cNvSpPr>
                <a:spLocks noRot="1" noChangeAspect="1" noMove="1" noResize="1" noEditPoints="1" noAdjustHandles="1" noChangeArrowheads="1" noChangeShapeType="1" noTextEdit="1"/>
              </p:cNvSpPr>
              <p:nvPr/>
            </p:nvSpPr>
            <p:spPr>
              <a:xfrm>
                <a:off x="2137071" y="4712154"/>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841279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puis choisissez la bonne réponse.</a:t>
            </a:r>
            <a:endParaRPr lang="fr-FR" sz="3200" dirty="0">
              <a:sym typeface="Comic Sans MS"/>
            </a:endParaRPr>
          </a:p>
        </p:txBody>
      </p:sp>
      <mc:AlternateContent xmlns:mc="http://schemas.openxmlformats.org/markup-compatibility/2006" xmlns:a14="http://schemas.microsoft.com/office/drawing/2010/main">
        <mc:Choice Requires="a14">
          <p:sp>
            <p:nvSpPr>
              <p:cNvPr id="9" name="Subtitle 2">
                <a:extLst>
                  <a:ext uri="{FF2B5EF4-FFF2-40B4-BE49-F238E27FC236}">
                    <a16:creationId xmlns:a16="http://schemas.microsoft.com/office/drawing/2014/main" id="{1C27CC1C-B16F-4AD7-9253-F890CAC22245}"/>
                  </a:ext>
                </a:extLst>
              </p:cNvPr>
              <p:cNvSpPr txBox="1">
                <a:spLocks/>
              </p:cNvSpPr>
              <p:nvPr/>
            </p:nvSpPr>
            <p:spPr>
              <a:xfrm>
                <a:off x="626477" y="1187310"/>
                <a:ext cx="4964909" cy="1623592"/>
              </a:xfrm>
              <a:prstGeom prst="rect">
                <a:avLst/>
              </a:prstGeom>
            </p:spPr>
            <p:txBody>
              <a:bodyPr vert="horz" lIns="91440" tIns="45720" rIns="91440" bIns="45720" rtlCol="0" anchor="t">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nSpc>
                    <a:spcPct val="150000"/>
                  </a:lnSpc>
                  <a:buFont typeface="Arial"/>
                  <a:buNone/>
                </a:pPr>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rPr>
                          <m:t>5</m:t>
                        </m:r>
                      </m:num>
                      <m:den>
                        <m:r>
                          <m:rPr>
                            <m:nor/>
                          </m:rPr>
                          <a:rPr lang="en-US" sz="3200" b="1" i="0" smtClean="0">
                            <a:solidFill>
                              <a:schemeClr val="tx1">
                                <a:lumMod val="65000"/>
                                <a:lumOff val="35000"/>
                              </a:schemeClr>
                            </a:solidFill>
                          </a:rPr>
                          <m:t>6</m:t>
                        </m:r>
                      </m:den>
                    </m:f>
                    <m:r>
                      <m:rPr>
                        <m:nor/>
                      </m:rPr>
                      <a:rPr lang="en-US" sz="3200" b="1" i="0" smtClean="0">
                        <a:solidFill>
                          <a:schemeClr val="tx1">
                            <a:lumMod val="65000"/>
                            <a:lumOff val="35000"/>
                          </a:schemeClr>
                        </a:solidFill>
                      </a:rPr>
                      <m:t> </m:t>
                    </m:r>
                    <m:r>
                      <m:rPr>
                        <m:nor/>
                      </m:rPr>
                      <a:rPr lang="en-US" sz="3200" b="1" i="0" smtClean="0">
                        <a:solidFill>
                          <a:schemeClr val="tx1">
                            <a:lumMod val="65000"/>
                            <a:lumOff val="35000"/>
                          </a:schemeClr>
                        </a:solidFill>
                        <a:ea typeface="Cambria Math" panose="02040503050406030204" pitchFamily="18" charset="0"/>
                      </a:rPr>
                      <m:t>÷</m:t>
                    </m:r>
                    <m:r>
                      <m:rPr>
                        <m:nor/>
                      </m:rPr>
                      <a:rPr lang="en-US" sz="3200" b="1" i="0" smtClean="0">
                        <a:solidFill>
                          <a:schemeClr val="tx1">
                            <a:lumMod val="65000"/>
                            <a:lumOff val="35000"/>
                          </a:schemeClr>
                        </a:solidFill>
                        <a:ea typeface="Cambria Math" panose="02040503050406030204" pitchFamily="18" charset="0"/>
                      </a:rPr>
                      <m:t> </m:t>
                    </m:r>
                    <m:d>
                      <m:dPr>
                        <m:ctrlPr>
                          <a:rPr lang="en-US" sz="3200" b="1" i="1" smtClean="0">
                            <a:solidFill>
                              <a:schemeClr val="tx1">
                                <a:lumMod val="65000"/>
                                <a:lumOff val="35000"/>
                              </a:schemeClr>
                            </a:solidFill>
                            <a:latin typeface="Cambria Math" panose="02040503050406030204" pitchFamily="18" charset="0"/>
                          </a:rPr>
                        </m:ctrlPr>
                      </m:dPr>
                      <m:e>
                        <m:r>
                          <m:rPr>
                            <m:nor/>
                          </m:rPr>
                          <a:rPr lang="en-US" sz="3200" b="1" i="0" smtClean="0">
                            <a:solidFill>
                              <a:schemeClr val="tx1">
                                <a:lumMod val="65000"/>
                                <a:lumOff val="35000"/>
                              </a:schemeClr>
                            </a:solidFill>
                          </a:rPr>
                          <m:t>1</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rPr>
                              <m:t>1</m:t>
                            </m:r>
                          </m:num>
                          <m:den>
                            <m:r>
                              <m:rPr>
                                <m:nor/>
                              </m:rPr>
                              <a:rPr lang="en-US" sz="3200" b="1" i="0" smtClean="0">
                                <a:solidFill>
                                  <a:schemeClr val="tx1">
                                    <a:lumMod val="65000"/>
                                    <a:lumOff val="35000"/>
                                  </a:schemeClr>
                                </a:solidFill>
                              </a:rPr>
                              <m:t>4</m:t>
                            </m:r>
                          </m:den>
                        </m:f>
                        <m:r>
                          <m:rPr>
                            <m:nor/>
                          </m:rPr>
                          <a:rPr lang="en-US" sz="3200" b="1" i="0" smtClean="0">
                            <a:solidFill>
                              <a:schemeClr val="tx1">
                                <a:lumMod val="65000"/>
                                <a:lumOff val="35000"/>
                              </a:schemeClr>
                            </a:solidFill>
                          </a:rPr>
                          <m:t> </m:t>
                        </m:r>
                        <m:r>
                          <m:rPr>
                            <m:nor/>
                          </m:rPr>
                          <a:rPr lang="en-US" sz="3200" b="1" i="0" smtClean="0">
                            <a:solidFill>
                              <a:schemeClr val="tx1">
                                <a:lumMod val="65000"/>
                                <a:lumOff val="35000"/>
                              </a:schemeClr>
                            </a:solidFill>
                            <a:ea typeface="Cambria Math" panose="02040503050406030204" pitchFamily="18" charset="0"/>
                          </a:rPr>
                          <m:t>×</m:t>
                        </m:r>
                        <m:r>
                          <m:rPr>
                            <m:nor/>
                          </m:rPr>
                          <a:rPr lang="en-US" sz="3200" b="1" i="0" smtClean="0">
                            <a:solidFill>
                              <a:schemeClr val="tx1">
                                <a:lumMod val="65000"/>
                                <a:lumOff val="35000"/>
                              </a:schemeClr>
                            </a:solidFill>
                            <a:ea typeface="Cambria Math" panose="02040503050406030204" pitchFamily="18" charset="0"/>
                          </a:rPr>
                          <m:t> 2</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ea typeface="Cambria Math" panose="02040503050406030204" pitchFamily="18" charset="0"/>
                              </a:rPr>
                              <m:t>1</m:t>
                            </m:r>
                          </m:num>
                          <m:den>
                            <m:r>
                              <m:rPr>
                                <m:nor/>
                              </m:rPr>
                              <a:rPr lang="en-US" sz="3200" b="1" i="0" smtClean="0">
                                <a:solidFill>
                                  <a:schemeClr val="tx1">
                                    <a:lumMod val="65000"/>
                                    <a:lumOff val="35000"/>
                                  </a:schemeClr>
                                </a:solidFill>
                                <a:ea typeface="Cambria Math" panose="02040503050406030204" pitchFamily="18" charset="0"/>
                              </a:rPr>
                              <m:t>3</m:t>
                            </m:r>
                          </m:den>
                        </m:f>
                      </m:e>
                    </m:d>
                    <m:r>
                      <m:rPr>
                        <m:nor/>
                      </m:rPr>
                      <a:rPr lang="en-US" sz="3200" b="1" i="0" smtClean="0">
                        <a:solidFill>
                          <a:schemeClr val="tx1">
                            <a:lumMod val="65000"/>
                            <a:lumOff val="35000"/>
                          </a:schemeClr>
                        </a:solidFill>
                        <a:ea typeface="Cambria Math" panose="02040503050406030204" pitchFamily="18" charset="0"/>
                      </a:rPr>
                      <m:t> </m:t>
                    </m:r>
                  </m:oMath>
                </a14:m>
                <a:r>
                  <a:rPr lang="en-US" sz="3200" b="1" dirty="0">
                    <a:solidFill>
                      <a:schemeClr val="tx1">
                        <a:lumMod val="65000"/>
                        <a:lumOff val="35000"/>
                      </a:schemeClr>
                    </a:solidFill>
                    <a:cs typeface="Calibri" panose="020F0502020204030204" pitchFamily="34" charset="0"/>
                  </a:rPr>
                  <a:t>=</a:t>
                </a:r>
              </a:p>
            </p:txBody>
          </p:sp>
        </mc:Choice>
        <mc:Fallback xmlns="">
          <p:sp>
            <p:nvSpPr>
              <p:cNvPr id="9" name="Subtitle 2">
                <a:extLst>
                  <a:ext uri="{FF2B5EF4-FFF2-40B4-BE49-F238E27FC236}">
                    <a16:creationId xmlns:a16="http://schemas.microsoft.com/office/drawing/2014/main" id="{1C27CC1C-B16F-4AD7-9253-F890CAC22245}"/>
                  </a:ext>
                </a:extLst>
              </p:cNvPr>
              <p:cNvSpPr txBox="1">
                <a:spLocks noRot="1" noChangeAspect="1" noMove="1" noResize="1" noEditPoints="1" noAdjustHandles="1" noChangeArrowheads="1" noChangeShapeType="1" noTextEdit="1"/>
              </p:cNvSpPr>
              <p:nvPr/>
            </p:nvSpPr>
            <p:spPr>
              <a:xfrm>
                <a:off x="626477" y="1187310"/>
                <a:ext cx="4964909" cy="162359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Rounded Corners 11">
                <a:extLst>
                  <a:ext uri="{FF2B5EF4-FFF2-40B4-BE49-F238E27FC236}">
                    <a16:creationId xmlns:a16="http://schemas.microsoft.com/office/drawing/2014/main" id="{C0E95DEA-0DBC-40CF-8B8F-46536250E393}"/>
                  </a:ext>
                </a:extLst>
              </p:cNvPr>
              <p:cNvSpPr/>
              <p:nvPr/>
            </p:nvSpPr>
            <p:spPr>
              <a:xfrm>
                <a:off x="2074725"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2</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31</m:t>
                          </m:r>
                        </m:num>
                        <m:den>
                          <m:r>
                            <m:rPr>
                              <m:nor/>
                            </m:rPr>
                            <a:rPr lang="en-US" sz="2800" b="1">
                              <a:solidFill>
                                <a:schemeClr val="tx1">
                                  <a:lumMod val="65000"/>
                                  <a:lumOff val="35000"/>
                                </a:schemeClr>
                              </a:solidFill>
                              <a:ea typeface="Cambria Math" panose="02040503050406030204" pitchFamily="18" charset="0"/>
                            </a:rPr>
                            <m:t>72</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2" name="Rectangle: Rounded Corners 11">
                <a:extLst>
                  <a:ext uri="{FF2B5EF4-FFF2-40B4-BE49-F238E27FC236}">
                    <a16:creationId xmlns:a16="http://schemas.microsoft.com/office/drawing/2014/main" id="{C0E95DEA-0DBC-40CF-8B8F-46536250E393}"/>
                  </a:ext>
                </a:extLst>
              </p:cNvPr>
              <p:cNvSpPr>
                <a:spLocks noRot="1" noChangeAspect="1" noMove="1" noResize="1" noEditPoints="1" noAdjustHandles="1" noChangeArrowheads="1" noChangeShapeType="1" noTextEdit="1"/>
              </p:cNvSpPr>
              <p:nvPr/>
            </p:nvSpPr>
            <p:spPr>
              <a:xfrm>
                <a:off x="2074725" y="2880360"/>
                <a:ext cx="2560320" cy="1097280"/>
              </a:xfrm>
              <a:prstGeom prst="roundRect">
                <a:avLst>
                  <a:gd name="adj" fmla="val 50000"/>
                </a:avLst>
              </a:prstGeom>
              <a:blipFill>
                <a:blip r:embed="rId5"/>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Rounded Corners 19">
                <a:extLst>
                  <a:ext uri="{FF2B5EF4-FFF2-40B4-BE49-F238E27FC236}">
                    <a16:creationId xmlns:a16="http://schemas.microsoft.com/office/drawing/2014/main" id="{35A3DCDF-FFD7-43F5-A9D4-C7CBDD8CE426}"/>
                  </a:ext>
                </a:extLst>
              </p:cNvPr>
              <p:cNvSpPr/>
              <p:nvPr/>
            </p:nvSpPr>
            <p:spPr>
              <a:xfrm>
                <a:off x="7560944" y="2880360"/>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m:t>
                          </m:r>
                        </m:num>
                        <m:den>
                          <m:r>
                            <m:rPr>
                              <m:nor/>
                            </m:rPr>
                            <a:rPr lang="en-US" sz="2800" b="1">
                              <a:solidFill>
                                <a:schemeClr val="tx1">
                                  <a:lumMod val="65000"/>
                                  <a:lumOff val="35000"/>
                                </a:schemeClr>
                              </a:solidFill>
                              <a:ea typeface="Cambria Math" panose="02040503050406030204" pitchFamily="18" charset="0"/>
                            </a:rPr>
                            <m:t>3</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20" name="Rectangle: Rounded Corners 19">
                <a:extLst>
                  <a:ext uri="{FF2B5EF4-FFF2-40B4-BE49-F238E27FC236}">
                    <a16:creationId xmlns:a16="http://schemas.microsoft.com/office/drawing/2014/main" id="{35A3DCDF-FFD7-43F5-A9D4-C7CBDD8CE426}"/>
                  </a:ext>
                </a:extLst>
              </p:cNvPr>
              <p:cNvSpPr>
                <a:spLocks noRot="1" noChangeAspect="1" noMove="1" noResize="1" noEditPoints="1" noAdjustHandles="1" noChangeArrowheads="1" noChangeShapeType="1" noTextEdit="1"/>
              </p:cNvSpPr>
              <p:nvPr/>
            </p:nvSpPr>
            <p:spPr>
              <a:xfrm>
                <a:off x="7560944" y="2880360"/>
                <a:ext cx="2560320" cy="1097280"/>
              </a:xfrm>
              <a:prstGeom prst="roundRect">
                <a:avLst>
                  <a:gd name="adj" fmla="val 50000"/>
                </a:avLst>
              </a:prstGeom>
              <a:blipFill>
                <a:blip r:embed="rId6"/>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Rounded Corners 17">
                <a:extLst>
                  <a:ext uri="{FF2B5EF4-FFF2-40B4-BE49-F238E27FC236}">
                    <a16:creationId xmlns:a16="http://schemas.microsoft.com/office/drawing/2014/main" id="{066B38E2-3C1B-663E-7ED4-7B0DF5DF691F}"/>
                  </a:ext>
                </a:extLst>
              </p:cNvPr>
              <p:cNvSpPr/>
              <p:nvPr/>
            </p:nvSpPr>
            <p:spPr>
              <a:xfrm>
                <a:off x="2137071"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2800" b="1">
                          <a:solidFill>
                            <a:schemeClr val="tx1">
                              <a:lumMod val="65000"/>
                              <a:lumOff val="35000"/>
                            </a:schemeClr>
                          </a:solidFill>
                          <a:ea typeface="Cambria Math" panose="02040503050406030204" pitchFamily="18" charset="0"/>
                        </a:rPr>
                        <m:t>3</m:t>
                      </m:r>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1</m:t>
                          </m:r>
                        </m:num>
                        <m:den>
                          <m:r>
                            <m:rPr>
                              <m:nor/>
                            </m:rPr>
                            <a:rPr lang="en-US" sz="2800" b="1">
                              <a:solidFill>
                                <a:schemeClr val="tx1">
                                  <a:lumMod val="65000"/>
                                  <a:lumOff val="35000"/>
                                </a:schemeClr>
                              </a:solidFill>
                              <a:ea typeface="Cambria Math" panose="02040503050406030204" pitchFamily="18" charset="0"/>
                            </a:rPr>
                            <m:t>7</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18" name="Rectangle: Rounded Corners 17">
                <a:extLst>
                  <a:ext uri="{FF2B5EF4-FFF2-40B4-BE49-F238E27FC236}">
                    <a16:creationId xmlns:a16="http://schemas.microsoft.com/office/drawing/2014/main" id="{066B38E2-3C1B-663E-7ED4-7B0DF5DF691F}"/>
                  </a:ext>
                </a:extLst>
              </p:cNvPr>
              <p:cNvSpPr>
                <a:spLocks noRot="1" noChangeAspect="1" noMove="1" noResize="1" noEditPoints="1" noAdjustHandles="1" noChangeArrowheads="1" noChangeShapeType="1" noTextEdit="1"/>
              </p:cNvSpPr>
              <p:nvPr/>
            </p:nvSpPr>
            <p:spPr>
              <a:xfrm>
                <a:off x="2137071" y="4696914"/>
                <a:ext cx="2560320" cy="1097280"/>
              </a:xfrm>
              <a:prstGeom prst="roundRect">
                <a:avLst>
                  <a:gd name="adj" fmla="val 50000"/>
                </a:avLst>
              </a:prstGeom>
              <a:blipFill>
                <a:blip r:embed="rId7"/>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Rounded Corners 29">
                <a:extLst>
                  <a:ext uri="{FF2B5EF4-FFF2-40B4-BE49-F238E27FC236}">
                    <a16:creationId xmlns:a16="http://schemas.microsoft.com/office/drawing/2014/main" id="{6203D05A-FF94-805D-BE7B-E363090B6712}"/>
                  </a:ext>
                </a:extLst>
              </p:cNvPr>
              <p:cNvSpPr/>
              <p:nvPr/>
            </p:nvSpPr>
            <p:spPr>
              <a:xfrm>
                <a:off x="7560944" y="4696914"/>
                <a:ext cx="2560320" cy="1097280"/>
              </a:xfrm>
              <a:prstGeom prst="roundRect">
                <a:avLst>
                  <a:gd name="adj" fmla="val 5000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f>
                        <m:fPr>
                          <m:ctrlPr>
                            <a:rPr lang="en-US" sz="2800" b="1" i="1">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2800" b="1">
                              <a:solidFill>
                                <a:schemeClr val="tx1">
                                  <a:lumMod val="65000"/>
                                  <a:lumOff val="35000"/>
                                </a:schemeClr>
                              </a:solidFill>
                              <a:ea typeface="Cambria Math" panose="02040503050406030204" pitchFamily="18" charset="0"/>
                            </a:rPr>
                            <m:t>2</m:t>
                          </m:r>
                        </m:num>
                        <m:den>
                          <m:r>
                            <m:rPr>
                              <m:nor/>
                            </m:rPr>
                            <a:rPr lang="en-US" sz="2800" b="1">
                              <a:solidFill>
                                <a:schemeClr val="tx1">
                                  <a:lumMod val="65000"/>
                                  <a:lumOff val="35000"/>
                                </a:schemeClr>
                              </a:solidFill>
                              <a:ea typeface="Cambria Math" panose="02040503050406030204" pitchFamily="18" charset="0"/>
                            </a:rPr>
                            <m:t>7</m:t>
                          </m:r>
                        </m:den>
                      </m:f>
                    </m:oMath>
                  </m:oMathPara>
                </a14:m>
                <a:endParaRPr lang="en-US" sz="2800" b="1" dirty="0">
                  <a:solidFill>
                    <a:schemeClr val="tx1">
                      <a:lumMod val="65000"/>
                      <a:lumOff val="35000"/>
                    </a:schemeClr>
                  </a:solidFill>
                  <a:ea typeface="Cambria Math" panose="02040503050406030204" pitchFamily="18" charset="0"/>
                </a:endParaRPr>
              </a:p>
            </p:txBody>
          </p:sp>
        </mc:Choice>
        <mc:Fallback xmlns="">
          <p:sp>
            <p:nvSpPr>
              <p:cNvPr id="30" name="Rectangle: Rounded Corners 29">
                <a:extLst>
                  <a:ext uri="{FF2B5EF4-FFF2-40B4-BE49-F238E27FC236}">
                    <a16:creationId xmlns:a16="http://schemas.microsoft.com/office/drawing/2014/main" id="{6203D05A-FF94-805D-BE7B-E363090B6712}"/>
                  </a:ext>
                </a:extLst>
              </p:cNvPr>
              <p:cNvSpPr>
                <a:spLocks noRot="1" noChangeAspect="1" noMove="1" noResize="1" noEditPoints="1" noAdjustHandles="1" noChangeArrowheads="1" noChangeShapeType="1" noTextEdit="1"/>
              </p:cNvSpPr>
              <p:nvPr/>
            </p:nvSpPr>
            <p:spPr>
              <a:xfrm>
                <a:off x="7560944" y="4696914"/>
                <a:ext cx="2560320" cy="1097280"/>
              </a:xfrm>
              <a:prstGeom prst="roundRect">
                <a:avLst>
                  <a:gd name="adj" fmla="val 50000"/>
                </a:avLst>
              </a:prstGeom>
              <a:blipFill>
                <a:blip r:embed="rId8"/>
                <a:stretch>
                  <a:fillRect/>
                </a:stretch>
              </a:blipFill>
              <a:ln w="3175">
                <a:solidFill>
                  <a:schemeClr val="bg1">
                    <a:lumMod val="7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Rounded Corners 21">
                <a:extLst>
                  <a:ext uri="{FF2B5EF4-FFF2-40B4-BE49-F238E27FC236}">
                    <a16:creationId xmlns:a16="http://schemas.microsoft.com/office/drawing/2014/main" id="{EB39D9AF-5401-4266-94C6-818B2B6B51F4}"/>
                  </a:ext>
                </a:extLst>
              </p:cNvPr>
              <p:cNvSpPr/>
              <p:nvPr/>
            </p:nvSpPr>
            <p:spPr>
              <a:xfrm>
                <a:off x="7560944" y="4696914"/>
                <a:ext cx="2560320" cy="1097280"/>
              </a:xfrm>
              <a:prstGeom prst="roundRect">
                <a:avLst>
                  <a:gd name="adj" fmla="val 50000"/>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2800" b="1" i="1">
                              <a:solidFill>
                                <a:schemeClr val="bg1"/>
                              </a:solidFill>
                              <a:latin typeface="Cambria Math" panose="02040503050406030204" pitchFamily="18" charset="0"/>
                            </a:rPr>
                          </m:ctrlPr>
                        </m:fPr>
                        <m:num>
                          <m:r>
                            <m:rPr>
                              <m:nor/>
                            </m:rPr>
                            <a:rPr lang="en-US" sz="2800" b="1">
                              <a:solidFill>
                                <a:schemeClr val="bg1"/>
                              </a:solidFill>
                            </a:rPr>
                            <m:t>2</m:t>
                          </m:r>
                        </m:num>
                        <m:den>
                          <m:r>
                            <m:rPr>
                              <m:nor/>
                            </m:rPr>
                            <a:rPr lang="en-US" sz="2800" b="1">
                              <a:solidFill>
                                <a:schemeClr val="bg1"/>
                              </a:solidFill>
                            </a:rPr>
                            <m:t>7</m:t>
                          </m:r>
                        </m:den>
                      </m:f>
                    </m:oMath>
                  </m:oMathPara>
                </a14:m>
                <a:endParaRPr lang="en-US" sz="2800" b="1" dirty="0">
                  <a:solidFill>
                    <a:schemeClr val="bg1"/>
                  </a:solidFill>
                </a:endParaRPr>
              </a:p>
            </p:txBody>
          </p:sp>
        </mc:Choice>
        <mc:Fallback xmlns="">
          <p:sp>
            <p:nvSpPr>
              <p:cNvPr id="22" name="Rectangle: Rounded Corners 21">
                <a:extLst>
                  <a:ext uri="{FF2B5EF4-FFF2-40B4-BE49-F238E27FC236}">
                    <a16:creationId xmlns:a16="http://schemas.microsoft.com/office/drawing/2014/main" id="{EB39D9AF-5401-4266-94C6-818B2B6B51F4}"/>
                  </a:ext>
                </a:extLst>
              </p:cNvPr>
              <p:cNvSpPr>
                <a:spLocks noRot="1" noChangeAspect="1" noMove="1" noResize="1" noEditPoints="1" noAdjustHandles="1" noChangeArrowheads="1" noChangeShapeType="1" noTextEdit="1"/>
              </p:cNvSpPr>
              <p:nvPr/>
            </p:nvSpPr>
            <p:spPr>
              <a:xfrm>
                <a:off x="7560944" y="4696914"/>
                <a:ext cx="2560320" cy="1097280"/>
              </a:xfrm>
              <a:prstGeom prst="roundRect">
                <a:avLst>
                  <a:gd name="adj" fmla="val 50000"/>
                </a:avLst>
              </a:prstGeom>
              <a:blipFill>
                <a:blip r:embed="rId9"/>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426081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l’égalité suivante est vraie ou non.</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8063856-2931-4532-9C81-36B0047A5F16}"/>
                  </a:ext>
                </a:extLst>
              </p:cNvPr>
              <p:cNvSpPr txBox="1"/>
              <p:nvPr/>
            </p:nvSpPr>
            <p:spPr>
              <a:xfrm>
                <a:off x="3495470" y="2425354"/>
                <a:ext cx="5201059" cy="1055930"/>
              </a:xfrm>
              <a:prstGeom prst="rect">
                <a:avLst/>
              </a:prstGeom>
              <a:noFill/>
            </p:spPr>
            <p:txBody>
              <a:bodyPr wrap="square">
                <a:spAutoFit/>
              </a:bodyPr>
              <a:lstStyle/>
              <a:p>
                <a:pPr marL="168275" algn="ctr">
                  <a:spcAft>
                    <a:spcPts val="800"/>
                  </a:spcAft>
                </a:pPr>
                <a14:m>
                  <m:oMath xmlns:m="http://schemas.openxmlformats.org/officeDocument/2006/math">
                    <m:f>
                      <m:fPr>
                        <m:ctrlPr>
                          <a:rPr lang="en-US" sz="3600" b="1" i="1" smtClean="0">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3</m:t>
                        </m:r>
                      </m:num>
                      <m:den>
                        <m:r>
                          <m:rPr>
                            <m:nor/>
                          </m:rPr>
                          <a:rPr lang="en-US" sz="3600" b="1" i="0" smtClean="0">
                            <a:solidFill>
                              <a:schemeClr val="tx1">
                                <a:lumMod val="65000"/>
                                <a:lumOff val="35000"/>
                              </a:schemeClr>
                            </a:solidFill>
                            <a:latin typeface="+mn-lt"/>
                          </a:rPr>
                          <m:t>8</m:t>
                        </m:r>
                      </m:den>
                    </m:f>
                    <m:r>
                      <m:rPr>
                        <m:nor/>
                      </m:rPr>
                      <a:rPr lang="en-US" sz="3600" b="1" i="0" smtClean="0">
                        <a:solidFill>
                          <a:schemeClr val="tx1">
                            <a:lumMod val="65000"/>
                            <a:lumOff val="35000"/>
                          </a:schemeClr>
                        </a:solidFill>
                        <a:latin typeface="+mn-lt"/>
                      </a:rPr>
                      <m:t> </m:t>
                    </m:r>
                    <m:r>
                      <m:rPr>
                        <m:nor/>
                      </m:rPr>
                      <a:rPr lang="en-US" sz="3600" b="1" i="0" smtClean="0">
                        <a:solidFill>
                          <a:schemeClr val="tx1">
                            <a:lumMod val="65000"/>
                            <a:lumOff val="35000"/>
                          </a:schemeClr>
                        </a:solidFill>
                        <a:latin typeface="+mn-lt"/>
                        <a:ea typeface="Cambria Math" panose="02040503050406030204" pitchFamily="18" charset="0"/>
                      </a:rPr>
                      <m:t>÷</m:t>
                    </m:r>
                    <m:r>
                      <m:rPr>
                        <m:nor/>
                      </m:rPr>
                      <a:rPr lang="en-US" sz="3600" b="1" i="0" smtClean="0">
                        <a:solidFill>
                          <a:schemeClr val="tx1">
                            <a:lumMod val="65000"/>
                            <a:lumOff val="35000"/>
                          </a:schemeClr>
                        </a:solidFill>
                        <a:latin typeface="+mn-lt"/>
                        <a:ea typeface="Cambria Math" panose="02040503050406030204" pitchFamily="18" charset="0"/>
                      </a:rPr>
                      <m:t> </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4</m:t>
                        </m:r>
                      </m:num>
                      <m:den>
                        <m:r>
                          <m:rPr>
                            <m:nor/>
                          </m:rPr>
                          <a:rPr lang="en-US" sz="3600" b="1" i="0" smtClean="0">
                            <a:solidFill>
                              <a:schemeClr val="tx1">
                                <a:lumMod val="65000"/>
                                <a:lumOff val="35000"/>
                              </a:schemeClr>
                            </a:solidFill>
                            <a:latin typeface="+mn-lt"/>
                          </a:rPr>
                          <m:t>5</m:t>
                        </m:r>
                      </m:den>
                    </m:f>
                  </m:oMath>
                </a14:m>
                <a:r>
                  <a:rPr lang="en-US" sz="3600" b="1" dirty="0">
                    <a:solidFill>
                      <a:schemeClr val="tx1">
                        <a:lumMod val="65000"/>
                        <a:lumOff val="35000"/>
                      </a:schemeClr>
                    </a:solidFill>
                    <a:latin typeface="+mn-lt"/>
                  </a:rPr>
                  <a:t> = </a:t>
                </a:r>
                <a14:m>
                  <m:oMath xmlns:m="http://schemas.openxmlformats.org/officeDocument/2006/math">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3</m:t>
                        </m:r>
                      </m:num>
                      <m:den>
                        <m:r>
                          <m:rPr>
                            <m:nor/>
                          </m:rPr>
                          <a:rPr lang="en-US" sz="3600" b="1" i="0" smtClean="0">
                            <a:solidFill>
                              <a:schemeClr val="tx1">
                                <a:lumMod val="65000"/>
                                <a:lumOff val="35000"/>
                              </a:schemeClr>
                            </a:solidFill>
                            <a:latin typeface="+mj-lt"/>
                          </a:rPr>
                          <m:t>8</m:t>
                        </m:r>
                      </m:den>
                    </m:f>
                    <m:r>
                      <a:rPr lang="en-US" sz="3600" b="1" i="1" smtClean="0">
                        <a:solidFill>
                          <a:schemeClr val="tx1">
                            <a:lumMod val="65000"/>
                            <a:lumOff val="35000"/>
                          </a:schemeClr>
                        </a:solidFill>
                        <a:latin typeface="Cambria Math" panose="02040503050406030204" pitchFamily="18" charset="0"/>
                      </a:rPr>
                      <m:t> </m:t>
                    </m:r>
                    <m:r>
                      <a:rPr lang="en-US" sz="3600" b="1" i="1" smtClean="0">
                        <a:solidFill>
                          <a:schemeClr val="tx1">
                            <a:lumMod val="65000"/>
                            <a:lumOff val="35000"/>
                          </a:schemeClr>
                        </a:solidFill>
                        <a:latin typeface="Cambria Math" panose="02040503050406030204" pitchFamily="18" charset="0"/>
                        <a:ea typeface="Cambria Math" panose="02040503050406030204" pitchFamily="18" charset="0"/>
                      </a:rPr>
                      <m:t>× </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rPr>
                          <m:t>5</m:t>
                        </m:r>
                      </m:num>
                      <m:den>
                        <m:r>
                          <m:rPr>
                            <m:nor/>
                          </m:rPr>
                          <a:rPr lang="en-US" sz="3600" b="1" i="0" smtClean="0">
                            <a:solidFill>
                              <a:schemeClr val="tx1">
                                <a:lumMod val="65000"/>
                                <a:lumOff val="35000"/>
                              </a:schemeClr>
                            </a:solidFill>
                          </a:rPr>
                          <m:t>4</m:t>
                        </m:r>
                      </m:den>
                    </m:f>
                  </m:oMath>
                </a14:m>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E8063856-2931-4532-9C81-36B0047A5F16}"/>
                  </a:ext>
                </a:extLst>
              </p:cNvPr>
              <p:cNvSpPr txBox="1">
                <a:spLocks noRot="1" noChangeAspect="1" noMove="1" noResize="1" noEditPoints="1" noAdjustHandles="1" noChangeArrowheads="1" noChangeShapeType="1" noTextEdit="1"/>
              </p:cNvSpPr>
              <p:nvPr/>
            </p:nvSpPr>
            <p:spPr>
              <a:xfrm>
                <a:off x="3495470" y="2425354"/>
                <a:ext cx="5201059" cy="1055930"/>
              </a:xfrm>
              <a:prstGeom prst="rect">
                <a:avLst/>
              </a:prstGeom>
              <a:blipFill>
                <a:blip r:embed="rId4"/>
                <a:stretch>
                  <a:fillRect b="-6358"/>
                </a:stretch>
              </a:blipFill>
            </p:spPr>
            <p:txBody>
              <a:bodyPr/>
              <a:lstStyle/>
              <a:p>
                <a:r>
                  <a:rPr lang="en-US">
                    <a:noFill/>
                  </a:rPr>
                  <a:t> </a:t>
                </a:r>
              </a:p>
            </p:txBody>
          </p:sp>
        </mc:Fallback>
      </mc:AlternateContent>
      <p:sp>
        <p:nvSpPr>
          <p:cNvPr id="6" name="Rectangle: Rounded Corners 5">
            <a:extLst>
              <a:ext uri="{FF2B5EF4-FFF2-40B4-BE49-F238E27FC236}">
                <a16:creationId xmlns:a16="http://schemas.microsoft.com/office/drawing/2014/main" id="{92D44088-4289-455D-99B0-849ED078879A}"/>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8" name="Rectangle: Rounded Corners 7">
            <a:extLst>
              <a:ext uri="{FF2B5EF4-FFF2-40B4-BE49-F238E27FC236}">
                <a16:creationId xmlns:a16="http://schemas.microsoft.com/office/drawing/2014/main" id="{72CA83F3-1F8F-4F23-BAFE-58CD1C76642E}"/>
              </a:ext>
            </a:extLst>
          </p:cNvPr>
          <p:cNvSpPr/>
          <p:nvPr/>
        </p:nvSpPr>
        <p:spPr>
          <a:xfrm>
            <a:off x="6806658" y="4425299"/>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9" name="Rectangle: Rounded Corners 8">
            <a:extLst>
              <a:ext uri="{FF2B5EF4-FFF2-40B4-BE49-F238E27FC236}">
                <a16:creationId xmlns:a16="http://schemas.microsoft.com/office/drawing/2014/main" id="{19E03EA9-9B38-4179-A1FD-97F437ADE871}"/>
              </a:ext>
            </a:extLst>
          </p:cNvPr>
          <p:cNvSpPr/>
          <p:nvPr/>
        </p:nvSpPr>
        <p:spPr>
          <a:xfrm>
            <a:off x="3190784" y="4393354"/>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bg1"/>
                </a:solidFill>
              </a:rPr>
              <a:t>Vrai</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224324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770782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l’égalité suivante est vraie ou non.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1AB06F9-CDA5-4EAC-A844-ADF9AC29B423}"/>
                  </a:ext>
                </a:extLst>
              </p:cNvPr>
              <p:cNvSpPr txBox="1"/>
              <p:nvPr/>
            </p:nvSpPr>
            <p:spPr>
              <a:xfrm>
                <a:off x="2056545" y="2461683"/>
                <a:ext cx="8078909" cy="1062022"/>
              </a:xfrm>
              <a:prstGeom prst="rect">
                <a:avLst/>
              </a:prstGeom>
              <a:noFill/>
            </p:spPr>
            <p:txBody>
              <a:bodyPr wrap="square">
                <a:spAutoFit/>
              </a:bodyPr>
              <a:lstStyle/>
              <a:p>
                <a:pPr marL="168275" algn="ctr">
                  <a:spcAft>
                    <a:spcPts val="800"/>
                  </a:spcAft>
                </a:pPr>
                <a14:m>
                  <m:oMath xmlns:m="http://schemas.openxmlformats.org/officeDocument/2006/math">
                    <m:r>
                      <m:rPr>
                        <m:nor/>
                      </m:rPr>
                      <a:rPr lang="en-US" sz="3600" b="1" i="0" smtClean="0">
                        <a:solidFill>
                          <a:schemeClr val="tx1">
                            <a:lumMod val="65000"/>
                            <a:lumOff val="35000"/>
                          </a:schemeClr>
                        </a:solidFill>
                        <a:latin typeface="+mn-lt"/>
                      </a:rPr>
                      <m:t>1</m:t>
                    </m:r>
                    <m:f>
                      <m:fPr>
                        <m:ctrlPr>
                          <a:rPr lang="en-US" sz="3600" b="1" i="1" smtClean="0">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3</m:t>
                        </m:r>
                      </m:num>
                      <m:den>
                        <m:r>
                          <m:rPr>
                            <m:nor/>
                          </m:rPr>
                          <a:rPr lang="en-US" sz="3600" b="1" i="0" smtClean="0">
                            <a:solidFill>
                              <a:schemeClr val="tx1">
                                <a:lumMod val="65000"/>
                                <a:lumOff val="35000"/>
                              </a:schemeClr>
                            </a:solidFill>
                            <a:latin typeface="+mn-lt"/>
                          </a:rPr>
                          <m:t>7</m:t>
                        </m:r>
                      </m:den>
                    </m:f>
                    <m:r>
                      <m:rPr>
                        <m:nor/>
                      </m:rPr>
                      <a:rPr lang="en-US" sz="3600" b="1" i="0" smtClean="0">
                        <a:solidFill>
                          <a:schemeClr val="tx1">
                            <a:lumMod val="65000"/>
                            <a:lumOff val="35000"/>
                          </a:schemeClr>
                        </a:solidFill>
                        <a:latin typeface="+mn-lt"/>
                      </a:rPr>
                      <m:t> </m:t>
                    </m:r>
                    <m:r>
                      <m:rPr>
                        <m:nor/>
                      </m:rPr>
                      <a:rPr lang="en-US" sz="3600" b="1" i="0" smtClean="0">
                        <a:solidFill>
                          <a:schemeClr val="tx1">
                            <a:lumMod val="65000"/>
                            <a:lumOff val="35000"/>
                          </a:schemeClr>
                        </a:solidFill>
                        <a:latin typeface="+mn-lt"/>
                        <a:ea typeface="Cambria Math" panose="02040503050406030204" pitchFamily="18" charset="0"/>
                      </a:rPr>
                      <m:t>÷</m:t>
                    </m:r>
                    <m:r>
                      <m:rPr>
                        <m:nor/>
                      </m:rPr>
                      <a:rPr lang="en-US" sz="3600" b="1" i="0" smtClean="0">
                        <a:solidFill>
                          <a:schemeClr val="tx1">
                            <a:lumMod val="65000"/>
                            <a:lumOff val="35000"/>
                          </a:schemeClr>
                        </a:solidFill>
                        <a:latin typeface="+mn-lt"/>
                        <a:ea typeface="Cambria Math" panose="02040503050406030204" pitchFamily="18" charset="0"/>
                      </a:rPr>
                      <m:t> 2</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1</m:t>
                        </m:r>
                      </m:num>
                      <m:den>
                        <m:r>
                          <m:rPr>
                            <m:nor/>
                          </m:rPr>
                          <a:rPr lang="en-US" sz="3600" b="1" i="0" smtClean="0">
                            <a:solidFill>
                              <a:schemeClr val="tx1">
                                <a:lumMod val="65000"/>
                                <a:lumOff val="35000"/>
                              </a:schemeClr>
                            </a:solidFill>
                            <a:latin typeface="+mn-lt"/>
                          </a:rPr>
                          <m:t>6</m:t>
                        </m:r>
                      </m:den>
                    </m:f>
                  </m:oMath>
                </a14:m>
                <a:r>
                  <a:rPr lang="en-US" sz="3600" b="1" dirty="0">
                    <a:solidFill>
                      <a:schemeClr val="tx1">
                        <a:lumMod val="65000"/>
                        <a:lumOff val="35000"/>
                      </a:schemeClr>
                    </a:solidFill>
                    <a:latin typeface="+mn-lt"/>
                  </a:rPr>
                  <a:t> </a:t>
                </a:r>
                <a14:m>
                  <m:oMath xmlns:m="http://schemas.openxmlformats.org/officeDocument/2006/math">
                    <m:r>
                      <m:rPr>
                        <m:nor/>
                      </m:rPr>
                      <a:rPr lang="en-US" sz="3600" b="1" i="0" smtClean="0">
                        <a:solidFill>
                          <a:schemeClr val="tx1">
                            <a:lumMod val="65000"/>
                            <a:lumOff val="35000"/>
                          </a:schemeClr>
                        </a:solidFill>
                        <a:latin typeface="+mn-lt"/>
                      </a:rPr>
                      <m:t>= 2</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1</m:t>
                        </m:r>
                      </m:num>
                      <m:den>
                        <m:r>
                          <m:rPr>
                            <m:nor/>
                          </m:rPr>
                          <a:rPr lang="en-US" sz="3600" b="1" i="0" smtClean="0">
                            <a:solidFill>
                              <a:schemeClr val="tx1">
                                <a:lumMod val="65000"/>
                                <a:lumOff val="35000"/>
                              </a:schemeClr>
                            </a:solidFill>
                            <a:latin typeface="+mn-lt"/>
                          </a:rPr>
                          <m:t>6</m:t>
                        </m:r>
                      </m:den>
                    </m:f>
                    <m:r>
                      <m:rPr>
                        <m:nor/>
                      </m:rPr>
                      <a:rPr lang="en-US" sz="3600" b="1" i="0" smtClean="0">
                        <a:solidFill>
                          <a:schemeClr val="tx1">
                            <a:lumMod val="65000"/>
                            <a:lumOff val="35000"/>
                          </a:schemeClr>
                        </a:solidFill>
                        <a:latin typeface="+mn-lt"/>
                      </a:rPr>
                      <m:t> </m:t>
                    </m:r>
                    <m:r>
                      <m:rPr>
                        <m:nor/>
                      </m:rPr>
                      <a:rPr lang="en-US" sz="3600" b="1" i="0" smtClean="0">
                        <a:solidFill>
                          <a:schemeClr val="tx1">
                            <a:lumMod val="65000"/>
                            <a:lumOff val="35000"/>
                          </a:schemeClr>
                        </a:solidFill>
                        <a:latin typeface="+mn-lt"/>
                        <a:ea typeface="Cambria Math" panose="02040503050406030204" pitchFamily="18" charset="0"/>
                      </a:rPr>
                      <m:t>÷</m:t>
                    </m:r>
                    <m:r>
                      <m:rPr>
                        <m:nor/>
                      </m:rPr>
                      <a:rPr lang="en-US" sz="3600" b="1" i="0" smtClean="0">
                        <a:solidFill>
                          <a:schemeClr val="tx1">
                            <a:lumMod val="65000"/>
                            <a:lumOff val="35000"/>
                          </a:schemeClr>
                        </a:solidFill>
                        <a:latin typeface="+mn-lt"/>
                        <a:ea typeface="Cambria Math" panose="02040503050406030204" pitchFamily="18" charset="0"/>
                      </a:rPr>
                      <m:t> 1</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3</m:t>
                        </m:r>
                      </m:num>
                      <m:den>
                        <m:r>
                          <m:rPr>
                            <m:nor/>
                          </m:rPr>
                          <a:rPr lang="en-US" sz="3600" b="1" i="0" smtClean="0">
                            <a:solidFill>
                              <a:schemeClr val="tx1">
                                <a:lumMod val="65000"/>
                                <a:lumOff val="35000"/>
                              </a:schemeClr>
                            </a:solidFill>
                            <a:latin typeface="+mn-lt"/>
                          </a:rPr>
                          <m:t>7</m:t>
                        </m:r>
                      </m:den>
                    </m:f>
                  </m:oMath>
                </a14:m>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A1AB06F9-CDA5-4EAC-A844-ADF9AC29B423}"/>
                  </a:ext>
                </a:extLst>
              </p:cNvPr>
              <p:cNvSpPr txBox="1">
                <a:spLocks noRot="1" noChangeAspect="1" noMove="1" noResize="1" noEditPoints="1" noAdjustHandles="1" noChangeArrowheads="1" noChangeShapeType="1" noTextEdit="1"/>
              </p:cNvSpPr>
              <p:nvPr/>
            </p:nvSpPr>
            <p:spPr>
              <a:xfrm>
                <a:off x="2056545" y="2461683"/>
                <a:ext cx="8078909" cy="1062022"/>
              </a:xfrm>
              <a:prstGeom prst="rect">
                <a:avLst/>
              </a:prstGeom>
              <a:blipFill>
                <a:blip r:embed="rId4"/>
                <a:stretch>
                  <a:fillRect/>
                </a:stretch>
              </a:blipFill>
            </p:spPr>
            <p:txBody>
              <a:bodyPr/>
              <a:lstStyle/>
              <a:p>
                <a:r>
                  <a:rPr lang="en-US">
                    <a:noFill/>
                  </a:rPr>
                  <a:t> </a:t>
                </a:r>
              </a:p>
            </p:txBody>
          </p:sp>
        </mc:Fallback>
      </mc:AlternateContent>
      <p:sp>
        <p:nvSpPr>
          <p:cNvPr id="7" name="Rectangle: Rounded Corners 6">
            <a:extLst>
              <a:ext uri="{FF2B5EF4-FFF2-40B4-BE49-F238E27FC236}">
                <a16:creationId xmlns:a16="http://schemas.microsoft.com/office/drawing/2014/main" id="{6356D33F-E995-468D-9B5C-713A7E19E90E}"/>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8" name="Rectangle: Rounded Corners 7">
            <a:extLst>
              <a:ext uri="{FF2B5EF4-FFF2-40B4-BE49-F238E27FC236}">
                <a16:creationId xmlns:a16="http://schemas.microsoft.com/office/drawing/2014/main" id="{5C5CD9BC-081E-4602-BBE2-3A40CDA6ABEE}"/>
              </a:ext>
            </a:extLst>
          </p:cNvPr>
          <p:cNvSpPr/>
          <p:nvPr/>
        </p:nvSpPr>
        <p:spPr>
          <a:xfrm>
            <a:off x="6806658" y="4425299"/>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9" name="Rectangle: Rounded Corners 8">
            <a:extLst>
              <a:ext uri="{FF2B5EF4-FFF2-40B4-BE49-F238E27FC236}">
                <a16:creationId xmlns:a16="http://schemas.microsoft.com/office/drawing/2014/main" id="{1A7BFF70-D19B-4BCB-AE18-F803976177CC}"/>
              </a:ext>
            </a:extLst>
          </p:cNvPr>
          <p:cNvSpPr/>
          <p:nvPr/>
        </p:nvSpPr>
        <p:spPr>
          <a:xfrm>
            <a:off x="6806658" y="4422336"/>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bg1"/>
                </a:solidFill>
              </a:rPr>
              <a:t> </a:t>
            </a:r>
            <a:r>
              <a:rPr lang="fr-FR" sz="4000" b="1" dirty="0">
                <a:solidFill>
                  <a:schemeClr val="bg1"/>
                </a:solidFill>
              </a:rPr>
              <a:t>Faux</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360647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l’égalité suivante est vraie ou non.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1AB06F9-CDA5-4EAC-A844-ADF9AC29B423}"/>
                  </a:ext>
                </a:extLst>
              </p:cNvPr>
              <p:cNvSpPr txBox="1"/>
              <p:nvPr/>
            </p:nvSpPr>
            <p:spPr>
              <a:xfrm>
                <a:off x="1744818" y="2748731"/>
                <a:ext cx="8078909" cy="1055738"/>
              </a:xfrm>
              <a:prstGeom prst="rect">
                <a:avLst/>
              </a:prstGeom>
              <a:noFill/>
            </p:spPr>
            <p:txBody>
              <a:bodyPr wrap="square">
                <a:spAutoFit/>
              </a:bodyPr>
              <a:lstStyle/>
              <a:p>
                <a:pPr marL="168275" algn="ctr">
                  <a:spcAft>
                    <a:spcPts val="800"/>
                  </a:spcAft>
                </a:pPr>
                <a14:m>
                  <m:oMath xmlns:m="http://schemas.openxmlformats.org/officeDocument/2006/math">
                    <m:r>
                      <m:rPr>
                        <m:nor/>
                      </m:rPr>
                      <a:rPr lang="en-US" sz="3600" b="1" i="0" smtClean="0">
                        <a:solidFill>
                          <a:schemeClr val="tx1">
                            <a:lumMod val="65000"/>
                            <a:lumOff val="35000"/>
                          </a:schemeClr>
                        </a:solidFill>
                        <a:latin typeface="+mn-lt"/>
                      </a:rPr>
                      <m:t>1</m:t>
                    </m:r>
                    <m:f>
                      <m:fPr>
                        <m:ctrlPr>
                          <a:rPr lang="en-US" sz="3600" b="1" i="1" smtClean="0">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2</m:t>
                        </m:r>
                      </m:num>
                      <m:den>
                        <m:r>
                          <m:rPr>
                            <m:nor/>
                          </m:rPr>
                          <a:rPr lang="en-US" sz="3600" b="1" i="0" smtClean="0">
                            <a:solidFill>
                              <a:schemeClr val="tx1">
                                <a:lumMod val="65000"/>
                                <a:lumOff val="35000"/>
                              </a:schemeClr>
                            </a:solidFill>
                            <a:latin typeface="+mn-lt"/>
                          </a:rPr>
                          <m:t>3</m:t>
                        </m:r>
                      </m:den>
                    </m:f>
                    <m:r>
                      <m:rPr>
                        <m:nor/>
                      </m:rPr>
                      <a:rPr lang="en-US" sz="3600" b="1" i="0" smtClean="0">
                        <a:solidFill>
                          <a:schemeClr val="tx1">
                            <a:lumMod val="65000"/>
                            <a:lumOff val="35000"/>
                          </a:schemeClr>
                        </a:solidFill>
                        <a:latin typeface="+mn-lt"/>
                      </a:rPr>
                      <m:t> </m:t>
                    </m:r>
                    <m:r>
                      <m:rPr>
                        <m:nor/>
                      </m:rPr>
                      <a:rPr lang="en-US" sz="3600" b="1" i="0" smtClean="0">
                        <a:solidFill>
                          <a:schemeClr val="tx1">
                            <a:lumMod val="65000"/>
                            <a:lumOff val="35000"/>
                          </a:schemeClr>
                        </a:solidFill>
                        <a:latin typeface="+mn-lt"/>
                        <a:ea typeface="Cambria Math" panose="02040503050406030204" pitchFamily="18" charset="0"/>
                      </a:rPr>
                      <m:t>÷</m:t>
                    </m:r>
                    <m:r>
                      <m:rPr>
                        <m:nor/>
                      </m:rPr>
                      <a:rPr lang="en-US" sz="3600" b="1" i="0" smtClean="0">
                        <a:solidFill>
                          <a:schemeClr val="tx1">
                            <a:lumMod val="65000"/>
                            <a:lumOff val="35000"/>
                          </a:schemeClr>
                        </a:solidFill>
                        <a:latin typeface="+mn-lt"/>
                        <a:ea typeface="Cambria Math" panose="02040503050406030204" pitchFamily="18" charset="0"/>
                      </a:rPr>
                      <m:t> 2</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1</m:t>
                        </m:r>
                      </m:num>
                      <m:den>
                        <m:r>
                          <m:rPr>
                            <m:nor/>
                          </m:rPr>
                          <a:rPr lang="en-US" sz="3600" b="1" i="0" smtClean="0">
                            <a:solidFill>
                              <a:schemeClr val="tx1">
                                <a:lumMod val="65000"/>
                                <a:lumOff val="35000"/>
                              </a:schemeClr>
                            </a:solidFill>
                            <a:latin typeface="+mn-lt"/>
                          </a:rPr>
                          <m:t>5</m:t>
                        </m:r>
                      </m:den>
                    </m:f>
                  </m:oMath>
                </a14:m>
                <a:r>
                  <a:rPr lang="en-US" sz="3600" b="1" dirty="0">
                    <a:solidFill>
                      <a:schemeClr val="tx1">
                        <a:lumMod val="65000"/>
                        <a:lumOff val="35000"/>
                      </a:schemeClr>
                    </a:solidFill>
                    <a:latin typeface="+mn-lt"/>
                  </a:rPr>
                  <a:t> </a:t>
                </a:r>
                <a14:m>
                  <m:oMath xmlns:m="http://schemas.openxmlformats.org/officeDocument/2006/math">
                    <m:r>
                      <m:rPr>
                        <m:nor/>
                      </m:rPr>
                      <a:rPr lang="en-US" sz="3600" b="1" i="0" smtClean="0">
                        <a:solidFill>
                          <a:schemeClr val="tx1">
                            <a:lumMod val="65000"/>
                            <a:lumOff val="35000"/>
                          </a:schemeClr>
                        </a:solidFill>
                        <a:latin typeface="+mn-lt"/>
                      </a:rPr>
                      <m:t>= </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3</m:t>
                        </m:r>
                      </m:num>
                      <m:den>
                        <m:r>
                          <m:rPr>
                            <m:nor/>
                          </m:rPr>
                          <a:rPr lang="en-US" sz="3600" b="1" i="0" smtClean="0">
                            <a:solidFill>
                              <a:schemeClr val="tx1">
                                <a:lumMod val="65000"/>
                                <a:lumOff val="35000"/>
                              </a:schemeClr>
                            </a:solidFill>
                            <a:latin typeface="+mn-lt"/>
                          </a:rPr>
                          <m:t>5</m:t>
                        </m:r>
                      </m:den>
                    </m:f>
                    <m:r>
                      <m:rPr>
                        <m:nor/>
                      </m:rPr>
                      <a:rPr lang="en-US" sz="3600" b="1" i="0" smtClean="0">
                        <a:solidFill>
                          <a:schemeClr val="tx1">
                            <a:lumMod val="65000"/>
                            <a:lumOff val="35000"/>
                          </a:schemeClr>
                        </a:solidFill>
                        <a:latin typeface="+mn-lt"/>
                      </a:rPr>
                      <m:t> </m:t>
                    </m:r>
                    <m:r>
                      <a:rPr lang="en-US" sz="3600" b="1" i="1" smtClean="0">
                        <a:solidFill>
                          <a:schemeClr val="tx1">
                            <a:lumMod val="65000"/>
                            <a:lumOff val="35000"/>
                          </a:schemeClr>
                        </a:solidFill>
                        <a:latin typeface="Cambria Math" panose="02040503050406030204" pitchFamily="18" charset="0"/>
                        <a:ea typeface="Cambria Math" panose="02040503050406030204" pitchFamily="18" charset="0"/>
                      </a:rPr>
                      <m:t>×</m:t>
                    </m:r>
                    <m:r>
                      <m:rPr>
                        <m:nor/>
                      </m:rPr>
                      <a:rPr lang="en-US" sz="3600" b="1" i="0" smtClean="0">
                        <a:solidFill>
                          <a:schemeClr val="tx1">
                            <a:lumMod val="65000"/>
                            <a:lumOff val="35000"/>
                          </a:schemeClr>
                        </a:solidFill>
                        <a:latin typeface="+mn-lt"/>
                        <a:ea typeface="Cambria Math" panose="02040503050406030204" pitchFamily="18" charset="0"/>
                      </a:rPr>
                      <m:t> </m:t>
                    </m:r>
                    <m:f>
                      <m:fPr>
                        <m:ctrlPr>
                          <a:rPr lang="en-US" sz="3600" b="1" i="1">
                            <a:solidFill>
                              <a:schemeClr val="tx1">
                                <a:lumMod val="65000"/>
                                <a:lumOff val="35000"/>
                              </a:schemeClr>
                            </a:solidFill>
                            <a:latin typeface="Cambria Math" panose="02040503050406030204" pitchFamily="18" charset="0"/>
                          </a:rPr>
                        </m:ctrlPr>
                      </m:fPr>
                      <m:num>
                        <m:r>
                          <m:rPr>
                            <m:nor/>
                          </m:rPr>
                          <a:rPr lang="en-US" sz="3600" b="1" i="0" smtClean="0">
                            <a:solidFill>
                              <a:schemeClr val="tx1">
                                <a:lumMod val="65000"/>
                                <a:lumOff val="35000"/>
                              </a:schemeClr>
                            </a:solidFill>
                            <a:latin typeface="+mn-lt"/>
                          </a:rPr>
                          <m:t>11</m:t>
                        </m:r>
                      </m:num>
                      <m:den>
                        <m:r>
                          <m:rPr>
                            <m:nor/>
                          </m:rPr>
                          <a:rPr lang="en-US" sz="3600" b="1" i="0" smtClean="0">
                            <a:solidFill>
                              <a:schemeClr val="tx1">
                                <a:lumMod val="65000"/>
                                <a:lumOff val="35000"/>
                              </a:schemeClr>
                            </a:solidFill>
                            <a:latin typeface="+mn-lt"/>
                          </a:rPr>
                          <m:t>5</m:t>
                        </m:r>
                      </m:den>
                    </m:f>
                  </m:oMath>
                </a14:m>
                <a:endParaRPr lang="en-US" sz="36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A1AB06F9-CDA5-4EAC-A844-ADF9AC29B423}"/>
                  </a:ext>
                </a:extLst>
              </p:cNvPr>
              <p:cNvSpPr txBox="1">
                <a:spLocks noRot="1" noChangeAspect="1" noMove="1" noResize="1" noEditPoints="1" noAdjustHandles="1" noChangeArrowheads="1" noChangeShapeType="1" noTextEdit="1"/>
              </p:cNvSpPr>
              <p:nvPr/>
            </p:nvSpPr>
            <p:spPr>
              <a:xfrm>
                <a:off x="1744818" y="2748731"/>
                <a:ext cx="8078909" cy="1055738"/>
              </a:xfrm>
              <a:prstGeom prst="rect">
                <a:avLst/>
              </a:prstGeom>
              <a:blipFill>
                <a:blip r:embed="rId4"/>
                <a:stretch>
                  <a:fillRect/>
                </a:stretch>
              </a:blipFill>
            </p:spPr>
            <p:txBody>
              <a:bodyPr/>
              <a:lstStyle/>
              <a:p>
                <a:r>
                  <a:rPr lang="en-US">
                    <a:noFill/>
                  </a:rPr>
                  <a:t> </a:t>
                </a:r>
              </a:p>
            </p:txBody>
          </p:sp>
        </mc:Fallback>
      </mc:AlternateContent>
      <p:sp>
        <p:nvSpPr>
          <p:cNvPr id="7" name="Rectangle: Rounded Corners 6">
            <a:extLst>
              <a:ext uri="{FF2B5EF4-FFF2-40B4-BE49-F238E27FC236}">
                <a16:creationId xmlns:a16="http://schemas.microsoft.com/office/drawing/2014/main" id="{43488C50-1899-43FD-8226-A56377892132}"/>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8" name="Rectangle: Rounded Corners 7">
            <a:extLst>
              <a:ext uri="{FF2B5EF4-FFF2-40B4-BE49-F238E27FC236}">
                <a16:creationId xmlns:a16="http://schemas.microsoft.com/office/drawing/2014/main" id="{DCDB82AE-67C5-4F74-8EC5-114DC5D10C24}"/>
              </a:ext>
            </a:extLst>
          </p:cNvPr>
          <p:cNvSpPr/>
          <p:nvPr/>
        </p:nvSpPr>
        <p:spPr>
          <a:xfrm>
            <a:off x="6806658" y="4425299"/>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9" name="Rectangle: Rounded Corners 8">
            <a:extLst>
              <a:ext uri="{FF2B5EF4-FFF2-40B4-BE49-F238E27FC236}">
                <a16:creationId xmlns:a16="http://schemas.microsoft.com/office/drawing/2014/main" id="{E0D53DE2-CE78-48DD-9B4B-7B63BC70143A}"/>
              </a:ext>
            </a:extLst>
          </p:cNvPr>
          <p:cNvSpPr/>
          <p:nvPr/>
        </p:nvSpPr>
        <p:spPr>
          <a:xfrm>
            <a:off x="6806658" y="4425299"/>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bg1"/>
                </a:solidFill>
              </a:rPr>
              <a:t> </a:t>
            </a:r>
            <a:r>
              <a:rPr lang="fr-FR" sz="4000" b="1" dirty="0">
                <a:solidFill>
                  <a:schemeClr val="bg1"/>
                </a:solidFill>
              </a:rPr>
              <a:t>Faux</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327635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l’égalité suivante est vraie ou non.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1AB06F9-CDA5-4EAC-A844-ADF9AC29B423}"/>
                  </a:ext>
                </a:extLst>
              </p:cNvPr>
              <p:cNvSpPr txBox="1"/>
              <p:nvPr/>
            </p:nvSpPr>
            <p:spPr>
              <a:xfrm>
                <a:off x="1473200" y="2640002"/>
                <a:ext cx="9245600" cy="1301447"/>
              </a:xfrm>
              <a:prstGeom prst="rect">
                <a:avLst/>
              </a:prstGeom>
              <a:noFill/>
            </p:spPr>
            <p:txBody>
              <a:bodyPr wrap="square">
                <a:spAutoFit/>
              </a:bodyPr>
              <a:lstStyle/>
              <a:p>
                <a:pPr marL="168275" algn="ctr">
                  <a:spcAft>
                    <a:spcPts val="800"/>
                  </a:spcAft>
                </a:pPr>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2</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t> </m:t>
                      </m:r>
                      <m:d>
                        <m:d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dPr>
                        <m:e>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3</m:t>
                              </m:r>
                            </m:den>
                          </m:f>
                          <m:r>
                            <m:rPr>
                              <m:nor/>
                            </m:rPr>
                            <a:rPr lang="en-US" sz="3200" b="1" i="0" smtClean="0">
                              <a:solidFill>
                                <a:schemeClr val="tx1">
                                  <a:lumMod val="65000"/>
                                  <a:lumOff val="35000"/>
                                </a:schemeClr>
                              </a:solidFill>
                              <a:latin typeface="+mn-lt"/>
                              <a:ea typeface="Cambria Math" panose="02040503050406030204" pitchFamily="18" charset="0"/>
                            </a:rPr>
                            <m:t> +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2</m:t>
                              </m:r>
                            </m:num>
                            <m:den>
                              <m:r>
                                <m:rPr>
                                  <m:nor/>
                                </m:rPr>
                                <a:rPr lang="en-US" sz="3200" b="1" i="0" smtClean="0">
                                  <a:solidFill>
                                    <a:schemeClr val="tx1">
                                      <a:lumMod val="65000"/>
                                      <a:lumOff val="35000"/>
                                    </a:schemeClr>
                                  </a:solidFill>
                                  <a:latin typeface="+mn-lt"/>
                                  <a:ea typeface="Cambria Math" panose="02040503050406030204" pitchFamily="18" charset="0"/>
                                </a:rPr>
                                <m:t>5</m:t>
                              </m:r>
                            </m:den>
                          </m:f>
                        </m:e>
                      </m:d>
                      <m:r>
                        <m:rPr>
                          <m:nor/>
                        </m:rPr>
                        <a:rPr lang="en-US" sz="3200" b="1" i="0" smtClean="0">
                          <a:solidFill>
                            <a:schemeClr val="tx1">
                              <a:lumMod val="65000"/>
                              <a:lumOff val="35000"/>
                            </a:schemeClr>
                          </a:solidFill>
                          <a:latin typeface="+mn-lt"/>
                          <a:ea typeface="Cambria Math" panose="02040503050406030204" pitchFamily="18" charset="0"/>
                        </a:rPr>
                        <m:t> </m:t>
                      </m:r>
                      <m:r>
                        <m:rPr>
                          <m:nor/>
                        </m:rPr>
                        <a:rPr lang="en-US" sz="3200" b="1" i="0" smtClean="0">
                          <a:solidFill>
                            <a:schemeClr val="tx1">
                              <a:lumMod val="65000"/>
                              <a:lumOff val="35000"/>
                            </a:schemeClr>
                          </a:solidFill>
                          <a:latin typeface="+mn-lt"/>
                        </a:rPr>
                        <m:t>= </m:t>
                      </m:r>
                      <m:f>
                        <m:fPr>
                          <m:ctrlPr>
                            <a:rPr lang="en-US" sz="3200" b="1" i="1">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2</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3</m:t>
                          </m:r>
                        </m:den>
                      </m:f>
                      <m:r>
                        <m:rPr>
                          <m:nor/>
                        </m:rPr>
                        <a:rPr lang="en-US" sz="3200" b="1" i="0" smtClean="0">
                          <a:solidFill>
                            <a:schemeClr val="tx1">
                              <a:lumMod val="65000"/>
                              <a:lumOff val="35000"/>
                            </a:schemeClr>
                          </a:solidFill>
                          <a:latin typeface="+mn-lt"/>
                        </a:rPr>
                        <m:t> + </m:t>
                      </m:r>
                      <m:f>
                        <m:fPr>
                          <m:ctrlPr>
                            <a:rPr lang="en-US" sz="3200" b="1" i="1">
                              <a:solidFill>
                                <a:schemeClr val="tx1">
                                  <a:lumMod val="65000"/>
                                  <a:lumOff val="35000"/>
                                </a:schemeClr>
                              </a:solidFill>
                              <a:latin typeface="Cambria Math" panose="02040503050406030204" pitchFamily="18" charset="0"/>
                            </a:rPr>
                          </m:ctrlPr>
                        </m:fPr>
                        <m:num>
                          <m:r>
                            <m:rPr>
                              <m:nor/>
                            </m:rPr>
                            <a:rPr lang="en-US" sz="3200" b="1">
                              <a:solidFill>
                                <a:schemeClr val="tx1">
                                  <a:lumMod val="65000"/>
                                  <a:lumOff val="35000"/>
                                </a:schemeClr>
                              </a:solidFill>
                              <a:latin typeface="+mn-lt"/>
                            </a:rPr>
                            <m:t>2</m:t>
                          </m:r>
                        </m:num>
                        <m:den>
                          <m:r>
                            <m:rPr>
                              <m:nor/>
                            </m:rPr>
                            <a:rPr lang="en-US" sz="3200" b="1">
                              <a:solidFill>
                                <a:schemeClr val="tx1">
                                  <a:lumMod val="65000"/>
                                  <a:lumOff val="35000"/>
                                </a:schemeClr>
                              </a:solidFill>
                              <a:latin typeface="+mn-lt"/>
                            </a:rPr>
                            <m:t>5</m:t>
                          </m:r>
                        </m:den>
                      </m:f>
                      <m:r>
                        <m:rPr>
                          <m:nor/>
                        </m:rPr>
                        <a:rPr lang="en-US" sz="3200" b="1">
                          <a:solidFill>
                            <a:schemeClr val="tx1">
                              <a:lumMod val="65000"/>
                              <a:lumOff val="35000"/>
                            </a:schemeClr>
                          </a:solidFill>
                          <a:latin typeface="+mn-lt"/>
                        </a:rPr>
                        <m:t> </m:t>
                      </m:r>
                      <m:r>
                        <m:rPr>
                          <m:nor/>
                        </m:rPr>
                        <a:rPr lang="en-US" sz="3200" b="1" i="0">
                          <a:solidFill>
                            <a:schemeClr val="tx1">
                              <a:lumMod val="65000"/>
                              <a:lumOff val="35000"/>
                            </a:schemeClr>
                          </a:solidFill>
                          <a:latin typeface="+mn-lt"/>
                          <a:ea typeface="Cambria Math" panose="02040503050406030204" pitchFamily="18" charset="0"/>
                        </a:rPr>
                        <m:t>×</m:t>
                      </m:r>
                      <m:r>
                        <m:rPr>
                          <m:nor/>
                        </m:rPr>
                        <a:rPr lang="en-US" sz="3200" b="1">
                          <a:solidFill>
                            <a:schemeClr val="tx1">
                              <a:lumMod val="65000"/>
                              <a:lumOff val="35000"/>
                            </a:schemeClr>
                          </a:solidFill>
                          <a:latin typeface="+mn-lt"/>
                          <a:ea typeface="Cambria Math" panose="02040503050406030204" pitchFamily="18" charset="0"/>
                        </a:rPr>
                        <m:t> </m:t>
                      </m:r>
                      <m:f>
                        <m:fPr>
                          <m:ctrlPr>
                            <a:rPr lang="en-US" sz="3200" b="1" i="1">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2</m:t>
                          </m:r>
                        </m:num>
                        <m:den>
                          <m:r>
                            <m:rPr>
                              <m:nor/>
                            </m:rPr>
                            <a:rPr lang="en-US" sz="3200" b="1" i="0" smtClean="0">
                              <a:solidFill>
                                <a:schemeClr val="tx1">
                                  <a:lumMod val="65000"/>
                                  <a:lumOff val="35000"/>
                                </a:schemeClr>
                              </a:solidFill>
                              <a:latin typeface="+mn-lt"/>
                            </a:rPr>
                            <m:t>5</m:t>
                          </m:r>
                        </m:den>
                      </m:f>
                    </m:oMath>
                  </m:oMathPara>
                </a14:m>
                <a:endParaRPr lang="en-US" sz="4000" b="1" dirty="0">
                  <a:solidFill>
                    <a:schemeClr val="tx1">
                      <a:lumMod val="65000"/>
                      <a:lumOff val="35000"/>
                    </a:schemeClr>
                  </a:solidFill>
                  <a:effectLst/>
                  <a:latin typeface="+mn-lt"/>
                  <a:ea typeface="Calibri" panose="020F050202020403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A1AB06F9-CDA5-4EAC-A844-ADF9AC29B423}"/>
                  </a:ext>
                </a:extLst>
              </p:cNvPr>
              <p:cNvSpPr txBox="1">
                <a:spLocks noRot="1" noChangeAspect="1" noMove="1" noResize="1" noEditPoints="1" noAdjustHandles="1" noChangeArrowheads="1" noChangeShapeType="1" noTextEdit="1"/>
              </p:cNvSpPr>
              <p:nvPr/>
            </p:nvSpPr>
            <p:spPr>
              <a:xfrm>
                <a:off x="1473200" y="2640002"/>
                <a:ext cx="9245600" cy="1301447"/>
              </a:xfrm>
              <a:prstGeom prst="rect">
                <a:avLst/>
              </a:prstGeom>
              <a:blipFill>
                <a:blip r:embed="rId4"/>
                <a:stretch>
                  <a:fillRect/>
                </a:stretch>
              </a:blipFill>
            </p:spPr>
            <p:txBody>
              <a:bodyPr/>
              <a:lstStyle/>
              <a:p>
                <a:r>
                  <a:rPr lang="en-US">
                    <a:noFill/>
                  </a:rPr>
                  <a:t> </a:t>
                </a:r>
              </a:p>
            </p:txBody>
          </p:sp>
        </mc:Fallback>
      </mc:AlternateContent>
      <p:sp>
        <p:nvSpPr>
          <p:cNvPr id="7" name="Rectangle: Rounded Corners 6">
            <a:extLst>
              <a:ext uri="{FF2B5EF4-FFF2-40B4-BE49-F238E27FC236}">
                <a16:creationId xmlns:a16="http://schemas.microsoft.com/office/drawing/2014/main" id="{6217A5CD-6551-4328-8569-3D3EF60B37E2}"/>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8" name="Rectangle: Rounded Corners 7">
            <a:extLst>
              <a:ext uri="{FF2B5EF4-FFF2-40B4-BE49-F238E27FC236}">
                <a16:creationId xmlns:a16="http://schemas.microsoft.com/office/drawing/2014/main" id="{E51581C8-9DAF-4D3C-8ECB-A75C781C0E12}"/>
              </a:ext>
            </a:extLst>
          </p:cNvPr>
          <p:cNvSpPr/>
          <p:nvPr/>
        </p:nvSpPr>
        <p:spPr>
          <a:xfrm>
            <a:off x="6806658" y="4425299"/>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9" name="Rectangle: Rounded Corners 8">
            <a:extLst>
              <a:ext uri="{FF2B5EF4-FFF2-40B4-BE49-F238E27FC236}">
                <a16:creationId xmlns:a16="http://schemas.microsoft.com/office/drawing/2014/main" id="{5118E30E-F570-4F96-A0B9-3B4142A6A5FF}"/>
              </a:ext>
            </a:extLst>
          </p:cNvPr>
          <p:cNvSpPr/>
          <p:nvPr/>
        </p:nvSpPr>
        <p:spPr>
          <a:xfrm>
            <a:off x="3190784" y="4396317"/>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bg1"/>
                </a:solidFill>
              </a:rPr>
              <a:t>Vrai</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44785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l’énoncé suivant est vrai ou non.</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03C939D-1B94-EBE8-43B8-99B8FE7B59D5}"/>
                  </a:ext>
                </a:extLst>
              </p:cNvPr>
              <p:cNvSpPr txBox="1"/>
              <p:nvPr/>
            </p:nvSpPr>
            <p:spPr>
              <a:xfrm>
                <a:off x="571500" y="1466089"/>
                <a:ext cx="11048999" cy="995594"/>
              </a:xfrm>
              <a:prstGeom prst="rect">
                <a:avLst/>
              </a:prstGeom>
              <a:noFill/>
            </p:spPr>
            <p:txBody>
              <a:bodyPr wrap="square">
                <a:spAutoFit/>
              </a:bodyPr>
              <a:lstStyle/>
              <a:p>
                <a:pPr marR="0">
                  <a:lnSpc>
                    <a:spcPct val="107000"/>
                  </a:lnSpc>
                  <a:spcBef>
                    <a:spcPts val="0"/>
                  </a:spcBef>
                  <a:spcAft>
                    <a:spcPts val="800"/>
                  </a:spcAft>
                </a:pPr>
                <a:r>
                  <a:rPr lang="fr-FR" sz="3200" b="1" dirty="0">
                    <a:solidFill>
                      <a:schemeClr val="tx1">
                        <a:lumMod val="65000"/>
                        <a:lumOff val="35000"/>
                      </a:schemeClr>
                    </a:solidFill>
                    <a:latin typeface="+mj-lt"/>
                    <a:ea typeface="Calibri" panose="020F0502020204030204" pitchFamily="34" charset="0"/>
                    <a:cs typeface="Arial" panose="020B0604020202020204" pitchFamily="34" charset="0"/>
                  </a:rPr>
                  <a:t>L’aire d’un carré de côté</a:t>
                </a:r>
                <a:r>
                  <a:rPr lang="fr-FR" sz="3200" b="1" dirty="0">
                    <a:solidFill>
                      <a:schemeClr val="tx1">
                        <a:lumMod val="65000"/>
                        <a:lumOff val="35000"/>
                      </a:schemeClr>
                    </a:solidFill>
                    <a:effectLst/>
                    <a:latin typeface="+mj-lt"/>
                    <a:ea typeface="Calibri" panose="020F0502020204030204" pitchFamily="34" charset="0"/>
                    <a:cs typeface="Arial" panose="020B0604020202020204" pitchFamily="34" charset="0"/>
                  </a:rPr>
                  <a:t> </a:t>
                </a:r>
                <a14:m>
                  <m:oMath xmlns:m="http://schemas.openxmlformats.org/officeDocument/2006/math">
                    <m:r>
                      <m:rPr>
                        <m:nor/>
                      </m:rPr>
                      <a:rPr lang="fr-FR" sz="3200" b="1" i="0" smtClean="0">
                        <a:solidFill>
                          <a:schemeClr val="tx1">
                            <a:lumMod val="65000"/>
                            <a:lumOff val="35000"/>
                          </a:schemeClr>
                        </a:solidFill>
                        <a:latin typeface="+mn-lt"/>
                      </a:rPr>
                      <m:t>3</m:t>
                    </m:r>
                    <m:f>
                      <m:fPr>
                        <m:ctrlPr>
                          <a:rPr lang="fr-FR" sz="3200" b="1" i="1" smtClean="0">
                            <a:solidFill>
                              <a:schemeClr val="tx1">
                                <a:lumMod val="65000"/>
                                <a:lumOff val="35000"/>
                              </a:schemeClr>
                            </a:solidFill>
                            <a:latin typeface="Cambria Math" panose="02040503050406030204" pitchFamily="18" charset="0"/>
                          </a:rPr>
                        </m:ctrlPr>
                      </m:fPr>
                      <m:num>
                        <m:r>
                          <m:rPr>
                            <m:nor/>
                          </m:rPr>
                          <a:rPr lang="fr-FR" sz="3200" b="1" i="0" smtClean="0">
                            <a:solidFill>
                              <a:schemeClr val="tx1">
                                <a:lumMod val="65000"/>
                                <a:lumOff val="35000"/>
                              </a:schemeClr>
                            </a:solidFill>
                            <a:latin typeface="+mn-lt"/>
                          </a:rPr>
                          <m:t>1</m:t>
                        </m:r>
                      </m:num>
                      <m:den>
                        <m:r>
                          <m:rPr>
                            <m:nor/>
                          </m:rPr>
                          <a:rPr lang="fr-FR" sz="3200" b="1" i="0" smtClean="0">
                            <a:solidFill>
                              <a:schemeClr val="tx1">
                                <a:lumMod val="65000"/>
                                <a:lumOff val="35000"/>
                              </a:schemeClr>
                            </a:solidFill>
                            <a:latin typeface="+mn-lt"/>
                          </a:rPr>
                          <m:t>2</m:t>
                        </m:r>
                      </m:den>
                    </m:f>
                  </m:oMath>
                </a14:m>
                <a:r>
                  <a:rPr lang="fr-FR" sz="3200" b="1" dirty="0">
                    <a:solidFill>
                      <a:schemeClr val="tx1">
                        <a:lumMod val="65000"/>
                        <a:lumOff val="35000"/>
                      </a:schemeClr>
                    </a:solidFill>
                    <a:latin typeface="+mn-lt"/>
                  </a:rPr>
                  <a:t> </a:t>
                </a:r>
                <a:r>
                  <a:rPr lang="fr-FR" sz="3200" b="1" dirty="0">
                    <a:solidFill>
                      <a:schemeClr val="tx1">
                        <a:lumMod val="65000"/>
                        <a:lumOff val="35000"/>
                      </a:schemeClr>
                    </a:solidFill>
                    <a:effectLst/>
                    <a:latin typeface="+mj-lt"/>
                    <a:ea typeface="Calibri" panose="020F0502020204030204" pitchFamily="34" charset="0"/>
                    <a:cs typeface="Arial" panose="020B0604020202020204" pitchFamily="34" charset="0"/>
                  </a:rPr>
                  <a:t>m est de 12</a:t>
                </a:r>
                <a:r>
                  <a:rPr lang="fr-FR" sz="3200" b="1" dirty="0">
                    <a:solidFill>
                      <a:schemeClr val="tx1">
                        <a:lumMod val="65000"/>
                        <a:lumOff val="35000"/>
                      </a:schemeClr>
                    </a:solidFill>
                    <a:latin typeface="+mj-lt"/>
                    <a:ea typeface="Calibri" panose="020F0502020204030204" pitchFamily="34" charset="0"/>
                    <a:cs typeface="Arial" panose="020B0604020202020204" pitchFamily="34" charset="0"/>
                  </a:rPr>
                  <a:t> m</a:t>
                </a:r>
                <a:r>
                  <a:rPr lang="fr-FR" sz="3200" b="1" baseline="30000" dirty="0">
                    <a:solidFill>
                      <a:schemeClr val="tx1">
                        <a:lumMod val="65000"/>
                        <a:lumOff val="35000"/>
                      </a:schemeClr>
                    </a:solidFill>
                    <a:latin typeface="+mj-lt"/>
                    <a:ea typeface="Calibri" panose="020F0502020204030204" pitchFamily="34" charset="0"/>
                    <a:cs typeface="Arial" panose="020B0604020202020204" pitchFamily="34" charset="0"/>
                  </a:rPr>
                  <a:t>2</a:t>
                </a:r>
                <a:r>
                  <a:rPr lang="fr-FR" sz="3200" b="1" dirty="0">
                    <a:solidFill>
                      <a:schemeClr val="tx1">
                        <a:lumMod val="65000"/>
                        <a:lumOff val="35000"/>
                      </a:schemeClr>
                    </a:solidFill>
                    <a:latin typeface="+mj-lt"/>
                    <a:ea typeface="Calibri" panose="020F0502020204030204" pitchFamily="34" charset="0"/>
                    <a:cs typeface="Arial" panose="020B0604020202020204" pitchFamily="34" charset="0"/>
                  </a:rPr>
                  <a:t>.</a:t>
                </a:r>
                <a:endParaRPr lang="fr-FR" sz="32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9" name="TextBox 8">
                <a:extLst>
                  <a:ext uri="{FF2B5EF4-FFF2-40B4-BE49-F238E27FC236}">
                    <a16:creationId xmlns:a16="http://schemas.microsoft.com/office/drawing/2014/main" id="{103C939D-1B94-EBE8-43B8-99B8FE7B59D5}"/>
                  </a:ext>
                </a:extLst>
              </p:cNvPr>
              <p:cNvSpPr txBox="1">
                <a:spLocks noRot="1" noChangeAspect="1" noMove="1" noResize="1" noEditPoints="1" noAdjustHandles="1" noChangeArrowheads="1" noChangeShapeType="1" noTextEdit="1"/>
              </p:cNvSpPr>
              <p:nvPr/>
            </p:nvSpPr>
            <p:spPr>
              <a:xfrm>
                <a:off x="571500" y="1466089"/>
                <a:ext cx="11048999" cy="995594"/>
              </a:xfrm>
              <a:prstGeom prst="rect">
                <a:avLst/>
              </a:prstGeom>
              <a:blipFill>
                <a:blip r:embed="rId4"/>
                <a:stretch>
                  <a:fillRect l="-1435" b="-6135"/>
                </a:stretch>
              </a:blipFill>
            </p:spPr>
            <p:txBody>
              <a:bodyPr/>
              <a:lstStyle/>
              <a:p>
                <a:r>
                  <a:rPr lang="en-US">
                    <a:noFill/>
                  </a:rPr>
                  <a:t> </a:t>
                </a:r>
              </a:p>
            </p:txBody>
          </p:sp>
        </mc:Fallback>
      </mc:AlternateContent>
      <p:sp>
        <p:nvSpPr>
          <p:cNvPr id="6" name="Rectangle: Rounded Corners 5">
            <a:extLst>
              <a:ext uri="{FF2B5EF4-FFF2-40B4-BE49-F238E27FC236}">
                <a16:creationId xmlns:a16="http://schemas.microsoft.com/office/drawing/2014/main" id="{012D0B10-812F-4123-AEEF-83DC207B1BD0}"/>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7" name="Rectangle: Rounded Corners 6">
            <a:extLst>
              <a:ext uri="{FF2B5EF4-FFF2-40B4-BE49-F238E27FC236}">
                <a16:creationId xmlns:a16="http://schemas.microsoft.com/office/drawing/2014/main" id="{7B2E6ECF-B21E-4A11-8591-5381F831D606}"/>
              </a:ext>
            </a:extLst>
          </p:cNvPr>
          <p:cNvSpPr/>
          <p:nvPr/>
        </p:nvSpPr>
        <p:spPr>
          <a:xfrm>
            <a:off x="6806658"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8" name="Rectangle: Rounded Corners 7">
            <a:extLst>
              <a:ext uri="{FF2B5EF4-FFF2-40B4-BE49-F238E27FC236}">
                <a16:creationId xmlns:a16="http://schemas.microsoft.com/office/drawing/2014/main" id="{0D1F94DB-E838-492D-BA90-2E3208118AA7}"/>
              </a:ext>
            </a:extLst>
          </p:cNvPr>
          <p:cNvSpPr/>
          <p:nvPr/>
        </p:nvSpPr>
        <p:spPr>
          <a:xfrm>
            <a:off x="6806658" y="4396317"/>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bg1"/>
                </a:solidFill>
              </a:rPr>
              <a:t> </a:t>
            </a:r>
            <a:r>
              <a:rPr lang="fr-FR" sz="4000" b="1" dirty="0">
                <a:solidFill>
                  <a:schemeClr val="bg1"/>
                </a:solidFill>
              </a:rPr>
              <a:t>Faux</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47016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Indiquez si l’énoncé suivant est vrai ou non.</a:t>
            </a:r>
          </a:p>
        </p:txBody>
      </p:sp>
      <p:sp>
        <p:nvSpPr>
          <p:cNvPr id="17" name="Rectangle: Rounded Corners 16">
            <a:extLst>
              <a:ext uri="{FF2B5EF4-FFF2-40B4-BE49-F238E27FC236}">
                <a16:creationId xmlns:a16="http://schemas.microsoft.com/office/drawing/2014/main" id="{5B5D7783-7C85-4E67-A255-5A55D6479114}"/>
              </a:ext>
            </a:extLst>
          </p:cNvPr>
          <p:cNvSpPr/>
          <p:nvPr/>
        </p:nvSpPr>
        <p:spPr>
          <a:xfrm>
            <a:off x="3190784" y="4396317"/>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tx1">
                    <a:lumMod val="65000"/>
                    <a:lumOff val="35000"/>
                  </a:schemeClr>
                </a:solidFill>
              </a:rPr>
              <a:t>Vrai</a:t>
            </a:r>
            <a:endParaRPr lang="fr-FR" sz="4000" b="1" dirty="0">
              <a:solidFill>
                <a:schemeClr val="tx1">
                  <a:lumMod val="65000"/>
                  <a:lumOff val="35000"/>
                </a:schemeClr>
              </a:solidFill>
              <a:latin typeface="+mj-lt"/>
            </a:endParaRPr>
          </a:p>
        </p:txBody>
      </p:sp>
      <p:sp>
        <p:nvSpPr>
          <p:cNvPr id="9" name="TextBox 8">
            <a:extLst>
              <a:ext uri="{FF2B5EF4-FFF2-40B4-BE49-F238E27FC236}">
                <a16:creationId xmlns:a16="http://schemas.microsoft.com/office/drawing/2014/main" id="{103C939D-1B94-EBE8-43B8-99B8FE7B59D5}"/>
              </a:ext>
            </a:extLst>
          </p:cNvPr>
          <p:cNvSpPr txBox="1"/>
          <p:nvPr/>
        </p:nvSpPr>
        <p:spPr>
          <a:xfrm>
            <a:off x="571500" y="1859982"/>
            <a:ext cx="11620500" cy="590611"/>
          </a:xfrm>
          <a:prstGeom prst="rect">
            <a:avLst/>
          </a:prstGeom>
          <a:noFill/>
        </p:spPr>
        <p:txBody>
          <a:bodyPr wrap="square">
            <a:spAutoFit/>
          </a:bodyPr>
          <a:lstStyle/>
          <a:p>
            <a:pPr marR="0">
              <a:lnSpc>
                <a:spcPct val="107000"/>
              </a:lnSpc>
              <a:spcBef>
                <a:spcPts val="0"/>
              </a:spcBef>
              <a:spcAft>
                <a:spcPts val="800"/>
              </a:spcAft>
            </a:pPr>
            <a:r>
              <a:rPr lang="fr-FR" sz="3200" b="1" dirty="0">
                <a:solidFill>
                  <a:schemeClr val="tx1">
                    <a:lumMod val="65000"/>
                    <a:lumOff val="35000"/>
                  </a:schemeClr>
                </a:solidFill>
                <a:latin typeface="+mj-lt"/>
                <a:ea typeface="Calibri" panose="020F0502020204030204" pitchFamily="34" charset="0"/>
                <a:cs typeface="Arial" panose="020B0604020202020204" pitchFamily="34" charset="0"/>
              </a:rPr>
              <a:t>Le produit de la fraction et de son inverse est égal </a:t>
            </a:r>
            <a:r>
              <a:rPr lang="fr-FR" sz="3200" b="1" dirty="0">
                <a:solidFill>
                  <a:schemeClr val="tx1">
                    <a:lumMod val="65000"/>
                    <a:lumOff val="35000"/>
                  </a:schemeClr>
                </a:solidFill>
                <a:effectLst/>
                <a:latin typeface="+mj-lt"/>
                <a:ea typeface="Calibri" panose="020F0502020204030204" pitchFamily="34" charset="0"/>
                <a:cs typeface="Arial" panose="020B0604020202020204" pitchFamily="34" charset="0"/>
              </a:rPr>
              <a:t>à 1.</a:t>
            </a:r>
            <a:endParaRPr lang="fr-FR" sz="32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F961E557-A2D7-FB95-CEE9-A2548C5D2D06}"/>
              </a:ext>
            </a:extLst>
          </p:cNvPr>
          <p:cNvSpPr/>
          <p:nvPr/>
        </p:nvSpPr>
        <p:spPr>
          <a:xfrm>
            <a:off x="6806658" y="4425299"/>
            <a:ext cx="2194560" cy="82296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dirty="0">
                <a:solidFill>
                  <a:schemeClr val="tx1">
                    <a:lumMod val="65000"/>
                    <a:lumOff val="35000"/>
                  </a:schemeClr>
                </a:solidFill>
              </a:rPr>
              <a:t> </a:t>
            </a:r>
            <a:r>
              <a:rPr lang="fr-FR" sz="4000" b="1" dirty="0">
                <a:solidFill>
                  <a:schemeClr val="tx1">
                    <a:lumMod val="65000"/>
                    <a:lumOff val="35000"/>
                  </a:schemeClr>
                </a:solidFill>
              </a:rPr>
              <a:t>Faux</a:t>
            </a:r>
            <a:endParaRPr lang="fr-FR" sz="4000" b="1" dirty="0">
              <a:solidFill>
                <a:schemeClr val="tx1">
                  <a:lumMod val="65000"/>
                  <a:lumOff val="35000"/>
                </a:schemeClr>
              </a:solidFill>
              <a:latin typeface="+mj-lt"/>
            </a:endParaRPr>
          </a:p>
        </p:txBody>
      </p:sp>
      <p:sp>
        <p:nvSpPr>
          <p:cNvPr id="6" name="Rectangle: Rounded Corners 5">
            <a:extLst>
              <a:ext uri="{FF2B5EF4-FFF2-40B4-BE49-F238E27FC236}">
                <a16:creationId xmlns:a16="http://schemas.microsoft.com/office/drawing/2014/main" id="{1729C9E8-4067-4EA1-B2C7-9BEA0CDD01E2}"/>
              </a:ext>
            </a:extLst>
          </p:cNvPr>
          <p:cNvSpPr/>
          <p:nvPr/>
        </p:nvSpPr>
        <p:spPr>
          <a:xfrm>
            <a:off x="3190784" y="4395047"/>
            <a:ext cx="2194560" cy="82296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sz="4000" b="1" dirty="0">
                <a:solidFill>
                  <a:schemeClr val="bg1"/>
                </a:solidFill>
              </a:rPr>
              <a:t>Vrai</a:t>
            </a:r>
            <a:endParaRPr lang="fr-FR" sz="4000" b="1" dirty="0">
              <a:solidFill>
                <a:schemeClr val="bg1"/>
              </a:solidFill>
              <a:latin typeface="+mj-lt"/>
            </a:endParaRPr>
          </a:p>
        </p:txBody>
      </p:sp>
    </p:spTree>
    <p:custDataLst>
      <p:tags r:id="rId1"/>
    </p:custDataLst>
    <p:extLst>
      <p:ext uri="{BB962C8B-B14F-4D97-AF65-F5344CB8AC3E}">
        <p14:creationId xmlns:p14="http://schemas.microsoft.com/office/powerpoint/2010/main" val="339051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2;p10">
            <a:extLst>
              <a:ext uri="{FF2B5EF4-FFF2-40B4-BE49-F238E27FC236}">
                <a16:creationId xmlns:a16="http://schemas.microsoft.com/office/drawing/2014/main" id="{5849A74B-5261-4085-B15E-1925B0B4DC2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00050" lvl="1">
              <a:buSzPts val="6000"/>
              <a:buFont typeface="Comic Sans MS"/>
            </a:pPr>
            <a:r>
              <a:rPr lang="fr-FR" sz="3200" b="1" dirty="0">
                <a:solidFill>
                  <a:schemeClr val="bg1"/>
                </a:solidFill>
                <a:latin typeface="Comic Sans MS"/>
                <a:sym typeface="Comic Sans MS"/>
              </a:rPr>
              <a:t>Reliez chaque opération à la réponse convenable.</a:t>
            </a:r>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CA311621-526D-498D-812C-BA0AA4605755}"/>
                  </a:ext>
                </a:extLst>
              </p:cNvPr>
              <p:cNvGraphicFramePr>
                <a:graphicFrameLocks noGrp="1"/>
              </p:cNvGraphicFramePr>
              <p:nvPr>
                <p:extLst>
                  <p:ext uri="{D42A27DB-BD31-4B8C-83A1-F6EECF244321}">
                    <p14:modId xmlns:p14="http://schemas.microsoft.com/office/powerpoint/2010/main" val="1943045745"/>
                  </p:ext>
                </p:extLst>
              </p:nvPr>
            </p:nvGraphicFramePr>
            <p:xfrm>
              <a:off x="1315844" y="1606949"/>
              <a:ext cx="9252337" cy="4572001"/>
            </p:xfrm>
            <a:graphic>
              <a:graphicData uri="http://schemas.openxmlformats.org/drawingml/2006/table">
                <a:tbl>
                  <a:tblPr firstRow="1" firstCol="1" bandRow="1"/>
                  <a:tblGrid>
                    <a:gridCol w="4389120">
                      <a:extLst>
                        <a:ext uri="{9D8B030D-6E8A-4147-A177-3AD203B41FA5}">
                          <a16:colId xmlns:a16="http://schemas.microsoft.com/office/drawing/2014/main" val="108021547"/>
                        </a:ext>
                      </a:extLst>
                    </a:gridCol>
                    <a:gridCol w="1554480">
                      <a:extLst>
                        <a:ext uri="{9D8B030D-6E8A-4147-A177-3AD203B41FA5}">
                          <a16:colId xmlns:a16="http://schemas.microsoft.com/office/drawing/2014/main" val="2480313140"/>
                        </a:ext>
                      </a:extLst>
                    </a:gridCol>
                    <a:gridCol w="3308737">
                      <a:extLst>
                        <a:ext uri="{9D8B030D-6E8A-4147-A177-3AD203B41FA5}">
                          <a16:colId xmlns:a16="http://schemas.microsoft.com/office/drawing/2014/main" val="1402654841"/>
                        </a:ext>
                      </a:extLst>
                    </a:gridCol>
                  </a:tblGrid>
                  <a:tr h="1141375">
                    <a:tc>
                      <a:txBody>
                        <a:bodyPr/>
                        <a:lstStyle/>
                        <a:p>
                          <a:pPr marL="0" marR="0" lvl="0" indent="0" algn="r" defTabSz="914400" rtl="0" eaLnBrk="1" fontAlgn="t" latinLnBrk="0" hangingPunct="1">
                            <a:lnSpc>
                              <a:spcPct val="100000"/>
                            </a:lnSpc>
                            <a:spcBef>
                              <a:spcPts val="0"/>
                            </a:spcBef>
                            <a:spcAft>
                              <a:spcPts val="0"/>
                            </a:spcAft>
                            <a:buClr>
                              <a:srgbClr val="000000"/>
                            </a:buClr>
                            <a:buSzTx/>
                            <a:buFont typeface="Arial"/>
                            <a:buNone/>
                            <a:tabLst/>
                            <a:defRPr/>
                          </a:pP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𝟐</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den>
                              </m:f>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m:t>
                              </m:r>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𝟒</m:t>
                                  </m:r>
                                </m:den>
                              </m:f>
                            </m:oMath>
                          </a14:m>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𝟖</m:t>
                                  </m:r>
                                </m:den>
                              </m:f>
                            </m:oMath>
                          </a14:m>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8308505"/>
                      </a:ext>
                    </a:extLst>
                  </a:tr>
                  <a:tr h="1143542">
                    <a:tc>
                      <a:txBody>
                        <a:bodyPr/>
                        <a:lstStyle/>
                        <a:p>
                          <a:pPr marL="0" marR="0" algn="r" fontAlgn="t">
                            <a:lnSpc>
                              <a:spcPct val="100000"/>
                            </a:lnSpc>
                            <a:spcBef>
                              <a:spcPts val="0"/>
                            </a:spcBef>
                            <a:spcAft>
                              <a:spcPts val="0"/>
                            </a:spcAft>
                          </a:pP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𝟐</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den>
                              </m:f>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m:t>
                              </m:r>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𝟒</m:t>
                                  </m:r>
                                </m:den>
                              </m:f>
                            </m:oMath>
                          </a14:m>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rtl="0"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𝟒</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𝟔</m:t>
                                  </m:r>
                                </m:den>
                              </m:f>
                            </m:oMath>
                          </a14:m>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9357206"/>
                      </a:ext>
                    </a:extLst>
                  </a:tr>
                  <a:tr h="1143542">
                    <a:tc>
                      <a:txBody>
                        <a:bodyPr/>
                        <a:lstStyle/>
                        <a:p>
                          <a:pPr marL="0" marR="0" algn="r"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𝟒</m:t>
                                  </m:r>
                                </m:den>
                              </m:f>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m:t>
                              </m:r>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den>
                              </m:f>
                            </m:oMath>
                          </a14:m>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𝟐𝟎</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𝟑𝟗</m:t>
                                  </m:r>
                                </m:den>
                              </m:f>
                            </m:oMath>
                          </a14:m>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8233501"/>
                      </a:ext>
                    </a:extLst>
                  </a:tr>
                  <a:tr h="1143542">
                    <a:tc>
                      <a:txBody>
                        <a:bodyPr/>
                        <a:lstStyle/>
                        <a:p>
                          <a:pPr marL="0" marR="0" algn="r"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𝟒</m:t>
                                  </m:r>
                                </m:den>
                              </m:f>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m:t>
                              </m:r>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𝟑</m:t>
                                  </m:r>
                                </m:den>
                              </m:f>
                            </m:oMath>
                          </a14:m>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14:m>
                            <m:oMath xmlns:m="http://schemas.openxmlformats.org/officeDocument/2006/math">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𝟓</m:t>
                              </m:r>
                              <m:f>
                                <m:fPr>
                                  <m:ctrlP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ctrlPr>
                                </m:fPr>
                                <m:num>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𝟓</m:t>
                                  </m:r>
                                </m:num>
                                <m:den>
                                  <m:r>
                                    <a:rPr lang="en-US" sz="3600" b="1" i="1" dirty="0" smtClean="0">
                                      <a:solidFill>
                                        <a:schemeClr val="tx1">
                                          <a:lumMod val="65000"/>
                                          <a:lumOff val="35000"/>
                                        </a:schemeClr>
                                      </a:solidFill>
                                      <a:latin typeface="Cambria Math" panose="02040503050406030204" pitchFamily="18" charset="0"/>
                                      <a:ea typeface="Cambria Math" panose="02040503050406030204" pitchFamily="18" charset="0"/>
                                    </a:rPr>
                                    <m:t>𝟏𝟐</m:t>
                                  </m:r>
                                </m:den>
                              </m:f>
                            </m:oMath>
                          </a14:m>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29756917"/>
                      </a:ext>
                    </a:extLst>
                  </a:tr>
                </a:tbl>
              </a:graphicData>
            </a:graphic>
          </p:graphicFrame>
        </mc:Choice>
        <mc:Fallback xmlns="">
          <p:graphicFrame>
            <p:nvGraphicFramePr>
              <p:cNvPr id="5" name="Table 4">
                <a:extLst>
                  <a:ext uri="{FF2B5EF4-FFF2-40B4-BE49-F238E27FC236}">
                    <a16:creationId xmlns:a16="http://schemas.microsoft.com/office/drawing/2014/main" id="{CA311621-526D-498D-812C-BA0AA4605755}"/>
                  </a:ext>
                </a:extLst>
              </p:cNvPr>
              <p:cNvGraphicFramePr>
                <a:graphicFrameLocks noGrp="1"/>
              </p:cNvGraphicFramePr>
              <p:nvPr>
                <p:extLst>
                  <p:ext uri="{D42A27DB-BD31-4B8C-83A1-F6EECF244321}">
                    <p14:modId xmlns:p14="http://schemas.microsoft.com/office/powerpoint/2010/main" val="1943045745"/>
                  </p:ext>
                </p:extLst>
              </p:nvPr>
            </p:nvGraphicFramePr>
            <p:xfrm>
              <a:off x="1315844" y="1606949"/>
              <a:ext cx="9252337" cy="4572001"/>
            </p:xfrm>
            <a:graphic>
              <a:graphicData uri="http://schemas.openxmlformats.org/drawingml/2006/table">
                <a:tbl>
                  <a:tblPr firstRow="1" firstCol="1" bandRow="1"/>
                  <a:tblGrid>
                    <a:gridCol w="4389120">
                      <a:extLst>
                        <a:ext uri="{9D8B030D-6E8A-4147-A177-3AD203B41FA5}">
                          <a16:colId xmlns:a16="http://schemas.microsoft.com/office/drawing/2014/main" val="108021547"/>
                        </a:ext>
                      </a:extLst>
                    </a:gridCol>
                    <a:gridCol w="1554480">
                      <a:extLst>
                        <a:ext uri="{9D8B030D-6E8A-4147-A177-3AD203B41FA5}">
                          <a16:colId xmlns:a16="http://schemas.microsoft.com/office/drawing/2014/main" val="2480313140"/>
                        </a:ext>
                      </a:extLst>
                    </a:gridCol>
                    <a:gridCol w="3308737">
                      <a:extLst>
                        <a:ext uri="{9D8B030D-6E8A-4147-A177-3AD203B41FA5}">
                          <a16:colId xmlns:a16="http://schemas.microsoft.com/office/drawing/2014/main" val="1402654841"/>
                        </a:ext>
                      </a:extLst>
                    </a:gridCol>
                  </a:tblGrid>
                  <a:tr h="1141375">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r="-110680" b="-301604"/>
                          </a:stretch>
                        </a:blipFill>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179742" b="-301604"/>
                          </a:stretch>
                        </a:blipFill>
                      </a:tcPr>
                    </a:tc>
                    <a:extLst>
                      <a:ext uri="{0D108BD9-81ED-4DB2-BD59-A6C34878D82A}">
                        <a16:rowId xmlns:a16="http://schemas.microsoft.com/office/drawing/2014/main" val="668308505"/>
                      </a:ext>
                    </a:extLst>
                  </a:tr>
                  <a:tr h="1143542">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t="-99468" r="-110680" b="-200000"/>
                          </a:stretch>
                        </a:blipFill>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179742" t="-99468" b="-200000"/>
                          </a:stretch>
                        </a:blipFill>
                      </a:tcPr>
                    </a:tc>
                    <a:extLst>
                      <a:ext uri="{0D108BD9-81ED-4DB2-BD59-A6C34878D82A}">
                        <a16:rowId xmlns:a16="http://schemas.microsoft.com/office/drawing/2014/main" val="549357206"/>
                      </a:ext>
                    </a:extLst>
                  </a:tr>
                  <a:tr h="1143542">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t="-199468" r="-110680" b="-100000"/>
                          </a:stretch>
                        </a:blipFill>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179742" t="-199468" b="-100000"/>
                          </a:stretch>
                        </a:blipFill>
                      </a:tcPr>
                    </a:tc>
                    <a:extLst>
                      <a:ext uri="{0D108BD9-81ED-4DB2-BD59-A6C34878D82A}">
                        <a16:rowId xmlns:a16="http://schemas.microsoft.com/office/drawing/2014/main" val="2748233501"/>
                      </a:ext>
                    </a:extLst>
                  </a:tr>
                  <a:tr h="1143542">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t="-299468" r="-110680"/>
                          </a:stretch>
                        </a:blipFill>
                      </a:tcPr>
                    </a:tc>
                    <a:tc>
                      <a:txBody>
                        <a:bodyPr/>
                        <a:lstStyle/>
                        <a:p>
                          <a:pPr marL="0" marR="0" algn="l" fontAlgn="t">
                            <a:lnSpc>
                              <a:spcPct val="100000"/>
                            </a:lnSpc>
                            <a:spcBef>
                              <a:spcPts val="0"/>
                            </a:spcBef>
                            <a:spcAft>
                              <a:spcPts val="0"/>
                            </a:spcAft>
                          </a:pPr>
                          <a:r>
                            <a:rPr lang="en-US" sz="3600" b="1" i="0" u="none" strike="noStrike" dirty="0">
                              <a:solidFill>
                                <a:schemeClr val="tx1">
                                  <a:lumMod val="65000"/>
                                  <a:lumOff val="35000"/>
                                </a:schemeClr>
                              </a:solidFill>
                              <a:effectLst/>
                              <a:latin typeface="+mn-lt"/>
                              <a:ea typeface="Times New Roman" panose="02020603050405020304" pitchFamily="18" charset="0"/>
                              <a:cs typeface="Arial" panose="020B0604020202020204" pitchFamily="34" charset="0"/>
                            </a:rPr>
                            <a:t> </a:t>
                          </a:r>
                          <a:endParaRPr lang="en-US" sz="3600" b="1" i="0" u="none" strike="noStrike" dirty="0">
                            <a:solidFill>
                              <a:schemeClr val="tx1">
                                <a:lumMod val="65000"/>
                                <a:lumOff val="35000"/>
                              </a:schemeClr>
                            </a:solidFill>
                            <a:effectLst/>
                            <a:latin typeface="+mn-lt"/>
                          </a:endParaRPr>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p>
                      </a:txBody>
                      <a:tcPr marL="188595" marR="188595" marT="2619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179742" t="-299468"/>
                          </a:stretch>
                        </a:blipFill>
                      </a:tcPr>
                    </a:tc>
                    <a:extLst>
                      <a:ext uri="{0D108BD9-81ED-4DB2-BD59-A6C34878D82A}">
                        <a16:rowId xmlns:a16="http://schemas.microsoft.com/office/drawing/2014/main" val="2329756917"/>
                      </a:ext>
                    </a:extLst>
                  </a:tr>
                </a:tbl>
              </a:graphicData>
            </a:graphic>
          </p:graphicFrame>
        </mc:Fallback>
      </mc:AlternateContent>
      <p:cxnSp>
        <p:nvCxnSpPr>
          <p:cNvPr id="6" name="Straight Arrow Connector 5">
            <a:extLst>
              <a:ext uri="{FF2B5EF4-FFF2-40B4-BE49-F238E27FC236}">
                <a16:creationId xmlns:a16="http://schemas.microsoft.com/office/drawing/2014/main" id="{9E3BE7CD-B6A5-4EF3-9CC7-926E70954469}"/>
              </a:ext>
            </a:extLst>
          </p:cNvPr>
          <p:cNvCxnSpPr>
            <a:cxnSpLocks/>
          </p:cNvCxnSpPr>
          <p:nvPr/>
        </p:nvCxnSpPr>
        <p:spPr>
          <a:xfrm>
            <a:off x="5428417" y="2144941"/>
            <a:ext cx="2093167" cy="328049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C3A02D5-37F5-4372-A9DF-7A5DB60D6C81}"/>
              </a:ext>
            </a:extLst>
          </p:cNvPr>
          <p:cNvCxnSpPr>
            <a:cxnSpLocks/>
          </p:cNvCxnSpPr>
          <p:nvPr/>
        </p:nvCxnSpPr>
        <p:spPr>
          <a:xfrm>
            <a:off x="5460860" y="3261008"/>
            <a:ext cx="2053543" cy="1048363"/>
          </a:xfrm>
          <a:prstGeom prst="straightConnector1">
            <a:avLst/>
          </a:prstGeom>
          <a:ln w="5715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7D44D10A-3797-49E7-AF38-FA8BC3F9157E}"/>
              </a:ext>
            </a:extLst>
          </p:cNvPr>
          <p:cNvCxnSpPr>
            <a:cxnSpLocks/>
          </p:cNvCxnSpPr>
          <p:nvPr/>
        </p:nvCxnSpPr>
        <p:spPr>
          <a:xfrm flipV="1">
            <a:off x="5468041" y="3261008"/>
            <a:ext cx="2046362" cy="1066246"/>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A74DEA3-5225-4B14-9968-858CB203AD64}"/>
              </a:ext>
            </a:extLst>
          </p:cNvPr>
          <p:cNvCxnSpPr>
            <a:cxnSpLocks/>
          </p:cNvCxnSpPr>
          <p:nvPr/>
        </p:nvCxnSpPr>
        <p:spPr>
          <a:xfrm flipV="1">
            <a:off x="5428417" y="2144941"/>
            <a:ext cx="2118431" cy="3280499"/>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2194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71500" y="1311134"/>
                <a:ext cx="11048999" cy="1451488"/>
              </a:xfrm>
              <a:prstGeom prst="rect">
                <a:avLst/>
              </a:prstGeom>
              <a:noFill/>
            </p:spPr>
            <p:txBody>
              <a:bodyPr wrap="square">
                <a:spAutoFit/>
              </a:bodyPr>
              <a:lstStyle/>
              <a:p>
                <a:pPr marR="0">
                  <a:lnSpc>
                    <a:spcPct val="107000"/>
                  </a:lnSpc>
                  <a:spcBef>
                    <a:spcPts val="0"/>
                  </a:spcBef>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La longueur d’un terrain rectangulaire est de</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 </a:t>
                </a:r>
                <a:r>
                  <a:rPr lang="fr-FR" sz="2800" b="1" dirty="0">
                    <a:solidFill>
                      <a:schemeClr val="tx1">
                        <a:lumMod val="65000"/>
                        <a:lumOff val="35000"/>
                      </a:schemeClr>
                    </a:solidFill>
                    <a:effectLst/>
                    <a:latin typeface="+mn-lt"/>
                    <a:ea typeface="Calibri" panose="020F0502020204030204" pitchFamily="34" charset="0"/>
                    <a:cs typeface="Arial" panose="020B0604020202020204" pitchFamily="34" charset="0"/>
                  </a:rPr>
                  <a:t>2</a:t>
                </a:r>
                <a14:m>
                  <m:oMath xmlns:m="http://schemas.openxmlformats.org/officeDocument/2006/math">
                    <m:r>
                      <m:rPr>
                        <m:nor/>
                      </m:rPr>
                      <a:rPr lang="fr-FR" sz="2800" b="1" i="0" smtClean="0">
                        <a:solidFill>
                          <a:schemeClr val="tx1">
                            <a:lumMod val="65000"/>
                            <a:lumOff val="35000"/>
                          </a:schemeClr>
                        </a:solidFill>
                        <a:latin typeface="+mn-lt"/>
                      </a:rPr>
                      <m:t>5</m:t>
                    </m:r>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3</m:t>
                        </m:r>
                      </m:num>
                      <m:den>
                        <m:r>
                          <m:rPr>
                            <m:nor/>
                          </m:rPr>
                          <a:rPr lang="fr-FR" sz="2800" b="1" i="0" smtClean="0">
                            <a:solidFill>
                              <a:schemeClr val="tx1">
                                <a:lumMod val="65000"/>
                                <a:lumOff val="35000"/>
                              </a:schemeClr>
                            </a:solidFill>
                            <a:latin typeface="+mn-lt"/>
                          </a:rPr>
                          <m:t>5</m:t>
                        </m:r>
                      </m:den>
                    </m:f>
                  </m:oMath>
                </a14:m>
                <a:r>
                  <a:rPr lang="fr-FR" sz="2800" b="1" dirty="0">
                    <a:solidFill>
                      <a:schemeClr val="tx1">
                        <a:lumMod val="65000"/>
                        <a:lumOff val="35000"/>
                      </a:schemeClr>
                    </a:solidFill>
                    <a:latin typeface="+mn-lt"/>
                  </a:rPr>
                  <a:t>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m. </a:t>
                </a:r>
              </a:p>
              <a:p>
                <a:pPr marR="0">
                  <a:lnSpc>
                    <a:spcPct val="107000"/>
                  </a:lnSpc>
                  <a:spcBef>
                    <a:spcPts val="0"/>
                  </a:spcBef>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Si l’aire du terrain est de 320 m</a:t>
                </a:r>
                <a:r>
                  <a:rPr lang="fr-FR" sz="2800" b="1" baseline="30000" dirty="0">
                    <a:solidFill>
                      <a:schemeClr val="tx1">
                        <a:lumMod val="65000"/>
                        <a:lumOff val="35000"/>
                      </a:schemeClr>
                    </a:solidFill>
                    <a:latin typeface="+mj-lt"/>
                    <a:ea typeface="Calibri" panose="020F0502020204030204" pitchFamily="34" charset="0"/>
                    <a:cs typeface="Arial" panose="020B0604020202020204" pitchFamily="34" charset="0"/>
                  </a:rPr>
                  <a:t>2</a:t>
                </a: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 quelle est sa largeur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71500" y="1311134"/>
                <a:ext cx="11048999" cy="1451488"/>
              </a:xfrm>
              <a:prstGeom prst="rect">
                <a:avLst/>
              </a:prstGeom>
              <a:blipFill>
                <a:blip r:embed="rId4"/>
                <a:stretch>
                  <a:fillRect l="-1159" b="-9244"/>
                </a:stretch>
              </a:blipFill>
            </p:spPr>
            <p:txBody>
              <a:bodyPr/>
              <a:lstStyle/>
              <a:p>
                <a:r>
                  <a:rPr lang="en-US">
                    <a:noFill/>
                  </a:rPr>
                  <a:t> </a:t>
                </a:r>
              </a:p>
            </p:txBody>
          </p:sp>
        </mc:Fallback>
      </mc:AlternateContent>
      <p:sp>
        <p:nvSpPr>
          <p:cNvPr id="6" name="Rectangle: Rounded Corners 5">
            <a:extLst>
              <a:ext uri="{FF2B5EF4-FFF2-40B4-BE49-F238E27FC236}">
                <a16:creationId xmlns:a16="http://schemas.microsoft.com/office/drawing/2014/main" id="{CB7EFAB1-0C1B-458D-B40A-0279DD28EC37}"/>
              </a:ext>
            </a:extLst>
          </p:cNvPr>
          <p:cNvSpPr/>
          <p:nvPr/>
        </p:nvSpPr>
        <p:spPr>
          <a:xfrm>
            <a:off x="2865793" y="4379495"/>
            <a:ext cx="64008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69835C48-7229-4C5C-8738-6907CA802781}"/>
                  </a:ext>
                </a:extLst>
              </p:cNvPr>
              <p:cNvSpPr/>
              <p:nvPr/>
            </p:nvSpPr>
            <p:spPr>
              <a:xfrm>
                <a:off x="655320" y="4295378"/>
                <a:ext cx="10881360" cy="109728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r>
                      <m:rPr>
                        <m:nor/>
                      </m:rPr>
                      <a:rPr lang="fr-FR" sz="2800" b="1" i="0" smtClean="0">
                        <a:solidFill>
                          <a:schemeClr val="bg1"/>
                        </a:solidFill>
                      </a:rPr>
                      <m:t>320 ÷ </m:t>
                    </m:r>
                    <m:r>
                      <m:rPr>
                        <m:nor/>
                      </m:rPr>
                      <a:rPr lang="fr-FR" sz="2800" b="1" i="0" smtClean="0">
                        <a:solidFill>
                          <a:schemeClr val="bg1"/>
                        </a:solidFill>
                        <a:ea typeface="Cambria Math" panose="02040503050406030204" pitchFamily="18" charset="0"/>
                      </a:rPr>
                      <m:t>25</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3</m:t>
                        </m:r>
                      </m:num>
                      <m:den>
                        <m:r>
                          <m:rPr>
                            <m:nor/>
                          </m:rPr>
                          <a:rPr lang="fr-FR" sz="2800" b="1" i="0" smtClean="0">
                            <a:solidFill>
                              <a:schemeClr val="bg1"/>
                            </a:solidFill>
                          </a:rPr>
                          <m:t>5</m:t>
                        </m:r>
                      </m:den>
                    </m:f>
                    <m:r>
                      <m:rPr>
                        <m:nor/>
                      </m:rPr>
                      <a:rPr lang="fr-FR" sz="2800" b="1" i="0" smtClean="0">
                        <a:solidFill>
                          <a:schemeClr val="bg1"/>
                        </a:solidFill>
                      </a:rPr>
                      <m:t> = 320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128</m:t>
                        </m:r>
                      </m:num>
                      <m:den>
                        <m:r>
                          <m:rPr>
                            <m:nor/>
                          </m:rPr>
                          <a:rPr lang="fr-FR" sz="2800" b="1" i="0" smtClean="0">
                            <a:solidFill>
                              <a:schemeClr val="bg1"/>
                            </a:solidFill>
                          </a:rPr>
                          <m:t>5</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320</m:t>
                        </m:r>
                      </m:num>
                      <m:den>
                        <m:r>
                          <m:rPr>
                            <m:nor/>
                          </m:rPr>
                          <a:rPr lang="fr-FR" sz="2800" b="1" i="0" smtClean="0">
                            <a:solidFill>
                              <a:schemeClr val="bg1"/>
                            </a:solidFill>
                          </a:rPr>
                          <m:t>1</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m:t>
                    </m:r>
                    <m:r>
                      <m:rPr>
                        <m:nor/>
                      </m:rPr>
                      <a:rPr lang="fr-FR" sz="2800" b="1" i="0" smtClean="0">
                        <a:solidFill>
                          <a:schemeClr val="bg1"/>
                        </a:solidFill>
                        <a:ea typeface="Cambria Math" panose="02040503050406030204" pitchFamily="18" charset="0"/>
                      </a:rPr>
                      <m:t>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5</m:t>
                        </m:r>
                      </m:num>
                      <m:den>
                        <m:r>
                          <m:rPr>
                            <m:nor/>
                          </m:rPr>
                          <a:rPr lang="fr-FR" sz="2800" b="1" i="0" smtClean="0">
                            <a:solidFill>
                              <a:schemeClr val="bg1"/>
                            </a:solidFill>
                            <a:ea typeface="Cambria Math" panose="02040503050406030204" pitchFamily="18" charset="0"/>
                          </a:rPr>
                          <m:t>128</m:t>
                        </m:r>
                      </m:den>
                    </m:f>
                    <m:r>
                      <m:rPr>
                        <m:nor/>
                      </m:rPr>
                      <a:rPr lang="fr-FR" sz="2800" b="1" i="0" smtClean="0">
                        <a:solidFill>
                          <a:schemeClr val="bg1"/>
                        </a:solidFill>
                        <a:ea typeface="Cambria Math" panose="02040503050406030204" pitchFamily="18" charset="0"/>
                      </a:rPr>
                      <m:t> =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1 600</m:t>
                        </m:r>
                      </m:num>
                      <m:den>
                        <m:r>
                          <m:rPr>
                            <m:nor/>
                          </m:rPr>
                          <a:rPr lang="fr-FR" sz="2800" b="1" i="0" smtClean="0">
                            <a:solidFill>
                              <a:schemeClr val="bg1"/>
                            </a:solidFill>
                            <a:ea typeface="Cambria Math" panose="02040503050406030204" pitchFamily="18" charset="0"/>
                          </a:rPr>
                          <m:t>128</m:t>
                        </m:r>
                      </m:den>
                    </m:f>
                    <m:r>
                      <m:rPr>
                        <m:nor/>
                      </m:rPr>
                      <a:rPr lang="fr-FR" sz="2800" b="1" i="0" smtClean="0">
                        <a:solidFill>
                          <a:schemeClr val="bg1"/>
                        </a:solidFill>
                        <a:ea typeface="Cambria Math" panose="02040503050406030204" pitchFamily="18" charset="0"/>
                      </a:rPr>
                      <m:t> = 12</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1</m:t>
                        </m:r>
                      </m:num>
                      <m:den>
                        <m:r>
                          <m:rPr>
                            <m:nor/>
                          </m:rPr>
                          <a:rPr lang="fr-FR" sz="2800" b="1" i="0" smtClean="0">
                            <a:solidFill>
                              <a:schemeClr val="bg1"/>
                            </a:solidFill>
                            <a:ea typeface="Cambria Math" panose="02040503050406030204" pitchFamily="18" charset="0"/>
                          </a:rPr>
                          <m:t>2</m:t>
                        </m:r>
                      </m:den>
                    </m:f>
                  </m:oMath>
                </a14:m>
                <a:r>
                  <a:rPr lang="fr-FR" sz="2800" b="1" dirty="0">
                    <a:solidFill>
                      <a:schemeClr val="bg1"/>
                    </a:solidFill>
                  </a:rPr>
                  <a:t> m</a:t>
                </a:r>
              </a:p>
            </p:txBody>
          </p:sp>
        </mc:Choice>
        <mc:Fallback xmlns="">
          <p:sp>
            <p:nvSpPr>
              <p:cNvPr id="7" name="Rectangle: Rounded Corners 6">
                <a:extLst>
                  <a:ext uri="{FF2B5EF4-FFF2-40B4-BE49-F238E27FC236}">
                    <a16:creationId xmlns:a16="http://schemas.microsoft.com/office/drawing/2014/main" id="{69835C48-7229-4C5C-8738-6907CA802781}"/>
                  </a:ext>
                </a:extLst>
              </p:cNvPr>
              <p:cNvSpPr>
                <a:spLocks noRot="1" noChangeAspect="1" noMove="1" noResize="1" noEditPoints="1" noAdjustHandles="1" noChangeArrowheads="1" noChangeShapeType="1" noTextEdit="1"/>
              </p:cNvSpPr>
              <p:nvPr/>
            </p:nvSpPr>
            <p:spPr>
              <a:xfrm>
                <a:off x="655320" y="4295378"/>
                <a:ext cx="10881360" cy="1097280"/>
              </a:xfrm>
              <a:prstGeom prst="roundRect">
                <a:avLst/>
              </a:prstGeom>
              <a:blipFill>
                <a:blip r:embed="rId5"/>
                <a:stretch>
                  <a:fillRect/>
                </a:stretch>
              </a:blipFill>
              <a:ln w="57150">
                <a:noFill/>
              </a:ln>
            </p:spPr>
            <p:txBody>
              <a:bodyPr/>
              <a:lstStyle/>
              <a:p>
                <a:r>
                  <a:rPr lang="en-US">
                    <a:noFill/>
                  </a:rPr>
                  <a:t> </a:t>
                </a:r>
              </a:p>
            </p:txBody>
          </p:sp>
        </mc:Fallback>
      </mc:AlternateContent>
      <p:sp>
        <p:nvSpPr>
          <p:cNvPr id="8" name="TextBox 7">
            <a:extLst>
              <a:ext uri="{FF2B5EF4-FFF2-40B4-BE49-F238E27FC236}">
                <a16:creationId xmlns:a16="http://schemas.microsoft.com/office/drawing/2014/main" id="{2544B738-E494-4337-ACF3-7D870894D704}"/>
              </a:ext>
            </a:extLst>
          </p:cNvPr>
          <p:cNvSpPr txBox="1"/>
          <p:nvPr/>
        </p:nvSpPr>
        <p:spPr>
          <a:xfrm>
            <a:off x="655320" y="3231292"/>
            <a:ext cx="4932680" cy="531877"/>
          </a:xfrm>
          <a:prstGeom prst="rect">
            <a:avLst/>
          </a:prstGeom>
          <a:noFill/>
        </p:spPr>
        <p:txBody>
          <a:bodyPr wrap="square">
            <a:spAutoFit/>
          </a:bodyPr>
          <a:lstStyle/>
          <a:p>
            <a:pPr marR="0">
              <a:lnSpc>
                <a:spcPct val="107000"/>
              </a:lnSpc>
              <a:spcBef>
                <a:spcPts val="0"/>
              </a:spcBef>
              <a:spcAft>
                <a:spcPts val="800"/>
              </a:spcAft>
            </a:pPr>
            <a:r>
              <a:rPr lang="fr-FR" sz="2800" b="1" dirty="0">
                <a:solidFill>
                  <a:srgbClr val="C00000"/>
                </a:solidFill>
                <a:effectLst/>
                <a:latin typeface="+mj-lt"/>
                <a:ea typeface="Calibri" panose="020F0502020204030204" pitchFamily="34" charset="0"/>
                <a:cs typeface="Arial" panose="020B0604020202020204" pitchFamily="34" charset="0"/>
              </a:rPr>
              <a:t>Largeur = Aire ÷ longueur</a:t>
            </a:r>
            <a:endParaRPr lang="fr-FR" sz="2800" b="1" dirty="0">
              <a:solidFill>
                <a:srgbClr val="C00000"/>
              </a:solidFill>
              <a:effectLst/>
              <a:latin typeface="Comic Sans MS" panose="030F0702030302020204" pitchFamily="66" charset="0"/>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25001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 presetClass="entr" presetSubtype="0" fill="hold" grpId="0" nodeType="afterEffect">
                                  <p:stCondLst>
                                    <p:cond delay="250"/>
                                  </p:stCondLst>
                                  <p:iterate type="wd">
                                    <p:tmAbs val="500"/>
                                  </p:iterate>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84415" y="1280040"/>
                <a:ext cx="8864385" cy="1918859"/>
              </a:xfrm>
              <a:prstGeom prst="rect">
                <a:avLst/>
              </a:prstGeom>
              <a:noFill/>
            </p:spPr>
            <p:txBody>
              <a:bodyPr wrap="square">
                <a:spAutoFit/>
              </a:bodyPr>
              <a:lstStyle/>
              <a:p>
                <a:pPr marR="0">
                  <a:lnSpc>
                    <a:spcPct val="107000"/>
                  </a:lnSpc>
                  <a:spcBef>
                    <a:spcPts val="0"/>
                  </a:spcBef>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Samira a vidé le contenu de ce gallon </a:t>
                </a: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d’huile dans des bouteilles de capacité de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1</a:t>
                </a:r>
                <a14:m>
                  <m:oMath xmlns:m="http://schemas.openxmlformats.org/officeDocument/2006/math">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4</m:t>
                        </m:r>
                      </m:num>
                      <m:den>
                        <m:r>
                          <m:rPr>
                            <m:nor/>
                          </m:rPr>
                          <a:rPr lang="fr-FR" sz="2800" b="1" i="0" smtClean="0">
                            <a:solidFill>
                              <a:schemeClr val="tx1">
                                <a:lumMod val="65000"/>
                                <a:lumOff val="35000"/>
                              </a:schemeClr>
                            </a:solidFill>
                            <a:latin typeface="+mn-lt"/>
                          </a:rPr>
                          <m:t>5</m:t>
                        </m:r>
                      </m:den>
                    </m:f>
                  </m:oMath>
                </a14:m>
                <a:r>
                  <a:rPr lang="fr-FR" sz="2800" b="1" dirty="0">
                    <a:solidFill>
                      <a:schemeClr val="tx1">
                        <a:lumMod val="65000"/>
                        <a:lumOff val="35000"/>
                      </a:schemeClr>
                    </a:solidFill>
                    <a:latin typeface="+mn-lt"/>
                  </a:rPr>
                  <a:t>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litres chacune. </a:t>
                </a:r>
              </a:p>
              <a:p>
                <a:pPr marR="0">
                  <a:lnSpc>
                    <a:spcPct val="107000"/>
                  </a:lnSpc>
                  <a:spcBef>
                    <a:spcPts val="0"/>
                  </a:spcBef>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Combien de bouteilles a-t-elles remplies ?</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84415" y="1280040"/>
                <a:ext cx="8864385" cy="1918859"/>
              </a:xfrm>
              <a:prstGeom prst="rect">
                <a:avLst/>
              </a:prstGeom>
              <a:blipFill>
                <a:blip r:embed="rId4"/>
                <a:stretch>
                  <a:fillRect l="-1444" t="-3175" r="-2407" b="-6667"/>
                </a:stretch>
              </a:blipFill>
            </p:spPr>
            <p:txBody>
              <a:bodyPr/>
              <a:lstStyle/>
              <a:p>
                <a:r>
                  <a:rPr lang="en-US">
                    <a:noFill/>
                  </a:rPr>
                  <a:t> </a:t>
                </a:r>
              </a:p>
            </p:txBody>
          </p:sp>
        </mc:Fallback>
      </mc:AlternateContent>
      <p:sp>
        <p:nvSpPr>
          <p:cNvPr id="8" name="Rectangle: Rounded Corners 7">
            <a:extLst>
              <a:ext uri="{FF2B5EF4-FFF2-40B4-BE49-F238E27FC236}">
                <a16:creationId xmlns:a16="http://schemas.microsoft.com/office/drawing/2014/main" id="{CE7F0ECE-834F-81BE-232F-3DEBF674CBE3}"/>
              </a:ext>
            </a:extLst>
          </p:cNvPr>
          <p:cNvSpPr/>
          <p:nvPr/>
        </p:nvSpPr>
        <p:spPr>
          <a:xfrm>
            <a:off x="2865793" y="4379495"/>
            <a:ext cx="64008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p:pic>
        <p:nvPicPr>
          <p:cNvPr id="6" name="Picture 5">
            <a:extLst>
              <a:ext uri="{FF2B5EF4-FFF2-40B4-BE49-F238E27FC236}">
                <a16:creationId xmlns:a16="http://schemas.microsoft.com/office/drawing/2014/main" id="{21B75516-48CB-4340-A7AF-B5D76C6A0394}"/>
              </a:ext>
            </a:extLst>
          </p:cNvPr>
          <p:cNvPicPr>
            <a:picLocks noChangeAspect="1"/>
          </p:cNvPicPr>
          <p:nvPr/>
        </p:nvPicPr>
        <p:blipFill>
          <a:blip r:embed="rId5"/>
          <a:srcRect/>
          <a:stretch/>
        </p:blipFill>
        <p:spPr bwMode="auto">
          <a:xfrm>
            <a:off x="9296649" y="1569252"/>
            <a:ext cx="2893451" cy="2588817"/>
          </a:xfrm>
          <a:prstGeom prst="rect">
            <a:avLst/>
          </a:prstGeom>
          <a:noFill/>
          <a:ln>
            <a:noFill/>
          </a:ln>
        </p:spPr>
      </p:pic>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175164E6-8A72-4100-A18E-F9B9537014CF}"/>
                  </a:ext>
                </a:extLst>
              </p:cNvPr>
              <p:cNvSpPr/>
              <p:nvPr/>
            </p:nvSpPr>
            <p:spPr>
              <a:xfrm>
                <a:off x="1018308" y="4220496"/>
                <a:ext cx="9446491" cy="1097280"/>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algn="ctr"/>
                <a14:m>
                  <m:oMath xmlns:m="http://schemas.openxmlformats.org/officeDocument/2006/math">
                    <m:r>
                      <m:rPr>
                        <m:nor/>
                      </m:rPr>
                      <a:rPr lang="fr-FR" sz="2800" b="1" i="0" smtClean="0">
                        <a:solidFill>
                          <a:schemeClr val="bg1"/>
                        </a:solidFill>
                      </a:rPr>
                      <m:t>18 ÷ </m:t>
                    </m:r>
                    <m:r>
                      <m:rPr>
                        <m:nor/>
                      </m:rPr>
                      <a:rPr lang="fr-FR" sz="2800" b="1" i="0" smtClean="0">
                        <a:solidFill>
                          <a:schemeClr val="bg1"/>
                        </a:solidFill>
                        <a:ea typeface="Cambria Math" panose="02040503050406030204" pitchFamily="18" charset="0"/>
                      </a:rPr>
                      <m:t>1</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4</m:t>
                        </m:r>
                      </m:num>
                      <m:den>
                        <m:r>
                          <m:rPr>
                            <m:nor/>
                          </m:rPr>
                          <a:rPr lang="fr-FR" sz="2800" b="1" i="0" smtClean="0">
                            <a:solidFill>
                              <a:schemeClr val="bg1"/>
                            </a:solidFill>
                          </a:rPr>
                          <m:t>5</m:t>
                        </m:r>
                      </m:den>
                    </m:f>
                    <m:r>
                      <m:rPr>
                        <m:nor/>
                      </m:rPr>
                      <a:rPr lang="fr-FR" sz="2800" b="1" i="0" smtClean="0">
                        <a:solidFill>
                          <a:schemeClr val="bg1"/>
                        </a:solidFill>
                      </a:rPr>
                      <m:t> = 18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9</m:t>
                        </m:r>
                      </m:num>
                      <m:den>
                        <m:r>
                          <m:rPr>
                            <m:nor/>
                          </m:rPr>
                          <a:rPr lang="fr-FR" sz="2800" b="1" i="0" smtClean="0">
                            <a:solidFill>
                              <a:schemeClr val="bg1"/>
                            </a:solidFill>
                          </a:rPr>
                          <m:t>5</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18</m:t>
                        </m:r>
                      </m:num>
                      <m:den>
                        <m:r>
                          <m:rPr>
                            <m:nor/>
                          </m:rPr>
                          <a:rPr lang="fr-FR" sz="2800" b="1" i="0" smtClean="0">
                            <a:solidFill>
                              <a:schemeClr val="bg1"/>
                            </a:solidFill>
                          </a:rPr>
                          <m:t>1</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m:t>
                    </m:r>
                    <m:r>
                      <m:rPr>
                        <m:nor/>
                      </m:rPr>
                      <a:rPr lang="fr-FR" sz="2800" b="1" i="0" smtClean="0">
                        <a:solidFill>
                          <a:schemeClr val="bg1"/>
                        </a:solidFill>
                        <a:ea typeface="Cambria Math" panose="02040503050406030204" pitchFamily="18" charset="0"/>
                      </a:rPr>
                      <m:t>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5</m:t>
                        </m:r>
                      </m:num>
                      <m:den>
                        <m:r>
                          <m:rPr>
                            <m:nor/>
                          </m:rPr>
                          <a:rPr lang="fr-FR" sz="2800" b="1" i="0" smtClean="0">
                            <a:solidFill>
                              <a:schemeClr val="bg1"/>
                            </a:solidFill>
                            <a:ea typeface="Cambria Math" panose="02040503050406030204" pitchFamily="18" charset="0"/>
                          </a:rPr>
                          <m:t>9</m:t>
                        </m:r>
                      </m:den>
                    </m:f>
                    <m:r>
                      <m:rPr>
                        <m:nor/>
                      </m:rPr>
                      <a:rPr lang="fr-FR" sz="2800" b="1" i="0" smtClean="0">
                        <a:solidFill>
                          <a:schemeClr val="bg1"/>
                        </a:solidFill>
                        <a:ea typeface="Cambria Math" panose="02040503050406030204" pitchFamily="18" charset="0"/>
                      </a:rPr>
                      <m:t> = </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90</m:t>
                        </m:r>
                      </m:num>
                      <m:den>
                        <m:r>
                          <m:rPr>
                            <m:nor/>
                          </m:rPr>
                          <a:rPr lang="fr-FR" sz="2800" b="1" i="0" smtClean="0">
                            <a:solidFill>
                              <a:schemeClr val="bg1"/>
                            </a:solidFill>
                            <a:ea typeface="Cambria Math" panose="02040503050406030204" pitchFamily="18" charset="0"/>
                          </a:rPr>
                          <m:t>9</m:t>
                        </m:r>
                      </m:den>
                    </m:f>
                    <m:r>
                      <m:rPr>
                        <m:nor/>
                      </m:rPr>
                      <a:rPr lang="fr-FR" sz="2800" b="1" i="0" smtClean="0">
                        <a:solidFill>
                          <a:schemeClr val="bg1"/>
                        </a:solidFill>
                        <a:ea typeface="Cambria Math" panose="02040503050406030204" pitchFamily="18" charset="0"/>
                      </a:rPr>
                      <m:t> = 10</m:t>
                    </m:r>
                  </m:oMath>
                </a14:m>
                <a:r>
                  <a:rPr lang="fr-FR" sz="2800" b="1" dirty="0">
                    <a:solidFill>
                      <a:schemeClr val="bg1"/>
                    </a:solidFill>
                  </a:rPr>
                  <a:t> bouteilles</a:t>
                </a:r>
              </a:p>
            </p:txBody>
          </p:sp>
        </mc:Choice>
        <mc:Fallback xmlns="">
          <p:sp>
            <p:nvSpPr>
              <p:cNvPr id="7" name="Rectangle: Rounded Corners 6">
                <a:extLst>
                  <a:ext uri="{FF2B5EF4-FFF2-40B4-BE49-F238E27FC236}">
                    <a16:creationId xmlns:a16="http://schemas.microsoft.com/office/drawing/2014/main" id="{175164E6-8A72-4100-A18E-F9B9537014CF}"/>
                  </a:ext>
                </a:extLst>
              </p:cNvPr>
              <p:cNvSpPr>
                <a:spLocks noRot="1" noChangeAspect="1" noMove="1" noResize="1" noEditPoints="1" noAdjustHandles="1" noChangeArrowheads="1" noChangeShapeType="1" noTextEdit="1"/>
              </p:cNvSpPr>
              <p:nvPr/>
            </p:nvSpPr>
            <p:spPr>
              <a:xfrm>
                <a:off x="1018308" y="4220496"/>
                <a:ext cx="9446491" cy="1097280"/>
              </a:xfrm>
              <a:prstGeom prst="roundRect">
                <a:avLst/>
              </a:prstGeom>
              <a:blipFill>
                <a:blip r:embed="rId6"/>
                <a:stretch>
                  <a:fillRect/>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58778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500"/>
                                  </p:iterate>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8A036A78-0108-4728-A23D-00AEBC3C2F2B}"/>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A69026D-F565-4197-BF7F-18393ACDD979}"/>
                  </a:ext>
                </a:extLst>
              </p:cNvPr>
              <p:cNvSpPr txBox="1"/>
              <p:nvPr/>
            </p:nvSpPr>
            <p:spPr>
              <a:xfrm>
                <a:off x="584415" y="1280040"/>
                <a:ext cx="11279841" cy="2959656"/>
              </a:xfrm>
              <a:prstGeom prst="rect">
                <a:avLst/>
              </a:prstGeom>
              <a:noFill/>
            </p:spPr>
            <p:txBody>
              <a:bodyPr wrap="square">
                <a:spAutoFit/>
              </a:bodyPr>
              <a:lstStyle/>
              <a:p>
                <a:pPr marR="0">
                  <a:spcBef>
                    <a:spcPts val="0"/>
                  </a:spcBef>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Une bouteille de médicament contient</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 </a:t>
                </a:r>
                <a:r>
                  <a:rPr lang="fr-FR" sz="2800" b="1" dirty="0">
                    <a:solidFill>
                      <a:schemeClr val="tx1">
                        <a:lumMod val="65000"/>
                        <a:lumOff val="35000"/>
                      </a:schemeClr>
                    </a:solidFill>
                    <a:effectLst/>
                    <a:latin typeface="+mn-lt"/>
                    <a:ea typeface="Calibri" panose="020F0502020204030204" pitchFamily="34" charset="0"/>
                    <a:cs typeface="Arial" panose="020B0604020202020204" pitchFamily="34" charset="0"/>
                  </a:rPr>
                  <a:t>2</a:t>
                </a:r>
                <a14:m>
                  <m:oMath xmlns:m="http://schemas.openxmlformats.org/officeDocument/2006/math">
                    <m:r>
                      <m:rPr>
                        <m:nor/>
                      </m:rPr>
                      <a:rPr lang="fr-FR" sz="2800" b="1" i="0" smtClean="0">
                        <a:solidFill>
                          <a:schemeClr val="tx1">
                            <a:lumMod val="65000"/>
                            <a:lumOff val="35000"/>
                          </a:schemeClr>
                        </a:solidFill>
                        <a:latin typeface="+mn-lt"/>
                      </a:rPr>
                      <m:t>1</m:t>
                    </m:r>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1</m:t>
                        </m:r>
                      </m:num>
                      <m:den>
                        <m:r>
                          <m:rPr>
                            <m:nor/>
                          </m:rPr>
                          <a:rPr lang="fr-FR" sz="2800" b="1" i="0" smtClean="0">
                            <a:solidFill>
                              <a:schemeClr val="tx1">
                                <a:lumMod val="65000"/>
                                <a:lumOff val="35000"/>
                              </a:schemeClr>
                            </a:solidFill>
                            <a:latin typeface="+mn-lt"/>
                          </a:rPr>
                          <m:t>3</m:t>
                        </m:r>
                      </m:den>
                    </m:f>
                  </m:oMath>
                </a14:m>
                <a:r>
                  <a:rPr lang="fr-FR" sz="2800" b="1" dirty="0">
                    <a:solidFill>
                      <a:schemeClr val="tx1">
                        <a:lumMod val="65000"/>
                        <a:lumOff val="35000"/>
                      </a:schemeClr>
                    </a:solidFill>
                    <a:latin typeface="+mn-lt"/>
                  </a:rPr>
                  <a:t> </a:t>
                </a: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cl. </a:t>
                </a:r>
              </a:p>
              <a:p>
                <a:pPr marR="0">
                  <a:spcBef>
                    <a:spcPts val="0"/>
                  </a:spcBef>
                  <a:spcAft>
                    <a:spcPts val="800"/>
                  </a:spcAft>
                </a:pPr>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Rami a pris les </a:t>
                </a:r>
                <a14:m>
                  <m:oMath xmlns:m="http://schemas.openxmlformats.org/officeDocument/2006/math">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3</m:t>
                        </m:r>
                      </m:num>
                      <m:den>
                        <m:r>
                          <m:rPr>
                            <m:nor/>
                          </m:rPr>
                          <a:rPr lang="fr-FR" sz="2800" b="1" i="0" smtClean="0">
                            <a:solidFill>
                              <a:schemeClr val="tx1">
                                <a:lumMod val="65000"/>
                                <a:lumOff val="35000"/>
                              </a:schemeClr>
                            </a:solidFill>
                            <a:latin typeface="+mn-lt"/>
                          </a:rPr>
                          <m:t>5</m:t>
                        </m:r>
                      </m:den>
                    </m:f>
                    <m:r>
                      <a:rPr lang="fr-FR" sz="2800" b="1" i="1" smtClean="0">
                        <a:solidFill>
                          <a:schemeClr val="tx1">
                            <a:lumMod val="65000"/>
                            <a:lumOff val="35000"/>
                          </a:schemeClr>
                        </a:solidFill>
                        <a:latin typeface="Cambria Math" panose="02040503050406030204" pitchFamily="18" charset="0"/>
                      </a:rPr>
                      <m:t> </m:t>
                    </m:r>
                    <m:r>
                      <a:rPr lang="fr-FR" sz="2800" b="1" i="0" smtClean="0">
                        <a:solidFill>
                          <a:schemeClr val="tx1">
                            <a:lumMod val="65000"/>
                            <a:lumOff val="35000"/>
                          </a:schemeClr>
                        </a:solidFill>
                        <a:latin typeface="Cambria Math"/>
                      </a:rPr>
                      <m:t> </m:t>
                    </m:r>
                  </m:oMath>
                </a14:m>
                <a:r>
                  <a:rPr lang="fr-FR" sz="2800" b="1" dirty="0">
                    <a:solidFill>
                      <a:schemeClr val="tx1">
                        <a:lumMod val="65000"/>
                        <a:lumOff val="35000"/>
                      </a:schemeClr>
                    </a:solidFill>
                    <a:effectLst/>
                    <a:latin typeface="+mj-lt"/>
                    <a:ea typeface="Calibri" panose="020F0502020204030204" pitchFamily="34" charset="0"/>
                    <a:cs typeface="Arial" panose="020B0604020202020204" pitchFamily="34" charset="0"/>
                  </a:rPr>
                  <a:t>du médicament de la bouteille.</a:t>
                </a:r>
              </a:p>
              <a:p>
                <a:pPr marR="0">
                  <a:spcBef>
                    <a:spcPts val="0"/>
                  </a:spcBef>
                  <a:spcAft>
                    <a:spcPts val="800"/>
                  </a:spcAft>
                </a:pPr>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Si chaque dose du médicament est de </a:t>
                </a:r>
                <a14:m>
                  <m:oMath xmlns:m="http://schemas.openxmlformats.org/officeDocument/2006/math">
                    <m:r>
                      <m:rPr>
                        <m:nor/>
                      </m:rPr>
                      <a:rPr lang="fr-FR" sz="2800" b="1" i="0" smtClean="0">
                        <a:solidFill>
                          <a:schemeClr val="tx1">
                            <a:lumMod val="65000"/>
                            <a:lumOff val="35000"/>
                          </a:schemeClr>
                        </a:solidFill>
                        <a:latin typeface="+mn-lt"/>
                      </a:rPr>
                      <m:t>1</m:t>
                    </m:r>
                    <m:f>
                      <m:fPr>
                        <m:ctrlPr>
                          <a:rPr lang="fr-FR" sz="2800" b="1" i="1" smtClean="0">
                            <a:solidFill>
                              <a:schemeClr val="tx1">
                                <a:lumMod val="65000"/>
                                <a:lumOff val="35000"/>
                              </a:schemeClr>
                            </a:solidFill>
                            <a:latin typeface="Cambria Math" panose="02040503050406030204" pitchFamily="18" charset="0"/>
                          </a:rPr>
                        </m:ctrlPr>
                      </m:fPr>
                      <m:num>
                        <m:r>
                          <m:rPr>
                            <m:nor/>
                          </m:rPr>
                          <a:rPr lang="fr-FR" sz="2800" b="1" i="0" smtClean="0">
                            <a:solidFill>
                              <a:schemeClr val="tx1">
                                <a:lumMod val="65000"/>
                                <a:lumOff val="35000"/>
                              </a:schemeClr>
                            </a:solidFill>
                            <a:latin typeface="+mn-lt"/>
                          </a:rPr>
                          <m:t>3</m:t>
                        </m:r>
                      </m:num>
                      <m:den>
                        <m:r>
                          <m:rPr>
                            <m:nor/>
                          </m:rPr>
                          <a:rPr lang="fr-FR" sz="2800" b="1" i="0" smtClean="0">
                            <a:solidFill>
                              <a:schemeClr val="tx1">
                                <a:lumMod val="65000"/>
                                <a:lumOff val="35000"/>
                              </a:schemeClr>
                            </a:solidFill>
                            <a:latin typeface="+mn-lt"/>
                          </a:rPr>
                          <m:t>5</m:t>
                        </m:r>
                      </m:den>
                    </m:f>
                    <m:r>
                      <a:rPr lang="fr-FR" sz="2800" b="1" i="1" smtClean="0">
                        <a:solidFill>
                          <a:schemeClr val="tx1">
                            <a:lumMod val="65000"/>
                            <a:lumOff val="35000"/>
                          </a:schemeClr>
                        </a:solidFill>
                        <a:latin typeface="Cambria Math" panose="02040503050406030204" pitchFamily="18" charset="0"/>
                      </a:rPr>
                      <m:t> </m:t>
                    </m:r>
                  </m:oMath>
                </a14:m>
                <a:r>
                  <a:rPr lang="fr-FR" sz="2800" b="1" dirty="0">
                    <a:solidFill>
                      <a:schemeClr val="tx1">
                        <a:lumMod val="65000"/>
                        <a:lumOff val="35000"/>
                      </a:schemeClr>
                    </a:solidFill>
                    <a:latin typeface="+mj-lt"/>
                    <a:ea typeface="Calibri" panose="020F0502020204030204" pitchFamily="34" charset="0"/>
                    <a:cs typeface="Arial" panose="020B0604020202020204" pitchFamily="34" charset="0"/>
                  </a:rPr>
                  <a:t>cl, combien de doses Rami-a-t-il prises ?</a:t>
                </a:r>
                <a:endParaRPr lang="fr-FR" sz="2800" b="1" dirty="0">
                  <a:solidFill>
                    <a:schemeClr val="tx1">
                      <a:lumMod val="65000"/>
                      <a:lumOff val="35000"/>
                    </a:schemeClr>
                  </a:solidFill>
                  <a:effectLst/>
                  <a:latin typeface="Comic Sans MS" panose="030F0702030302020204" pitchFamily="66" charset="0"/>
                  <a:ea typeface="Calibri" panose="020F0502020204030204" pitchFamily="34" charset="0"/>
                  <a:cs typeface="Arial" panose="020B0604020202020204" pitchFamily="34" charset="0"/>
                </a:endParaRPr>
              </a:p>
            </p:txBody>
          </p:sp>
        </mc:Choice>
        <mc:Fallback xmlns="">
          <p:sp>
            <p:nvSpPr>
              <p:cNvPr id="11" name="TextBox 10">
                <a:extLst>
                  <a:ext uri="{FF2B5EF4-FFF2-40B4-BE49-F238E27FC236}">
                    <a16:creationId xmlns:a16="http://schemas.microsoft.com/office/drawing/2014/main" id="{8A69026D-F565-4197-BF7F-18393ACDD979}"/>
                  </a:ext>
                </a:extLst>
              </p:cNvPr>
              <p:cNvSpPr txBox="1">
                <a:spLocks noRot="1" noChangeAspect="1" noMove="1" noResize="1" noEditPoints="1" noAdjustHandles="1" noChangeArrowheads="1" noChangeShapeType="1" noTextEdit="1"/>
              </p:cNvSpPr>
              <p:nvPr/>
            </p:nvSpPr>
            <p:spPr>
              <a:xfrm>
                <a:off x="584415" y="1280040"/>
                <a:ext cx="11279841" cy="2959656"/>
              </a:xfrm>
              <a:prstGeom prst="rect">
                <a:avLst/>
              </a:prstGeom>
              <a:blipFill>
                <a:blip r:embed="rId4"/>
                <a:stretch>
                  <a:fillRect l="-1135" r="-162" b="-4948"/>
                </a:stretch>
              </a:blipFill>
            </p:spPr>
            <p:txBody>
              <a:bodyPr/>
              <a:lstStyle/>
              <a:p>
                <a:r>
                  <a:rPr lang="en-US">
                    <a:noFill/>
                  </a:rPr>
                  <a:t> </a:t>
                </a:r>
              </a:p>
            </p:txBody>
          </p:sp>
        </mc:Fallback>
      </mc:AlternateContent>
      <p:sp>
        <p:nvSpPr>
          <p:cNvPr id="8" name="Rectangle: Rounded Corners 7">
            <a:extLst>
              <a:ext uri="{FF2B5EF4-FFF2-40B4-BE49-F238E27FC236}">
                <a16:creationId xmlns:a16="http://schemas.microsoft.com/office/drawing/2014/main" id="{CE7F0ECE-834F-81BE-232F-3DEBF674CBE3}"/>
              </a:ext>
            </a:extLst>
          </p:cNvPr>
          <p:cNvSpPr/>
          <p:nvPr/>
        </p:nvSpPr>
        <p:spPr>
          <a:xfrm>
            <a:off x="2865793" y="4379495"/>
            <a:ext cx="6400800" cy="914400"/>
          </a:xfrm>
          <a:prstGeom prst="roundRect">
            <a:avLst/>
          </a:prstGeom>
          <a:noFill/>
          <a:ln w="317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lnSpc>
                <a:spcPct val="150000"/>
              </a:lnSpc>
            </a:pPr>
            <a:r>
              <a:rPr lang="en-US" sz="4000" b="1" dirty="0">
                <a:solidFill>
                  <a:schemeClr val="tx1">
                    <a:lumMod val="65000"/>
                    <a:lumOff val="35000"/>
                  </a:schemeClr>
                </a:solidFill>
              </a:rPr>
              <a:t>…..</a:t>
            </a:r>
            <a:endParaRPr lang="en-US" sz="4000" b="1" dirty="0">
              <a:solidFill>
                <a:schemeClr val="tx1">
                  <a:lumMod val="65000"/>
                  <a:lumOff val="35000"/>
                </a:schemeClr>
              </a:solidFill>
              <a:latin typeface="+mj-lt"/>
            </a:endParaRPr>
          </a:p>
        </p:txBody>
      </p:sp>
      <mc:AlternateContent xmlns:mc="http://schemas.openxmlformats.org/markup-compatibility/2006" xmlns:a14="http://schemas.microsoft.com/office/drawing/2010/main">
        <mc:Choice Requires="a14">
          <p:sp>
            <p:nvSpPr>
              <p:cNvPr id="6" name="Rectangle: Rounded Corners 5">
                <a:extLst>
                  <a:ext uri="{FF2B5EF4-FFF2-40B4-BE49-F238E27FC236}">
                    <a16:creationId xmlns:a16="http://schemas.microsoft.com/office/drawing/2014/main" id="{32EEF2F2-3AAC-4174-B4F5-4BF7D6070375}"/>
                  </a:ext>
                </a:extLst>
              </p:cNvPr>
              <p:cNvSpPr/>
              <p:nvPr/>
            </p:nvSpPr>
            <p:spPr>
              <a:xfrm>
                <a:off x="838200" y="4295377"/>
                <a:ext cx="10515600" cy="1990321"/>
              </a:xfrm>
              <a:prstGeom prst="roundRect">
                <a:avLst/>
              </a:prstGeom>
              <a:solidFill>
                <a:srgbClr val="74C274"/>
              </a:solidFill>
              <a:ln w="57150">
                <a:noFill/>
              </a:ln>
            </p:spPr>
            <p:style>
              <a:lnRef idx="2">
                <a:schemeClr val="accent5"/>
              </a:lnRef>
              <a:fillRef idx="1">
                <a:schemeClr val="lt1"/>
              </a:fillRef>
              <a:effectRef idx="0">
                <a:schemeClr val="accent5"/>
              </a:effectRef>
              <a:fontRef idx="minor">
                <a:schemeClr val="dk1"/>
              </a:fontRef>
            </p:style>
            <p:txBody>
              <a:bodyPr rtlCol="0" anchor="ctr"/>
              <a:lstStyle/>
              <a:p>
                <a:pPr marL="914400"/>
                <a14:m>
                  <m:oMath xmlns:m="http://schemas.openxmlformats.org/officeDocument/2006/math">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3</m:t>
                        </m:r>
                      </m:num>
                      <m:den>
                        <m:r>
                          <m:rPr>
                            <m:nor/>
                          </m:rPr>
                          <a:rPr lang="fr-FR" sz="2800" b="1" i="0" smtClean="0">
                            <a:solidFill>
                              <a:schemeClr val="bg1"/>
                            </a:solidFill>
                          </a:rPr>
                          <m:t>5</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m:t>
                    </m:r>
                    <m:r>
                      <m:rPr>
                        <m:nor/>
                      </m:rPr>
                      <a:rPr lang="fr-FR" sz="2800" b="1" i="0" smtClean="0">
                        <a:solidFill>
                          <a:schemeClr val="bg1"/>
                        </a:solidFill>
                        <a:ea typeface="Cambria Math" panose="02040503050406030204" pitchFamily="18" charset="0"/>
                      </a:rPr>
                      <m:t> 21</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1</m:t>
                        </m:r>
                      </m:num>
                      <m:den>
                        <m:r>
                          <m:rPr>
                            <m:nor/>
                          </m:rPr>
                          <a:rPr lang="fr-FR" sz="2800" b="1" i="0" smtClean="0">
                            <a:solidFill>
                              <a:schemeClr val="bg1"/>
                            </a:solidFill>
                          </a:rPr>
                          <m:t>3</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3</m:t>
                        </m:r>
                      </m:num>
                      <m:den>
                        <m:r>
                          <m:rPr>
                            <m:nor/>
                          </m:rPr>
                          <a:rPr lang="fr-FR" sz="2800" b="1" i="0" smtClean="0">
                            <a:solidFill>
                              <a:schemeClr val="bg1"/>
                            </a:solidFill>
                          </a:rPr>
                          <m:t>5</m:t>
                        </m:r>
                      </m:den>
                    </m:f>
                    <m:r>
                      <m:rPr>
                        <m:nor/>
                      </m:rPr>
                      <a:rPr lang="fr-FR" sz="2800" b="1" i="0" smtClean="0">
                        <a:solidFill>
                          <a:schemeClr val="bg1"/>
                        </a:solidFill>
                      </a:rPr>
                      <m:t> </m:t>
                    </m:r>
                    <m:r>
                      <m:rPr>
                        <m:nor/>
                      </m:rPr>
                      <a:rPr lang="fr-FR" sz="2800" b="1" i="0" smtClean="0">
                        <a:solidFill>
                          <a:schemeClr val="bg1"/>
                        </a:solidFill>
                      </a:rPr>
                      <m:t>x</m:t>
                    </m:r>
                    <m:r>
                      <m:rPr>
                        <m:nor/>
                      </m:rPr>
                      <a:rPr lang="fr-FR" sz="2800" b="1" i="0" smtClean="0">
                        <a:solidFill>
                          <a:schemeClr val="bg1"/>
                        </a:solidFill>
                      </a:rPr>
                      <m:t>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64</m:t>
                        </m:r>
                      </m:num>
                      <m:den>
                        <m:r>
                          <m:rPr>
                            <m:nor/>
                          </m:rPr>
                          <a:rPr lang="fr-FR" sz="2800" b="1" i="0" smtClean="0">
                            <a:solidFill>
                              <a:schemeClr val="bg1"/>
                            </a:solidFill>
                          </a:rPr>
                          <m:t>3</m:t>
                        </m:r>
                      </m:den>
                    </m:f>
                    <m:r>
                      <m:rPr>
                        <m:nor/>
                      </m:rPr>
                      <a:rPr lang="fr-FR" sz="2800" b="1" i="0" smtClean="0">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192</m:t>
                        </m:r>
                      </m:num>
                      <m:den>
                        <m:r>
                          <m:rPr>
                            <m:nor/>
                          </m:rPr>
                          <a:rPr lang="fr-FR" sz="2800" b="1" i="0" smtClean="0">
                            <a:solidFill>
                              <a:schemeClr val="bg1"/>
                            </a:solidFill>
                          </a:rPr>
                          <m:t>15</m:t>
                        </m:r>
                      </m:den>
                    </m:f>
                    <m:r>
                      <m:rPr>
                        <m:nor/>
                      </m:rPr>
                      <a:rPr lang="fr-FR" sz="2800" b="1" i="0" smtClean="0">
                        <a:solidFill>
                          <a:schemeClr val="bg1"/>
                        </a:solidFill>
                      </a:rPr>
                      <m:t> </m:t>
                    </m:r>
                    <m:r>
                      <m:rPr>
                        <m:nor/>
                      </m:rPr>
                      <a:rPr lang="fr-FR" sz="2800" b="1" i="0" smtClean="0">
                        <a:solidFill>
                          <a:schemeClr val="bg1"/>
                        </a:solidFill>
                        <a:ea typeface="Cambria Math" panose="02040503050406030204" pitchFamily="18" charset="0"/>
                      </a:rPr>
                      <m:t>= 12</m:t>
                    </m:r>
                    <m:f>
                      <m:fPr>
                        <m:ctrlPr>
                          <a:rPr lang="fr-FR" sz="2800" b="1" i="1" smtClean="0">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4</m:t>
                        </m:r>
                      </m:num>
                      <m:den>
                        <m:r>
                          <m:rPr>
                            <m:nor/>
                          </m:rPr>
                          <a:rPr lang="fr-FR" sz="2800" b="1" i="0" smtClean="0">
                            <a:solidFill>
                              <a:schemeClr val="bg1"/>
                            </a:solidFill>
                            <a:ea typeface="Cambria Math" panose="02040503050406030204" pitchFamily="18" charset="0"/>
                          </a:rPr>
                          <m:t>5</m:t>
                        </m:r>
                      </m:den>
                    </m:f>
                  </m:oMath>
                </a14:m>
                <a:r>
                  <a:rPr lang="fr-FR" sz="2800" b="1" dirty="0">
                    <a:solidFill>
                      <a:schemeClr val="bg1"/>
                    </a:solidFill>
                  </a:rPr>
                  <a:t> cl</a:t>
                </a:r>
              </a:p>
              <a:p>
                <a:pPr marL="914400" algn="ctr"/>
                <a14:m>
                  <m:oMathPara xmlns:m="http://schemas.openxmlformats.org/officeDocument/2006/math">
                    <m:oMathParaPr>
                      <m:jc m:val="left"/>
                    </m:oMathParaPr>
                    <m:oMath xmlns:m="http://schemas.openxmlformats.org/officeDocument/2006/math">
                      <m:r>
                        <m:rPr>
                          <m:nor/>
                        </m:rPr>
                        <a:rPr lang="fr-FR" sz="2800" b="1">
                          <a:solidFill>
                            <a:schemeClr val="bg1"/>
                          </a:solidFill>
                        </a:rPr>
                        <m:t>1</m:t>
                      </m:r>
                      <m:r>
                        <m:rPr>
                          <m:nor/>
                        </m:rPr>
                        <a:rPr lang="fr-FR" sz="2800" b="1" i="0" smtClean="0">
                          <a:solidFill>
                            <a:schemeClr val="bg1"/>
                          </a:solidFill>
                        </a:rPr>
                        <m:t>2</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4</m:t>
                          </m:r>
                        </m:num>
                        <m:den>
                          <m:r>
                            <m:rPr>
                              <m:nor/>
                            </m:rPr>
                            <a:rPr lang="fr-FR" sz="2800" b="1" i="0" smtClean="0">
                              <a:solidFill>
                                <a:schemeClr val="bg1"/>
                              </a:solidFill>
                            </a:rPr>
                            <m:t>5</m:t>
                          </m:r>
                        </m:den>
                      </m:f>
                      <m:r>
                        <m:rPr>
                          <m:nor/>
                        </m:rPr>
                        <a:rPr lang="fr-FR" sz="2800" b="1">
                          <a:solidFill>
                            <a:schemeClr val="bg1"/>
                          </a:solidFill>
                        </a:rPr>
                        <m:t> ÷ </m:t>
                      </m:r>
                      <m:r>
                        <m:rPr>
                          <m:nor/>
                        </m:rPr>
                        <a:rPr lang="fr-FR" sz="2800" b="1">
                          <a:solidFill>
                            <a:schemeClr val="bg1"/>
                          </a:solidFill>
                          <a:ea typeface="Cambria Math" panose="02040503050406030204" pitchFamily="18" charset="0"/>
                        </a:rPr>
                        <m:t>1</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3</m:t>
                          </m:r>
                        </m:num>
                        <m:den>
                          <m:r>
                            <m:rPr>
                              <m:nor/>
                            </m:rPr>
                            <a:rPr lang="fr-FR" sz="2800" b="1">
                              <a:solidFill>
                                <a:schemeClr val="bg1"/>
                              </a:solidFill>
                            </a:rPr>
                            <m:t>5</m:t>
                          </m:r>
                        </m:den>
                      </m:f>
                      <m:r>
                        <m:rPr>
                          <m:nor/>
                        </m:rPr>
                        <a:rPr lang="fr-FR" sz="2800" b="1">
                          <a:solidFill>
                            <a:schemeClr val="bg1"/>
                          </a:solidFill>
                        </a:rPr>
                        <m:t> = </m:t>
                      </m:r>
                      <m:f>
                        <m:fPr>
                          <m:ctrlPr>
                            <a:rPr lang="fr-FR" sz="2800" b="1" i="1" smtClean="0">
                              <a:solidFill>
                                <a:schemeClr val="bg1"/>
                              </a:solidFill>
                              <a:latin typeface="Cambria Math" panose="02040503050406030204" pitchFamily="18" charset="0"/>
                            </a:rPr>
                          </m:ctrlPr>
                        </m:fPr>
                        <m:num>
                          <m:r>
                            <m:rPr>
                              <m:nor/>
                            </m:rPr>
                            <a:rPr lang="fr-FR" sz="2800" b="1" i="0" smtClean="0">
                              <a:solidFill>
                                <a:schemeClr val="bg1"/>
                              </a:solidFill>
                            </a:rPr>
                            <m:t>64</m:t>
                          </m:r>
                        </m:num>
                        <m:den>
                          <m:r>
                            <m:rPr>
                              <m:nor/>
                            </m:rPr>
                            <a:rPr lang="fr-FR" sz="2800" b="1" i="0" smtClean="0">
                              <a:solidFill>
                                <a:schemeClr val="bg1"/>
                              </a:solidFill>
                            </a:rPr>
                            <m:t>5</m:t>
                          </m:r>
                        </m:den>
                      </m:f>
                      <m:r>
                        <m:rPr>
                          <m:nor/>
                        </m:rPr>
                        <a:rPr lang="fr-FR" sz="2800" b="1">
                          <a:solidFill>
                            <a:schemeClr val="bg1"/>
                          </a:solidFill>
                        </a:rPr>
                        <m:t> ÷ </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8</m:t>
                          </m:r>
                        </m:num>
                        <m:den>
                          <m:r>
                            <m:rPr>
                              <m:nor/>
                            </m:rPr>
                            <a:rPr lang="fr-FR" sz="2800" b="1">
                              <a:solidFill>
                                <a:schemeClr val="bg1"/>
                              </a:solidFill>
                            </a:rPr>
                            <m:t>5</m:t>
                          </m:r>
                        </m:den>
                      </m:f>
                      <m:r>
                        <m:rPr>
                          <m:nor/>
                        </m:rPr>
                        <a:rPr lang="fr-FR" sz="2800" b="1">
                          <a:solidFill>
                            <a:schemeClr val="bg1"/>
                          </a:solidFill>
                        </a:rPr>
                        <m:t> = </m:t>
                      </m:r>
                      <m:f>
                        <m:fPr>
                          <m:ctrlPr>
                            <a:rPr lang="fr-FR" sz="2800" b="1" i="1">
                              <a:solidFill>
                                <a:schemeClr val="bg1"/>
                              </a:solidFill>
                              <a:latin typeface="Cambria Math" panose="02040503050406030204" pitchFamily="18" charset="0"/>
                            </a:rPr>
                          </m:ctrlPr>
                        </m:fPr>
                        <m:num>
                          <m:r>
                            <m:rPr>
                              <m:nor/>
                            </m:rPr>
                            <a:rPr lang="fr-FR" sz="2800" b="1" i="0" smtClean="0">
                              <a:solidFill>
                                <a:schemeClr val="bg1"/>
                              </a:solidFill>
                            </a:rPr>
                            <m:t>64</m:t>
                          </m:r>
                        </m:num>
                        <m:den>
                          <m:r>
                            <m:rPr>
                              <m:nor/>
                            </m:rPr>
                            <a:rPr lang="fr-FR" sz="2800" b="1" i="0" smtClean="0">
                              <a:solidFill>
                                <a:schemeClr val="bg1"/>
                              </a:solidFill>
                            </a:rPr>
                            <m:t>5</m:t>
                          </m:r>
                        </m:den>
                      </m:f>
                      <m:r>
                        <m:rPr>
                          <m:nor/>
                        </m:rPr>
                        <a:rPr lang="fr-FR" sz="2800" b="1">
                          <a:solidFill>
                            <a:schemeClr val="bg1"/>
                          </a:solidFill>
                        </a:rPr>
                        <m:t> </m:t>
                      </m:r>
                      <m:r>
                        <m:rPr>
                          <m:nor/>
                        </m:rPr>
                        <a:rPr lang="fr-FR" sz="2800" b="1">
                          <a:solidFill>
                            <a:schemeClr val="bg1"/>
                          </a:solidFill>
                          <a:ea typeface="Cambria Math" panose="02040503050406030204" pitchFamily="18" charset="0"/>
                        </a:rPr>
                        <m:t>×</m:t>
                      </m:r>
                      <m:r>
                        <m:rPr>
                          <m:nor/>
                        </m:rPr>
                        <a:rPr lang="fr-FR" sz="2800" b="1">
                          <a:solidFill>
                            <a:schemeClr val="bg1"/>
                          </a:solidFill>
                          <a:ea typeface="Cambria Math" panose="02040503050406030204" pitchFamily="18" charset="0"/>
                        </a:rPr>
                        <m:t> </m:t>
                      </m:r>
                      <m:f>
                        <m:fPr>
                          <m:ctrlPr>
                            <a:rPr lang="fr-FR" sz="2800" b="1" i="1">
                              <a:solidFill>
                                <a:schemeClr val="bg1"/>
                              </a:solidFill>
                              <a:latin typeface="Cambria Math" panose="02040503050406030204" pitchFamily="18" charset="0"/>
                              <a:ea typeface="Cambria Math" panose="02040503050406030204" pitchFamily="18" charset="0"/>
                            </a:rPr>
                          </m:ctrlPr>
                        </m:fPr>
                        <m:num>
                          <m:r>
                            <m:rPr>
                              <m:nor/>
                            </m:rPr>
                            <a:rPr lang="fr-FR" sz="2800" b="1">
                              <a:solidFill>
                                <a:schemeClr val="bg1"/>
                              </a:solidFill>
                              <a:ea typeface="Cambria Math" panose="02040503050406030204" pitchFamily="18" charset="0"/>
                            </a:rPr>
                            <m:t>5</m:t>
                          </m:r>
                        </m:num>
                        <m:den>
                          <m:r>
                            <m:rPr>
                              <m:nor/>
                            </m:rPr>
                            <a:rPr lang="fr-FR" sz="2800" b="1" i="0" smtClean="0">
                              <a:solidFill>
                                <a:schemeClr val="bg1"/>
                              </a:solidFill>
                              <a:ea typeface="Cambria Math" panose="02040503050406030204" pitchFamily="18" charset="0"/>
                            </a:rPr>
                            <m:t>8</m:t>
                          </m:r>
                        </m:den>
                      </m:f>
                      <m:r>
                        <m:rPr>
                          <m:nor/>
                        </m:rPr>
                        <a:rPr lang="fr-FR" sz="2800" b="1">
                          <a:solidFill>
                            <a:schemeClr val="bg1"/>
                          </a:solidFill>
                          <a:ea typeface="Cambria Math" panose="02040503050406030204" pitchFamily="18" charset="0"/>
                        </a:rPr>
                        <m:t> = </m:t>
                      </m:r>
                      <m:f>
                        <m:fPr>
                          <m:ctrlPr>
                            <a:rPr lang="fr-FR" sz="2800" b="1" i="1">
                              <a:solidFill>
                                <a:schemeClr val="bg1"/>
                              </a:solidFill>
                              <a:latin typeface="Cambria Math" panose="02040503050406030204" pitchFamily="18" charset="0"/>
                              <a:ea typeface="Cambria Math" panose="02040503050406030204" pitchFamily="18" charset="0"/>
                            </a:rPr>
                          </m:ctrlPr>
                        </m:fPr>
                        <m:num>
                          <m:r>
                            <m:rPr>
                              <m:nor/>
                            </m:rPr>
                            <a:rPr lang="fr-FR" sz="2800" b="1" i="0" smtClean="0">
                              <a:solidFill>
                                <a:schemeClr val="bg1"/>
                              </a:solidFill>
                              <a:ea typeface="Cambria Math" panose="02040503050406030204" pitchFamily="18" charset="0"/>
                            </a:rPr>
                            <m:t>32</m:t>
                          </m:r>
                          <m:r>
                            <m:rPr>
                              <m:nor/>
                            </m:rPr>
                            <a:rPr lang="fr-FR" sz="2800" b="1">
                              <a:solidFill>
                                <a:schemeClr val="bg1"/>
                              </a:solidFill>
                              <a:ea typeface="Cambria Math" panose="02040503050406030204" pitchFamily="18" charset="0"/>
                            </a:rPr>
                            <m:t>0</m:t>
                          </m:r>
                        </m:num>
                        <m:den>
                          <m:r>
                            <m:rPr>
                              <m:nor/>
                            </m:rPr>
                            <a:rPr lang="fr-FR" sz="2800" b="1" i="0" smtClean="0">
                              <a:solidFill>
                                <a:schemeClr val="bg1"/>
                              </a:solidFill>
                              <a:ea typeface="Cambria Math" panose="02040503050406030204" pitchFamily="18" charset="0"/>
                            </a:rPr>
                            <m:t>40</m:t>
                          </m:r>
                        </m:den>
                      </m:f>
                      <m:r>
                        <m:rPr>
                          <m:nor/>
                        </m:rPr>
                        <a:rPr lang="fr-FR" sz="2800" b="1" i="0" smtClean="0">
                          <a:solidFill>
                            <a:schemeClr val="bg1"/>
                          </a:solidFill>
                          <a:ea typeface="Cambria Math" panose="02040503050406030204" pitchFamily="18" charset="0"/>
                        </a:rPr>
                        <m:t> = 8 </m:t>
                      </m:r>
                      <m:r>
                        <m:rPr>
                          <m:nor/>
                        </m:rPr>
                        <a:rPr lang="fr-FR" sz="2800" b="1" i="0" smtClean="0">
                          <a:solidFill>
                            <a:schemeClr val="bg1"/>
                          </a:solidFill>
                          <a:ea typeface="Cambria Math" panose="02040503050406030204" pitchFamily="18" charset="0"/>
                        </a:rPr>
                        <m:t>doses</m:t>
                      </m:r>
                    </m:oMath>
                  </m:oMathPara>
                </a14:m>
                <a:endParaRPr lang="fr-FR" sz="2800" b="1" dirty="0">
                  <a:solidFill>
                    <a:schemeClr val="bg1"/>
                  </a:solidFill>
                </a:endParaRPr>
              </a:p>
            </p:txBody>
          </p:sp>
        </mc:Choice>
        <mc:Fallback xmlns="">
          <p:sp>
            <p:nvSpPr>
              <p:cNvPr id="6" name="Rectangle: Rounded Corners 5">
                <a:extLst>
                  <a:ext uri="{FF2B5EF4-FFF2-40B4-BE49-F238E27FC236}">
                    <a16:creationId xmlns:a16="http://schemas.microsoft.com/office/drawing/2014/main" id="{32EEF2F2-3AAC-4174-B4F5-4BF7D6070375}"/>
                  </a:ext>
                </a:extLst>
              </p:cNvPr>
              <p:cNvSpPr>
                <a:spLocks noRot="1" noChangeAspect="1" noMove="1" noResize="1" noEditPoints="1" noAdjustHandles="1" noChangeArrowheads="1" noChangeShapeType="1" noTextEdit="1"/>
              </p:cNvSpPr>
              <p:nvPr/>
            </p:nvSpPr>
            <p:spPr>
              <a:xfrm>
                <a:off x="838200" y="4295377"/>
                <a:ext cx="10515600" cy="1990321"/>
              </a:xfrm>
              <a:prstGeom prst="roundRect">
                <a:avLst/>
              </a:prstGeom>
              <a:blipFill>
                <a:blip r:embed="rId5"/>
                <a:stretch>
                  <a:fillRect/>
                </a:stretch>
              </a:blipFill>
              <a:ln w="57150">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426207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1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7;gb06ce43697_0_0">
            <a:extLst>
              <a:ext uri="{FF2B5EF4-FFF2-40B4-BE49-F238E27FC236}">
                <a16:creationId xmlns:a16="http://schemas.microsoft.com/office/drawing/2014/main" id="{9963F46C-DD1C-4D14-822C-71DB3FC4FE02}"/>
              </a:ext>
            </a:extLst>
          </p:cNvPr>
          <p:cNvSpPr txBox="1">
            <a:spLocks/>
          </p:cNvSpPr>
          <p:nvPr/>
        </p:nvSpPr>
        <p:spPr>
          <a:xfrm>
            <a:off x="1024128" y="4824658"/>
            <a:ext cx="10143000" cy="1267670"/>
          </a:xfrm>
          <a:prstGeom prst="rect">
            <a:avLst/>
          </a:prstGeom>
          <a:solidFill>
            <a:srgbClr val="DAF3F6"/>
          </a:solidFill>
          <a:ln>
            <a:solidFill>
              <a:srgbClr val="C7E6F5"/>
            </a:solidFill>
          </a:ln>
          <a:effectLst>
            <a:outerShdw blurRad="50800" dist="38100" dir="18900000" algn="bl" rotWithShape="0">
              <a:prstClr val="black">
                <a:alpha val="40000"/>
              </a:prstClr>
            </a:outerShdw>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a:rPr>
              <a:t>Récapitulation</a:t>
            </a:r>
            <a:endParaRPr lang="fr-FR" dirty="0">
              <a:solidFill>
                <a:schemeClr val="accent1">
                  <a:lumMod val="50000"/>
                </a:schemeClr>
              </a:solidFill>
            </a:endParaRPr>
          </a:p>
        </p:txBody>
      </p:sp>
      <p:pic>
        <p:nvPicPr>
          <p:cNvPr id="5" name="Graphic 4">
            <a:extLst>
              <a:ext uri="{FF2B5EF4-FFF2-40B4-BE49-F238E27FC236}">
                <a16:creationId xmlns:a16="http://schemas.microsoft.com/office/drawing/2014/main" id="{01FEB6A5-4B5C-7625-AAD9-3DE857A24A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80108" y="1646649"/>
            <a:ext cx="6231040" cy="3115520"/>
          </a:xfrm>
          <a:prstGeom prst="rect">
            <a:avLst/>
          </a:prstGeom>
        </p:spPr>
      </p:pic>
    </p:spTree>
    <p:custDataLst>
      <p:tags r:id="rId1"/>
    </p:custDataLst>
    <p:extLst>
      <p:ext uri="{BB962C8B-B14F-4D97-AF65-F5344CB8AC3E}">
        <p14:creationId xmlns:p14="http://schemas.microsoft.com/office/powerpoint/2010/main" val="3646668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6A9D3B0D-32EE-43BC-A8D8-5E6C4BD63360}"/>
              </a:ext>
            </a:extLst>
          </p:cNvPr>
          <p:cNvSpPr txBox="1"/>
          <p:nvPr/>
        </p:nvSpPr>
        <p:spPr>
          <a:xfrm>
            <a:off x="9529482" y="118884"/>
            <a:ext cx="2662518" cy="307777"/>
          </a:xfrm>
          <a:prstGeom prst="rect">
            <a:avLst/>
          </a:prstGeom>
          <a:solidFill>
            <a:srgbClr val="DAF3F6"/>
          </a:solidFill>
          <a:effectLst>
            <a:outerShdw blurRad="50800" dist="38100" dir="5400000" algn="t" rotWithShape="0">
              <a:prstClr val="black">
                <a:alpha val="40000"/>
              </a:prstClr>
            </a:outerShdw>
            <a:softEdge rad="12700"/>
          </a:effectLst>
        </p:spPr>
        <p:txBody>
          <a:bodyPr wrap="square">
            <a:spAutoFit/>
          </a:bodyPr>
          <a:lstStyle/>
          <a:p>
            <a:pPr algn="ctr"/>
            <a:r>
              <a:rPr kumimoji="0" lang="en-GB" sz="1400" b="0" i="0" u="none" strike="noStrike" kern="0" cap="none" spc="0" normalizeH="0" baseline="0" noProof="0" dirty="0">
                <a:ln>
                  <a:noFill/>
                </a:ln>
                <a:solidFill>
                  <a:prstClr val="black">
                    <a:lumMod val="50000"/>
                    <a:lumOff val="50000"/>
                  </a:prstClr>
                </a:solidFill>
                <a:effectLst/>
                <a:uLnTx/>
                <a:uFillTx/>
                <a:latin typeface="+mj-lt"/>
                <a:ea typeface="+mn-ea"/>
                <a:sym typeface="Arial"/>
              </a:rPr>
              <a:t> </a:t>
            </a:r>
            <a:r>
              <a:rPr lang="fr-FR" dirty="0">
                <a:solidFill>
                  <a:schemeClr val="tx1">
                    <a:lumMod val="50000"/>
                    <a:lumOff val="50000"/>
                  </a:schemeClr>
                </a:solidFill>
                <a:latin typeface="+mj-lt"/>
              </a:rPr>
              <a:t>Activité d’apprentissage</a:t>
            </a:r>
          </a:p>
        </p:txBody>
      </p:sp>
      <p:sp>
        <p:nvSpPr>
          <p:cNvPr id="10" name="Google Shape;222;p10">
            <a:extLst>
              <a:ext uri="{FF2B5EF4-FFF2-40B4-BE49-F238E27FC236}">
                <a16:creationId xmlns:a16="http://schemas.microsoft.com/office/drawing/2014/main" id="{7A7E9A32-150E-4173-902D-7EC00324FD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lang="fr-FR" sz="3200" b="1" dirty="0">
                <a:solidFill>
                  <a:prstClr val="white"/>
                </a:solidFill>
                <a:latin typeface="Comic Sans MS"/>
                <a:ea typeface="+mn-ea"/>
                <a:sym typeface="Comic Sans MS"/>
              </a:rPr>
              <a:t>Quelle</a:t>
            </a:r>
            <a:r>
              <a:rPr kumimoji="0" lang="fr-FR" sz="3200" b="1" i="0" u="none" strike="noStrike" kern="0" cap="none" spc="0" normalizeH="0" baseline="0" noProof="0" dirty="0">
                <a:ln>
                  <a:noFill/>
                </a:ln>
                <a:solidFill>
                  <a:prstClr val="white"/>
                </a:solidFill>
                <a:effectLst/>
                <a:uLnTx/>
                <a:uFillTx/>
                <a:latin typeface="Comic Sans MS"/>
                <a:ea typeface="+mn-ea"/>
                <a:sym typeface="Comic Sans MS"/>
              </a:rPr>
              <a:t> fraction du gâteau chaque enfant </a:t>
            </a:r>
            <a:r>
              <a:rPr kumimoji="0" lang="fr-FR" sz="3200" b="1" i="0" u="none" strike="noStrike" kern="0" cap="none" spc="0" normalizeH="0" noProof="0" dirty="0">
                <a:ln>
                  <a:noFill/>
                </a:ln>
                <a:solidFill>
                  <a:prstClr val="white"/>
                </a:solidFill>
                <a:effectLst/>
                <a:uLnTx/>
                <a:uFillTx/>
                <a:latin typeface="Comic Sans MS"/>
                <a:ea typeface="+mn-ea"/>
                <a:sym typeface="Comic Sans MS"/>
              </a:rPr>
              <a:t>prend-il ?</a:t>
            </a:r>
            <a:endParaRPr kumimoji="0" lang="fr-FR" sz="3200" b="1" i="0" u="none" strike="noStrike" kern="0" cap="none" spc="0" normalizeH="0" baseline="0" noProof="0" dirty="0">
              <a:ln>
                <a:noFill/>
              </a:ln>
              <a:solidFill>
                <a:prstClr val="white"/>
              </a:solidFill>
              <a:effectLst/>
              <a:uLnTx/>
              <a:uFillTx/>
              <a:latin typeface="Comic Sans MS"/>
              <a:ea typeface="+mn-ea"/>
              <a:sym typeface="Comic Sans MS"/>
            </a:endParaRPr>
          </a:p>
        </p:txBody>
      </p:sp>
      <p:sp>
        <p:nvSpPr>
          <p:cNvPr id="53" name="TextBox 52">
            <a:extLst>
              <a:ext uri="{FF2B5EF4-FFF2-40B4-BE49-F238E27FC236}">
                <a16:creationId xmlns:a16="http://schemas.microsoft.com/office/drawing/2014/main" id="{74B7B6AE-846E-42AC-AD06-9E901B14EF90}"/>
              </a:ext>
            </a:extLst>
          </p:cNvPr>
          <p:cNvSpPr txBox="1"/>
          <p:nvPr/>
        </p:nvSpPr>
        <p:spPr>
          <a:xfrm>
            <a:off x="163443" y="1157036"/>
            <a:ext cx="6773207" cy="1384995"/>
          </a:xfrm>
          <a:prstGeom prst="rect">
            <a:avLst/>
          </a:prstGeom>
          <a:noFill/>
        </p:spPr>
        <p:txBody>
          <a:bodyPr wrap="square">
            <a:spAutoFit/>
          </a:bodyPr>
          <a:lstStyle/>
          <a:p>
            <a:pPr marL="168275" marR="0" lvl="0" indent="0" algn="l" defTabSz="914400" rtl="0" eaLnBrk="1" fontAlgn="auto" latinLnBrk="0" hangingPunct="1">
              <a:lnSpc>
                <a:spcPct val="100000"/>
              </a:lnSpc>
              <a:spcBef>
                <a:spcPts val="0"/>
              </a:spcBef>
              <a:spcAft>
                <a:spcPts val="800"/>
              </a:spcAft>
              <a:buClr>
                <a:srgbClr val="000000"/>
              </a:buClr>
              <a:buSzTx/>
              <a:buFont typeface="Arial"/>
              <a:buNone/>
              <a:tabLst/>
              <a:defRPr/>
            </a:pPr>
            <a:r>
              <a:rPr kumimoji="0" lang="fr-FR" sz="2800" b="1" i="0" u="none" strike="noStrike" kern="0" cap="none" spc="0" normalizeH="0" baseline="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Samar prépare un gâteau et l</a:t>
            </a:r>
            <a:r>
              <a:rPr lang="fr-FR" sz="2800" b="1" dirty="0">
                <a:solidFill>
                  <a:prstClr val="black">
                    <a:lumMod val="65000"/>
                    <a:lumOff val="35000"/>
                  </a:prstClr>
                </a:solidFill>
                <a:latin typeface="Comic Sans MS"/>
                <a:ea typeface="Calibri" panose="020F0502020204030204" pitchFamily="34" charset="0"/>
                <a:cs typeface="Arial" panose="020B0604020202020204" pitchFamily="34" charset="0"/>
              </a:rPr>
              <a:t>e</a:t>
            </a:r>
            <a:r>
              <a:rPr kumimoji="0" lang="fr-FR" sz="2800" b="1" i="0" u="none" strike="noStrike" kern="0" cap="none" spc="0" normalizeH="0" baseline="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coupe en quarts. En combien de quarts coupe-t-elle </a:t>
            </a:r>
            <a:r>
              <a:rPr lang="fr-FR" sz="2800" b="1" dirty="0">
                <a:solidFill>
                  <a:prstClr val="black">
                    <a:lumMod val="65000"/>
                    <a:lumOff val="35000"/>
                  </a:prstClr>
                </a:solidFill>
                <a:latin typeface="Comic Sans MS"/>
                <a:ea typeface="Calibri" panose="020F0502020204030204" pitchFamily="34" charset="0"/>
                <a:cs typeface="Arial" panose="020B0604020202020204" pitchFamily="34" charset="0"/>
              </a:rPr>
              <a:t>le gâteau</a:t>
            </a:r>
            <a:r>
              <a:rPr kumimoji="0" lang="fr-FR" sz="2800" b="1" i="0" u="none" strike="noStrike" kern="0" cap="none" spc="0" normalizeH="0" baseline="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27FE53E1-11BC-4E60-95BB-9E7233B07EEC}"/>
                  </a:ext>
                </a:extLst>
              </p:cNvPr>
              <p:cNvSpPr txBox="1"/>
              <p:nvPr/>
            </p:nvSpPr>
            <p:spPr>
              <a:xfrm>
                <a:off x="163444" y="5888923"/>
                <a:ext cx="6542156" cy="785215"/>
              </a:xfrm>
              <a:prstGeom prst="rect">
                <a:avLst/>
              </a:prstGeom>
              <a:noFill/>
            </p:spPr>
            <p:txBody>
              <a:bodyPr wrap="square">
                <a:spAutoFit/>
              </a:bodyPr>
              <a:lstStyle/>
              <a:p>
                <a:pPr marL="168275" marR="0" lvl="0" indent="0" algn="l" defTabSz="914400" rtl="0" eaLnBrk="1" fontAlgn="auto" latinLnBrk="0" hangingPunct="1">
                  <a:lnSpc>
                    <a:spcPct val="100000"/>
                  </a:lnSpc>
                  <a:spcBef>
                    <a:spcPts val="0"/>
                  </a:spcBef>
                  <a:spcAft>
                    <a:spcPts val="800"/>
                  </a:spcAft>
                  <a:buClr>
                    <a:srgbClr val="000000"/>
                  </a:buClr>
                  <a:buSzTx/>
                  <a:buFont typeface="Arial"/>
                  <a:buNone/>
                  <a:tabLst/>
                  <a:defRPr/>
                </a:pPr>
                <a:r>
                  <a:rPr kumimoji="0" lang="fr-FR" sz="2600" b="1" i="0" u="none" strike="noStrike" kern="0" cap="none" spc="0" normalizeH="0" baseline="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Chaque enfant prend le</a:t>
                </a:r>
                <a:r>
                  <a:rPr kumimoji="0" lang="fr-FR" sz="2600" b="1" i="0" u="none" strike="noStrike" kern="0" cap="none" spc="0" normalizeH="0" baseline="0" dirty="0">
                    <a:ln>
                      <a:noFill/>
                    </a:ln>
                    <a:solidFill>
                      <a:prstClr val="black">
                        <a:lumMod val="65000"/>
                        <a:lumOff val="35000"/>
                      </a:prstClr>
                    </a:solidFill>
                    <a:effectLst/>
                    <a:uLnTx/>
                    <a:uFillTx/>
                    <a:latin typeface="+mj-lt"/>
                    <a:ea typeface="Calibri" panose="020F0502020204030204" pitchFamily="34" charset="0"/>
                    <a:cs typeface="Arial" panose="020B0604020202020204" pitchFamily="34" charset="0"/>
                    <a:sym typeface="Arial"/>
                  </a:rPr>
                  <a:t> </a:t>
                </a:r>
                <a14:m>
                  <m:oMath xmlns:m="http://schemas.openxmlformats.org/officeDocument/2006/math">
                    <m:f>
                      <m:fPr>
                        <m:ctrlPr>
                          <a:rPr kumimoji="0" lang="fr-FR" sz="2600" b="1" i="1" u="none" strike="noStrike" kern="0" cap="none" spc="0" normalizeH="0" baseline="0" smtClean="0">
                            <a:ln>
                              <a:noFill/>
                            </a:ln>
                            <a:solidFill>
                              <a:prstClr val="black">
                                <a:lumMod val="65000"/>
                                <a:lumOff val="35000"/>
                              </a:prstClr>
                            </a:solidFill>
                            <a:effectLst/>
                            <a:uLnTx/>
                            <a:uFillTx/>
                            <a:latin typeface="Cambria Math" panose="02040503050406030204" pitchFamily="18" charset="0"/>
                            <a:ea typeface="+mn-ea"/>
                            <a:sym typeface="Arial"/>
                          </a:rPr>
                        </m:ctrlPr>
                      </m:fPr>
                      <m:num>
                        <m:r>
                          <m:rPr>
                            <m:nor/>
                          </m:rPr>
                          <a:rPr kumimoji="0" lang="fr-FR" sz="2600" b="1" i="0" u="none" strike="noStrike" kern="0" cap="none" spc="0" normalizeH="0" baseline="0" smtClean="0">
                            <a:ln>
                              <a:noFill/>
                            </a:ln>
                            <a:solidFill>
                              <a:prstClr val="black">
                                <a:lumMod val="65000"/>
                                <a:lumOff val="35000"/>
                              </a:prstClr>
                            </a:solidFill>
                            <a:effectLst/>
                            <a:uLnTx/>
                            <a:uFillTx/>
                            <a:latin typeface="Comic Sans MS"/>
                            <a:ea typeface="+mn-ea"/>
                            <a:sym typeface="Arial"/>
                          </a:rPr>
                          <m:t>1</m:t>
                        </m:r>
                      </m:num>
                      <m:den>
                        <m:r>
                          <m:rPr>
                            <m:nor/>
                          </m:rPr>
                          <a:rPr kumimoji="0" lang="fr-FR" sz="2600" b="1" i="0" u="none" strike="noStrike" kern="0" cap="none" spc="0" normalizeH="0" baseline="0" smtClean="0">
                            <a:ln>
                              <a:noFill/>
                            </a:ln>
                            <a:solidFill>
                              <a:prstClr val="black">
                                <a:lumMod val="65000"/>
                                <a:lumOff val="35000"/>
                              </a:prstClr>
                            </a:solidFill>
                            <a:effectLst/>
                            <a:uLnTx/>
                            <a:uFillTx/>
                            <a:latin typeface="Comic Sans MS"/>
                            <a:ea typeface="+mn-ea"/>
                            <a:sym typeface="Arial"/>
                          </a:rPr>
                          <m:t>8</m:t>
                        </m:r>
                      </m:den>
                    </m:f>
                  </m:oMath>
                </a14:m>
                <a:r>
                  <a:rPr kumimoji="0" lang="fr-FR" sz="2600" b="1" i="0" u="none" strike="noStrike" kern="0" cap="none" spc="0" normalizeH="0" baseline="0" dirty="0">
                    <a:ln>
                      <a:noFill/>
                    </a:ln>
                    <a:solidFill>
                      <a:prstClr val="black">
                        <a:lumMod val="65000"/>
                        <a:lumOff val="35000"/>
                      </a:prstClr>
                    </a:solidFill>
                    <a:effectLst/>
                    <a:uLnTx/>
                    <a:uFillTx/>
                    <a:latin typeface="Comic Sans MS"/>
                    <a:ea typeface="+mn-ea"/>
                    <a:sym typeface="Arial"/>
                  </a:rPr>
                  <a:t> du gâteau.</a:t>
                </a:r>
                <a:endParaRPr kumimoji="0" lang="fr-FR" sz="2600" b="1" i="0" u="none" strike="noStrike" kern="0" cap="none" spc="0" normalizeH="0" baseline="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endParaRPr>
              </a:p>
            </p:txBody>
          </p:sp>
        </mc:Choice>
        <mc:Fallback xmlns="">
          <p:sp>
            <p:nvSpPr>
              <p:cNvPr id="19" name="TextBox 18">
                <a:extLst>
                  <a:ext uri="{FF2B5EF4-FFF2-40B4-BE49-F238E27FC236}">
                    <a16:creationId xmlns:a16="http://schemas.microsoft.com/office/drawing/2014/main" id="{27FE53E1-11BC-4E60-95BB-9E7233B07EEC}"/>
                  </a:ext>
                </a:extLst>
              </p:cNvPr>
              <p:cNvSpPr txBox="1">
                <a:spLocks noRot="1" noChangeAspect="1" noMove="1" noResize="1" noEditPoints="1" noAdjustHandles="1" noChangeArrowheads="1" noChangeShapeType="1" noTextEdit="1"/>
              </p:cNvSpPr>
              <p:nvPr/>
            </p:nvSpPr>
            <p:spPr>
              <a:xfrm>
                <a:off x="163444" y="5888923"/>
                <a:ext cx="6542156" cy="785215"/>
              </a:xfrm>
              <a:prstGeom prst="rect">
                <a:avLst/>
              </a:prstGeom>
              <a:blipFill>
                <a:blip r:embed="rId4"/>
                <a:stretch>
                  <a:fillRect b="-54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E578755-3030-4C9E-9DF9-789C0C37CE99}"/>
                  </a:ext>
                </a:extLst>
              </p:cNvPr>
              <p:cNvSpPr txBox="1"/>
              <p:nvPr/>
            </p:nvSpPr>
            <p:spPr>
              <a:xfrm>
                <a:off x="5907783" y="5811691"/>
                <a:ext cx="3518916" cy="939681"/>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2800" b="1" i="1" u="none" strike="noStrike" kern="0" cap="none" spc="0" normalizeH="0" baseline="0" noProof="0" smtClean="0">
                              <a:ln>
                                <a:noFill/>
                              </a:ln>
                              <a:solidFill>
                                <a:srgbClr val="C00000"/>
                              </a:solidFill>
                              <a:effectLst/>
                              <a:uLnTx/>
                              <a:uFillTx/>
                              <a:latin typeface="Cambria Math" panose="02040503050406030204" pitchFamily="18" charset="0"/>
                              <a:ea typeface="+mn-ea"/>
                              <a:sym typeface="Arial"/>
                            </a:rPr>
                          </m:ctrlPr>
                        </m:fPr>
                        <m:num>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1</m:t>
                          </m:r>
                        </m:num>
                        <m:den>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4</m:t>
                          </m:r>
                        </m:den>
                      </m:f>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 </m:t>
                      </m:r>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m:t>
                      </m:r>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 2 = </m:t>
                      </m:r>
                      <m:f>
                        <m:fPr>
                          <m:ctrlPr>
                            <a:rPr kumimoji="0" lang="en-US" sz="2800" b="1" i="1" u="none" strike="noStrike" kern="0" cap="none" spc="0" normalizeH="0" baseline="0" noProof="0" smtClean="0">
                              <a:ln>
                                <a:noFill/>
                              </a:ln>
                              <a:solidFill>
                                <a:srgbClr val="C00000"/>
                              </a:solidFill>
                              <a:effectLst/>
                              <a:uLnTx/>
                              <a:uFillTx/>
                              <a:latin typeface="Cambria Math" panose="02040503050406030204" pitchFamily="18" charset="0"/>
                              <a:ea typeface="Cambria Math" panose="02040503050406030204" pitchFamily="18" charset="0"/>
                              <a:sym typeface="Arial"/>
                            </a:rPr>
                          </m:ctrlPr>
                        </m:fPr>
                        <m:num>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1</m:t>
                          </m:r>
                        </m:num>
                        <m:den>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8</m:t>
                          </m:r>
                        </m:den>
                      </m:f>
                    </m:oMath>
                  </m:oMathPara>
                </a14:m>
                <a:endParaRPr kumimoji="0" lang="en-US" sz="2800" b="1" i="0" u="none" strike="noStrike" kern="0" cap="none" spc="0" normalizeH="0" baseline="0" noProof="0" dirty="0">
                  <a:ln>
                    <a:noFill/>
                  </a:ln>
                  <a:solidFill>
                    <a:srgbClr val="C00000"/>
                  </a:solidFill>
                  <a:effectLst/>
                  <a:uLnTx/>
                  <a:uFillTx/>
                  <a:latin typeface="Comic Sans MS"/>
                  <a:ea typeface="+mn-ea"/>
                  <a:cs typeface="Arial"/>
                  <a:sym typeface="Arial"/>
                </a:endParaRPr>
              </a:p>
            </p:txBody>
          </p:sp>
        </mc:Choice>
        <mc:Fallback xmlns="">
          <p:sp>
            <p:nvSpPr>
              <p:cNvPr id="22" name="TextBox 21">
                <a:extLst>
                  <a:ext uri="{FF2B5EF4-FFF2-40B4-BE49-F238E27FC236}">
                    <a16:creationId xmlns:a16="http://schemas.microsoft.com/office/drawing/2014/main" id="{BE578755-3030-4C9E-9DF9-789C0C37CE99}"/>
                  </a:ext>
                </a:extLst>
              </p:cNvPr>
              <p:cNvSpPr txBox="1">
                <a:spLocks noRot="1" noChangeAspect="1" noMove="1" noResize="1" noEditPoints="1" noAdjustHandles="1" noChangeArrowheads="1" noChangeShapeType="1" noTextEdit="1"/>
              </p:cNvSpPr>
              <p:nvPr/>
            </p:nvSpPr>
            <p:spPr>
              <a:xfrm>
                <a:off x="5907783" y="5811691"/>
                <a:ext cx="3518916" cy="93968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800581B7-3DD7-7472-E288-0AF09C728643}"/>
                  </a:ext>
                </a:extLst>
              </p:cNvPr>
              <p:cNvSpPr txBox="1"/>
              <p:nvPr/>
            </p:nvSpPr>
            <p:spPr>
              <a:xfrm>
                <a:off x="-293821" y="3428988"/>
                <a:ext cx="3332563" cy="93474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1 </m:t>
                      </m:r>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m:t>
                      </m:r>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 </m:t>
                      </m:r>
                      <m:f>
                        <m:fPr>
                          <m:ctrlPr>
                            <a:rPr kumimoji="0" lang="en-US" sz="2800" b="1" i="1" u="none" strike="noStrike" kern="0" cap="none" spc="0" normalizeH="0" baseline="0" noProof="0" smtClean="0">
                              <a:ln>
                                <a:noFill/>
                              </a:ln>
                              <a:solidFill>
                                <a:srgbClr val="C00000"/>
                              </a:solidFill>
                              <a:effectLst/>
                              <a:uLnTx/>
                              <a:uFillTx/>
                              <a:latin typeface="Cambria Math" panose="02040503050406030204" pitchFamily="18" charset="0"/>
                              <a:ea typeface="+mn-ea"/>
                              <a:sym typeface="Arial"/>
                            </a:rPr>
                          </m:ctrlPr>
                        </m:fPr>
                        <m:num>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1</m:t>
                          </m:r>
                        </m:num>
                        <m:den>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4</m:t>
                          </m:r>
                        </m:den>
                      </m:f>
                      <m:r>
                        <m:rPr>
                          <m:nor/>
                        </m:rPr>
                        <a:rPr kumimoji="0" lang="en-US" sz="2800" b="1" i="0" u="none" strike="noStrike" kern="0" cap="none" spc="0" normalizeH="0" baseline="0" noProof="0" smtClean="0">
                          <a:ln>
                            <a:noFill/>
                          </a:ln>
                          <a:solidFill>
                            <a:srgbClr val="C00000"/>
                          </a:solidFill>
                          <a:effectLst/>
                          <a:uLnTx/>
                          <a:uFillTx/>
                          <a:latin typeface="Comic Sans MS"/>
                          <a:ea typeface="+mn-ea"/>
                          <a:cs typeface="Arial"/>
                          <a:sym typeface="Arial"/>
                        </a:rPr>
                        <m:t> </m:t>
                      </m:r>
                      <m:r>
                        <m:rPr>
                          <m:nor/>
                        </m:rPr>
                        <a:rPr kumimoji="0" lang="en-US" sz="2800" b="1" i="0" u="none" strike="noStrike" kern="0" cap="none" spc="0" normalizeH="0" baseline="0" noProof="0" smtClean="0">
                          <a:ln>
                            <a:noFill/>
                          </a:ln>
                          <a:solidFill>
                            <a:srgbClr val="C00000"/>
                          </a:solidFill>
                          <a:effectLst/>
                          <a:uLnTx/>
                          <a:uFillTx/>
                          <a:latin typeface="Comic Sans MS"/>
                          <a:ea typeface="Cambria Math" panose="02040503050406030204" pitchFamily="18" charset="0"/>
                          <a:cs typeface="Arial"/>
                          <a:sym typeface="Arial"/>
                        </a:rPr>
                        <m:t>= 4</m:t>
                      </m:r>
                    </m:oMath>
                  </m:oMathPara>
                </a14:m>
                <a:endParaRPr kumimoji="0" lang="en-US" sz="2800" b="1" i="0" u="none" strike="noStrike" kern="0" cap="none" spc="0" normalizeH="0" baseline="0" noProof="0" dirty="0">
                  <a:ln>
                    <a:noFill/>
                  </a:ln>
                  <a:solidFill>
                    <a:srgbClr val="C00000"/>
                  </a:solidFill>
                  <a:effectLst/>
                  <a:uLnTx/>
                  <a:uFillTx/>
                  <a:latin typeface="Comic Sans MS"/>
                  <a:ea typeface="+mn-ea"/>
                  <a:cs typeface="Arial"/>
                  <a:sym typeface="Arial"/>
                </a:endParaRPr>
              </a:p>
            </p:txBody>
          </p:sp>
        </mc:Choice>
        <mc:Fallback xmlns="">
          <p:sp>
            <p:nvSpPr>
              <p:cNvPr id="23" name="TextBox 22">
                <a:extLst>
                  <a:ext uri="{FF2B5EF4-FFF2-40B4-BE49-F238E27FC236}">
                    <a16:creationId xmlns:a16="http://schemas.microsoft.com/office/drawing/2014/main" id="{800581B7-3DD7-7472-E288-0AF09C728643}"/>
                  </a:ext>
                </a:extLst>
              </p:cNvPr>
              <p:cNvSpPr txBox="1">
                <a:spLocks noRot="1" noChangeAspect="1" noMove="1" noResize="1" noEditPoints="1" noAdjustHandles="1" noChangeArrowheads="1" noChangeShapeType="1" noTextEdit="1"/>
              </p:cNvSpPr>
              <p:nvPr/>
            </p:nvSpPr>
            <p:spPr>
              <a:xfrm>
                <a:off x="-293821" y="3428988"/>
                <a:ext cx="3332563" cy="934743"/>
              </a:xfrm>
              <a:prstGeom prst="rect">
                <a:avLst/>
              </a:prstGeom>
              <a:blipFill>
                <a:blip r:embed="rId6"/>
                <a:stretch>
                  <a:fillRect/>
                </a:stretch>
              </a:blipFill>
            </p:spPr>
            <p:txBody>
              <a:bodyPr/>
              <a:lstStyle/>
              <a:p>
                <a:r>
                  <a:rPr lang="en-US">
                    <a:noFill/>
                  </a:rPr>
                  <a:t> </a:t>
                </a:r>
              </a:p>
            </p:txBody>
          </p:sp>
        </mc:Fallback>
      </mc:AlternateContent>
      <p:sp>
        <p:nvSpPr>
          <p:cNvPr id="31" name="TextBox 30">
            <a:extLst>
              <a:ext uri="{FF2B5EF4-FFF2-40B4-BE49-F238E27FC236}">
                <a16:creationId xmlns:a16="http://schemas.microsoft.com/office/drawing/2014/main" id="{D97DFCE2-8873-3753-6356-A8B621B65234}"/>
              </a:ext>
            </a:extLst>
          </p:cNvPr>
          <p:cNvSpPr txBox="1"/>
          <p:nvPr/>
        </p:nvSpPr>
        <p:spPr>
          <a:xfrm>
            <a:off x="146197" y="2879066"/>
            <a:ext cx="6119758" cy="523220"/>
          </a:xfrm>
          <a:prstGeom prst="rect">
            <a:avLst/>
          </a:prstGeom>
          <a:noFill/>
        </p:spPr>
        <p:txBody>
          <a:bodyPr wrap="square">
            <a:spAutoFit/>
          </a:bodyPr>
          <a:lstStyle/>
          <a:p>
            <a:pPr marL="168275" lvl="0">
              <a:spcAft>
                <a:spcPts val="800"/>
              </a:spcAft>
              <a:defRPr/>
            </a:pPr>
            <a:r>
              <a:rPr kumimoji="0" lang="fr-FR"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Elle coupe le </a:t>
            </a:r>
            <a:r>
              <a:rPr lang="fr-FR" sz="2800" b="1" dirty="0">
                <a:solidFill>
                  <a:prstClr val="black">
                    <a:lumMod val="65000"/>
                    <a:lumOff val="35000"/>
                  </a:prstClr>
                </a:solidFill>
                <a:latin typeface="Comic Sans MS"/>
                <a:ea typeface="Calibri" panose="020F0502020204030204" pitchFamily="34" charset="0"/>
                <a:cs typeface="Arial" panose="020B0604020202020204" pitchFamily="34" charset="0"/>
              </a:rPr>
              <a:t>gâteau en 4 quarts.</a:t>
            </a:r>
            <a:endParaRPr kumimoji="0" lang="fr-FR" sz="28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endParaRPr>
          </a:p>
        </p:txBody>
      </p:sp>
      <p:sp>
        <p:nvSpPr>
          <p:cNvPr id="37" name="TextBox 36">
            <a:extLst>
              <a:ext uri="{FF2B5EF4-FFF2-40B4-BE49-F238E27FC236}">
                <a16:creationId xmlns:a16="http://schemas.microsoft.com/office/drawing/2014/main" id="{D8A0D327-43E8-4E30-A6C2-E5792DE428AA}"/>
              </a:ext>
            </a:extLst>
          </p:cNvPr>
          <p:cNvSpPr txBox="1"/>
          <p:nvPr/>
        </p:nvSpPr>
        <p:spPr>
          <a:xfrm>
            <a:off x="163444" y="4375131"/>
            <a:ext cx="7867374" cy="1764586"/>
          </a:xfrm>
          <a:prstGeom prst="rect">
            <a:avLst/>
          </a:prstGeom>
          <a:noFill/>
        </p:spPr>
        <p:txBody>
          <a:bodyPr wrap="square">
            <a:spAutoFit/>
          </a:bodyPr>
          <a:lstStyle/>
          <a:p>
            <a:pPr marL="168275" lvl="0">
              <a:spcAft>
                <a:spcPts val="800"/>
              </a:spcAft>
              <a:defRPr/>
            </a:pPr>
            <a:r>
              <a:rPr lang="fr-FR" sz="2600" b="1" dirty="0">
                <a:solidFill>
                  <a:prstClr val="black">
                    <a:lumMod val="65000"/>
                    <a:lumOff val="35000"/>
                  </a:prstClr>
                </a:solidFill>
                <a:latin typeface="Comic Sans MS"/>
                <a:ea typeface="Calibri" panose="020F0502020204030204" pitchFamily="34" charset="0"/>
                <a:cs typeface="Arial" panose="020B0604020202020204" pitchFamily="34" charset="0"/>
              </a:rPr>
              <a:t>Elle prend un quart du g</a:t>
            </a:r>
            <a:r>
              <a:rPr lang="fr-FR" sz="2400" b="1" dirty="0">
                <a:solidFill>
                  <a:prstClr val="black">
                    <a:lumMod val="65000"/>
                    <a:lumOff val="35000"/>
                  </a:prstClr>
                </a:solidFill>
                <a:latin typeface="Comic Sans MS"/>
                <a:ea typeface="Calibri" panose="020F0502020204030204" pitchFamily="34" charset="0"/>
                <a:cs typeface="Arial" panose="020B0604020202020204" pitchFamily="34" charset="0"/>
              </a:rPr>
              <a:t>âteau et le répartit équitablement entre ses 2 enfants.</a:t>
            </a:r>
            <a:r>
              <a:rPr kumimoji="0" lang="fr-FR" sz="26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 </a:t>
            </a:r>
          </a:p>
          <a:p>
            <a:pPr marL="168275" lvl="0">
              <a:spcAft>
                <a:spcPts val="800"/>
              </a:spcAft>
              <a:defRPr/>
            </a:pPr>
            <a:r>
              <a:rPr kumimoji="0" lang="fr-FR" sz="26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rPr>
              <a:t>Quelle fraction du </a:t>
            </a:r>
            <a:r>
              <a:rPr lang="fr-FR" sz="2400" b="1" dirty="0">
                <a:solidFill>
                  <a:prstClr val="black">
                    <a:lumMod val="65000"/>
                    <a:lumOff val="35000"/>
                  </a:prstClr>
                </a:solidFill>
                <a:latin typeface="Comic Sans MS"/>
                <a:ea typeface="Calibri" panose="020F0502020204030204" pitchFamily="34" charset="0"/>
                <a:cs typeface="Arial" panose="020B0604020202020204" pitchFamily="34" charset="0"/>
              </a:rPr>
              <a:t>gâteau chaque enfant prend-il ?</a:t>
            </a:r>
            <a:endParaRPr kumimoji="0" lang="fr-FR" sz="2600" b="1" i="0" u="none" strike="noStrike" kern="0" cap="none" spc="0" normalizeH="0" baseline="0" noProof="0" dirty="0">
              <a:ln>
                <a:noFill/>
              </a:ln>
              <a:solidFill>
                <a:prstClr val="black">
                  <a:lumMod val="65000"/>
                  <a:lumOff val="35000"/>
                </a:prstClr>
              </a:solidFill>
              <a:effectLst/>
              <a:uLnTx/>
              <a:uFillTx/>
              <a:latin typeface="Comic Sans MS"/>
              <a:ea typeface="Calibri" panose="020F0502020204030204" pitchFamily="34" charset="0"/>
              <a:cs typeface="Arial" panose="020B0604020202020204" pitchFamily="34" charset="0"/>
              <a:sym typeface="Arial"/>
            </a:endParaRPr>
          </a:p>
        </p:txBody>
      </p:sp>
      <p:pic>
        <p:nvPicPr>
          <p:cNvPr id="13" name="Picture 12">
            <a:extLst>
              <a:ext uri="{FF2B5EF4-FFF2-40B4-BE49-F238E27FC236}">
                <a16:creationId xmlns:a16="http://schemas.microsoft.com/office/drawing/2014/main" id="{C6738B57-5D78-4412-A583-A47EC122F3CB}"/>
              </a:ext>
            </a:extLst>
          </p:cNvPr>
          <p:cNvPicPr>
            <a:picLocks noChangeAspect="1"/>
          </p:cNvPicPr>
          <p:nvPr/>
        </p:nvPicPr>
        <p:blipFill>
          <a:blip r:embed="rId7"/>
          <a:srcRect/>
          <a:stretch/>
        </p:blipFill>
        <p:spPr>
          <a:xfrm>
            <a:off x="5945883" y="0"/>
            <a:ext cx="7247778" cy="7226361"/>
          </a:xfrm>
          <a:prstGeom prst="rect">
            <a:avLst/>
          </a:prstGeom>
        </p:spPr>
      </p:pic>
      <p:cxnSp>
        <p:nvCxnSpPr>
          <p:cNvPr id="40" name="Straight Connector 39">
            <a:extLst>
              <a:ext uri="{FF2B5EF4-FFF2-40B4-BE49-F238E27FC236}">
                <a16:creationId xmlns:a16="http://schemas.microsoft.com/office/drawing/2014/main" id="{39EB488D-401E-4077-BBFD-FFA4090DB8A3}"/>
              </a:ext>
            </a:extLst>
          </p:cNvPr>
          <p:cNvCxnSpPr>
            <a:cxnSpLocks/>
          </p:cNvCxnSpPr>
          <p:nvPr/>
        </p:nvCxnSpPr>
        <p:spPr>
          <a:xfrm>
            <a:off x="9567581" y="1271336"/>
            <a:ext cx="0" cy="4654655"/>
          </a:xfrm>
          <a:prstGeom prst="line">
            <a:avLst/>
          </a:prstGeom>
          <a:ln w="38100">
            <a:solidFill>
              <a:schemeClr val="bg1">
                <a:lumMod val="95000"/>
              </a:schemeClr>
            </a:solidFill>
          </a:ln>
          <a:effectLst>
            <a:innerShdw blurRad="114300">
              <a:prstClr val="black"/>
            </a:innerShdw>
            <a:reflection blurRad="6350" stA="50000" endA="300" endPos="555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25F9E0C-9F00-44FB-828C-950DA92769B3}"/>
              </a:ext>
            </a:extLst>
          </p:cNvPr>
          <p:cNvCxnSpPr>
            <a:cxnSpLocks/>
          </p:cNvCxnSpPr>
          <p:nvPr/>
        </p:nvCxnSpPr>
        <p:spPr>
          <a:xfrm>
            <a:off x="7200900" y="3591490"/>
            <a:ext cx="4726640" cy="10982"/>
          </a:xfrm>
          <a:prstGeom prst="line">
            <a:avLst/>
          </a:prstGeom>
          <a:ln w="38100">
            <a:solidFill>
              <a:schemeClr val="bg1">
                <a:lumMod val="95000"/>
              </a:schemeClr>
            </a:solidFill>
          </a:ln>
          <a:effectLst>
            <a:innerShdw blurRad="114300">
              <a:prstClr val="black"/>
            </a:innerShdw>
            <a:reflection blurRad="6350" stA="50000" endA="300" endPos="55500" dist="50800" dir="5400000" sy="-100000" algn="bl" rotWithShape="0"/>
          </a:effectLst>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87E833E-2333-4759-BC39-408B53B2FABB}"/>
              </a:ext>
            </a:extLst>
          </p:cNvPr>
          <p:cNvCxnSpPr>
            <a:cxnSpLocks/>
          </p:cNvCxnSpPr>
          <p:nvPr/>
        </p:nvCxnSpPr>
        <p:spPr>
          <a:xfrm flipH="1">
            <a:off x="7871460" y="3611036"/>
            <a:ext cx="1692760" cy="1619352"/>
          </a:xfrm>
          <a:prstGeom prst="line">
            <a:avLst/>
          </a:prstGeom>
          <a:ln w="38100">
            <a:solidFill>
              <a:schemeClr val="bg1">
                <a:lumMod val="95000"/>
              </a:schemeClr>
            </a:solidFill>
          </a:ln>
          <a:effectLst>
            <a:innerShdw blurRad="114300">
              <a:prstClr val="black"/>
            </a:innerShdw>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Rectangle 72">
                <a:extLst>
                  <a:ext uri="{FF2B5EF4-FFF2-40B4-BE49-F238E27FC236}">
                    <a16:creationId xmlns:a16="http://schemas.microsoft.com/office/drawing/2014/main" id="{327C02D0-65A1-4B02-88F4-A1BB48EFD287}"/>
                  </a:ext>
                </a:extLst>
              </p:cNvPr>
              <p:cNvSpPr/>
              <p:nvPr/>
            </p:nvSpPr>
            <p:spPr>
              <a:xfrm>
                <a:off x="8598876" y="1811461"/>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𝟒</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3" name="Rectangle 72">
                <a:extLst>
                  <a:ext uri="{FF2B5EF4-FFF2-40B4-BE49-F238E27FC236}">
                    <a16:creationId xmlns:a16="http://schemas.microsoft.com/office/drawing/2014/main" id="{327C02D0-65A1-4B02-88F4-A1BB48EFD287}"/>
                  </a:ext>
                </a:extLst>
              </p:cNvPr>
              <p:cNvSpPr>
                <a:spLocks noRot="1" noChangeAspect="1" noMove="1" noResize="1" noEditPoints="1" noAdjustHandles="1" noChangeArrowheads="1" noChangeShapeType="1" noTextEdit="1"/>
              </p:cNvSpPr>
              <p:nvPr/>
            </p:nvSpPr>
            <p:spPr>
              <a:xfrm>
                <a:off x="8598876" y="1811461"/>
                <a:ext cx="815029" cy="1619352"/>
              </a:xfrm>
              <a:prstGeom prst="rect">
                <a:avLst/>
              </a:prstGeom>
              <a:blipFill>
                <a:blip r:embed="rId8"/>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Rectangle 73">
                <a:extLst>
                  <a:ext uri="{FF2B5EF4-FFF2-40B4-BE49-F238E27FC236}">
                    <a16:creationId xmlns:a16="http://schemas.microsoft.com/office/drawing/2014/main" id="{76BED9B5-1E29-4913-AAA3-7F6DBA621184}"/>
                  </a:ext>
                </a:extLst>
              </p:cNvPr>
              <p:cNvSpPr/>
              <p:nvPr/>
            </p:nvSpPr>
            <p:spPr>
              <a:xfrm>
                <a:off x="10045712" y="1811461"/>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𝟒</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4" name="Rectangle 73">
                <a:extLst>
                  <a:ext uri="{FF2B5EF4-FFF2-40B4-BE49-F238E27FC236}">
                    <a16:creationId xmlns:a16="http://schemas.microsoft.com/office/drawing/2014/main" id="{76BED9B5-1E29-4913-AAA3-7F6DBA621184}"/>
                  </a:ext>
                </a:extLst>
              </p:cNvPr>
              <p:cNvSpPr>
                <a:spLocks noRot="1" noChangeAspect="1" noMove="1" noResize="1" noEditPoints="1" noAdjustHandles="1" noChangeArrowheads="1" noChangeShapeType="1" noTextEdit="1"/>
              </p:cNvSpPr>
              <p:nvPr/>
            </p:nvSpPr>
            <p:spPr>
              <a:xfrm>
                <a:off x="10045712" y="1811461"/>
                <a:ext cx="815029" cy="1619352"/>
              </a:xfrm>
              <a:prstGeom prst="rect">
                <a:avLst/>
              </a:prstGeom>
              <a:blipFill>
                <a:blip r:embed="rId9"/>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Rectangle 74">
                <a:extLst>
                  <a:ext uri="{FF2B5EF4-FFF2-40B4-BE49-F238E27FC236}">
                    <a16:creationId xmlns:a16="http://schemas.microsoft.com/office/drawing/2014/main" id="{D71D510C-317A-4131-B920-A898E0A5DE58}"/>
                  </a:ext>
                </a:extLst>
              </p:cNvPr>
              <p:cNvSpPr/>
              <p:nvPr/>
            </p:nvSpPr>
            <p:spPr>
              <a:xfrm>
                <a:off x="10045712" y="3780322"/>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𝟒</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5" name="Rectangle 74">
                <a:extLst>
                  <a:ext uri="{FF2B5EF4-FFF2-40B4-BE49-F238E27FC236}">
                    <a16:creationId xmlns:a16="http://schemas.microsoft.com/office/drawing/2014/main" id="{D71D510C-317A-4131-B920-A898E0A5DE58}"/>
                  </a:ext>
                </a:extLst>
              </p:cNvPr>
              <p:cNvSpPr>
                <a:spLocks noRot="1" noChangeAspect="1" noMove="1" noResize="1" noEditPoints="1" noAdjustHandles="1" noChangeArrowheads="1" noChangeShapeType="1" noTextEdit="1"/>
              </p:cNvSpPr>
              <p:nvPr/>
            </p:nvSpPr>
            <p:spPr>
              <a:xfrm>
                <a:off x="10045712" y="3780322"/>
                <a:ext cx="815029" cy="1619352"/>
              </a:xfrm>
              <a:prstGeom prst="rect">
                <a:avLst/>
              </a:prstGeom>
              <a:blipFill>
                <a:blip r:embed="rId10"/>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6" name="Rectangle 75">
                <a:extLst>
                  <a:ext uri="{FF2B5EF4-FFF2-40B4-BE49-F238E27FC236}">
                    <a16:creationId xmlns:a16="http://schemas.microsoft.com/office/drawing/2014/main" id="{8DBFCC22-7A98-49C2-BF9D-E716AF433F22}"/>
                  </a:ext>
                </a:extLst>
              </p:cNvPr>
              <p:cNvSpPr/>
              <p:nvPr/>
            </p:nvSpPr>
            <p:spPr>
              <a:xfrm>
                <a:off x="8475053" y="3780322"/>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𝟒</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6" name="Rectangle 75">
                <a:extLst>
                  <a:ext uri="{FF2B5EF4-FFF2-40B4-BE49-F238E27FC236}">
                    <a16:creationId xmlns:a16="http://schemas.microsoft.com/office/drawing/2014/main" id="{8DBFCC22-7A98-49C2-BF9D-E716AF433F22}"/>
                  </a:ext>
                </a:extLst>
              </p:cNvPr>
              <p:cNvSpPr>
                <a:spLocks noRot="1" noChangeAspect="1" noMove="1" noResize="1" noEditPoints="1" noAdjustHandles="1" noChangeArrowheads="1" noChangeShapeType="1" noTextEdit="1"/>
              </p:cNvSpPr>
              <p:nvPr/>
            </p:nvSpPr>
            <p:spPr>
              <a:xfrm>
                <a:off x="8475053" y="3780322"/>
                <a:ext cx="815029" cy="1619352"/>
              </a:xfrm>
              <a:prstGeom prst="rect">
                <a:avLst/>
              </a:prstGeom>
              <a:blipFill>
                <a:blip r:embed="rId11"/>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Rectangle 76">
                <a:extLst>
                  <a:ext uri="{FF2B5EF4-FFF2-40B4-BE49-F238E27FC236}">
                    <a16:creationId xmlns:a16="http://schemas.microsoft.com/office/drawing/2014/main" id="{BE20BDA6-B898-477B-BAB9-10BC1E959F92}"/>
                  </a:ext>
                </a:extLst>
              </p:cNvPr>
              <p:cNvSpPr/>
              <p:nvPr/>
            </p:nvSpPr>
            <p:spPr>
              <a:xfrm>
                <a:off x="7656663" y="3474059"/>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𝟖</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7" name="Rectangle 76">
                <a:extLst>
                  <a:ext uri="{FF2B5EF4-FFF2-40B4-BE49-F238E27FC236}">
                    <a16:creationId xmlns:a16="http://schemas.microsoft.com/office/drawing/2014/main" id="{BE20BDA6-B898-477B-BAB9-10BC1E959F92}"/>
                  </a:ext>
                </a:extLst>
              </p:cNvPr>
              <p:cNvSpPr>
                <a:spLocks noRot="1" noChangeAspect="1" noMove="1" noResize="1" noEditPoints="1" noAdjustHandles="1" noChangeArrowheads="1" noChangeShapeType="1" noTextEdit="1"/>
              </p:cNvSpPr>
              <p:nvPr/>
            </p:nvSpPr>
            <p:spPr>
              <a:xfrm>
                <a:off x="7656663" y="3474059"/>
                <a:ext cx="815029" cy="1619352"/>
              </a:xfrm>
              <a:prstGeom prst="rect">
                <a:avLst/>
              </a:prstGeom>
              <a:blipFill>
                <a:blip r:embed="rId12"/>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8" name="Rectangle 77">
                <a:extLst>
                  <a:ext uri="{FF2B5EF4-FFF2-40B4-BE49-F238E27FC236}">
                    <a16:creationId xmlns:a16="http://schemas.microsoft.com/office/drawing/2014/main" id="{FB7AE589-138D-4EF3-940D-92C30749C3E1}"/>
                  </a:ext>
                </a:extLst>
              </p:cNvPr>
              <p:cNvSpPr/>
              <p:nvPr/>
            </p:nvSpPr>
            <p:spPr>
              <a:xfrm>
                <a:off x="8675714" y="4192339"/>
                <a:ext cx="815029" cy="161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14:m>
                  <m:oMathPara xmlns:m="http://schemas.openxmlformats.org/officeDocument/2006/math">
                    <m:oMathParaPr>
                      <m:jc m:val="centerGroup"/>
                    </m:oMathParaPr>
                    <m:oMath xmlns:m="http://schemas.openxmlformats.org/officeDocument/2006/math">
                      <m:f>
                        <m:fPr>
                          <m:ctrlP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ctrlPr>
                        </m:fPr>
                        <m:num>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𝟏</m:t>
                          </m:r>
                        </m:num>
                        <m:den>
                          <m:r>
                            <a:rPr kumimoji="0" lang="en-US" sz="4400" b="1" i="1" u="none" strike="noStrike" kern="0" cap="none" spc="0" normalizeH="0" baseline="0" noProof="0" dirty="0" smtClean="0">
                              <a:ln w="12700">
                                <a:noFill/>
                              </a:ln>
                              <a:solidFill>
                                <a:prstClr val="black">
                                  <a:lumMod val="65000"/>
                                  <a:lumOff val="35000"/>
                                </a:prstClr>
                              </a:solidFill>
                              <a:effectLst/>
                              <a:uLnTx/>
                              <a:uFillTx/>
                              <a:latin typeface="Cambria Math" panose="02040503050406030204" pitchFamily="18" charset="0"/>
                              <a:ea typeface="+mn-ea"/>
                              <a:sym typeface="Arial"/>
                            </a:rPr>
                            <m:t>𝟖</m:t>
                          </m:r>
                        </m:den>
                      </m:f>
                    </m:oMath>
                  </m:oMathPara>
                </a14:m>
                <a:endParaRPr kumimoji="0" lang="en-US" sz="4400" b="1" i="0" u="none" strike="noStrike" kern="0" cap="none" spc="0" normalizeH="0" baseline="0" noProof="0" dirty="0">
                  <a:ln w="12700">
                    <a:noFill/>
                  </a:ln>
                  <a:solidFill>
                    <a:prstClr val="black">
                      <a:lumMod val="65000"/>
                      <a:lumOff val="35000"/>
                    </a:prstClr>
                  </a:solidFill>
                  <a:effectLst/>
                  <a:uLnTx/>
                  <a:uFillTx/>
                  <a:latin typeface="Comic Sans MS"/>
                  <a:ea typeface="+mn-ea"/>
                  <a:sym typeface="Arial"/>
                </a:endParaRPr>
              </a:p>
            </p:txBody>
          </p:sp>
        </mc:Choice>
        <mc:Fallback xmlns="">
          <p:sp>
            <p:nvSpPr>
              <p:cNvPr id="78" name="Rectangle 77">
                <a:extLst>
                  <a:ext uri="{FF2B5EF4-FFF2-40B4-BE49-F238E27FC236}">
                    <a16:creationId xmlns:a16="http://schemas.microsoft.com/office/drawing/2014/main" id="{FB7AE589-138D-4EF3-940D-92C30749C3E1}"/>
                  </a:ext>
                </a:extLst>
              </p:cNvPr>
              <p:cNvSpPr>
                <a:spLocks noRot="1" noChangeAspect="1" noMove="1" noResize="1" noEditPoints="1" noAdjustHandles="1" noChangeArrowheads="1" noChangeShapeType="1" noTextEdit="1"/>
              </p:cNvSpPr>
              <p:nvPr/>
            </p:nvSpPr>
            <p:spPr>
              <a:xfrm>
                <a:off x="8675714" y="4192339"/>
                <a:ext cx="815029" cy="1619352"/>
              </a:xfrm>
              <a:prstGeom prst="rect">
                <a:avLst/>
              </a:prstGeom>
              <a:blipFill>
                <a:blip r:embed="rId13"/>
                <a:stretch>
                  <a:fillRect/>
                </a:stretch>
              </a:blipFill>
              <a:ln>
                <a:noFill/>
              </a:ln>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423162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500"/>
                                        <p:tgtEl>
                                          <p:spTgt spid="7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500"/>
                                        <p:tgtEl>
                                          <p:spTgt spid="7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
                                            <p:txEl>
                                              <p:pRg st="0" end="0"/>
                                            </p:txEl>
                                          </p:spTgt>
                                        </p:tgtEl>
                                        <p:attrNameLst>
                                          <p:attrName>style.visibility</p:attrName>
                                        </p:attrNameLst>
                                      </p:cBhvr>
                                      <p:to>
                                        <p:strVal val="visible"/>
                                      </p:to>
                                    </p:set>
                                    <p:animEffect transition="in" filter="wipe(left)">
                                      <p:cBhvr>
                                        <p:cTn id="43" dur="500"/>
                                        <p:tgtEl>
                                          <p:spTgt spid="37">
                                            <p:txEl>
                                              <p:pRg st="0" end="0"/>
                                            </p:txEl>
                                          </p:spTgt>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37">
                                            <p:txEl>
                                              <p:pRg st="1" end="1"/>
                                            </p:txEl>
                                          </p:spTgt>
                                        </p:tgtEl>
                                        <p:attrNameLst>
                                          <p:attrName>style.visibility</p:attrName>
                                        </p:attrNameLst>
                                      </p:cBhvr>
                                      <p:to>
                                        <p:strVal val="visible"/>
                                      </p:to>
                                    </p:set>
                                    <p:animEffect transition="in" filter="wipe(left)">
                                      <p:cBhvr>
                                        <p:cTn id="47" dur="500"/>
                                        <p:tgtEl>
                                          <p:spTgt spid="37">
                                            <p:txEl>
                                              <p:pRg st="1" end="1"/>
                                            </p:txEl>
                                          </p:spTgt>
                                        </p:tgtEl>
                                      </p:cBhvr>
                                    </p:animEffect>
                                  </p:childTnLst>
                                </p:cTn>
                              </p:par>
                            </p:childTnLst>
                          </p:cTn>
                        </p:par>
                        <p:par>
                          <p:cTn id="48" fill="hold">
                            <p:stCondLst>
                              <p:cond delay="1000"/>
                            </p:stCondLst>
                            <p:childTnLst>
                              <p:par>
                                <p:cTn id="49" presetID="22" presetClass="entr" presetSubtype="1"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mph" presetSubtype="0" grpId="1" nodeType="clickEffect">
                                  <p:stCondLst>
                                    <p:cond delay="0"/>
                                  </p:stCondLst>
                                  <p:childTnLst>
                                    <p:set>
                                      <p:cBhvr>
                                        <p:cTn id="55" dur="500"/>
                                        <p:tgtEl>
                                          <p:spTgt spid="76"/>
                                        </p:tgtEl>
                                        <p:attrNameLst>
                                          <p:attrName>style.opacity</p:attrName>
                                        </p:attrNameLst>
                                      </p:cBhvr>
                                      <p:to>
                                        <p:strVal val="0.25"/>
                                      </p:to>
                                    </p:set>
                                    <p:animEffect filter="image" prLst="opacity: 0.25">
                                      <p:cBhvr rctx="IE">
                                        <p:cTn id="56" dur="500"/>
                                        <p:tgtEl>
                                          <p:spTgt spid="76"/>
                                        </p:tgtEl>
                                      </p:cBhvr>
                                    </p:animEffect>
                                  </p:childTnLst>
                                  <p:subTnLst>
                                    <p:set>
                                      <p:cBhvr override="childStyle">
                                        <p:cTn dur="1" fill="hold" display="0" masterRel="sameClick" afterEffect="1">
                                          <p:stCondLst>
                                            <p:cond evt="end" delay="0">
                                              <p:tn val="54"/>
                                            </p:cond>
                                          </p:stCondLst>
                                        </p:cTn>
                                        <p:tgtEl>
                                          <p:spTgt spid="76"/>
                                        </p:tgtEl>
                                        <p:attrNameLst>
                                          <p:attrName>style.visibility</p:attrName>
                                        </p:attrNameLst>
                                      </p:cBhvr>
                                      <p:to>
                                        <p:strVal val="hidden"/>
                                      </p:to>
                                    </p:set>
                                  </p:sub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P spid="31" grpId="0"/>
      <p:bldP spid="37" grpId="0" uiExpand="1" build="p"/>
      <p:bldP spid="73" grpId="0"/>
      <p:bldP spid="74" grpId="0"/>
      <p:bldP spid="75" grpId="0"/>
      <p:bldP spid="76" grpId="0"/>
      <p:bldP spid="76" grpId="1"/>
      <p:bldP spid="77" grpId="0"/>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36443"/>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Dans ce chapitre, vous avez appris à :</a:t>
            </a:r>
          </a:p>
        </p:txBody>
      </p:sp>
      <p:sp>
        <p:nvSpPr>
          <p:cNvPr id="5" name="Google Shape;86;ga338da080d_1_6">
            <a:extLst>
              <a:ext uri="{FF2B5EF4-FFF2-40B4-BE49-F238E27FC236}">
                <a16:creationId xmlns:a16="http://schemas.microsoft.com/office/drawing/2014/main" id="{0A68FD73-C7B1-4433-B623-284A77F8814C}"/>
              </a:ext>
            </a:extLst>
          </p:cNvPr>
          <p:cNvSpPr txBox="1">
            <a:spLocks noGrp="1"/>
          </p:cNvSpPr>
          <p:nvPr>
            <p:ph type="body" idx="4294967295"/>
          </p:nvPr>
        </p:nvSpPr>
        <p:spPr>
          <a:xfrm>
            <a:off x="212558" y="1407687"/>
            <a:ext cx="11766884" cy="3805558"/>
          </a:xfrm>
          <a:prstGeom prst="rect">
            <a:avLst/>
          </a:prstGeom>
          <a:noFill/>
          <a:ln>
            <a:noFill/>
          </a:ln>
        </p:spPr>
        <p:txBody>
          <a:bodyPr spcFirstLastPara="1" wrap="square" lIns="45700" tIns="45700" rIns="45700" bIns="45700" anchor="t" anchorCtr="0">
            <a:noAutofit/>
          </a:bodyPr>
          <a:lstStyle/>
          <a:p>
            <a:pPr marL="971550" lvl="7" indent="-514350">
              <a:lnSpc>
                <a:spcPct val="150000"/>
              </a:lnSpc>
              <a:buClr>
                <a:srgbClr val="0076A3"/>
              </a:buClr>
              <a:buSzPct val="100000"/>
              <a:buFont typeface="Arial" panose="020B0604020202020204" pitchFamily="34" charset="0"/>
              <a:buChar char="•"/>
            </a:pPr>
            <a:r>
              <a:rPr lang="fr-FR" sz="2800" b="1" dirty="0">
                <a:solidFill>
                  <a:schemeClr val="tx1">
                    <a:lumMod val="65000"/>
                    <a:lumOff val="35000"/>
                  </a:schemeClr>
                </a:solidFill>
                <a:latin typeface="Comic Sans MS"/>
              </a:rPr>
              <a:t>Trouver la fraction d’un nombre.</a:t>
            </a:r>
          </a:p>
          <a:p>
            <a:pPr marL="971550" lvl="7" indent="-514350">
              <a:lnSpc>
                <a:spcPct val="150000"/>
              </a:lnSpc>
              <a:buClr>
                <a:srgbClr val="0076A3"/>
              </a:buClr>
              <a:buSzPct val="100000"/>
              <a:buFont typeface="Arial" panose="020B0604020202020204" pitchFamily="34" charset="0"/>
              <a:buChar char="•"/>
            </a:pPr>
            <a:r>
              <a:rPr lang="fr-FR" sz="2800" b="1" dirty="0">
                <a:solidFill>
                  <a:schemeClr val="tx1">
                    <a:lumMod val="65000"/>
                    <a:lumOff val="35000"/>
                  </a:schemeClr>
                </a:solidFill>
                <a:latin typeface="Comic Sans MS"/>
              </a:rPr>
              <a:t>Multiplier deux fractions.</a:t>
            </a:r>
          </a:p>
          <a:p>
            <a:pPr marL="971550" lvl="7" indent="-514350">
              <a:lnSpc>
                <a:spcPct val="150000"/>
              </a:lnSpc>
              <a:buClr>
                <a:srgbClr val="0076A3"/>
              </a:buClr>
              <a:buSzPct val="100000"/>
              <a:buFont typeface="Arial" panose="020B0604020202020204" pitchFamily="34" charset="0"/>
              <a:buChar char="•"/>
            </a:pPr>
            <a:r>
              <a:rPr lang="fr-FR" sz="2800" b="1" dirty="0">
                <a:solidFill>
                  <a:schemeClr val="tx1">
                    <a:lumMod val="65000"/>
                    <a:lumOff val="35000"/>
                  </a:schemeClr>
                </a:solidFill>
                <a:latin typeface="Comic Sans MS"/>
              </a:rPr>
              <a:t>Diviser deux fractions.</a:t>
            </a:r>
          </a:p>
          <a:p>
            <a:pPr marL="971550" lvl="7" indent="-514350">
              <a:lnSpc>
                <a:spcPct val="150000"/>
              </a:lnSpc>
              <a:buClr>
                <a:srgbClr val="0076A3"/>
              </a:buClr>
              <a:buSzPct val="100000"/>
              <a:buFont typeface="Arial" panose="020B0604020202020204" pitchFamily="34" charset="0"/>
              <a:buChar char="•"/>
            </a:pPr>
            <a:r>
              <a:rPr lang="fr-FR" sz="2800" b="1" dirty="0">
                <a:solidFill>
                  <a:schemeClr val="tx1">
                    <a:lumMod val="65000"/>
                    <a:lumOff val="35000"/>
                  </a:schemeClr>
                </a:solidFill>
                <a:latin typeface="Comic Sans MS"/>
              </a:rPr>
              <a:t>Démontrer la capacité de vous retirer d’une situation avant qu’elle ne cause du stress, de l’anxiété ou de la colère.</a:t>
            </a:r>
          </a:p>
        </p:txBody>
      </p:sp>
      <p:sp>
        <p:nvSpPr>
          <p:cNvPr id="6" name="TextBox 5">
            <a:extLst>
              <a:ext uri="{FF2B5EF4-FFF2-40B4-BE49-F238E27FC236}">
                <a16:creationId xmlns:a16="http://schemas.microsoft.com/office/drawing/2014/main" id="{B59D1BDD-8593-4501-BB85-7B9964CF8306}"/>
              </a:ext>
            </a:extLst>
          </p:cNvPr>
          <p:cNvSpPr txBox="1"/>
          <p:nvPr/>
        </p:nvSpPr>
        <p:spPr>
          <a:xfrm>
            <a:off x="9529482" y="136956"/>
            <a:ext cx="2662518" cy="307777"/>
          </a:xfrm>
          <a:prstGeom prst="rect">
            <a:avLst/>
          </a:prstGeom>
          <a:solidFill>
            <a:srgbClr val="DAF3F6"/>
          </a:solidFill>
          <a:ln>
            <a:noFill/>
          </a:ln>
          <a:effectLst/>
          <a:scene3d>
            <a:camera prst="orthographicFront">
              <a:rot lat="0" lon="0" rev="0"/>
            </a:camera>
            <a:lightRig rig="contrasting" dir="t">
              <a:rot lat="0" lon="0" rev="7800000"/>
            </a:lightRig>
          </a:scene3d>
          <a:sp3d>
            <a:bevelT w="139700" h="139700"/>
          </a:sp3d>
        </p:spPr>
        <p:txBody>
          <a:bodyPr wrap="square" lIns="91440" tIns="45720" rIns="91440" bIns="45720" anchor="t">
            <a:spAutoFit/>
          </a:bodyPr>
          <a:lstStyle/>
          <a:p>
            <a:pPr algn="ctr"/>
            <a:r>
              <a:rPr lang="fr-FR" dirty="0">
                <a:solidFill>
                  <a:schemeClr val="tx1">
                    <a:lumMod val="50000"/>
                    <a:lumOff val="50000"/>
                  </a:schemeClr>
                </a:solidFill>
                <a:latin typeface="+mj-lt"/>
              </a:rPr>
              <a:t>Récapitulation</a:t>
            </a:r>
            <a:r>
              <a:rPr lang="en-GB" dirty="0">
                <a:solidFill>
                  <a:schemeClr val="tx1">
                    <a:lumMod val="50000"/>
                    <a:lumOff val="50000"/>
                  </a:schemeClr>
                </a:solidFill>
                <a:latin typeface="+mj-lt"/>
              </a:rPr>
              <a:t> </a:t>
            </a:r>
          </a:p>
        </p:txBody>
      </p:sp>
    </p:spTree>
    <p:custDataLst>
      <p:tags r:id="rId1"/>
    </p:custDataLst>
    <p:extLst>
      <p:ext uri="{BB962C8B-B14F-4D97-AF65-F5344CB8AC3E}">
        <p14:creationId xmlns:p14="http://schemas.microsoft.com/office/powerpoint/2010/main" val="6076594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1122302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F-G6-CH19-SLO3_slide5">
            <a:hlinkClick r:id="" action="ppaction://media"/>
            <a:extLst>
              <a:ext uri="{FF2B5EF4-FFF2-40B4-BE49-F238E27FC236}">
                <a16:creationId xmlns:a16="http://schemas.microsoft.com/office/drawing/2014/main" id="{27B0DA63-B3CA-05CB-F1FA-078EC59BCDF5}"/>
              </a:ext>
            </a:extLst>
          </p:cNvPr>
          <p:cNvPicPr>
            <a:picLocks noChangeAspect="1"/>
          </p:cNvPicPr>
          <p:nvPr>
            <a:videoFile r:link="rId3"/>
            <p:extLst>
              <p:ext uri="{DAA4B4D4-6D71-4841-9C94-3DE7FCFB9230}">
                <p14:media xmlns:p14="http://schemas.microsoft.com/office/powerpoint/2010/main" r:embed="rId2">
                  <p14:bmkLst>
                    <p14:bmk name="Bookmark 1" time="207.9116"/>
                  </p14:bmkLst>
                </p14:media>
              </p:ext>
            </p:extLst>
          </p:nvPr>
        </p:nvPicPr>
        <p:blipFill>
          <a:blip r:embed="rId6"/>
          <a:stretch>
            <a:fillRect/>
          </a:stretch>
        </p:blipFill>
        <p:spPr>
          <a:xfrm>
            <a:off x="0" y="0"/>
            <a:ext cx="12192000" cy="6858000"/>
          </a:xfrm>
          <a:prstGeom prst="rect">
            <a:avLst/>
          </a:prstGeom>
        </p:spPr>
      </p:pic>
      <p:sp>
        <p:nvSpPr>
          <p:cNvPr id="10" name="Google Shape;222;p10">
            <a:extLst>
              <a:ext uri="{FF2B5EF4-FFF2-40B4-BE49-F238E27FC236}">
                <a16:creationId xmlns:a16="http://schemas.microsoft.com/office/drawing/2014/main" id="{7A7E9A32-150E-4173-902D-7EC00324FD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Combien d’amis ont mangé du gâteau ?</a:t>
            </a:r>
          </a:p>
        </p:txBody>
      </p:sp>
    </p:spTree>
    <p:custDataLst>
      <p:tags r:id="rId1"/>
    </p:custDataLst>
    <p:extLst>
      <p:ext uri="{BB962C8B-B14F-4D97-AF65-F5344CB8AC3E}">
        <p14:creationId xmlns:p14="http://schemas.microsoft.com/office/powerpoint/2010/main" val="137321787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17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seq concurrent="1" nextAc="seek">
                  <p:cTn id="13" restart="whenNotActive" fill="hold" evtFilter="cancelBubble" nodeType="interactiveSeq">
                    <p:stCondLst>
                      <p:cond evt="onMediaBookmark" delay="0">
                        <p:tgtEl>
                          <p14:bmkTgt spid="3" bmkName="Bookmark 1"/>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17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22;p10">
            <a:extLst>
              <a:ext uri="{FF2B5EF4-FFF2-40B4-BE49-F238E27FC236}">
                <a16:creationId xmlns:a16="http://schemas.microsoft.com/office/drawing/2014/main" id="{7A7E9A32-150E-4173-902D-7EC00324FD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6725" lvl="1">
              <a:buSzPts val="6000"/>
              <a:buFont typeface="Comic Sans MS"/>
            </a:pPr>
            <a:r>
              <a:rPr lang="fr-FR" sz="3200" b="1" dirty="0">
                <a:solidFill>
                  <a:schemeClr val="bg1"/>
                </a:solidFill>
                <a:latin typeface="Comic Sans MS"/>
                <a:sym typeface="Comic Sans MS"/>
              </a:rPr>
              <a:t>Diviser des fractions</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024F47F-6AA9-B780-B05B-AAAFFFD2FF16}"/>
                  </a:ext>
                </a:extLst>
              </p:cNvPr>
              <p:cNvSpPr txBox="1"/>
              <p:nvPr/>
            </p:nvSpPr>
            <p:spPr>
              <a:xfrm>
                <a:off x="5909647" y="1884550"/>
                <a:ext cx="3518916" cy="1060803"/>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4</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2</m:t>
                          </m:r>
                        </m:num>
                        <m:den>
                          <m:r>
                            <m:rPr>
                              <m:nor/>
                            </m:rPr>
                            <a:rPr lang="en-US" sz="3200" b="1" i="0" smtClean="0">
                              <a:solidFill>
                                <a:schemeClr val="tx1">
                                  <a:lumMod val="65000"/>
                                  <a:lumOff val="35000"/>
                                </a:schemeClr>
                              </a:solidFill>
                              <a:latin typeface="+mn-lt"/>
                              <a:ea typeface="Cambria Math" panose="02040503050406030204" pitchFamily="18" charset="0"/>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8</m:t>
                          </m:r>
                        </m:den>
                      </m:f>
                    </m:oMath>
                  </m:oMathPara>
                </a14:m>
                <a:endParaRPr lang="en-US" sz="2800" b="1" dirty="0">
                  <a:solidFill>
                    <a:schemeClr val="tx1">
                      <a:lumMod val="65000"/>
                      <a:lumOff val="35000"/>
                    </a:schemeClr>
                  </a:solidFill>
                  <a:latin typeface="+mn-lt"/>
                </a:endParaRPr>
              </a:p>
            </p:txBody>
          </p:sp>
        </mc:Choice>
        <mc:Fallback xmlns="">
          <p:sp>
            <p:nvSpPr>
              <p:cNvPr id="11" name="TextBox 10">
                <a:extLst>
                  <a:ext uri="{FF2B5EF4-FFF2-40B4-BE49-F238E27FC236}">
                    <a16:creationId xmlns:a16="http://schemas.microsoft.com/office/drawing/2014/main" id="{B024F47F-6AA9-B780-B05B-AAAFFFD2FF16}"/>
                  </a:ext>
                </a:extLst>
              </p:cNvPr>
              <p:cNvSpPr txBox="1">
                <a:spLocks noRot="1" noChangeAspect="1" noMove="1" noResize="1" noEditPoints="1" noAdjustHandles="1" noChangeArrowheads="1" noChangeShapeType="1" noTextEdit="1"/>
              </p:cNvSpPr>
              <p:nvPr/>
            </p:nvSpPr>
            <p:spPr>
              <a:xfrm>
                <a:off x="5909647" y="1884550"/>
                <a:ext cx="3518916" cy="106080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2E1ED14-DFEF-F858-DC87-882B4D6E7CEA}"/>
                  </a:ext>
                </a:extLst>
              </p:cNvPr>
              <p:cNvSpPr txBox="1"/>
              <p:nvPr/>
            </p:nvSpPr>
            <p:spPr>
              <a:xfrm>
                <a:off x="1" y="1890192"/>
                <a:ext cx="2805684" cy="1055161"/>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4</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4</m:t>
                      </m:r>
                    </m:oMath>
                  </m:oMathPara>
                </a14:m>
                <a:endParaRPr lang="en-US" sz="2800" b="1" dirty="0">
                  <a:solidFill>
                    <a:schemeClr val="tx1">
                      <a:lumMod val="65000"/>
                      <a:lumOff val="35000"/>
                    </a:schemeClr>
                  </a:solidFill>
                  <a:latin typeface="+mn-lt"/>
                </a:endParaRPr>
              </a:p>
            </p:txBody>
          </p:sp>
        </mc:Choice>
        <mc:Fallback xmlns="">
          <p:sp>
            <p:nvSpPr>
              <p:cNvPr id="12" name="TextBox 11">
                <a:extLst>
                  <a:ext uri="{FF2B5EF4-FFF2-40B4-BE49-F238E27FC236}">
                    <a16:creationId xmlns:a16="http://schemas.microsoft.com/office/drawing/2014/main" id="{12E1ED14-DFEF-F858-DC87-882B4D6E7CEA}"/>
                  </a:ext>
                </a:extLst>
              </p:cNvPr>
              <p:cNvSpPr txBox="1">
                <a:spLocks noRot="1" noChangeAspect="1" noMove="1" noResize="1" noEditPoints="1" noAdjustHandles="1" noChangeArrowheads="1" noChangeShapeType="1" noTextEdit="1"/>
              </p:cNvSpPr>
              <p:nvPr/>
            </p:nvSpPr>
            <p:spPr>
              <a:xfrm>
                <a:off x="1" y="1890192"/>
                <a:ext cx="2805684" cy="105516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B376170-69CA-D21E-09B7-AA6DFA45B4EB}"/>
                  </a:ext>
                </a:extLst>
              </p:cNvPr>
              <p:cNvSpPr txBox="1"/>
              <p:nvPr/>
            </p:nvSpPr>
            <p:spPr>
              <a:xfrm>
                <a:off x="6445960" y="3406306"/>
                <a:ext cx="2666849" cy="948914"/>
              </a:xfrm>
              <a:prstGeom prst="rect">
                <a:avLst/>
              </a:prstGeom>
              <a:noFill/>
            </p:spPr>
            <p:txBody>
              <a:bodyPr wrap="square" lIns="91440" tIns="45720" rIns="91440" bIns="45720" anchor="t">
                <a:spAutoFit/>
              </a:bodyPr>
              <a:lstStyle/>
              <a:p>
                <a:pPr algn="just"/>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5</m:t>
                        </m:r>
                      </m:den>
                    </m:f>
                  </m:oMath>
                </a14:m>
                <a:r>
                  <a:rPr lang="en-US" sz="3200" b="1" dirty="0">
                    <a:solidFill>
                      <a:schemeClr val="tx1">
                        <a:lumMod val="65000"/>
                        <a:lumOff val="35000"/>
                      </a:schemeClr>
                    </a:solidFill>
                    <a:latin typeface="+mn-lt"/>
                  </a:rPr>
                  <a:t> = 4</a:t>
                </a:r>
                <a:endParaRPr lang="en-US" sz="2800" b="1" dirty="0">
                  <a:solidFill>
                    <a:schemeClr val="tx1">
                      <a:lumMod val="65000"/>
                      <a:lumOff val="35000"/>
                    </a:schemeClr>
                  </a:solidFill>
                  <a:latin typeface="+mn-lt"/>
                </a:endParaRPr>
              </a:p>
            </p:txBody>
          </p:sp>
        </mc:Choice>
        <mc:Fallback xmlns="">
          <p:sp>
            <p:nvSpPr>
              <p:cNvPr id="13" name="TextBox 12">
                <a:extLst>
                  <a:ext uri="{FF2B5EF4-FFF2-40B4-BE49-F238E27FC236}">
                    <a16:creationId xmlns:a16="http://schemas.microsoft.com/office/drawing/2014/main" id="{BB376170-69CA-D21E-09B7-AA6DFA45B4EB}"/>
                  </a:ext>
                </a:extLst>
              </p:cNvPr>
              <p:cNvSpPr txBox="1">
                <a:spLocks noRot="1" noChangeAspect="1" noMove="1" noResize="1" noEditPoints="1" noAdjustHandles="1" noChangeArrowheads="1" noChangeShapeType="1" noTextEdit="1"/>
              </p:cNvSpPr>
              <p:nvPr/>
            </p:nvSpPr>
            <p:spPr>
              <a:xfrm>
                <a:off x="6445960" y="3406306"/>
                <a:ext cx="2666849" cy="948914"/>
              </a:xfrm>
              <a:prstGeom prst="rect">
                <a:avLst/>
              </a:prstGeom>
              <a:blipFill>
                <a:blip r:embed="rId6"/>
                <a:stretch>
                  <a:fillRect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466CACB-954B-B1A1-5972-463AE11769A4}"/>
                  </a:ext>
                </a:extLst>
              </p:cNvPr>
              <p:cNvSpPr txBox="1"/>
              <p:nvPr/>
            </p:nvSpPr>
            <p:spPr>
              <a:xfrm>
                <a:off x="-91911" y="3349369"/>
                <a:ext cx="3332563" cy="1062791"/>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5</m:t>
                      </m:r>
                    </m:oMath>
                  </m:oMathPara>
                </a14:m>
                <a:endParaRPr lang="en-US" sz="2800" b="1" dirty="0">
                  <a:solidFill>
                    <a:schemeClr val="tx1">
                      <a:lumMod val="65000"/>
                      <a:lumOff val="35000"/>
                    </a:schemeClr>
                  </a:solidFill>
                  <a:latin typeface="+mn-lt"/>
                </a:endParaRPr>
              </a:p>
            </p:txBody>
          </p:sp>
        </mc:Choice>
        <mc:Fallback xmlns="">
          <p:sp>
            <p:nvSpPr>
              <p:cNvPr id="14" name="TextBox 13">
                <a:extLst>
                  <a:ext uri="{FF2B5EF4-FFF2-40B4-BE49-F238E27FC236}">
                    <a16:creationId xmlns:a16="http://schemas.microsoft.com/office/drawing/2014/main" id="{2466CACB-954B-B1A1-5972-463AE11769A4}"/>
                  </a:ext>
                </a:extLst>
              </p:cNvPr>
              <p:cNvSpPr txBox="1">
                <a:spLocks noRot="1" noChangeAspect="1" noMove="1" noResize="1" noEditPoints="1" noAdjustHandles="1" noChangeArrowheads="1" noChangeShapeType="1" noTextEdit="1"/>
              </p:cNvSpPr>
              <p:nvPr/>
            </p:nvSpPr>
            <p:spPr>
              <a:xfrm>
                <a:off x="-91911" y="3349369"/>
                <a:ext cx="3332563" cy="106279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2D6D53C3-CF68-A519-4CCF-489DC9C5762C}"/>
                  </a:ext>
                </a:extLst>
              </p:cNvPr>
              <p:cNvSpPr txBox="1"/>
              <p:nvPr/>
            </p:nvSpPr>
            <p:spPr>
              <a:xfrm>
                <a:off x="340687" y="5193137"/>
                <a:ext cx="3332563" cy="1062599"/>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r>
                        <m:rPr>
                          <m:nor/>
                        </m:rPr>
                        <a:rPr lang="en-US" sz="3200" b="1" i="0" smtClean="0">
                          <a:solidFill>
                            <a:schemeClr val="tx1">
                              <a:lumMod val="65000"/>
                              <a:lumOff val="35000"/>
                            </a:schemeClr>
                          </a:solidFill>
                          <a:latin typeface="+mn-lt"/>
                        </a:rPr>
                        <m:t>2</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2</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5</m:t>
                          </m:r>
                        </m:den>
                      </m:f>
                      <m:r>
                        <m:rPr>
                          <m:nor/>
                        </m:rPr>
                        <a:rPr lang="en-US" sz="3200" b="1" i="0" smtClean="0">
                          <a:solidFill>
                            <a:schemeClr val="tx1">
                              <a:lumMod val="65000"/>
                              <a:lumOff val="35000"/>
                            </a:schemeClr>
                          </a:solidFill>
                          <a:latin typeface="+mn-lt"/>
                          <a:ea typeface="Cambria Math" panose="02040503050406030204" pitchFamily="18" charset="0"/>
                        </a:rPr>
                        <m:t> = 12</m:t>
                      </m:r>
                    </m:oMath>
                  </m:oMathPara>
                </a14:m>
                <a:endParaRPr lang="en-US" sz="3200" b="1" dirty="0">
                  <a:solidFill>
                    <a:schemeClr val="tx1">
                      <a:lumMod val="65000"/>
                      <a:lumOff val="35000"/>
                    </a:schemeClr>
                  </a:solidFill>
                  <a:latin typeface="+mn-lt"/>
                </a:endParaRPr>
              </a:p>
            </p:txBody>
          </p:sp>
        </mc:Choice>
        <mc:Fallback xmlns="">
          <p:sp>
            <p:nvSpPr>
              <p:cNvPr id="15" name="TextBox 14">
                <a:extLst>
                  <a:ext uri="{FF2B5EF4-FFF2-40B4-BE49-F238E27FC236}">
                    <a16:creationId xmlns:a16="http://schemas.microsoft.com/office/drawing/2014/main" id="{2D6D53C3-CF68-A519-4CCF-489DC9C5762C}"/>
                  </a:ext>
                </a:extLst>
              </p:cNvPr>
              <p:cNvSpPr txBox="1">
                <a:spLocks noRot="1" noChangeAspect="1" noMove="1" noResize="1" noEditPoints="1" noAdjustHandles="1" noChangeArrowheads="1" noChangeShapeType="1" noTextEdit="1"/>
              </p:cNvSpPr>
              <p:nvPr/>
            </p:nvSpPr>
            <p:spPr>
              <a:xfrm>
                <a:off x="340687" y="5193137"/>
                <a:ext cx="3332563" cy="106259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8E856085-7973-03A7-4B62-F7E4FE648362}"/>
                  </a:ext>
                </a:extLst>
              </p:cNvPr>
              <p:cNvSpPr txBox="1"/>
              <p:nvPr/>
            </p:nvSpPr>
            <p:spPr>
              <a:xfrm>
                <a:off x="2763437" y="1975959"/>
                <a:ext cx="3332563"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4</m:t>
                    </m:r>
                  </m:oMath>
                </a14:m>
                <a:endParaRPr lang="en-US" sz="2800" b="1" dirty="0">
                  <a:solidFill>
                    <a:srgbClr val="C00000"/>
                  </a:solidFill>
                  <a:latin typeface="+mn-lt"/>
                </a:endParaRPr>
              </a:p>
            </p:txBody>
          </p:sp>
        </mc:Choice>
        <mc:Fallback xmlns="">
          <p:sp>
            <p:nvSpPr>
              <p:cNvPr id="16" name="TextBox 15">
                <a:extLst>
                  <a:ext uri="{FF2B5EF4-FFF2-40B4-BE49-F238E27FC236}">
                    <a16:creationId xmlns:a16="http://schemas.microsoft.com/office/drawing/2014/main" id="{8E856085-7973-03A7-4B62-F7E4FE648362}"/>
                  </a:ext>
                </a:extLst>
              </p:cNvPr>
              <p:cNvSpPr txBox="1">
                <a:spLocks noRot="1" noChangeAspect="1" noMove="1" noResize="1" noEditPoints="1" noAdjustHandles="1" noChangeArrowheads="1" noChangeShapeType="1" noTextEdit="1"/>
              </p:cNvSpPr>
              <p:nvPr/>
            </p:nvSpPr>
            <p:spPr>
              <a:xfrm>
                <a:off x="2763437" y="1975959"/>
                <a:ext cx="3332563" cy="940899"/>
              </a:xfrm>
              <a:prstGeom prst="rect">
                <a:avLst/>
              </a:prstGeom>
              <a:blipFill>
                <a:blip r:embed="rId9"/>
                <a:stretch>
                  <a:fillRect l="-4570" b="-58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36C10475-582F-D9F9-19DD-5007FB20C3D2}"/>
                  </a:ext>
                </a:extLst>
              </p:cNvPr>
              <p:cNvSpPr txBox="1"/>
              <p:nvPr/>
            </p:nvSpPr>
            <p:spPr>
              <a:xfrm>
                <a:off x="2805684" y="3410314"/>
                <a:ext cx="3332563"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4</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5</m:t>
                    </m:r>
                  </m:oMath>
                </a14:m>
                <a:endParaRPr lang="en-US" sz="2800" b="1" dirty="0">
                  <a:solidFill>
                    <a:srgbClr val="C00000"/>
                  </a:solidFill>
                  <a:latin typeface="+mn-lt"/>
                </a:endParaRPr>
              </a:p>
            </p:txBody>
          </p:sp>
        </mc:Choice>
        <mc:Fallback xmlns="">
          <p:sp>
            <p:nvSpPr>
              <p:cNvPr id="17" name="TextBox 16">
                <a:extLst>
                  <a:ext uri="{FF2B5EF4-FFF2-40B4-BE49-F238E27FC236}">
                    <a16:creationId xmlns:a16="http://schemas.microsoft.com/office/drawing/2014/main" id="{36C10475-582F-D9F9-19DD-5007FB20C3D2}"/>
                  </a:ext>
                </a:extLst>
              </p:cNvPr>
              <p:cNvSpPr txBox="1">
                <a:spLocks noRot="1" noChangeAspect="1" noMove="1" noResize="1" noEditPoints="1" noAdjustHandles="1" noChangeArrowheads="1" noChangeShapeType="1" noTextEdit="1"/>
              </p:cNvSpPr>
              <p:nvPr/>
            </p:nvSpPr>
            <p:spPr>
              <a:xfrm>
                <a:off x="2805684" y="3410314"/>
                <a:ext cx="3332563" cy="940899"/>
              </a:xfrm>
              <a:prstGeom prst="rect">
                <a:avLst/>
              </a:prstGeom>
              <a:blipFill>
                <a:blip r:embed="rId10"/>
                <a:stretch>
                  <a:fillRect l="-4570" b="-51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216B3FE-D39A-2C95-6009-C78CE50A1CB6}"/>
                  </a:ext>
                </a:extLst>
              </p:cNvPr>
              <p:cNvSpPr txBox="1"/>
              <p:nvPr/>
            </p:nvSpPr>
            <p:spPr>
              <a:xfrm>
                <a:off x="8859437" y="1973507"/>
                <a:ext cx="3332563" cy="945900"/>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4</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2</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ea typeface="Cambria Math" panose="02040503050406030204" pitchFamily="18" charset="0"/>
                          </a:rPr>
                        </m:ctrlPr>
                      </m:fPr>
                      <m:num>
                        <m:r>
                          <m:rPr>
                            <m:nor/>
                          </m:rPr>
                          <a:rPr lang="en-US" sz="3200" b="1" i="0" smtClean="0">
                            <a:solidFill>
                              <a:srgbClr val="C00000"/>
                            </a:solidFill>
                            <a:latin typeface="Comic Sans MS" panose="030F0702030302020204" pitchFamily="66" charset="0"/>
                            <a:ea typeface="Cambria Math" panose="02040503050406030204" pitchFamily="18" charset="0"/>
                          </a:rPr>
                          <m:t>1</m:t>
                        </m:r>
                      </m:num>
                      <m:den>
                        <m:r>
                          <m:rPr>
                            <m:nor/>
                          </m:rPr>
                          <a:rPr lang="en-US" sz="3200" b="1" i="0" smtClean="0">
                            <a:solidFill>
                              <a:srgbClr val="C00000"/>
                            </a:solidFill>
                            <a:latin typeface="Comic Sans MS" panose="030F0702030302020204" pitchFamily="66" charset="0"/>
                            <a:ea typeface="Cambria Math" panose="02040503050406030204" pitchFamily="18" charset="0"/>
                          </a:rPr>
                          <m:t>8</m:t>
                        </m:r>
                      </m:den>
                    </m:f>
                  </m:oMath>
                </a14:m>
                <a:endParaRPr lang="en-US" sz="2800" b="1" dirty="0">
                  <a:solidFill>
                    <a:srgbClr val="C00000"/>
                  </a:solidFill>
                  <a:latin typeface="Comic Sans MS" panose="030F0702030302020204" pitchFamily="66" charset="0"/>
                </a:endParaRPr>
              </a:p>
            </p:txBody>
          </p:sp>
        </mc:Choice>
        <mc:Fallback xmlns="">
          <p:sp>
            <p:nvSpPr>
              <p:cNvPr id="18" name="TextBox 17">
                <a:extLst>
                  <a:ext uri="{FF2B5EF4-FFF2-40B4-BE49-F238E27FC236}">
                    <a16:creationId xmlns:a16="http://schemas.microsoft.com/office/drawing/2014/main" id="{0216B3FE-D39A-2C95-6009-C78CE50A1CB6}"/>
                  </a:ext>
                </a:extLst>
              </p:cNvPr>
              <p:cNvSpPr txBox="1">
                <a:spLocks noRot="1" noChangeAspect="1" noMove="1" noResize="1" noEditPoints="1" noAdjustHandles="1" noChangeArrowheads="1" noChangeShapeType="1" noTextEdit="1"/>
              </p:cNvSpPr>
              <p:nvPr/>
            </p:nvSpPr>
            <p:spPr>
              <a:xfrm>
                <a:off x="8859437" y="1973507"/>
                <a:ext cx="3332563" cy="945900"/>
              </a:xfrm>
              <a:prstGeom prst="rect">
                <a:avLst/>
              </a:prstGeom>
              <a:blipFill>
                <a:blip r:embed="rId11"/>
                <a:stretch>
                  <a:fillRect l="-4570" b="-51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A20A472-6B81-E81C-1B7C-6EBC76CD1C6B}"/>
                  </a:ext>
                </a:extLst>
              </p:cNvPr>
              <p:cNvSpPr txBox="1"/>
              <p:nvPr/>
            </p:nvSpPr>
            <p:spPr>
              <a:xfrm>
                <a:off x="8859436" y="3422365"/>
                <a:ext cx="3332563"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4</m:t>
                    </m:r>
                  </m:oMath>
                </a14:m>
                <a:endParaRPr lang="en-US" sz="2800" b="1" dirty="0">
                  <a:solidFill>
                    <a:srgbClr val="C00000"/>
                  </a:solidFill>
                  <a:latin typeface="+mn-lt"/>
                </a:endParaRPr>
              </a:p>
            </p:txBody>
          </p:sp>
        </mc:Choice>
        <mc:Fallback xmlns="">
          <p:sp>
            <p:nvSpPr>
              <p:cNvPr id="20" name="TextBox 19">
                <a:extLst>
                  <a:ext uri="{FF2B5EF4-FFF2-40B4-BE49-F238E27FC236}">
                    <a16:creationId xmlns:a16="http://schemas.microsoft.com/office/drawing/2014/main" id="{BA20A472-6B81-E81C-1B7C-6EBC76CD1C6B}"/>
                  </a:ext>
                </a:extLst>
              </p:cNvPr>
              <p:cNvSpPr txBox="1">
                <a:spLocks noRot="1" noChangeAspect="1" noMove="1" noResize="1" noEditPoints="1" noAdjustHandles="1" noChangeArrowheads="1" noChangeShapeType="1" noTextEdit="1"/>
              </p:cNvSpPr>
              <p:nvPr/>
            </p:nvSpPr>
            <p:spPr>
              <a:xfrm>
                <a:off x="8859436" y="3422365"/>
                <a:ext cx="3332563" cy="940899"/>
              </a:xfrm>
              <a:prstGeom prst="rect">
                <a:avLst/>
              </a:prstGeom>
              <a:blipFill>
                <a:blip r:embed="rId12"/>
                <a:stretch>
                  <a:fillRect l="-4570" b="-51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A9D2244-3594-F992-8B0B-F30372FCF7C9}"/>
                  </a:ext>
                </a:extLst>
              </p:cNvPr>
              <p:cNvSpPr txBox="1"/>
              <p:nvPr/>
            </p:nvSpPr>
            <p:spPr>
              <a:xfrm>
                <a:off x="3673250" y="5251486"/>
                <a:ext cx="6061300" cy="948721"/>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12</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f>
                      <m:fPr>
                        <m:ctrlPr>
                          <a:rPr lang="en-US" sz="3200" b="1" i="1">
                            <a:solidFill>
                              <a:srgbClr val="C00000"/>
                            </a:solidFill>
                            <a:latin typeface="Cambria Math" panose="02040503050406030204" pitchFamily="18" charset="0"/>
                          </a:rPr>
                        </m:ctrlPr>
                      </m:fPr>
                      <m:num>
                        <m:r>
                          <m:rPr>
                            <m:nor/>
                          </m:rPr>
                          <a:rPr lang="en-US" sz="3200" b="1">
                            <a:solidFill>
                              <a:srgbClr val="C00000"/>
                            </a:solidFill>
                            <a:latin typeface="+mn-lt"/>
                          </a:rPr>
                          <m:t>12</m:t>
                        </m:r>
                      </m:num>
                      <m:den>
                        <m:r>
                          <m:rPr>
                            <m:nor/>
                          </m:rPr>
                          <a:rPr lang="en-US" sz="3200" b="1">
                            <a:solidFill>
                              <a:srgbClr val="C00000"/>
                            </a:solidFill>
                            <a:latin typeface="+mn-lt"/>
                          </a:rPr>
                          <m:t>5</m:t>
                        </m:r>
                      </m:den>
                    </m:f>
                    <m:r>
                      <m:rPr>
                        <m:nor/>
                      </m:rPr>
                      <a:rPr lang="en-US" sz="3200" b="1">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r>
                      <m:rPr>
                        <m:nor/>
                      </m:rPr>
                      <a:rPr lang="en-US" sz="3200" b="1">
                        <a:solidFill>
                          <a:srgbClr val="C00000"/>
                        </a:solidFill>
                        <a:latin typeface="+mn-lt"/>
                        <a:ea typeface="Cambria Math" panose="02040503050406030204" pitchFamily="18" charset="0"/>
                      </a:rPr>
                      <m:t> </m:t>
                    </m:r>
                    <m:f>
                      <m:fPr>
                        <m:ctrlPr>
                          <a:rPr lang="en-US" sz="3200" b="1" i="1">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1</m:t>
                        </m:r>
                      </m:den>
                    </m:f>
                    <m:r>
                      <m:rPr>
                        <m:nor/>
                      </m:rPr>
                      <a:rPr lang="en-US" sz="3200" b="1" i="0" smtClean="0">
                        <a:solidFill>
                          <a:srgbClr val="C00000"/>
                        </a:solidFill>
                        <a:latin typeface="+mn-lt"/>
                      </a:rPr>
                      <m:t> = 12</m:t>
                    </m:r>
                  </m:oMath>
                </a14:m>
                <a:endParaRPr lang="en-US" sz="2800" b="1" dirty="0">
                  <a:solidFill>
                    <a:srgbClr val="C00000"/>
                  </a:solidFill>
                  <a:latin typeface="+mn-lt"/>
                </a:endParaRPr>
              </a:p>
            </p:txBody>
          </p:sp>
        </mc:Choice>
        <mc:Fallback xmlns="">
          <p:sp>
            <p:nvSpPr>
              <p:cNvPr id="21" name="TextBox 20">
                <a:extLst>
                  <a:ext uri="{FF2B5EF4-FFF2-40B4-BE49-F238E27FC236}">
                    <a16:creationId xmlns:a16="http://schemas.microsoft.com/office/drawing/2014/main" id="{AA9D2244-3594-F992-8B0B-F30372FCF7C9}"/>
                  </a:ext>
                </a:extLst>
              </p:cNvPr>
              <p:cNvSpPr txBox="1">
                <a:spLocks noRot="1" noChangeAspect="1" noMove="1" noResize="1" noEditPoints="1" noAdjustHandles="1" noChangeArrowheads="1" noChangeShapeType="1" noTextEdit="1"/>
              </p:cNvSpPr>
              <p:nvPr/>
            </p:nvSpPr>
            <p:spPr>
              <a:xfrm>
                <a:off x="3673250" y="5251486"/>
                <a:ext cx="6061300" cy="948721"/>
              </a:xfrm>
              <a:prstGeom prst="rect">
                <a:avLst/>
              </a:prstGeom>
              <a:blipFill>
                <a:blip r:embed="rId13"/>
                <a:stretch>
                  <a:fillRect l="-2616" b="-4487"/>
                </a:stretch>
              </a:blipFill>
            </p:spPr>
            <p:txBody>
              <a:bodyPr/>
              <a:lstStyle/>
              <a:p>
                <a:r>
                  <a:rPr lang="en-US">
                    <a:noFill/>
                  </a:rPr>
                  <a:t> </a:t>
                </a:r>
              </a:p>
            </p:txBody>
          </p:sp>
        </mc:Fallback>
      </mc:AlternateContent>
      <p:sp>
        <p:nvSpPr>
          <p:cNvPr id="2" name="Oval 1">
            <a:extLst>
              <a:ext uri="{FF2B5EF4-FFF2-40B4-BE49-F238E27FC236}">
                <a16:creationId xmlns:a16="http://schemas.microsoft.com/office/drawing/2014/main" id="{19844412-B80E-4382-935A-D3675822FCFA}"/>
              </a:ext>
            </a:extLst>
          </p:cNvPr>
          <p:cNvSpPr/>
          <p:nvPr/>
        </p:nvSpPr>
        <p:spPr>
          <a:xfrm>
            <a:off x="682171" y="2206171"/>
            <a:ext cx="537029" cy="53702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3BF9F5A6-2C4A-4A2B-85C6-F142901C1D00}"/>
              </a:ext>
            </a:extLst>
          </p:cNvPr>
          <p:cNvSpPr/>
          <p:nvPr/>
        </p:nvSpPr>
        <p:spPr>
          <a:xfrm>
            <a:off x="965893" y="1248017"/>
            <a:ext cx="3119450" cy="979923"/>
          </a:xfrm>
          <a:custGeom>
            <a:avLst/>
            <a:gdLst>
              <a:gd name="connsiteX0" fmla="*/ 0 w 3119450"/>
              <a:gd name="connsiteY0" fmla="*/ 1559725 h 3119450"/>
              <a:gd name="connsiteX1" fmla="*/ 1559725 w 3119450"/>
              <a:gd name="connsiteY1" fmla="*/ 0 h 3119450"/>
              <a:gd name="connsiteX2" fmla="*/ 3119450 w 3119450"/>
              <a:gd name="connsiteY2" fmla="*/ 1559725 h 3119450"/>
              <a:gd name="connsiteX3" fmla="*/ 1559725 w 3119450"/>
              <a:gd name="connsiteY3" fmla="*/ 3119450 h 3119450"/>
              <a:gd name="connsiteX4" fmla="*/ 0 w 3119450"/>
              <a:gd name="connsiteY4" fmla="*/ 1559725 h 3119450"/>
              <a:gd name="connsiteX0" fmla="*/ 1559725 w 3119450"/>
              <a:gd name="connsiteY0" fmla="*/ 3119450 h 3210890"/>
              <a:gd name="connsiteX1" fmla="*/ 0 w 3119450"/>
              <a:gd name="connsiteY1" fmla="*/ 1559725 h 3210890"/>
              <a:gd name="connsiteX2" fmla="*/ 1559725 w 3119450"/>
              <a:gd name="connsiteY2" fmla="*/ 0 h 3210890"/>
              <a:gd name="connsiteX3" fmla="*/ 3119450 w 3119450"/>
              <a:gd name="connsiteY3" fmla="*/ 1559725 h 3210890"/>
              <a:gd name="connsiteX4" fmla="*/ 1651165 w 3119450"/>
              <a:gd name="connsiteY4" fmla="*/ 3210890 h 3210890"/>
              <a:gd name="connsiteX0" fmla="*/ 1559725 w 3119450"/>
              <a:gd name="connsiteY0" fmla="*/ 3119450 h 3119450"/>
              <a:gd name="connsiteX1" fmla="*/ 0 w 3119450"/>
              <a:gd name="connsiteY1" fmla="*/ 1559725 h 3119450"/>
              <a:gd name="connsiteX2" fmla="*/ 1559725 w 3119450"/>
              <a:gd name="connsiteY2" fmla="*/ 0 h 3119450"/>
              <a:gd name="connsiteX3" fmla="*/ 3119450 w 3119450"/>
              <a:gd name="connsiteY3" fmla="*/ 1559725 h 3119450"/>
              <a:gd name="connsiteX0" fmla="*/ 0 w 3119450"/>
              <a:gd name="connsiteY0" fmla="*/ 1559725 h 1559725"/>
              <a:gd name="connsiteX1" fmla="*/ 1559725 w 3119450"/>
              <a:gd name="connsiteY1" fmla="*/ 0 h 1559725"/>
              <a:gd name="connsiteX2" fmla="*/ 3119450 w 3119450"/>
              <a:gd name="connsiteY2" fmla="*/ 1559725 h 1559725"/>
              <a:gd name="connsiteX0" fmla="*/ 0 w 3046879"/>
              <a:gd name="connsiteY0" fmla="*/ 1258844 h 1563644"/>
              <a:gd name="connsiteX1" fmla="*/ 1487154 w 3046879"/>
              <a:gd name="connsiteY1" fmla="*/ 3919 h 1563644"/>
              <a:gd name="connsiteX2" fmla="*/ 3046879 w 3046879"/>
              <a:gd name="connsiteY2" fmla="*/ 1563644 h 1563644"/>
              <a:gd name="connsiteX0" fmla="*/ 0 w 3046879"/>
              <a:gd name="connsiteY0" fmla="*/ 1254981 h 1559781"/>
              <a:gd name="connsiteX1" fmla="*/ 1487154 w 3046879"/>
              <a:gd name="connsiteY1" fmla="*/ 56 h 1559781"/>
              <a:gd name="connsiteX2" fmla="*/ 3046879 w 3046879"/>
              <a:gd name="connsiteY2" fmla="*/ 1559781 h 1559781"/>
              <a:gd name="connsiteX0" fmla="*/ 0 w 3119450"/>
              <a:gd name="connsiteY0" fmla="*/ 1255918 h 1401061"/>
              <a:gd name="connsiteX1" fmla="*/ 1487154 w 3119450"/>
              <a:gd name="connsiteY1" fmla="*/ 993 h 1401061"/>
              <a:gd name="connsiteX2" fmla="*/ 3119450 w 3119450"/>
              <a:gd name="connsiteY2" fmla="*/ 1401061 h 1401061"/>
              <a:gd name="connsiteX0" fmla="*/ 0 w 3119450"/>
              <a:gd name="connsiteY0" fmla="*/ 924516 h 1069659"/>
              <a:gd name="connsiteX1" fmla="*/ 1501668 w 3119450"/>
              <a:gd name="connsiteY1" fmla="*/ 3420 h 1069659"/>
              <a:gd name="connsiteX2" fmla="*/ 3119450 w 3119450"/>
              <a:gd name="connsiteY2" fmla="*/ 1069659 h 1069659"/>
              <a:gd name="connsiteX0" fmla="*/ 0 w 3119450"/>
              <a:gd name="connsiteY0" fmla="*/ 921866 h 979923"/>
              <a:gd name="connsiteX1" fmla="*/ 1501668 w 3119450"/>
              <a:gd name="connsiteY1" fmla="*/ 770 h 979923"/>
              <a:gd name="connsiteX2" fmla="*/ 3119450 w 3119450"/>
              <a:gd name="connsiteY2" fmla="*/ 979923 h 979923"/>
            </a:gdLst>
            <a:ahLst/>
            <a:cxnLst>
              <a:cxn ang="0">
                <a:pos x="connsiteX0" y="connsiteY0"/>
              </a:cxn>
              <a:cxn ang="0">
                <a:pos x="connsiteX1" y="connsiteY1"/>
              </a:cxn>
              <a:cxn ang="0">
                <a:pos x="connsiteX2" y="connsiteY2"/>
              </a:cxn>
            </a:cxnLst>
            <a:rect l="l" t="t" r="r" b="b"/>
            <a:pathLst>
              <a:path w="3119450" h="979923">
                <a:moveTo>
                  <a:pt x="0" y="921866"/>
                </a:moveTo>
                <a:cubicBezTo>
                  <a:pt x="0" y="60454"/>
                  <a:pt x="981760" y="-8906"/>
                  <a:pt x="1501668" y="770"/>
                </a:cubicBezTo>
                <a:cubicBezTo>
                  <a:pt x="2021576" y="10446"/>
                  <a:pt x="3119450" y="118511"/>
                  <a:pt x="3119450" y="979923"/>
                </a:cubicBezTo>
              </a:path>
            </a:pathLst>
          </a:custGeom>
          <a:noFill/>
          <a:ln w="5715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33CC29BE-A9A3-4FCF-B2B0-AD3336DBB9F1}"/>
              </a:ext>
            </a:extLst>
          </p:cNvPr>
          <p:cNvSpPr/>
          <p:nvPr/>
        </p:nvSpPr>
        <p:spPr>
          <a:xfrm>
            <a:off x="3837526" y="2249713"/>
            <a:ext cx="537029" cy="53702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C8E0E183-4560-4A93-A8B3-C0429C080180}"/>
              </a:ext>
            </a:extLst>
          </p:cNvPr>
          <p:cNvSpPr/>
          <p:nvPr/>
        </p:nvSpPr>
        <p:spPr>
          <a:xfrm>
            <a:off x="1209878" y="1884224"/>
            <a:ext cx="500281" cy="112436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3">
            <a:extLst>
              <a:ext uri="{FF2B5EF4-FFF2-40B4-BE49-F238E27FC236}">
                <a16:creationId xmlns:a16="http://schemas.microsoft.com/office/drawing/2014/main" id="{B609D547-6591-40A4-9AD0-FA4FC0241AC2}"/>
              </a:ext>
            </a:extLst>
          </p:cNvPr>
          <p:cNvSpPr/>
          <p:nvPr/>
        </p:nvSpPr>
        <p:spPr>
          <a:xfrm>
            <a:off x="1443739" y="1161041"/>
            <a:ext cx="3250079" cy="718556"/>
          </a:xfrm>
          <a:custGeom>
            <a:avLst/>
            <a:gdLst>
              <a:gd name="connsiteX0" fmla="*/ 0 w 3119450"/>
              <a:gd name="connsiteY0" fmla="*/ 1559725 h 3119450"/>
              <a:gd name="connsiteX1" fmla="*/ 1559725 w 3119450"/>
              <a:gd name="connsiteY1" fmla="*/ 0 h 3119450"/>
              <a:gd name="connsiteX2" fmla="*/ 3119450 w 3119450"/>
              <a:gd name="connsiteY2" fmla="*/ 1559725 h 3119450"/>
              <a:gd name="connsiteX3" fmla="*/ 1559725 w 3119450"/>
              <a:gd name="connsiteY3" fmla="*/ 3119450 h 3119450"/>
              <a:gd name="connsiteX4" fmla="*/ 0 w 3119450"/>
              <a:gd name="connsiteY4" fmla="*/ 1559725 h 3119450"/>
              <a:gd name="connsiteX0" fmla="*/ 1559725 w 3119450"/>
              <a:gd name="connsiteY0" fmla="*/ 3119450 h 3210890"/>
              <a:gd name="connsiteX1" fmla="*/ 0 w 3119450"/>
              <a:gd name="connsiteY1" fmla="*/ 1559725 h 3210890"/>
              <a:gd name="connsiteX2" fmla="*/ 1559725 w 3119450"/>
              <a:gd name="connsiteY2" fmla="*/ 0 h 3210890"/>
              <a:gd name="connsiteX3" fmla="*/ 3119450 w 3119450"/>
              <a:gd name="connsiteY3" fmla="*/ 1559725 h 3210890"/>
              <a:gd name="connsiteX4" fmla="*/ 1651165 w 3119450"/>
              <a:gd name="connsiteY4" fmla="*/ 3210890 h 3210890"/>
              <a:gd name="connsiteX0" fmla="*/ 1559725 w 3119450"/>
              <a:gd name="connsiteY0" fmla="*/ 3119450 h 3119450"/>
              <a:gd name="connsiteX1" fmla="*/ 0 w 3119450"/>
              <a:gd name="connsiteY1" fmla="*/ 1559725 h 3119450"/>
              <a:gd name="connsiteX2" fmla="*/ 1559725 w 3119450"/>
              <a:gd name="connsiteY2" fmla="*/ 0 h 3119450"/>
              <a:gd name="connsiteX3" fmla="*/ 3119450 w 3119450"/>
              <a:gd name="connsiteY3" fmla="*/ 1559725 h 3119450"/>
              <a:gd name="connsiteX0" fmla="*/ 0 w 3119450"/>
              <a:gd name="connsiteY0" fmla="*/ 1559725 h 1559725"/>
              <a:gd name="connsiteX1" fmla="*/ 1559725 w 3119450"/>
              <a:gd name="connsiteY1" fmla="*/ 0 h 1559725"/>
              <a:gd name="connsiteX2" fmla="*/ 3119450 w 3119450"/>
              <a:gd name="connsiteY2" fmla="*/ 1559725 h 1559725"/>
              <a:gd name="connsiteX0" fmla="*/ 0 w 3046879"/>
              <a:gd name="connsiteY0" fmla="*/ 1258844 h 1563644"/>
              <a:gd name="connsiteX1" fmla="*/ 1487154 w 3046879"/>
              <a:gd name="connsiteY1" fmla="*/ 3919 h 1563644"/>
              <a:gd name="connsiteX2" fmla="*/ 3046879 w 3046879"/>
              <a:gd name="connsiteY2" fmla="*/ 1563644 h 1563644"/>
              <a:gd name="connsiteX0" fmla="*/ 0 w 3046879"/>
              <a:gd name="connsiteY0" fmla="*/ 1254981 h 1559781"/>
              <a:gd name="connsiteX1" fmla="*/ 1487154 w 3046879"/>
              <a:gd name="connsiteY1" fmla="*/ 56 h 1559781"/>
              <a:gd name="connsiteX2" fmla="*/ 3046879 w 3046879"/>
              <a:gd name="connsiteY2" fmla="*/ 1559781 h 1559781"/>
              <a:gd name="connsiteX0" fmla="*/ 0 w 3119450"/>
              <a:gd name="connsiteY0" fmla="*/ 1255918 h 1401061"/>
              <a:gd name="connsiteX1" fmla="*/ 1487154 w 3119450"/>
              <a:gd name="connsiteY1" fmla="*/ 993 h 1401061"/>
              <a:gd name="connsiteX2" fmla="*/ 3119450 w 3119450"/>
              <a:gd name="connsiteY2" fmla="*/ 1401061 h 1401061"/>
              <a:gd name="connsiteX0" fmla="*/ 0 w 3119450"/>
              <a:gd name="connsiteY0" fmla="*/ 924516 h 1069659"/>
              <a:gd name="connsiteX1" fmla="*/ 1501668 w 3119450"/>
              <a:gd name="connsiteY1" fmla="*/ 3420 h 1069659"/>
              <a:gd name="connsiteX2" fmla="*/ 3119450 w 3119450"/>
              <a:gd name="connsiteY2" fmla="*/ 1069659 h 1069659"/>
              <a:gd name="connsiteX0" fmla="*/ 0 w 3119450"/>
              <a:gd name="connsiteY0" fmla="*/ 921866 h 979923"/>
              <a:gd name="connsiteX1" fmla="*/ 1501668 w 3119450"/>
              <a:gd name="connsiteY1" fmla="*/ 770 h 979923"/>
              <a:gd name="connsiteX2" fmla="*/ 3119450 w 3119450"/>
              <a:gd name="connsiteY2" fmla="*/ 979923 h 979923"/>
              <a:gd name="connsiteX0" fmla="*/ 0 w 3293621"/>
              <a:gd name="connsiteY0" fmla="*/ 684620 h 1032963"/>
              <a:gd name="connsiteX1" fmla="*/ 1675839 w 3293621"/>
              <a:gd name="connsiteY1" fmla="*/ 53810 h 1032963"/>
              <a:gd name="connsiteX2" fmla="*/ 3293621 w 3293621"/>
              <a:gd name="connsiteY2" fmla="*/ 1032963 h 1032963"/>
              <a:gd name="connsiteX0" fmla="*/ 0 w 3235564"/>
              <a:gd name="connsiteY0" fmla="*/ 666365 h 767965"/>
              <a:gd name="connsiteX1" fmla="*/ 1675839 w 3235564"/>
              <a:gd name="connsiteY1" fmla="*/ 35555 h 767965"/>
              <a:gd name="connsiteX2" fmla="*/ 3235564 w 3235564"/>
              <a:gd name="connsiteY2" fmla="*/ 767965 h 767965"/>
              <a:gd name="connsiteX0" fmla="*/ 0 w 3279107"/>
              <a:gd name="connsiteY0" fmla="*/ 667438 h 783552"/>
              <a:gd name="connsiteX1" fmla="*/ 1675839 w 3279107"/>
              <a:gd name="connsiteY1" fmla="*/ 36628 h 783552"/>
              <a:gd name="connsiteX2" fmla="*/ 3279107 w 3279107"/>
              <a:gd name="connsiteY2" fmla="*/ 783552 h 783552"/>
              <a:gd name="connsiteX0" fmla="*/ 0 w 3279107"/>
              <a:gd name="connsiteY0" fmla="*/ 688915 h 805029"/>
              <a:gd name="connsiteX1" fmla="*/ 1661325 w 3279107"/>
              <a:gd name="connsiteY1" fmla="*/ 29076 h 805029"/>
              <a:gd name="connsiteX2" fmla="*/ 3279107 w 3279107"/>
              <a:gd name="connsiteY2" fmla="*/ 805029 h 805029"/>
              <a:gd name="connsiteX0" fmla="*/ 0 w 3250079"/>
              <a:gd name="connsiteY0" fmla="*/ 685034 h 685034"/>
              <a:gd name="connsiteX1" fmla="*/ 1661325 w 3250079"/>
              <a:gd name="connsiteY1" fmla="*/ 25195 h 685034"/>
              <a:gd name="connsiteX2" fmla="*/ 3250079 w 3250079"/>
              <a:gd name="connsiteY2" fmla="*/ 670519 h 685034"/>
              <a:gd name="connsiteX0" fmla="*/ 0 w 3250079"/>
              <a:gd name="connsiteY0" fmla="*/ 718556 h 718556"/>
              <a:gd name="connsiteX1" fmla="*/ 1632297 w 3250079"/>
              <a:gd name="connsiteY1" fmla="*/ 15174 h 718556"/>
              <a:gd name="connsiteX2" fmla="*/ 3250079 w 3250079"/>
              <a:gd name="connsiteY2" fmla="*/ 704041 h 718556"/>
            </a:gdLst>
            <a:ahLst/>
            <a:cxnLst>
              <a:cxn ang="0">
                <a:pos x="connsiteX0" y="connsiteY0"/>
              </a:cxn>
              <a:cxn ang="0">
                <a:pos x="connsiteX1" y="connsiteY1"/>
              </a:cxn>
              <a:cxn ang="0">
                <a:pos x="connsiteX2" y="connsiteY2"/>
              </a:cxn>
            </a:cxnLst>
            <a:rect l="l" t="t" r="r" b="b"/>
            <a:pathLst>
              <a:path w="3250079" h="718556">
                <a:moveTo>
                  <a:pt x="0" y="718556"/>
                </a:moveTo>
                <a:cubicBezTo>
                  <a:pt x="0" y="-142856"/>
                  <a:pt x="1090617" y="17593"/>
                  <a:pt x="1632297" y="15174"/>
                </a:cubicBezTo>
                <a:cubicBezTo>
                  <a:pt x="2173977" y="12755"/>
                  <a:pt x="3250079" y="-157371"/>
                  <a:pt x="3250079" y="704041"/>
                </a:cubicBezTo>
              </a:path>
            </a:pathLst>
          </a:custGeom>
          <a:noFill/>
          <a:ln w="5715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extLst>
              <a:ext uri="{FF2B5EF4-FFF2-40B4-BE49-F238E27FC236}">
                <a16:creationId xmlns:a16="http://schemas.microsoft.com/office/drawing/2014/main" id="{1877F729-3348-4FD6-BC19-ACA688445581}"/>
              </a:ext>
            </a:extLst>
          </p:cNvPr>
          <p:cNvSpPr/>
          <p:nvPr/>
        </p:nvSpPr>
        <p:spPr>
          <a:xfrm>
            <a:off x="4461847" y="1884224"/>
            <a:ext cx="500281" cy="112436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F4C5BAD7-202C-4702-B0D0-2B84E545CAD0}"/>
              </a:ext>
            </a:extLst>
          </p:cNvPr>
          <p:cNvCxnSpPr>
            <a:cxnSpLocks/>
          </p:cNvCxnSpPr>
          <p:nvPr/>
        </p:nvCxnSpPr>
        <p:spPr>
          <a:xfrm flipV="1">
            <a:off x="1617479" y="2227925"/>
            <a:ext cx="2941778" cy="505657"/>
          </a:xfrm>
          <a:prstGeom prst="straightConnector1">
            <a:avLst/>
          </a:prstGeom>
          <a:ln w="571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E41B4C40-470F-46D4-9A58-0369A86F1CE3}"/>
              </a:ext>
            </a:extLst>
          </p:cNvPr>
          <p:cNvCxnSpPr>
            <a:cxnSpLocks/>
          </p:cNvCxnSpPr>
          <p:nvPr/>
        </p:nvCxnSpPr>
        <p:spPr>
          <a:xfrm>
            <a:off x="1601403" y="2119340"/>
            <a:ext cx="2961786" cy="607034"/>
          </a:xfrm>
          <a:prstGeom prst="straightConnector1">
            <a:avLst/>
          </a:prstGeom>
          <a:ln w="571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8804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500"/>
                                  </p:iterate>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5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8" fill="hold" grpId="1" nodeType="clickEffect">
                                  <p:stCondLst>
                                    <p:cond delay="0"/>
                                  </p:stCondLst>
                                  <p:childTnLst>
                                    <p:animEffect transition="out" filter="wipe(left)">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par>
                          <p:cTn id="25" fill="hold">
                            <p:stCondLst>
                              <p:cond delay="500"/>
                            </p:stCondLst>
                            <p:childTnLst>
                              <p:par>
                                <p:cTn id="26" presetID="21" presetClass="exit" presetSubtype="1" fill="hold" grpId="1" nodeType="afterEffect">
                                  <p:stCondLst>
                                    <p:cond delay="0"/>
                                  </p:stCondLst>
                                  <p:childTnLst>
                                    <p:animEffect transition="out" filter="wheel(1)">
                                      <p:cBhvr>
                                        <p:cTn id="27" dur="250"/>
                                        <p:tgtEl>
                                          <p:spTgt spid="19"/>
                                        </p:tgtEl>
                                      </p:cBhvr>
                                    </p:animEffect>
                                    <p:set>
                                      <p:cBhvr>
                                        <p:cTn id="28" dur="1" fill="hold">
                                          <p:stCondLst>
                                            <p:cond delay="249"/>
                                          </p:stCondLst>
                                        </p:cTn>
                                        <p:tgtEl>
                                          <p:spTgt spid="19"/>
                                        </p:tgtEl>
                                        <p:attrNameLst>
                                          <p:attrName>style.visibility</p:attrName>
                                        </p:attrNameLst>
                                      </p:cBhvr>
                                      <p:to>
                                        <p:strVal val="hidden"/>
                                      </p:to>
                                    </p:set>
                                  </p:childTnLst>
                                </p:cTn>
                              </p:par>
                            </p:childTnLst>
                          </p:cTn>
                        </p:par>
                        <p:par>
                          <p:cTn id="29" fill="hold">
                            <p:stCondLst>
                              <p:cond delay="750"/>
                            </p:stCondLst>
                            <p:childTnLst>
                              <p:par>
                                <p:cTn id="30" presetID="21" presetClass="exit" presetSubtype="1" fill="hold" grpId="1" nodeType="afterEffect">
                                  <p:stCondLst>
                                    <p:cond delay="0"/>
                                  </p:stCondLst>
                                  <p:childTnLst>
                                    <p:animEffect transition="out" filter="wheel(1)">
                                      <p:cBhvr>
                                        <p:cTn id="31" dur="250"/>
                                        <p:tgtEl>
                                          <p:spTgt spid="2"/>
                                        </p:tgtEl>
                                      </p:cBhvr>
                                    </p:animEffect>
                                    <p:set>
                                      <p:cBhvr>
                                        <p:cTn id="32" dur="1" fill="hold">
                                          <p:stCondLst>
                                            <p:cond delay="249"/>
                                          </p:stCondLst>
                                        </p:cTn>
                                        <p:tgtEl>
                                          <p:spTgt spid="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500"/>
                                        <p:tgtEl>
                                          <p:spTgt spid="5"/>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nodeType="clickEffect">
                                  <p:stCondLst>
                                    <p:cond delay="0"/>
                                  </p:stCondLst>
                                  <p:childTnLst>
                                    <p:animEffect transition="out" filter="wipe(down)">
                                      <p:cBhvr>
                                        <p:cTn id="60" dur="500"/>
                                        <p:tgtEl>
                                          <p:spTgt spid="24"/>
                                        </p:tgtEl>
                                      </p:cBhvr>
                                    </p:animEffect>
                                    <p:set>
                                      <p:cBhvr>
                                        <p:cTn id="61" dur="1" fill="hold">
                                          <p:stCondLst>
                                            <p:cond delay="499"/>
                                          </p:stCondLst>
                                        </p:cTn>
                                        <p:tgtEl>
                                          <p:spTgt spid="24"/>
                                        </p:tgtEl>
                                        <p:attrNameLst>
                                          <p:attrName>style.visibility</p:attrName>
                                        </p:attrNameLst>
                                      </p:cBhvr>
                                      <p:to>
                                        <p:strVal val="hidden"/>
                                      </p:to>
                                    </p:set>
                                  </p:childTnLst>
                                </p:cTn>
                              </p:par>
                            </p:childTnLst>
                          </p:cTn>
                        </p:par>
                        <p:par>
                          <p:cTn id="62" fill="hold">
                            <p:stCondLst>
                              <p:cond delay="500"/>
                            </p:stCondLst>
                            <p:childTnLst>
                              <p:par>
                                <p:cTn id="63" presetID="22" presetClass="exit" presetSubtype="4" fill="hold" nodeType="afterEffect">
                                  <p:stCondLst>
                                    <p:cond delay="0"/>
                                  </p:stCondLst>
                                  <p:childTnLst>
                                    <p:animEffect transition="out" filter="wipe(down)">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8" fill="hold" grpId="1" nodeType="clickEffect">
                                  <p:stCondLst>
                                    <p:cond delay="0"/>
                                  </p:stCondLst>
                                  <p:childTnLst>
                                    <p:animEffect transition="out" filter="wipe(left)">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iterate type="wd">
                                    <p:tmAbs val="500"/>
                                  </p:iterate>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iterate type="wd">
                                    <p:tmAbs val="500"/>
                                  </p:iterate>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iterate type="wd">
                                    <p:tmAbs val="500"/>
                                  </p:iterate>
                                  <p:childTnLst>
                                    <p:set>
                                      <p:cBhvr>
                                        <p:cTn id="82" dur="1" fill="hold">
                                          <p:stCondLst>
                                            <p:cond delay="0"/>
                                          </p:stCondLst>
                                        </p:cTn>
                                        <p:tgtEl>
                                          <p:spTgt spid="2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iterate type="wd">
                                    <p:tmAbs val="500"/>
                                  </p:iterate>
                                  <p:childTnLst>
                                    <p:set>
                                      <p:cBhvr>
                                        <p:cTn id="8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0" grpId="0"/>
      <p:bldP spid="21" grpId="0"/>
      <p:bldP spid="2" grpId="0" animBg="1"/>
      <p:bldP spid="2" grpId="1" animBg="1"/>
      <p:bldP spid="4" grpId="0" animBg="1"/>
      <p:bldP spid="4" grpId="1" animBg="1"/>
      <p:bldP spid="19" grpId="0" animBg="1"/>
      <p:bldP spid="19" grpId="1" animBg="1"/>
      <p:bldP spid="5" grpId="0" animBg="1"/>
      <p:bldP spid="22" grpId="0" animBg="1"/>
      <p:bldP spid="22" grpId="1"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22;p10">
            <a:extLst>
              <a:ext uri="{FF2B5EF4-FFF2-40B4-BE49-F238E27FC236}">
                <a16:creationId xmlns:a16="http://schemas.microsoft.com/office/drawing/2014/main" id="{7A7E9A32-150E-4173-902D-7EC00324FD53}"/>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66725" lvl="1">
              <a:buSzPts val="6000"/>
              <a:buFont typeface="Comic Sans MS"/>
            </a:pPr>
            <a:r>
              <a:rPr lang="fr-FR" sz="3200" b="1" dirty="0">
                <a:solidFill>
                  <a:schemeClr val="bg1"/>
                </a:solidFill>
                <a:latin typeface="Comic Sans MS"/>
                <a:sym typeface="Comic Sans MS"/>
              </a:rPr>
              <a:t>Diviser des fractions</a:t>
            </a:r>
          </a:p>
        </p:txBody>
      </p:sp>
      <p:grpSp>
        <p:nvGrpSpPr>
          <p:cNvPr id="5" name="Group 4">
            <a:extLst>
              <a:ext uri="{FF2B5EF4-FFF2-40B4-BE49-F238E27FC236}">
                <a16:creationId xmlns:a16="http://schemas.microsoft.com/office/drawing/2014/main" id="{785BD43E-D97F-48E3-947C-9DDAB3D7EA2D}"/>
              </a:ext>
            </a:extLst>
          </p:cNvPr>
          <p:cNvGrpSpPr/>
          <p:nvPr/>
        </p:nvGrpSpPr>
        <p:grpSpPr>
          <a:xfrm>
            <a:off x="478902" y="1184601"/>
            <a:ext cx="2468880" cy="1217238"/>
            <a:chOff x="358582" y="1292887"/>
            <a:chExt cx="2468880" cy="1217238"/>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2E1ED14-DFEF-F858-DC87-882B4D6E7CEA}"/>
                    </a:ext>
                  </a:extLst>
                </p:cNvPr>
                <p:cNvSpPr txBox="1"/>
                <p:nvPr/>
              </p:nvSpPr>
              <p:spPr>
                <a:xfrm>
                  <a:off x="358582" y="1380157"/>
                  <a:ext cx="2468880" cy="1055161"/>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4</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4</m:t>
                        </m:r>
                      </m:oMath>
                    </m:oMathPara>
                  </a14:m>
                  <a:endParaRPr lang="en-US" sz="2800" b="1" dirty="0">
                    <a:solidFill>
                      <a:schemeClr val="tx1">
                        <a:lumMod val="65000"/>
                        <a:lumOff val="35000"/>
                      </a:schemeClr>
                    </a:solidFill>
                    <a:latin typeface="+mn-lt"/>
                  </a:endParaRPr>
                </a:p>
              </p:txBody>
            </p:sp>
          </mc:Choice>
          <mc:Fallback xmlns="">
            <p:sp>
              <p:nvSpPr>
                <p:cNvPr id="12" name="TextBox 11">
                  <a:extLst>
                    <a:ext uri="{FF2B5EF4-FFF2-40B4-BE49-F238E27FC236}">
                      <a16:creationId xmlns:a16="http://schemas.microsoft.com/office/drawing/2014/main" id="{12E1ED14-DFEF-F858-DC87-882B4D6E7CEA}"/>
                    </a:ext>
                  </a:extLst>
                </p:cNvPr>
                <p:cNvSpPr txBox="1">
                  <a:spLocks noRot="1" noChangeAspect="1" noMove="1" noResize="1" noEditPoints="1" noAdjustHandles="1" noChangeArrowheads="1" noChangeShapeType="1" noTextEdit="1"/>
                </p:cNvSpPr>
                <p:nvPr/>
              </p:nvSpPr>
              <p:spPr>
                <a:xfrm>
                  <a:off x="358582" y="1380157"/>
                  <a:ext cx="2468880" cy="1055161"/>
                </a:xfrm>
                <a:prstGeom prst="rect">
                  <a:avLst/>
                </a:prstGeom>
                <a:blipFill>
                  <a:blip r:embed="rId4"/>
                  <a:stretch>
                    <a:fillRect/>
                  </a:stretch>
                </a:blipFill>
              </p:spPr>
              <p:txBody>
                <a:bodyPr/>
                <a:lstStyle/>
                <a:p>
                  <a:r>
                    <a:rPr lang="en-US">
                      <a:noFill/>
                    </a:rPr>
                    <a:t> </a:t>
                  </a:r>
                </a:p>
              </p:txBody>
            </p:sp>
          </mc:Fallback>
        </mc:AlternateContent>
        <p:sp>
          <p:nvSpPr>
            <p:cNvPr id="2" name="Rectangle: Rounded Corners 1">
              <a:extLst>
                <a:ext uri="{FF2B5EF4-FFF2-40B4-BE49-F238E27FC236}">
                  <a16:creationId xmlns:a16="http://schemas.microsoft.com/office/drawing/2014/main" id="{8A2E1D4A-D418-48FF-A5A6-AA472AB40265}"/>
                </a:ext>
              </a:extLst>
            </p:cNvPr>
            <p:cNvSpPr/>
            <p:nvPr/>
          </p:nvSpPr>
          <p:spPr>
            <a:xfrm>
              <a:off x="358589" y="1292887"/>
              <a:ext cx="2384612" cy="1217238"/>
            </a:xfrm>
            <a:custGeom>
              <a:avLst/>
              <a:gdLst>
                <a:gd name="connsiteX0" fmla="*/ 0 w 2384612"/>
                <a:gd name="connsiteY0" fmla="*/ 202877 h 1217238"/>
                <a:gd name="connsiteX1" fmla="*/ 202877 w 2384612"/>
                <a:gd name="connsiteY1" fmla="*/ 0 h 1217238"/>
                <a:gd name="connsiteX2" fmla="*/ 902073 w 2384612"/>
                <a:gd name="connsiteY2" fmla="*/ 0 h 1217238"/>
                <a:gd name="connsiteX3" fmla="*/ 1522116 w 2384612"/>
                <a:gd name="connsiteY3" fmla="*/ 0 h 1217238"/>
                <a:gd name="connsiteX4" fmla="*/ 2181735 w 2384612"/>
                <a:gd name="connsiteY4" fmla="*/ 0 h 1217238"/>
                <a:gd name="connsiteX5" fmla="*/ 2384612 w 2384612"/>
                <a:gd name="connsiteY5" fmla="*/ 202877 h 1217238"/>
                <a:gd name="connsiteX6" fmla="*/ 2384612 w 2384612"/>
                <a:gd name="connsiteY6" fmla="*/ 592389 h 1217238"/>
                <a:gd name="connsiteX7" fmla="*/ 2384612 w 2384612"/>
                <a:gd name="connsiteY7" fmla="*/ 1014361 h 1217238"/>
                <a:gd name="connsiteX8" fmla="*/ 2181735 w 2384612"/>
                <a:gd name="connsiteY8" fmla="*/ 1217238 h 1217238"/>
                <a:gd name="connsiteX9" fmla="*/ 1581481 w 2384612"/>
                <a:gd name="connsiteY9" fmla="*/ 1217238 h 1217238"/>
                <a:gd name="connsiteX10" fmla="*/ 882285 w 2384612"/>
                <a:gd name="connsiteY10" fmla="*/ 1217238 h 1217238"/>
                <a:gd name="connsiteX11" fmla="*/ 202877 w 2384612"/>
                <a:gd name="connsiteY11" fmla="*/ 1217238 h 1217238"/>
                <a:gd name="connsiteX12" fmla="*/ 0 w 2384612"/>
                <a:gd name="connsiteY12" fmla="*/ 1014361 h 1217238"/>
                <a:gd name="connsiteX13" fmla="*/ 0 w 2384612"/>
                <a:gd name="connsiteY13" fmla="*/ 608619 h 1217238"/>
                <a:gd name="connsiteX14" fmla="*/ 0 w 2384612"/>
                <a:gd name="connsiteY14" fmla="*/ 202877 h 1217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4612" h="1217238" extrusionOk="0">
                  <a:moveTo>
                    <a:pt x="0" y="202877"/>
                  </a:moveTo>
                  <a:cubicBezTo>
                    <a:pt x="23088" y="85328"/>
                    <a:pt x="86642" y="25679"/>
                    <a:pt x="202877" y="0"/>
                  </a:cubicBezTo>
                  <a:cubicBezTo>
                    <a:pt x="368564" y="279"/>
                    <a:pt x="680548" y="-3095"/>
                    <a:pt x="902073" y="0"/>
                  </a:cubicBezTo>
                  <a:cubicBezTo>
                    <a:pt x="1123598" y="3095"/>
                    <a:pt x="1278195" y="-21060"/>
                    <a:pt x="1522116" y="0"/>
                  </a:cubicBezTo>
                  <a:cubicBezTo>
                    <a:pt x="1766037" y="21060"/>
                    <a:pt x="2033843" y="17888"/>
                    <a:pt x="2181735" y="0"/>
                  </a:cubicBezTo>
                  <a:cubicBezTo>
                    <a:pt x="2301519" y="3762"/>
                    <a:pt x="2394128" y="106783"/>
                    <a:pt x="2384612" y="202877"/>
                  </a:cubicBezTo>
                  <a:cubicBezTo>
                    <a:pt x="2388008" y="281394"/>
                    <a:pt x="2378946" y="467203"/>
                    <a:pt x="2384612" y="592389"/>
                  </a:cubicBezTo>
                  <a:cubicBezTo>
                    <a:pt x="2390278" y="717575"/>
                    <a:pt x="2373042" y="907580"/>
                    <a:pt x="2384612" y="1014361"/>
                  </a:cubicBezTo>
                  <a:cubicBezTo>
                    <a:pt x="2396863" y="1127951"/>
                    <a:pt x="2292340" y="1191933"/>
                    <a:pt x="2181735" y="1217238"/>
                  </a:cubicBezTo>
                  <a:cubicBezTo>
                    <a:pt x="1937241" y="1209993"/>
                    <a:pt x="1876978" y="1225081"/>
                    <a:pt x="1581481" y="1217238"/>
                  </a:cubicBezTo>
                  <a:cubicBezTo>
                    <a:pt x="1285984" y="1209395"/>
                    <a:pt x="1223032" y="1188836"/>
                    <a:pt x="882285" y="1217238"/>
                  </a:cubicBezTo>
                  <a:cubicBezTo>
                    <a:pt x="541538" y="1245640"/>
                    <a:pt x="490781" y="1249793"/>
                    <a:pt x="202877" y="1217238"/>
                  </a:cubicBezTo>
                  <a:cubicBezTo>
                    <a:pt x="83101" y="1215302"/>
                    <a:pt x="-1963" y="1131606"/>
                    <a:pt x="0" y="1014361"/>
                  </a:cubicBezTo>
                  <a:cubicBezTo>
                    <a:pt x="19216" y="879459"/>
                    <a:pt x="-17501" y="750840"/>
                    <a:pt x="0" y="608619"/>
                  </a:cubicBezTo>
                  <a:cubicBezTo>
                    <a:pt x="17501" y="466398"/>
                    <a:pt x="-2823" y="289603"/>
                    <a:pt x="0" y="202877"/>
                  </a:cubicBezTo>
                  <a:close/>
                </a:path>
              </a:pathLst>
            </a:custGeom>
            <a:noFill/>
            <a:ln w="6350">
              <a:solidFill>
                <a:schemeClr val="bg1">
                  <a:lumMod val="75000"/>
                </a:schemeClr>
              </a:solidFill>
              <a:extLst>
                <a:ext uri="{C807C97D-BFC1-408E-A445-0C87EB9F89A2}">
                  <ask:lineSketchStyleProps xmlns:ask="http://schemas.microsoft.com/office/drawing/2018/sketchyshapes" sd="649162889">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8E856085-7973-03A7-4B62-F7E4FE648362}"/>
                  </a:ext>
                </a:extLst>
              </p:cNvPr>
              <p:cNvSpPr txBox="1"/>
              <p:nvPr/>
            </p:nvSpPr>
            <p:spPr>
              <a:xfrm>
                <a:off x="3332563" y="1350275"/>
                <a:ext cx="2763437"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4</m:t>
                    </m:r>
                  </m:oMath>
                </a14:m>
                <a:endParaRPr lang="en-US" sz="2800" b="1" dirty="0">
                  <a:solidFill>
                    <a:srgbClr val="C00000"/>
                  </a:solidFill>
                  <a:latin typeface="+mn-lt"/>
                </a:endParaRPr>
              </a:p>
            </p:txBody>
          </p:sp>
        </mc:Choice>
        <mc:Fallback xmlns="">
          <p:sp>
            <p:nvSpPr>
              <p:cNvPr id="16" name="TextBox 15">
                <a:extLst>
                  <a:ext uri="{FF2B5EF4-FFF2-40B4-BE49-F238E27FC236}">
                    <a16:creationId xmlns:a16="http://schemas.microsoft.com/office/drawing/2014/main" id="{8E856085-7973-03A7-4B62-F7E4FE648362}"/>
                  </a:ext>
                </a:extLst>
              </p:cNvPr>
              <p:cNvSpPr txBox="1">
                <a:spLocks noRot="1" noChangeAspect="1" noMove="1" noResize="1" noEditPoints="1" noAdjustHandles="1" noChangeArrowheads="1" noChangeShapeType="1" noTextEdit="1"/>
              </p:cNvSpPr>
              <p:nvPr/>
            </p:nvSpPr>
            <p:spPr>
              <a:xfrm>
                <a:off x="3332563" y="1350275"/>
                <a:ext cx="2763437" cy="940899"/>
              </a:xfrm>
              <a:prstGeom prst="rect">
                <a:avLst/>
              </a:prstGeom>
              <a:blipFill>
                <a:blip r:embed="rId5"/>
                <a:stretch>
                  <a:fillRect/>
                </a:stretch>
              </a:blipFill>
            </p:spPr>
            <p:txBody>
              <a:bodyPr/>
              <a:lstStyle/>
              <a:p>
                <a:r>
                  <a:rPr lang="en-US">
                    <a:noFill/>
                  </a:rPr>
                  <a:t> </a:t>
                </a:r>
              </a:p>
            </p:txBody>
          </p:sp>
        </mc:Fallback>
      </mc:AlternateContent>
      <p:sp>
        <p:nvSpPr>
          <p:cNvPr id="19" name="Rectangle: Rounded Corners 18">
            <a:extLst>
              <a:ext uri="{FF2B5EF4-FFF2-40B4-BE49-F238E27FC236}">
                <a16:creationId xmlns:a16="http://schemas.microsoft.com/office/drawing/2014/main" id="{20160B5B-567F-497F-BE37-5C975FB27D85}"/>
              </a:ext>
            </a:extLst>
          </p:cNvPr>
          <p:cNvSpPr/>
          <p:nvPr/>
        </p:nvSpPr>
        <p:spPr>
          <a:xfrm>
            <a:off x="3454219" y="1202530"/>
            <a:ext cx="256032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nvGrpSpPr>
          <p:cNvPr id="7" name="Group 6">
            <a:extLst>
              <a:ext uri="{FF2B5EF4-FFF2-40B4-BE49-F238E27FC236}">
                <a16:creationId xmlns:a16="http://schemas.microsoft.com/office/drawing/2014/main" id="{29AFA7CA-58DF-494C-A093-3C8412CF6B1F}"/>
              </a:ext>
            </a:extLst>
          </p:cNvPr>
          <p:cNvGrpSpPr/>
          <p:nvPr/>
        </p:nvGrpSpPr>
        <p:grpSpPr>
          <a:xfrm>
            <a:off x="232160" y="2940948"/>
            <a:ext cx="2834640" cy="1217238"/>
            <a:chOff x="5971235" y="2243130"/>
            <a:chExt cx="2834640" cy="1217238"/>
          </a:xfrm>
        </p:grpSpPr>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B024F47F-6AA9-B780-B05B-AAAFFFD2FF16}"/>
                    </a:ext>
                  </a:extLst>
                </p:cNvPr>
                <p:cNvSpPr txBox="1"/>
                <p:nvPr/>
              </p:nvSpPr>
              <p:spPr>
                <a:xfrm>
                  <a:off x="5971235" y="2288900"/>
                  <a:ext cx="2834640" cy="1060803"/>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1</m:t>
                            </m:r>
                          </m:num>
                          <m:den>
                            <m:r>
                              <m:rPr>
                                <m:nor/>
                              </m:rPr>
                              <a:rPr lang="en-US" sz="3200" b="1" i="0" smtClean="0">
                                <a:solidFill>
                                  <a:schemeClr val="tx1">
                                    <a:lumMod val="65000"/>
                                    <a:lumOff val="35000"/>
                                  </a:schemeClr>
                                </a:solidFill>
                                <a:latin typeface="+mn-lt"/>
                              </a:rPr>
                              <m:t>4</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2</m:t>
                            </m:r>
                          </m:num>
                          <m:den>
                            <m:r>
                              <m:rPr>
                                <m:nor/>
                              </m:rPr>
                              <a:rPr lang="en-US" sz="3200" b="1" i="0" smtClean="0">
                                <a:solidFill>
                                  <a:schemeClr val="tx1">
                                    <a:lumMod val="65000"/>
                                    <a:lumOff val="35000"/>
                                  </a:schemeClr>
                                </a:solidFill>
                                <a:latin typeface="+mn-lt"/>
                                <a:ea typeface="Cambria Math" panose="02040503050406030204" pitchFamily="18" charset="0"/>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8</m:t>
                            </m:r>
                          </m:den>
                        </m:f>
                      </m:oMath>
                    </m:oMathPara>
                  </a14:m>
                  <a:endParaRPr lang="en-US" sz="2800" b="1" dirty="0">
                    <a:solidFill>
                      <a:schemeClr val="tx1">
                        <a:lumMod val="65000"/>
                        <a:lumOff val="35000"/>
                      </a:schemeClr>
                    </a:solidFill>
                    <a:latin typeface="+mn-lt"/>
                  </a:endParaRPr>
                </a:p>
              </p:txBody>
            </p:sp>
          </mc:Choice>
          <mc:Fallback xmlns="">
            <p:sp>
              <p:nvSpPr>
                <p:cNvPr id="11" name="TextBox 10">
                  <a:extLst>
                    <a:ext uri="{FF2B5EF4-FFF2-40B4-BE49-F238E27FC236}">
                      <a16:creationId xmlns:a16="http://schemas.microsoft.com/office/drawing/2014/main" id="{B024F47F-6AA9-B780-B05B-AAAFFFD2FF16}"/>
                    </a:ext>
                  </a:extLst>
                </p:cNvPr>
                <p:cNvSpPr txBox="1">
                  <a:spLocks noRot="1" noChangeAspect="1" noMove="1" noResize="1" noEditPoints="1" noAdjustHandles="1" noChangeArrowheads="1" noChangeShapeType="1" noTextEdit="1"/>
                </p:cNvSpPr>
                <p:nvPr/>
              </p:nvSpPr>
              <p:spPr>
                <a:xfrm>
                  <a:off x="5971235" y="2288900"/>
                  <a:ext cx="2834640" cy="1060803"/>
                </a:xfrm>
                <a:prstGeom prst="rect">
                  <a:avLst/>
                </a:prstGeom>
                <a:blipFill>
                  <a:blip r:embed="rId6"/>
                  <a:stretch>
                    <a:fillRect/>
                  </a:stretch>
                </a:blipFill>
              </p:spPr>
              <p:txBody>
                <a:bodyPr/>
                <a:lstStyle/>
                <a:p>
                  <a:r>
                    <a:rPr lang="en-US">
                      <a:noFill/>
                    </a:rPr>
                    <a:t> </a:t>
                  </a:r>
                </a:p>
              </p:txBody>
            </p:sp>
          </mc:Fallback>
        </mc:AlternateContent>
        <p:sp>
          <p:nvSpPr>
            <p:cNvPr id="22" name="Rectangle: Rounded Corners 21">
              <a:extLst>
                <a:ext uri="{FF2B5EF4-FFF2-40B4-BE49-F238E27FC236}">
                  <a16:creationId xmlns:a16="http://schemas.microsoft.com/office/drawing/2014/main" id="{A72CADC3-16EC-4267-AE41-474509F47170}"/>
                </a:ext>
              </a:extLst>
            </p:cNvPr>
            <p:cNvSpPr/>
            <p:nvPr/>
          </p:nvSpPr>
          <p:spPr>
            <a:xfrm>
              <a:off x="6154077" y="2243130"/>
              <a:ext cx="256032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8" name="Group 7">
            <a:extLst>
              <a:ext uri="{FF2B5EF4-FFF2-40B4-BE49-F238E27FC236}">
                <a16:creationId xmlns:a16="http://schemas.microsoft.com/office/drawing/2014/main" id="{22F5895A-887F-44B0-A76F-598C7D7975A8}"/>
              </a:ext>
            </a:extLst>
          </p:cNvPr>
          <p:cNvGrpSpPr/>
          <p:nvPr/>
        </p:nvGrpSpPr>
        <p:grpSpPr>
          <a:xfrm>
            <a:off x="3430578" y="2994745"/>
            <a:ext cx="2830539" cy="1217238"/>
            <a:chOff x="9253877" y="2296927"/>
            <a:chExt cx="2830539" cy="1217238"/>
          </a:xfrm>
        </p:grpSpPr>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216B3FE-D39A-2C95-6009-C78CE50A1CB6}"/>
                    </a:ext>
                  </a:extLst>
                </p:cNvPr>
                <p:cNvSpPr txBox="1"/>
                <p:nvPr/>
              </p:nvSpPr>
              <p:spPr>
                <a:xfrm>
                  <a:off x="9253877" y="2409220"/>
                  <a:ext cx="2830539" cy="945900"/>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4</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2</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ea typeface="Cambria Math" panose="02040503050406030204" pitchFamily="18" charset="0"/>
                            </a:rPr>
                          </m:ctrlPr>
                        </m:fPr>
                        <m:num>
                          <m:r>
                            <m:rPr>
                              <m:nor/>
                            </m:rPr>
                            <a:rPr lang="en-US" sz="3200" b="1" i="0" smtClean="0">
                              <a:solidFill>
                                <a:srgbClr val="C00000"/>
                              </a:solidFill>
                              <a:latin typeface="Comic Sans MS" panose="030F0702030302020204" pitchFamily="66" charset="0"/>
                              <a:ea typeface="Cambria Math" panose="02040503050406030204" pitchFamily="18" charset="0"/>
                            </a:rPr>
                            <m:t>1</m:t>
                          </m:r>
                        </m:num>
                        <m:den>
                          <m:r>
                            <m:rPr>
                              <m:nor/>
                            </m:rPr>
                            <a:rPr lang="en-US" sz="3200" b="1" i="0" smtClean="0">
                              <a:solidFill>
                                <a:srgbClr val="C00000"/>
                              </a:solidFill>
                              <a:latin typeface="Comic Sans MS" panose="030F0702030302020204" pitchFamily="66" charset="0"/>
                              <a:ea typeface="Cambria Math" panose="02040503050406030204" pitchFamily="18" charset="0"/>
                            </a:rPr>
                            <m:t>8</m:t>
                          </m:r>
                        </m:den>
                      </m:f>
                    </m:oMath>
                  </a14:m>
                  <a:endParaRPr lang="en-US" sz="2800" b="1" dirty="0">
                    <a:solidFill>
                      <a:srgbClr val="C00000"/>
                    </a:solidFill>
                    <a:latin typeface="Comic Sans MS" panose="030F0702030302020204" pitchFamily="66" charset="0"/>
                  </a:endParaRPr>
                </a:p>
              </p:txBody>
            </p:sp>
          </mc:Choice>
          <mc:Fallback xmlns="">
            <p:sp>
              <p:nvSpPr>
                <p:cNvPr id="18" name="TextBox 17">
                  <a:extLst>
                    <a:ext uri="{FF2B5EF4-FFF2-40B4-BE49-F238E27FC236}">
                      <a16:creationId xmlns:a16="http://schemas.microsoft.com/office/drawing/2014/main" id="{0216B3FE-D39A-2C95-6009-C78CE50A1CB6}"/>
                    </a:ext>
                  </a:extLst>
                </p:cNvPr>
                <p:cNvSpPr txBox="1">
                  <a:spLocks noRot="1" noChangeAspect="1" noMove="1" noResize="1" noEditPoints="1" noAdjustHandles="1" noChangeArrowheads="1" noChangeShapeType="1" noTextEdit="1"/>
                </p:cNvSpPr>
                <p:nvPr/>
              </p:nvSpPr>
              <p:spPr>
                <a:xfrm>
                  <a:off x="9253877" y="2409220"/>
                  <a:ext cx="2830539" cy="945900"/>
                </a:xfrm>
                <a:prstGeom prst="rect">
                  <a:avLst/>
                </a:prstGeom>
                <a:blipFill>
                  <a:blip r:embed="rId7"/>
                  <a:stretch>
                    <a:fillRect/>
                  </a:stretch>
                </a:blipFill>
              </p:spPr>
              <p:txBody>
                <a:bodyPr/>
                <a:lstStyle/>
                <a:p>
                  <a:r>
                    <a:rPr lang="en-US">
                      <a:noFill/>
                    </a:rPr>
                    <a:t> </a:t>
                  </a:r>
                </a:p>
              </p:txBody>
            </p:sp>
          </mc:Fallback>
        </mc:AlternateContent>
        <p:sp>
          <p:nvSpPr>
            <p:cNvPr id="23" name="Rectangle: Rounded Corners 22">
              <a:extLst>
                <a:ext uri="{FF2B5EF4-FFF2-40B4-BE49-F238E27FC236}">
                  <a16:creationId xmlns:a16="http://schemas.microsoft.com/office/drawing/2014/main" id="{E11519B2-18F8-49A9-A80C-ECC698D982F6}"/>
                </a:ext>
              </a:extLst>
            </p:cNvPr>
            <p:cNvSpPr/>
            <p:nvPr/>
          </p:nvSpPr>
          <p:spPr>
            <a:xfrm>
              <a:off x="9366969" y="2296927"/>
              <a:ext cx="256032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cxnSp>
        <p:nvCxnSpPr>
          <p:cNvPr id="4" name="Straight Arrow Connector 3">
            <a:extLst>
              <a:ext uri="{FF2B5EF4-FFF2-40B4-BE49-F238E27FC236}">
                <a16:creationId xmlns:a16="http://schemas.microsoft.com/office/drawing/2014/main" id="{AEC4892D-9842-41E7-9169-D08F092EEF0C}"/>
              </a:ext>
            </a:extLst>
          </p:cNvPr>
          <p:cNvCxnSpPr>
            <a:cxnSpLocks/>
          </p:cNvCxnSpPr>
          <p:nvPr/>
        </p:nvCxnSpPr>
        <p:spPr>
          <a:xfrm>
            <a:off x="2876698" y="1874972"/>
            <a:ext cx="553695"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F7CB0B2C-43DD-4123-B9D8-E8C1C3856DCF}"/>
              </a:ext>
            </a:extLst>
          </p:cNvPr>
          <p:cNvGrpSpPr/>
          <p:nvPr/>
        </p:nvGrpSpPr>
        <p:grpSpPr>
          <a:xfrm>
            <a:off x="6205951" y="1911690"/>
            <a:ext cx="2397975" cy="1217238"/>
            <a:chOff x="358589" y="3162990"/>
            <a:chExt cx="2397975" cy="1217238"/>
          </a:xfrm>
        </p:grpSpPr>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466CACB-954B-B1A1-5972-463AE11769A4}"/>
                    </a:ext>
                  </a:extLst>
                </p:cNvPr>
                <p:cNvSpPr txBox="1"/>
                <p:nvPr/>
              </p:nvSpPr>
              <p:spPr>
                <a:xfrm>
                  <a:off x="371952" y="3241795"/>
                  <a:ext cx="2384612" cy="1062791"/>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1</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 5</m:t>
                        </m:r>
                      </m:oMath>
                    </m:oMathPara>
                  </a14:m>
                  <a:endParaRPr lang="en-US" sz="2800" b="1" dirty="0">
                    <a:solidFill>
                      <a:schemeClr val="tx1">
                        <a:lumMod val="65000"/>
                        <a:lumOff val="35000"/>
                      </a:schemeClr>
                    </a:solidFill>
                    <a:latin typeface="+mn-lt"/>
                  </a:endParaRPr>
                </a:p>
              </p:txBody>
            </p:sp>
          </mc:Choice>
          <mc:Fallback xmlns="">
            <p:sp>
              <p:nvSpPr>
                <p:cNvPr id="14" name="TextBox 13">
                  <a:extLst>
                    <a:ext uri="{FF2B5EF4-FFF2-40B4-BE49-F238E27FC236}">
                      <a16:creationId xmlns:a16="http://schemas.microsoft.com/office/drawing/2014/main" id="{2466CACB-954B-B1A1-5972-463AE11769A4}"/>
                    </a:ext>
                  </a:extLst>
                </p:cNvPr>
                <p:cNvSpPr txBox="1">
                  <a:spLocks noRot="1" noChangeAspect="1" noMove="1" noResize="1" noEditPoints="1" noAdjustHandles="1" noChangeArrowheads="1" noChangeShapeType="1" noTextEdit="1"/>
                </p:cNvSpPr>
                <p:nvPr/>
              </p:nvSpPr>
              <p:spPr>
                <a:xfrm>
                  <a:off x="371952" y="3241795"/>
                  <a:ext cx="2384612" cy="1062791"/>
                </a:xfrm>
                <a:prstGeom prst="rect">
                  <a:avLst/>
                </a:prstGeom>
                <a:blipFill>
                  <a:blip r:embed="rId8"/>
                  <a:stretch>
                    <a:fillRect/>
                  </a:stretch>
                </a:blipFill>
              </p:spPr>
              <p:txBody>
                <a:bodyPr/>
                <a:lstStyle/>
                <a:p>
                  <a:r>
                    <a:rPr lang="en-US">
                      <a:noFill/>
                    </a:rPr>
                    <a:t> </a:t>
                  </a:r>
                </a:p>
              </p:txBody>
            </p:sp>
          </mc:Fallback>
        </mc:AlternateContent>
        <p:sp>
          <p:nvSpPr>
            <p:cNvPr id="25" name="Rectangle: Rounded Corners 24">
              <a:extLst>
                <a:ext uri="{FF2B5EF4-FFF2-40B4-BE49-F238E27FC236}">
                  <a16:creationId xmlns:a16="http://schemas.microsoft.com/office/drawing/2014/main" id="{0B8192BB-9C1C-4BEB-8464-2FD4B0FFBCC7}"/>
                </a:ext>
              </a:extLst>
            </p:cNvPr>
            <p:cNvSpPr/>
            <p:nvPr/>
          </p:nvSpPr>
          <p:spPr>
            <a:xfrm>
              <a:off x="358589" y="3162990"/>
              <a:ext cx="2384612"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9" name="Group 8">
            <a:extLst>
              <a:ext uri="{FF2B5EF4-FFF2-40B4-BE49-F238E27FC236}">
                <a16:creationId xmlns:a16="http://schemas.microsoft.com/office/drawing/2014/main" id="{481D7091-186C-47EB-9473-5AFE765B69B4}"/>
              </a:ext>
            </a:extLst>
          </p:cNvPr>
          <p:cNvGrpSpPr/>
          <p:nvPr/>
        </p:nvGrpSpPr>
        <p:grpSpPr>
          <a:xfrm>
            <a:off x="9017358" y="1911690"/>
            <a:ext cx="2805685" cy="1217238"/>
            <a:chOff x="3290315" y="3162990"/>
            <a:chExt cx="2805685" cy="1217238"/>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36C10475-582F-D9F9-19DD-5007FB20C3D2}"/>
                    </a:ext>
                  </a:extLst>
                </p:cNvPr>
                <p:cNvSpPr txBox="1"/>
                <p:nvPr/>
              </p:nvSpPr>
              <p:spPr>
                <a:xfrm>
                  <a:off x="3290315" y="3291184"/>
                  <a:ext cx="2805685"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4</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5</m:t>
                      </m:r>
                    </m:oMath>
                  </a14:m>
                  <a:endParaRPr lang="en-US" sz="2800" b="1" dirty="0">
                    <a:solidFill>
                      <a:srgbClr val="C00000"/>
                    </a:solidFill>
                    <a:latin typeface="+mn-lt"/>
                  </a:endParaRPr>
                </a:p>
              </p:txBody>
            </p:sp>
          </mc:Choice>
          <mc:Fallback xmlns="">
            <p:sp>
              <p:nvSpPr>
                <p:cNvPr id="17" name="TextBox 16">
                  <a:extLst>
                    <a:ext uri="{FF2B5EF4-FFF2-40B4-BE49-F238E27FC236}">
                      <a16:creationId xmlns:a16="http://schemas.microsoft.com/office/drawing/2014/main" id="{36C10475-582F-D9F9-19DD-5007FB20C3D2}"/>
                    </a:ext>
                  </a:extLst>
                </p:cNvPr>
                <p:cNvSpPr txBox="1">
                  <a:spLocks noRot="1" noChangeAspect="1" noMove="1" noResize="1" noEditPoints="1" noAdjustHandles="1" noChangeArrowheads="1" noChangeShapeType="1" noTextEdit="1"/>
                </p:cNvSpPr>
                <p:nvPr/>
              </p:nvSpPr>
              <p:spPr>
                <a:xfrm>
                  <a:off x="3290315" y="3291184"/>
                  <a:ext cx="2805685" cy="940899"/>
                </a:xfrm>
                <a:prstGeom prst="rect">
                  <a:avLst/>
                </a:prstGeom>
                <a:blipFill>
                  <a:blip r:embed="rId9"/>
                  <a:stretch>
                    <a:fillRect/>
                  </a:stretch>
                </a:blipFill>
              </p:spPr>
              <p:txBody>
                <a:bodyPr/>
                <a:lstStyle/>
                <a:p>
                  <a:r>
                    <a:rPr lang="en-US">
                      <a:noFill/>
                    </a:rPr>
                    <a:t> </a:t>
                  </a:r>
                </a:p>
              </p:txBody>
            </p:sp>
          </mc:Fallback>
        </mc:AlternateContent>
        <p:sp>
          <p:nvSpPr>
            <p:cNvPr id="26" name="Rectangle: Rounded Corners 25">
              <a:extLst>
                <a:ext uri="{FF2B5EF4-FFF2-40B4-BE49-F238E27FC236}">
                  <a16:creationId xmlns:a16="http://schemas.microsoft.com/office/drawing/2014/main" id="{26B2A1AD-1FC0-4392-914C-833810AC32BD}"/>
                </a:ext>
              </a:extLst>
            </p:cNvPr>
            <p:cNvSpPr/>
            <p:nvPr/>
          </p:nvSpPr>
          <p:spPr>
            <a:xfrm>
              <a:off x="3418361" y="3162990"/>
              <a:ext cx="265176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36" name="Group 35">
            <a:extLst>
              <a:ext uri="{FF2B5EF4-FFF2-40B4-BE49-F238E27FC236}">
                <a16:creationId xmlns:a16="http://schemas.microsoft.com/office/drawing/2014/main" id="{BF299F37-6B6D-4180-A002-4EEAA2FBF810}"/>
              </a:ext>
            </a:extLst>
          </p:cNvPr>
          <p:cNvGrpSpPr/>
          <p:nvPr/>
        </p:nvGrpSpPr>
        <p:grpSpPr>
          <a:xfrm>
            <a:off x="6146726" y="3477210"/>
            <a:ext cx="2733006" cy="1217238"/>
            <a:chOff x="6146726" y="3862233"/>
            <a:chExt cx="2733006" cy="1217238"/>
          </a:xfrm>
        </p:grpSpPr>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B376170-69CA-D21E-09B7-AA6DFA45B4EB}"/>
                    </a:ext>
                  </a:extLst>
                </p:cNvPr>
                <p:cNvSpPr txBox="1"/>
                <p:nvPr/>
              </p:nvSpPr>
              <p:spPr>
                <a:xfrm>
                  <a:off x="6212883" y="3962355"/>
                  <a:ext cx="2666849" cy="948914"/>
                </a:xfrm>
                <a:prstGeom prst="rect">
                  <a:avLst/>
                </a:prstGeom>
                <a:noFill/>
              </p:spPr>
              <p:txBody>
                <a:bodyPr wrap="square" lIns="91440" tIns="45720" rIns="91440" bIns="45720" anchor="t">
                  <a:spAutoFit/>
                </a:bodyPr>
                <a:lstStyle/>
                <a:p>
                  <a:pPr algn="just"/>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4</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5</m:t>
                          </m:r>
                        </m:den>
                      </m:f>
                    </m:oMath>
                  </a14:m>
                  <a:r>
                    <a:rPr lang="en-US" sz="3200" b="1" dirty="0">
                      <a:solidFill>
                        <a:schemeClr val="tx1">
                          <a:lumMod val="65000"/>
                          <a:lumOff val="35000"/>
                        </a:schemeClr>
                      </a:solidFill>
                      <a:latin typeface="+mn-lt"/>
                    </a:rPr>
                    <a:t> = 4</a:t>
                  </a:r>
                  <a:endParaRPr lang="en-US" sz="2800" b="1" dirty="0">
                    <a:solidFill>
                      <a:schemeClr val="tx1">
                        <a:lumMod val="65000"/>
                        <a:lumOff val="35000"/>
                      </a:schemeClr>
                    </a:solidFill>
                    <a:latin typeface="+mn-lt"/>
                  </a:endParaRPr>
                </a:p>
              </p:txBody>
            </p:sp>
          </mc:Choice>
          <mc:Fallback xmlns="">
            <p:sp>
              <p:nvSpPr>
                <p:cNvPr id="13" name="TextBox 12">
                  <a:extLst>
                    <a:ext uri="{FF2B5EF4-FFF2-40B4-BE49-F238E27FC236}">
                      <a16:creationId xmlns:a16="http://schemas.microsoft.com/office/drawing/2014/main" id="{BB376170-69CA-D21E-09B7-AA6DFA45B4EB}"/>
                    </a:ext>
                  </a:extLst>
                </p:cNvPr>
                <p:cNvSpPr txBox="1">
                  <a:spLocks noRot="1" noChangeAspect="1" noMove="1" noResize="1" noEditPoints="1" noAdjustHandles="1" noChangeArrowheads="1" noChangeShapeType="1" noTextEdit="1"/>
                </p:cNvSpPr>
                <p:nvPr/>
              </p:nvSpPr>
              <p:spPr>
                <a:xfrm>
                  <a:off x="6212883" y="3962355"/>
                  <a:ext cx="2666849" cy="948914"/>
                </a:xfrm>
                <a:prstGeom prst="rect">
                  <a:avLst/>
                </a:prstGeom>
                <a:blipFill>
                  <a:blip r:embed="rId10"/>
                  <a:stretch>
                    <a:fillRect b="-6452"/>
                  </a:stretch>
                </a:blipFill>
              </p:spPr>
              <p:txBody>
                <a:bodyPr/>
                <a:lstStyle/>
                <a:p>
                  <a:r>
                    <a:rPr lang="en-US">
                      <a:noFill/>
                    </a:rPr>
                    <a:t> </a:t>
                  </a:r>
                </a:p>
              </p:txBody>
            </p:sp>
          </mc:Fallback>
        </mc:AlternateContent>
        <p:sp>
          <p:nvSpPr>
            <p:cNvPr id="27" name="Rectangle: Rounded Corners 26">
              <a:extLst>
                <a:ext uri="{FF2B5EF4-FFF2-40B4-BE49-F238E27FC236}">
                  <a16:creationId xmlns:a16="http://schemas.microsoft.com/office/drawing/2014/main" id="{FF70C567-075F-4324-9725-714DA13E0A13}"/>
                </a:ext>
              </a:extLst>
            </p:cNvPr>
            <p:cNvSpPr/>
            <p:nvPr/>
          </p:nvSpPr>
          <p:spPr>
            <a:xfrm>
              <a:off x="6146726" y="3862233"/>
              <a:ext cx="2384612"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37" name="Group 36">
            <a:extLst>
              <a:ext uri="{FF2B5EF4-FFF2-40B4-BE49-F238E27FC236}">
                <a16:creationId xmlns:a16="http://schemas.microsoft.com/office/drawing/2014/main" id="{EB9FC240-9047-4145-83E2-3B4927822C15}"/>
              </a:ext>
            </a:extLst>
          </p:cNvPr>
          <p:cNvGrpSpPr/>
          <p:nvPr/>
        </p:nvGrpSpPr>
        <p:grpSpPr>
          <a:xfrm>
            <a:off x="8960875" y="3477210"/>
            <a:ext cx="2805685" cy="1217238"/>
            <a:chOff x="8984939" y="3862233"/>
            <a:chExt cx="2805685" cy="1217238"/>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BA20A472-6B81-E81C-1B7C-6EBC76CD1C6B}"/>
                    </a:ext>
                  </a:extLst>
                </p:cNvPr>
                <p:cNvSpPr txBox="1"/>
                <p:nvPr/>
              </p:nvSpPr>
              <p:spPr>
                <a:xfrm>
                  <a:off x="8984939" y="4014032"/>
                  <a:ext cx="2805685" cy="940899"/>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4</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a:rPr lang="en-US" sz="3200" b="1" i="1" smtClean="0">
                          <a:solidFill>
                            <a:srgbClr val="C00000"/>
                          </a:solidFill>
                          <a:latin typeface="Cambria Math" panose="02040503050406030204" pitchFamily="18" charset="0"/>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1</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 4</m:t>
                      </m:r>
                    </m:oMath>
                  </a14:m>
                  <a:endParaRPr lang="en-US" sz="2800" b="1" dirty="0">
                    <a:solidFill>
                      <a:srgbClr val="C00000"/>
                    </a:solidFill>
                    <a:latin typeface="+mn-lt"/>
                  </a:endParaRPr>
                </a:p>
              </p:txBody>
            </p:sp>
          </mc:Choice>
          <mc:Fallback xmlns="">
            <p:sp>
              <p:nvSpPr>
                <p:cNvPr id="20" name="TextBox 19">
                  <a:extLst>
                    <a:ext uri="{FF2B5EF4-FFF2-40B4-BE49-F238E27FC236}">
                      <a16:creationId xmlns:a16="http://schemas.microsoft.com/office/drawing/2014/main" id="{BA20A472-6B81-E81C-1B7C-6EBC76CD1C6B}"/>
                    </a:ext>
                  </a:extLst>
                </p:cNvPr>
                <p:cNvSpPr txBox="1">
                  <a:spLocks noRot="1" noChangeAspect="1" noMove="1" noResize="1" noEditPoints="1" noAdjustHandles="1" noChangeArrowheads="1" noChangeShapeType="1" noTextEdit="1"/>
                </p:cNvSpPr>
                <p:nvPr/>
              </p:nvSpPr>
              <p:spPr>
                <a:xfrm>
                  <a:off x="8984939" y="4014032"/>
                  <a:ext cx="2805685" cy="940899"/>
                </a:xfrm>
                <a:prstGeom prst="rect">
                  <a:avLst/>
                </a:prstGeom>
                <a:blipFill>
                  <a:blip r:embed="rId11"/>
                  <a:stretch>
                    <a:fillRect/>
                  </a:stretch>
                </a:blipFill>
              </p:spPr>
              <p:txBody>
                <a:bodyPr/>
                <a:lstStyle/>
                <a:p>
                  <a:r>
                    <a:rPr lang="en-US">
                      <a:noFill/>
                    </a:rPr>
                    <a:t> </a:t>
                  </a:r>
                </a:p>
              </p:txBody>
            </p:sp>
          </mc:Fallback>
        </mc:AlternateContent>
        <p:sp>
          <p:nvSpPr>
            <p:cNvPr id="28" name="Rectangle: Rounded Corners 27">
              <a:extLst>
                <a:ext uri="{FF2B5EF4-FFF2-40B4-BE49-F238E27FC236}">
                  <a16:creationId xmlns:a16="http://schemas.microsoft.com/office/drawing/2014/main" id="{CCA7CD9E-D2BE-4194-AE4F-824E62AB5F1F}"/>
                </a:ext>
              </a:extLst>
            </p:cNvPr>
            <p:cNvSpPr/>
            <p:nvPr/>
          </p:nvSpPr>
          <p:spPr>
            <a:xfrm>
              <a:off x="9110440" y="3862233"/>
              <a:ext cx="265176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38" name="Group 37">
            <a:extLst>
              <a:ext uri="{FF2B5EF4-FFF2-40B4-BE49-F238E27FC236}">
                <a16:creationId xmlns:a16="http://schemas.microsoft.com/office/drawing/2014/main" id="{638CFB1E-0DD3-47B6-9F88-194DCC55B2DC}"/>
              </a:ext>
            </a:extLst>
          </p:cNvPr>
          <p:cNvGrpSpPr/>
          <p:nvPr/>
        </p:nvGrpSpPr>
        <p:grpSpPr>
          <a:xfrm>
            <a:off x="5433932" y="4961401"/>
            <a:ext cx="5185702" cy="1217238"/>
            <a:chOff x="5542211" y="5190024"/>
            <a:chExt cx="5185702" cy="1217238"/>
          </a:xfrm>
        </p:grpSpPr>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A9D2244-3594-F992-8B0B-F30372FCF7C9}"/>
                    </a:ext>
                  </a:extLst>
                </p:cNvPr>
                <p:cNvSpPr txBox="1"/>
                <p:nvPr/>
              </p:nvSpPr>
              <p:spPr>
                <a:xfrm>
                  <a:off x="5542211" y="5372427"/>
                  <a:ext cx="5185702" cy="948721"/>
                </a:xfrm>
                <a:prstGeom prst="rect">
                  <a:avLst/>
                </a:prstGeom>
                <a:noFill/>
              </p:spPr>
              <p:txBody>
                <a:bodyPr wrap="square" lIns="91440" tIns="45720" rIns="91440" bIns="45720" anchor="t">
                  <a:spAutoFit/>
                </a:bodyPr>
                <a:lstStyle/>
                <a:p>
                  <a:pPr algn="just"/>
                  <a:r>
                    <a:rPr lang="en-US" sz="3200" b="1" dirty="0">
                      <a:solidFill>
                        <a:srgbClr val="C00000"/>
                      </a:solidFill>
                      <a:latin typeface="Arial" panose="020B0604020202020204" pitchFamily="34" charset="0"/>
                      <a:cs typeface="Arial" panose="020B0604020202020204" pitchFamily="34" charset="0"/>
                    </a:rPr>
                    <a:t> </a:t>
                  </a:r>
                  <a14:m>
                    <m:oMath xmlns:m="http://schemas.openxmlformats.org/officeDocument/2006/math">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12</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r>
                        <m:rPr>
                          <m:nor/>
                        </m:rPr>
                        <a:rPr lang="en-US" sz="3200" b="1" i="0" smtClean="0">
                          <a:solidFill>
                            <a:srgbClr val="C00000"/>
                          </a:solidFill>
                          <a:latin typeface="+mn-lt"/>
                          <a:ea typeface="Cambria Math" panose="02040503050406030204" pitchFamily="18" charset="0"/>
                        </a:rPr>
                        <m:t> </m:t>
                      </m:r>
                      <m:f>
                        <m:fPr>
                          <m:ctrlPr>
                            <a:rPr lang="en-US" sz="3200" b="1" i="1" smtClean="0">
                              <a:solidFill>
                                <a:srgbClr val="C00000"/>
                              </a:solidFill>
                              <a:latin typeface="Cambria Math" panose="02040503050406030204" pitchFamily="18" charset="0"/>
                            </a:rPr>
                          </m:ctrlPr>
                        </m:fPr>
                        <m:num>
                          <m:r>
                            <m:rPr>
                              <m:nor/>
                            </m:rPr>
                            <a:rPr lang="en-US" sz="3200" b="1" i="0" smtClean="0">
                              <a:solidFill>
                                <a:srgbClr val="C00000"/>
                              </a:solidFill>
                              <a:latin typeface="+mn-lt"/>
                            </a:rPr>
                            <m:t>1</m:t>
                          </m:r>
                        </m:num>
                        <m:den>
                          <m:r>
                            <m:rPr>
                              <m:nor/>
                            </m:rPr>
                            <a:rPr lang="en-US" sz="3200" b="1" i="0" smtClean="0">
                              <a:solidFill>
                                <a:srgbClr val="C00000"/>
                              </a:solidFill>
                              <a:latin typeface="+mn-lt"/>
                            </a:rPr>
                            <m:t>5</m:t>
                          </m:r>
                        </m:den>
                      </m:f>
                      <m:r>
                        <m:rPr>
                          <m:nor/>
                        </m:rPr>
                        <a:rPr lang="en-US" sz="3200" b="1" i="0" smtClean="0">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f>
                        <m:fPr>
                          <m:ctrlPr>
                            <a:rPr lang="en-US" sz="3200" b="1" i="1">
                              <a:solidFill>
                                <a:srgbClr val="C00000"/>
                              </a:solidFill>
                              <a:latin typeface="Cambria Math" panose="02040503050406030204" pitchFamily="18" charset="0"/>
                            </a:rPr>
                          </m:ctrlPr>
                        </m:fPr>
                        <m:num>
                          <m:r>
                            <m:rPr>
                              <m:nor/>
                            </m:rPr>
                            <a:rPr lang="en-US" sz="3200" b="1">
                              <a:solidFill>
                                <a:srgbClr val="C00000"/>
                              </a:solidFill>
                              <a:latin typeface="+mn-lt"/>
                            </a:rPr>
                            <m:t>12</m:t>
                          </m:r>
                        </m:num>
                        <m:den>
                          <m:r>
                            <m:rPr>
                              <m:nor/>
                            </m:rPr>
                            <a:rPr lang="en-US" sz="3200" b="1">
                              <a:solidFill>
                                <a:srgbClr val="C00000"/>
                              </a:solidFill>
                              <a:latin typeface="+mn-lt"/>
                            </a:rPr>
                            <m:t>5</m:t>
                          </m:r>
                        </m:den>
                      </m:f>
                      <m:r>
                        <m:rPr>
                          <m:nor/>
                        </m:rPr>
                        <a:rPr lang="en-US" sz="3200" b="1">
                          <a:solidFill>
                            <a:srgbClr val="C00000"/>
                          </a:solidFill>
                          <a:latin typeface="+mn-lt"/>
                        </a:rPr>
                        <m:t> </m:t>
                      </m:r>
                      <m:r>
                        <m:rPr>
                          <m:nor/>
                        </m:rPr>
                        <a:rPr lang="en-US" sz="3200" b="1" i="0" smtClean="0">
                          <a:solidFill>
                            <a:srgbClr val="C00000"/>
                          </a:solidFill>
                          <a:latin typeface="+mn-lt"/>
                          <a:ea typeface="Cambria Math" panose="02040503050406030204" pitchFamily="18" charset="0"/>
                        </a:rPr>
                        <m:t>×</m:t>
                      </m:r>
                      <m:r>
                        <m:rPr>
                          <m:nor/>
                        </m:rPr>
                        <a:rPr lang="en-US" sz="3200" b="1">
                          <a:solidFill>
                            <a:srgbClr val="C00000"/>
                          </a:solidFill>
                          <a:latin typeface="+mn-lt"/>
                          <a:ea typeface="Cambria Math" panose="02040503050406030204" pitchFamily="18" charset="0"/>
                        </a:rPr>
                        <m:t> </m:t>
                      </m:r>
                      <m:f>
                        <m:fPr>
                          <m:ctrlPr>
                            <a:rPr lang="en-US" sz="3200" b="1" i="1">
                              <a:solidFill>
                                <a:srgbClr val="C00000"/>
                              </a:solidFill>
                              <a:latin typeface="Cambria Math" panose="02040503050406030204" pitchFamily="18" charset="0"/>
                            </a:rPr>
                          </m:ctrlPr>
                        </m:fPr>
                        <m:num>
                          <m:r>
                            <m:rPr>
                              <m:nor/>
                            </m:rPr>
                            <a:rPr lang="en-US" sz="3200" b="1" i="0" smtClean="0">
                              <a:solidFill>
                                <a:srgbClr val="C00000"/>
                              </a:solidFill>
                              <a:latin typeface="+mn-lt"/>
                            </a:rPr>
                            <m:t>5</m:t>
                          </m:r>
                        </m:num>
                        <m:den>
                          <m:r>
                            <m:rPr>
                              <m:nor/>
                            </m:rPr>
                            <a:rPr lang="en-US" sz="3200" b="1" i="0" smtClean="0">
                              <a:solidFill>
                                <a:srgbClr val="C00000"/>
                              </a:solidFill>
                              <a:latin typeface="+mn-lt"/>
                            </a:rPr>
                            <m:t>1</m:t>
                          </m:r>
                        </m:den>
                      </m:f>
                      <m:r>
                        <m:rPr>
                          <m:nor/>
                        </m:rPr>
                        <a:rPr lang="en-US" sz="3200" b="1" i="0" smtClean="0">
                          <a:solidFill>
                            <a:srgbClr val="C00000"/>
                          </a:solidFill>
                          <a:latin typeface="+mn-lt"/>
                        </a:rPr>
                        <m:t> = 12</m:t>
                      </m:r>
                    </m:oMath>
                  </a14:m>
                  <a:endParaRPr lang="en-US" sz="2800" b="1" dirty="0">
                    <a:solidFill>
                      <a:srgbClr val="C00000"/>
                    </a:solidFill>
                    <a:latin typeface="+mn-lt"/>
                  </a:endParaRPr>
                </a:p>
              </p:txBody>
            </p:sp>
          </mc:Choice>
          <mc:Fallback xmlns="">
            <p:sp>
              <p:nvSpPr>
                <p:cNvPr id="21" name="TextBox 20">
                  <a:extLst>
                    <a:ext uri="{FF2B5EF4-FFF2-40B4-BE49-F238E27FC236}">
                      <a16:creationId xmlns:a16="http://schemas.microsoft.com/office/drawing/2014/main" id="{AA9D2244-3594-F992-8B0B-F30372FCF7C9}"/>
                    </a:ext>
                  </a:extLst>
                </p:cNvPr>
                <p:cNvSpPr txBox="1">
                  <a:spLocks noRot="1" noChangeAspect="1" noMove="1" noResize="1" noEditPoints="1" noAdjustHandles="1" noChangeArrowheads="1" noChangeShapeType="1" noTextEdit="1"/>
                </p:cNvSpPr>
                <p:nvPr/>
              </p:nvSpPr>
              <p:spPr>
                <a:xfrm>
                  <a:off x="5542211" y="5372427"/>
                  <a:ext cx="5185702" cy="948721"/>
                </a:xfrm>
                <a:prstGeom prst="rect">
                  <a:avLst/>
                </a:prstGeom>
                <a:blipFill>
                  <a:blip r:embed="rId12"/>
                  <a:stretch>
                    <a:fillRect/>
                  </a:stretch>
                </a:blipFill>
              </p:spPr>
              <p:txBody>
                <a:bodyPr/>
                <a:lstStyle/>
                <a:p>
                  <a:r>
                    <a:rPr lang="en-US">
                      <a:noFill/>
                    </a:rPr>
                    <a:t> </a:t>
                  </a:r>
                </a:p>
              </p:txBody>
            </p:sp>
          </mc:Fallback>
        </mc:AlternateContent>
        <p:sp>
          <p:nvSpPr>
            <p:cNvPr id="29" name="Rectangle: Rounded Corners 28">
              <a:extLst>
                <a:ext uri="{FF2B5EF4-FFF2-40B4-BE49-F238E27FC236}">
                  <a16:creationId xmlns:a16="http://schemas.microsoft.com/office/drawing/2014/main" id="{91E99262-B3FC-46F3-82CE-5C6F7805BE02}"/>
                </a:ext>
              </a:extLst>
            </p:cNvPr>
            <p:cNvSpPr/>
            <p:nvPr/>
          </p:nvSpPr>
          <p:spPr>
            <a:xfrm>
              <a:off x="5648763" y="5190024"/>
              <a:ext cx="5055085"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39" name="Group 38">
            <a:extLst>
              <a:ext uri="{FF2B5EF4-FFF2-40B4-BE49-F238E27FC236}">
                <a16:creationId xmlns:a16="http://schemas.microsoft.com/office/drawing/2014/main" id="{7DC558D0-AD5B-41FD-A68F-168C8367C5A6}"/>
              </a:ext>
            </a:extLst>
          </p:cNvPr>
          <p:cNvGrpSpPr/>
          <p:nvPr/>
        </p:nvGrpSpPr>
        <p:grpSpPr>
          <a:xfrm>
            <a:off x="1787155" y="5000372"/>
            <a:ext cx="3332563" cy="1217238"/>
            <a:chOff x="1685380" y="5228995"/>
            <a:chExt cx="3332563" cy="1217238"/>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2D6D53C3-CF68-A519-4CCF-489DC9C5762C}"/>
                    </a:ext>
                  </a:extLst>
                </p:cNvPr>
                <p:cNvSpPr txBox="1"/>
                <p:nvPr/>
              </p:nvSpPr>
              <p:spPr>
                <a:xfrm>
                  <a:off x="1685380" y="5289155"/>
                  <a:ext cx="3332563" cy="1062599"/>
                </a:xfrm>
                <a:prstGeom prst="rect">
                  <a:avLst/>
                </a:prstGeom>
                <a:noFill/>
              </p:spPr>
              <p:txBody>
                <a:bodyPr wrap="square" lIns="91440" tIns="45720" rIns="91440" bIns="45720" anchor="t">
                  <a:spAutoFit/>
                </a:bodyPr>
                <a:lstStyle/>
                <a:p>
                  <a:pPr algn="just"/>
                  <a14:m>
                    <m:oMathPara xmlns:m="http://schemas.openxmlformats.org/officeDocument/2006/math">
                      <m:oMathParaPr>
                        <m:jc m:val="centerGroup"/>
                      </m:oMathParaPr>
                      <m:oMath xmlns:m="http://schemas.openxmlformats.org/officeDocument/2006/math">
                        <m:r>
                          <m:rPr>
                            <m:nor/>
                          </m:rPr>
                          <a:rPr lang="en-US" sz="3200" b="1" i="0" smtClean="0">
                            <a:solidFill>
                              <a:schemeClr val="tx1">
                                <a:lumMod val="65000"/>
                                <a:lumOff val="35000"/>
                              </a:schemeClr>
                            </a:solidFill>
                            <a:latin typeface="+mn-lt"/>
                          </a:rPr>
                          <m:t>2</m:t>
                        </m:r>
                        <m:f>
                          <m:fPr>
                            <m:ctrlPr>
                              <a:rPr lang="en-US" sz="3200" b="1" i="1" smtClean="0">
                                <a:solidFill>
                                  <a:schemeClr val="tx1">
                                    <a:lumMod val="65000"/>
                                    <a:lumOff val="35000"/>
                                  </a:schemeClr>
                                </a:solidFill>
                                <a:latin typeface="Cambria Math" panose="02040503050406030204" pitchFamily="18" charset="0"/>
                              </a:rPr>
                            </m:ctrlPr>
                          </m:fPr>
                          <m:num>
                            <m:r>
                              <m:rPr>
                                <m:nor/>
                              </m:rPr>
                              <a:rPr lang="en-US" sz="3200" b="1" i="0" smtClean="0">
                                <a:solidFill>
                                  <a:schemeClr val="tx1">
                                    <a:lumMod val="65000"/>
                                    <a:lumOff val="35000"/>
                                  </a:schemeClr>
                                </a:solidFill>
                                <a:latin typeface="+mn-lt"/>
                              </a:rPr>
                              <m:t>2</m:t>
                            </m:r>
                          </m:num>
                          <m:den>
                            <m:r>
                              <m:rPr>
                                <m:nor/>
                              </m:rPr>
                              <a:rPr lang="en-US" sz="3200" b="1" i="0" smtClean="0">
                                <a:solidFill>
                                  <a:schemeClr val="tx1">
                                    <a:lumMod val="65000"/>
                                    <a:lumOff val="35000"/>
                                  </a:schemeClr>
                                </a:solidFill>
                                <a:latin typeface="+mn-lt"/>
                              </a:rPr>
                              <m:t>5</m:t>
                            </m:r>
                          </m:den>
                        </m:f>
                        <m:r>
                          <m:rPr>
                            <m:nor/>
                          </m:rPr>
                          <a:rPr lang="en-US" sz="3200" b="1" i="0" smtClean="0">
                            <a:solidFill>
                              <a:schemeClr val="tx1">
                                <a:lumMod val="65000"/>
                                <a:lumOff val="35000"/>
                              </a:schemeClr>
                            </a:solidFill>
                            <a:latin typeface="+mn-lt"/>
                          </a:rPr>
                          <m:t> </m:t>
                        </m:r>
                        <m:r>
                          <m:rPr>
                            <m:nor/>
                          </m:rPr>
                          <a:rPr lang="en-US" sz="3200" b="1" i="0" smtClean="0">
                            <a:solidFill>
                              <a:schemeClr val="tx1">
                                <a:lumMod val="65000"/>
                                <a:lumOff val="35000"/>
                              </a:schemeClr>
                            </a:solidFill>
                            <a:latin typeface="+mn-lt"/>
                            <a:ea typeface="Cambria Math" panose="02040503050406030204" pitchFamily="18" charset="0"/>
                          </a:rPr>
                          <m:t>÷</m:t>
                        </m:r>
                        <m:r>
                          <m:rPr>
                            <m:nor/>
                          </m:rPr>
                          <a:rPr lang="en-US" sz="3200" b="1" i="0" smtClean="0">
                            <a:solidFill>
                              <a:schemeClr val="tx1">
                                <a:lumMod val="65000"/>
                                <a:lumOff val="35000"/>
                              </a:schemeClr>
                            </a:solidFill>
                            <a:latin typeface="+mn-lt"/>
                            <a:ea typeface="Cambria Math" panose="02040503050406030204" pitchFamily="18" charset="0"/>
                          </a:rPr>
                          <m:t> </m:t>
                        </m:r>
                        <m:f>
                          <m:fPr>
                            <m:ctrlPr>
                              <a:rPr lang="en-US" sz="3200" b="1" i="1" smtClean="0">
                                <a:solidFill>
                                  <a:schemeClr val="tx1">
                                    <a:lumMod val="65000"/>
                                    <a:lumOff val="35000"/>
                                  </a:schemeClr>
                                </a:solidFill>
                                <a:latin typeface="Cambria Math" panose="02040503050406030204" pitchFamily="18" charset="0"/>
                                <a:ea typeface="Cambria Math" panose="02040503050406030204" pitchFamily="18" charset="0"/>
                              </a:rPr>
                            </m:ctrlPr>
                          </m:fPr>
                          <m:num>
                            <m:r>
                              <m:rPr>
                                <m:nor/>
                              </m:rPr>
                              <a:rPr lang="en-US" sz="3200" b="1" i="0" smtClean="0">
                                <a:solidFill>
                                  <a:schemeClr val="tx1">
                                    <a:lumMod val="65000"/>
                                    <a:lumOff val="35000"/>
                                  </a:schemeClr>
                                </a:solidFill>
                                <a:latin typeface="+mn-lt"/>
                                <a:ea typeface="Cambria Math" panose="02040503050406030204" pitchFamily="18" charset="0"/>
                              </a:rPr>
                              <m:t>1</m:t>
                            </m:r>
                          </m:num>
                          <m:den>
                            <m:r>
                              <m:rPr>
                                <m:nor/>
                              </m:rPr>
                              <a:rPr lang="en-US" sz="3200" b="1" i="0" smtClean="0">
                                <a:solidFill>
                                  <a:schemeClr val="tx1">
                                    <a:lumMod val="65000"/>
                                    <a:lumOff val="35000"/>
                                  </a:schemeClr>
                                </a:solidFill>
                                <a:latin typeface="+mn-lt"/>
                                <a:ea typeface="Cambria Math" panose="02040503050406030204" pitchFamily="18" charset="0"/>
                              </a:rPr>
                              <m:t>5</m:t>
                            </m:r>
                          </m:den>
                        </m:f>
                        <m:r>
                          <m:rPr>
                            <m:nor/>
                          </m:rPr>
                          <a:rPr lang="en-US" sz="3200" b="1" i="0" smtClean="0">
                            <a:solidFill>
                              <a:schemeClr val="tx1">
                                <a:lumMod val="65000"/>
                                <a:lumOff val="35000"/>
                              </a:schemeClr>
                            </a:solidFill>
                            <a:latin typeface="+mn-lt"/>
                            <a:ea typeface="Cambria Math" panose="02040503050406030204" pitchFamily="18" charset="0"/>
                          </a:rPr>
                          <m:t> = 12</m:t>
                        </m:r>
                      </m:oMath>
                    </m:oMathPara>
                  </a14:m>
                  <a:endParaRPr lang="en-US" sz="3200" b="1" dirty="0">
                    <a:solidFill>
                      <a:schemeClr val="tx1">
                        <a:lumMod val="65000"/>
                        <a:lumOff val="35000"/>
                      </a:schemeClr>
                    </a:solidFill>
                    <a:latin typeface="+mn-lt"/>
                  </a:endParaRPr>
                </a:p>
              </p:txBody>
            </p:sp>
          </mc:Choice>
          <mc:Fallback xmlns="">
            <p:sp>
              <p:nvSpPr>
                <p:cNvPr id="15" name="TextBox 14">
                  <a:extLst>
                    <a:ext uri="{FF2B5EF4-FFF2-40B4-BE49-F238E27FC236}">
                      <a16:creationId xmlns:a16="http://schemas.microsoft.com/office/drawing/2014/main" id="{2D6D53C3-CF68-A519-4CCF-489DC9C5762C}"/>
                    </a:ext>
                  </a:extLst>
                </p:cNvPr>
                <p:cNvSpPr txBox="1">
                  <a:spLocks noRot="1" noChangeAspect="1" noMove="1" noResize="1" noEditPoints="1" noAdjustHandles="1" noChangeArrowheads="1" noChangeShapeType="1" noTextEdit="1"/>
                </p:cNvSpPr>
                <p:nvPr/>
              </p:nvSpPr>
              <p:spPr>
                <a:xfrm>
                  <a:off x="1685380" y="5289155"/>
                  <a:ext cx="3332563" cy="1062599"/>
                </a:xfrm>
                <a:prstGeom prst="rect">
                  <a:avLst/>
                </a:prstGeom>
                <a:blipFill>
                  <a:blip r:embed="rId13"/>
                  <a:stretch>
                    <a:fillRect/>
                  </a:stretch>
                </a:blipFill>
              </p:spPr>
              <p:txBody>
                <a:bodyPr/>
                <a:lstStyle/>
                <a:p>
                  <a:r>
                    <a:rPr lang="en-US">
                      <a:noFill/>
                    </a:rPr>
                    <a:t> </a:t>
                  </a:r>
                </a:p>
              </p:txBody>
            </p:sp>
          </mc:Fallback>
        </mc:AlternateContent>
        <p:sp>
          <p:nvSpPr>
            <p:cNvPr id="30" name="Rectangle: Rounded Corners 29">
              <a:extLst>
                <a:ext uri="{FF2B5EF4-FFF2-40B4-BE49-F238E27FC236}">
                  <a16:creationId xmlns:a16="http://schemas.microsoft.com/office/drawing/2014/main" id="{572AED15-0B05-465C-90FC-150830F5B934}"/>
                </a:ext>
              </a:extLst>
            </p:cNvPr>
            <p:cNvSpPr/>
            <p:nvPr/>
          </p:nvSpPr>
          <p:spPr>
            <a:xfrm>
              <a:off x="1703283" y="5228995"/>
              <a:ext cx="3095630" cy="1217238"/>
            </a:xfr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cxnSp>
        <p:nvCxnSpPr>
          <p:cNvPr id="31" name="Straight Arrow Connector 30">
            <a:extLst>
              <a:ext uri="{FF2B5EF4-FFF2-40B4-BE49-F238E27FC236}">
                <a16:creationId xmlns:a16="http://schemas.microsoft.com/office/drawing/2014/main" id="{D8499A2D-19ED-4150-B9AF-889BA814B043}"/>
              </a:ext>
            </a:extLst>
          </p:cNvPr>
          <p:cNvCxnSpPr/>
          <p:nvPr/>
        </p:nvCxnSpPr>
        <p:spPr>
          <a:xfrm>
            <a:off x="2996110" y="3638249"/>
            <a:ext cx="553695"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643681E-2670-4DF3-9BB7-76B52E430C7B}"/>
              </a:ext>
            </a:extLst>
          </p:cNvPr>
          <p:cNvCxnSpPr/>
          <p:nvPr/>
        </p:nvCxnSpPr>
        <p:spPr>
          <a:xfrm>
            <a:off x="8541286" y="4133195"/>
            <a:ext cx="553695"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ABCF155-0E0A-4860-ABEE-2BEE4BA0307A}"/>
              </a:ext>
            </a:extLst>
          </p:cNvPr>
          <p:cNvCxnSpPr>
            <a:cxnSpLocks/>
          </p:cNvCxnSpPr>
          <p:nvPr/>
        </p:nvCxnSpPr>
        <p:spPr>
          <a:xfrm>
            <a:off x="8591709" y="2495958"/>
            <a:ext cx="553695"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A68EF99-9385-4EE4-B977-406B9EEF687D}"/>
              </a:ext>
            </a:extLst>
          </p:cNvPr>
          <p:cNvCxnSpPr/>
          <p:nvPr/>
        </p:nvCxnSpPr>
        <p:spPr>
          <a:xfrm>
            <a:off x="4911772" y="5598439"/>
            <a:ext cx="553695"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50004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500"/>
                                        <p:tgtEl>
                                          <p:spTgt spid="19"/>
                                        </p:tgtEl>
                                      </p:cBhvr>
                                    </p:animEffect>
                                  </p:childTnLst>
                                </p:cTn>
                              </p:par>
                            </p:childTnLst>
                          </p:cTn>
                        </p:par>
                        <p:par>
                          <p:cTn id="12" fill="hold">
                            <p:stCondLst>
                              <p:cond delay="1000"/>
                            </p:stCondLst>
                            <p:childTnLst>
                              <p:par>
                                <p:cTn id="13" presetID="1" presetClass="entr" presetSubtype="0" fill="hold" grpId="0" nodeType="afterEffect">
                                  <p:stCondLst>
                                    <p:cond delay="0"/>
                                  </p:stCondLst>
                                  <p:iterate type="wd">
                                    <p:tmAbs val="500"/>
                                  </p:iterate>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left)">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F2684AC1-1A52-4C2F-9703-AD20748BD4C1}"/>
                  </a:ext>
                </a:extLst>
              </p:cNvPr>
              <p:cNvSpPr/>
              <p:nvPr/>
            </p:nvSpPr>
            <p:spPr>
              <a:xfrm>
                <a:off x="2803144" y="2246576"/>
                <a:ext cx="6624320" cy="914400"/>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14:m>
                  <m:oMath xmlns:m="http://schemas.openxmlformats.org/officeDocument/2006/math">
                    <m:r>
                      <a:rPr lang="fr-FR" sz="2800" b="1" smtClean="0">
                        <a:solidFill>
                          <a:schemeClr val="bg1"/>
                        </a:solidFill>
                        <a:latin typeface="Cambria Math" panose="02040503050406030204" pitchFamily="18" charset="0"/>
                      </a:rPr>
                      <m:t> </m:t>
                    </m:r>
                  </m:oMath>
                </a14:m>
                <a:r>
                  <a:rPr lang="fr-FR" sz="2800" b="1" cap="none" spc="0" dirty="0">
                    <a:ln w="22225">
                      <a:noFill/>
                      <a:prstDash val="solid"/>
                    </a:ln>
                    <a:solidFill>
                      <a:schemeClr val="bg1"/>
                    </a:solidFill>
                    <a:effectLst/>
                    <a:latin typeface="+mj-lt"/>
                  </a:rPr>
                  <a:t>Pour diviser deux fractions</a:t>
                </a:r>
              </a:p>
            </p:txBody>
          </p:sp>
        </mc:Choice>
        <mc:Fallback xmlns="">
          <p:sp>
            <p:nvSpPr>
              <p:cNvPr id="11" name="Rectangle: Rounded Corners 10">
                <a:extLst>
                  <a:ext uri="{FF2B5EF4-FFF2-40B4-BE49-F238E27FC236}">
                    <a16:creationId xmlns:a16="http://schemas.microsoft.com/office/drawing/2014/main" id="{F2684AC1-1A52-4C2F-9703-AD20748BD4C1}"/>
                  </a:ext>
                </a:extLst>
              </p:cNvPr>
              <p:cNvSpPr>
                <a:spLocks noRot="1" noChangeAspect="1" noMove="1" noResize="1" noEditPoints="1" noAdjustHandles="1" noChangeArrowheads="1" noChangeShapeType="1" noTextEdit="1"/>
              </p:cNvSpPr>
              <p:nvPr/>
            </p:nvSpPr>
            <p:spPr>
              <a:xfrm>
                <a:off x="2803144" y="2246576"/>
                <a:ext cx="6624320" cy="914400"/>
              </a:xfrm>
              <a:prstGeom prst="roundRect">
                <a:avLst/>
              </a:prstGeom>
              <a:blipFill>
                <a:blip r:embed="rId4"/>
                <a:stretch>
                  <a:fillRect/>
                </a:stretch>
              </a:blip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813D27D2-07EE-4DDB-8D6E-F56B49BE8A9C}"/>
                  </a:ext>
                </a:extLst>
              </p:cNvPr>
              <p:cNvSpPr/>
              <p:nvPr/>
            </p:nvSpPr>
            <p:spPr>
              <a:xfrm>
                <a:off x="2791823" y="4019782"/>
                <a:ext cx="6608354" cy="1250258"/>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14:m>
                  <m:oMath xmlns:m="http://schemas.openxmlformats.org/officeDocument/2006/math">
                    <m:r>
                      <a:rPr lang="fr-FR" sz="2800" b="1" smtClean="0">
                        <a:ln w="22225">
                          <a:noFill/>
                          <a:prstDash val="solid"/>
                        </a:ln>
                        <a:solidFill>
                          <a:schemeClr val="bg1"/>
                        </a:solidFill>
                        <a:latin typeface="Cambria Math" panose="02040503050406030204" pitchFamily="18" charset="0"/>
                      </a:rPr>
                      <m:t> </m:t>
                    </m:r>
                  </m:oMath>
                </a14:m>
                <a:r>
                  <a:rPr lang="fr-FR" sz="2800" b="1" dirty="0">
                    <a:ln w="22225">
                      <a:noFill/>
                      <a:prstDash val="solid"/>
                    </a:ln>
                    <a:solidFill>
                      <a:schemeClr val="bg1"/>
                    </a:solidFill>
                    <a:latin typeface="+mj-lt"/>
                  </a:rPr>
                  <a:t>Multiplier la première fraction par l’inverse de la seconde fraction</a:t>
                </a:r>
              </a:p>
            </p:txBody>
          </p:sp>
        </mc:Choice>
        <mc:Fallback xmlns="">
          <p:sp>
            <p:nvSpPr>
              <p:cNvPr id="17" name="Rectangle: Rounded Corners 16">
                <a:extLst>
                  <a:ext uri="{FF2B5EF4-FFF2-40B4-BE49-F238E27FC236}">
                    <a16:creationId xmlns:a16="http://schemas.microsoft.com/office/drawing/2014/main" id="{813D27D2-07EE-4DDB-8D6E-F56B49BE8A9C}"/>
                  </a:ext>
                </a:extLst>
              </p:cNvPr>
              <p:cNvSpPr>
                <a:spLocks noRot="1" noChangeAspect="1" noMove="1" noResize="1" noEditPoints="1" noAdjustHandles="1" noChangeArrowheads="1" noChangeShapeType="1" noTextEdit="1"/>
              </p:cNvSpPr>
              <p:nvPr/>
            </p:nvSpPr>
            <p:spPr>
              <a:xfrm>
                <a:off x="2791823" y="4019782"/>
                <a:ext cx="6608354" cy="1250258"/>
              </a:xfrm>
              <a:prstGeom prst="roundRect">
                <a:avLst/>
              </a:prstGeom>
              <a:blipFill>
                <a:blip r:embed="rId5"/>
                <a:stretch>
                  <a:fillRect/>
                </a:stretch>
              </a:blipFill>
              <a:ln/>
            </p:spPr>
            <p:txBody>
              <a:bodyPr/>
              <a:lstStyle/>
              <a:p>
                <a:r>
                  <a:rPr lang="en-US">
                    <a:noFill/>
                  </a:rPr>
                  <a:t> </a:t>
                </a:r>
              </a:p>
            </p:txBody>
          </p:sp>
        </mc:Fallback>
      </mc:AlternateContent>
      <p:cxnSp>
        <p:nvCxnSpPr>
          <p:cNvPr id="14" name="Straight Arrow Connector 13">
            <a:extLst>
              <a:ext uri="{FF2B5EF4-FFF2-40B4-BE49-F238E27FC236}">
                <a16:creationId xmlns:a16="http://schemas.microsoft.com/office/drawing/2014/main" id="{FE9F0837-5826-FB0C-3EA2-9E606A5B2A40}"/>
              </a:ext>
            </a:extLst>
          </p:cNvPr>
          <p:cNvCxnSpPr>
            <a:cxnSpLocks/>
          </p:cNvCxnSpPr>
          <p:nvPr/>
        </p:nvCxnSpPr>
        <p:spPr>
          <a:xfrm>
            <a:off x="6096000" y="3160976"/>
            <a:ext cx="0" cy="917327"/>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15786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500"/>
                                  </p:stCondLst>
                                  <p:iterate type="wd">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D98D8C86-09D2-4530-A165-3666C3BFA10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endParaRPr lang="fr-FR" sz="3200" b="1" dirty="0">
              <a:solidFill>
                <a:schemeClr val="bg1"/>
              </a:solidFill>
              <a:latin typeface="Comic Sans MS"/>
            </a:endParaRPr>
          </a:p>
        </p:txBody>
      </p:sp>
      <mc:AlternateContent xmlns:mc="http://schemas.openxmlformats.org/markup-compatibility/2006" xmlns:a14="http://schemas.microsoft.com/office/drawing/2010/main">
        <mc:Choice Requires="a14">
          <p:sp>
            <p:nvSpPr>
              <p:cNvPr id="11" name="Rectangle: Rounded Corners 10">
                <a:extLst>
                  <a:ext uri="{FF2B5EF4-FFF2-40B4-BE49-F238E27FC236}">
                    <a16:creationId xmlns:a16="http://schemas.microsoft.com/office/drawing/2014/main" id="{F2684AC1-1A52-4C2F-9703-AD20748BD4C1}"/>
                  </a:ext>
                </a:extLst>
              </p:cNvPr>
              <p:cNvSpPr/>
              <p:nvPr/>
            </p:nvSpPr>
            <p:spPr>
              <a:xfrm>
                <a:off x="2783840" y="1317662"/>
                <a:ext cx="6624320" cy="914400"/>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14:m>
                  <m:oMath xmlns:m="http://schemas.openxmlformats.org/officeDocument/2006/math">
                    <m:r>
                      <a:rPr lang="fr-FR" sz="2800" b="1" smtClean="0">
                        <a:solidFill>
                          <a:schemeClr val="bg1"/>
                        </a:solidFill>
                        <a:latin typeface="Cambria Math" panose="02040503050406030204" pitchFamily="18" charset="0"/>
                      </a:rPr>
                      <m:t> </m:t>
                    </m:r>
                  </m:oMath>
                </a14:m>
                <a:r>
                  <a:rPr lang="fr-FR" sz="2800" b="1" dirty="0">
                    <a:solidFill>
                      <a:schemeClr val="bg1"/>
                    </a:solidFill>
                    <a:latin typeface="+mj-lt"/>
                  </a:rPr>
                  <a:t>Pour diviser deux nombres mixtes</a:t>
                </a:r>
              </a:p>
            </p:txBody>
          </p:sp>
        </mc:Choice>
        <mc:Fallback xmlns="">
          <p:sp>
            <p:nvSpPr>
              <p:cNvPr id="11" name="Rectangle: Rounded Corners 10">
                <a:extLst>
                  <a:ext uri="{FF2B5EF4-FFF2-40B4-BE49-F238E27FC236}">
                    <a16:creationId xmlns:a16="http://schemas.microsoft.com/office/drawing/2014/main" id="{F2684AC1-1A52-4C2F-9703-AD20748BD4C1}"/>
                  </a:ext>
                </a:extLst>
              </p:cNvPr>
              <p:cNvSpPr>
                <a:spLocks noRot="1" noChangeAspect="1" noMove="1" noResize="1" noEditPoints="1" noAdjustHandles="1" noChangeArrowheads="1" noChangeShapeType="1" noTextEdit="1"/>
              </p:cNvSpPr>
              <p:nvPr/>
            </p:nvSpPr>
            <p:spPr>
              <a:xfrm>
                <a:off x="2783840" y="1317662"/>
                <a:ext cx="6624320" cy="914400"/>
              </a:xfrm>
              <a:prstGeom prst="roundRect">
                <a:avLst/>
              </a:prstGeom>
              <a:blipFill>
                <a:blip r:embed="rId4"/>
                <a:stretch>
                  <a:fillRect/>
                </a:stretch>
              </a:blip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Rounded Corners 16">
                <a:extLst>
                  <a:ext uri="{FF2B5EF4-FFF2-40B4-BE49-F238E27FC236}">
                    <a16:creationId xmlns:a16="http://schemas.microsoft.com/office/drawing/2014/main" id="{813D27D2-07EE-4DDB-8D6E-F56B49BE8A9C}"/>
                  </a:ext>
                </a:extLst>
              </p:cNvPr>
              <p:cNvSpPr/>
              <p:nvPr/>
            </p:nvSpPr>
            <p:spPr>
              <a:xfrm>
                <a:off x="2799806" y="4290080"/>
                <a:ext cx="6608354" cy="1250258"/>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14:m>
                  <m:oMath xmlns:m="http://schemas.openxmlformats.org/officeDocument/2006/math">
                    <m:r>
                      <a:rPr lang="fr-FR" sz="2800" b="1" smtClean="0">
                        <a:solidFill>
                          <a:schemeClr val="bg1"/>
                        </a:solidFill>
                        <a:latin typeface="Cambria Math" panose="02040503050406030204" pitchFamily="18" charset="0"/>
                      </a:rPr>
                      <m:t> </m:t>
                    </m:r>
                  </m:oMath>
                </a14:m>
                <a:r>
                  <a:rPr lang="fr-FR" sz="2800" b="1" dirty="0">
                    <a:solidFill>
                      <a:schemeClr val="bg1"/>
                    </a:solidFill>
                    <a:latin typeface="+mj-lt"/>
                  </a:rPr>
                  <a:t>Multiplier la première fraction par l’inverse de la seconde fraction</a:t>
                </a:r>
              </a:p>
            </p:txBody>
          </p:sp>
        </mc:Choice>
        <mc:Fallback xmlns="">
          <p:sp>
            <p:nvSpPr>
              <p:cNvPr id="17" name="Rectangle: Rounded Corners 16">
                <a:extLst>
                  <a:ext uri="{FF2B5EF4-FFF2-40B4-BE49-F238E27FC236}">
                    <a16:creationId xmlns:a16="http://schemas.microsoft.com/office/drawing/2014/main" id="{813D27D2-07EE-4DDB-8D6E-F56B49BE8A9C}"/>
                  </a:ext>
                </a:extLst>
              </p:cNvPr>
              <p:cNvSpPr>
                <a:spLocks noRot="1" noChangeAspect="1" noMove="1" noResize="1" noEditPoints="1" noAdjustHandles="1" noChangeArrowheads="1" noChangeShapeType="1" noTextEdit="1"/>
              </p:cNvSpPr>
              <p:nvPr/>
            </p:nvSpPr>
            <p:spPr>
              <a:xfrm>
                <a:off x="2799806" y="4290080"/>
                <a:ext cx="6608354" cy="1250258"/>
              </a:xfrm>
              <a:prstGeom prst="roundRect">
                <a:avLst/>
              </a:prstGeom>
              <a:blipFill>
                <a:blip r:embed="rId5"/>
                <a:stretch>
                  <a:fillRect/>
                </a:stretch>
              </a:blipFill>
              <a:ln/>
            </p:spPr>
            <p:txBody>
              <a:bodyPr/>
              <a:lstStyle/>
              <a:p>
                <a:r>
                  <a:rPr lang="en-US">
                    <a:noFill/>
                  </a:rPr>
                  <a:t> </a:t>
                </a:r>
              </a:p>
            </p:txBody>
          </p:sp>
        </mc:Fallback>
      </mc:AlternateContent>
      <p:cxnSp>
        <p:nvCxnSpPr>
          <p:cNvPr id="18" name="Straight Arrow Connector 17">
            <a:extLst>
              <a:ext uri="{FF2B5EF4-FFF2-40B4-BE49-F238E27FC236}">
                <a16:creationId xmlns:a16="http://schemas.microsoft.com/office/drawing/2014/main" id="{A7B8DBD3-5E4B-4A77-8429-B4BD77B81930}"/>
              </a:ext>
            </a:extLst>
          </p:cNvPr>
          <p:cNvCxnSpPr>
            <a:cxnSpLocks/>
          </p:cNvCxnSpPr>
          <p:nvPr/>
        </p:nvCxnSpPr>
        <p:spPr>
          <a:xfrm flipH="1">
            <a:off x="6132805" y="3603662"/>
            <a:ext cx="7983" cy="686418"/>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2D933AFF-ABA7-40E5-8AAD-08E0EEF421FA}"/>
                  </a:ext>
                </a:extLst>
              </p:cNvPr>
              <p:cNvSpPr/>
              <p:nvPr/>
            </p:nvSpPr>
            <p:spPr>
              <a:xfrm>
                <a:off x="2799806" y="2689262"/>
                <a:ext cx="6624320" cy="914400"/>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14:m>
                  <m:oMath xmlns:m="http://schemas.openxmlformats.org/officeDocument/2006/math">
                    <m:r>
                      <a:rPr lang="fr-FR" sz="2800" b="1" smtClean="0">
                        <a:solidFill>
                          <a:schemeClr val="bg1"/>
                        </a:solidFill>
                        <a:latin typeface="Cambria Math" panose="02040503050406030204" pitchFamily="18" charset="0"/>
                      </a:rPr>
                      <m:t> </m:t>
                    </m:r>
                  </m:oMath>
                </a14:m>
                <a:r>
                  <a:rPr lang="fr-FR" sz="2800" b="1" dirty="0">
                    <a:solidFill>
                      <a:schemeClr val="bg1"/>
                    </a:solidFill>
                    <a:latin typeface="+mj-lt"/>
                  </a:rPr>
                  <a:t>Ecrire les nombres mixtes sous forme de fractions impropres</a:t>
                </a:r>
              </a:p>
            </p:txBody>
          </p:sp>
        </mc:Choice>
        <mc:Fallback xmlns="">
          <p:sp>
            <p:nvSpPr>
              <p:cNvPr id="13" name="Rectangle: Rounded Corners 12">
                <a:extLst>
                  <a:ext uri="{FF2B5EF4-FFF2-40B4-BE49-F238E27FC236}">
                    <a16:creationId xmlns:a16="http://schemas.microsoft.com/office/drawing/2014/main" id="{2D933AFF-ABA7-40E5-8AAD-08E0EEF421FA}"/>
                  </a:ext>
                </a:extLst>
              </p:cNvPr>
              <p:cNvSpPr>
                <a:spLocks noRot="1" noChangeAspect="1" noMove="1" noResize="1" noEditPoints="1" noAdjustHandles="1" noChangeArrowheads="1" noChangeShapeType="1" noTextEdit="1"/>
              </p:cNvSpPr>
              <p:nvPr/>
            </p:nvSpPr>
            <p:spPr>
              <a:xfrm>
                <a:off x="2799806" y="2689262"/>
                <a:ext cx="6624320" cy="914400"/>
              </a:xfrm>
              <a:prstGeom prst="roundRect">
                <a:avLst/>
              </a:prstGeom>
              <a:blipFill>
                <a:blip r:embed="rId6"/>
                <a:stretch>
                  <a:fillRect/>
                </a:stretch>
              </a:blipFill>
              <a:ln/>
            </p:spPr>
            <p:txBody>
              <a:bodyPr/>
              <a:lstStyle/>
              <a:p>
                <a:r>
                  <a:rPr lang="en-US">
                    <a:noFill/>
                  </a:rPr>
                  <a:t> </a:t>
                </a:r>
              </a:p>
            </p:txBody>
          </p:sp>
        </mc:Fallback>
      </mc:AlternateContent>
      <p:cxnSp>
        <p:nvCxnSpPr>
          <p:cNvPr id="14" name="Straight Arrow Connector 13">
            <a:extLst>
              <a:ext uri="{FF2B5EF4-FFF2-40B4-BE49-F238E27FC236}">
                <a16:creationId xmlns:a16="http://schemas.microsoft.com/office/drawing/2014/main" id="{FE9F0837-5826-FB0C-3EA2-9E606A5B2A40}"/>
              </a:ext>
            </a:extLst>
          </p:cNvPr>
          <p:cNvCxnSpPr>
            <a:cxnSpLocks/>
          </p:cNvCxnSpPr>
          <p:nvPr/>
        </p:nvCxnSpPr>
        <p:spPr>
          <a:xfrm>
            <a:off x="6132805" y="2220832"/>
            <a:ext cx="0" cy="45720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8486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 presetClass="entr" presetSubtype="0"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500"/>
                            </p:stCondLst>
                            <p:childTnLst>
                              <p:par>
                                <p:cTn id="17" presetID="10" presetClass="entr" presetSubtype="0" fill="hold" grpId="0" nodeType="after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4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2C9AE0-2863-482C-91B6-D8A991EB5B04}">
  <ds:schemaRefs>
    <ds:schemaRef ds:uri="20540652-c8d4-4907-a72c-8ae251fa5497"/>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schemas.microsoft.com/office/infopath/2007/PartnerControls"/>
    <ds:schemaRef ds:uri="d23d726e-30b8-4020-9bcc-ea20acae9033"/>
    <ds:schemaRef ds:uri="http://www.w3.org/XML/1998/namespace"/>
    <ds:schemaRef ds:uri="http://purl.org/dc/dcmitype/"/>
    <ds:schemaRef ds:uri="http://purl.org/dc/terms/"/>
  </ds:schemaRefs>
</ds:datastoreItem>
</file>

<file path=customXml/itemProps2.xml><?xml version="1.0" encoding="utf-8"?>
<ds:datastoreItem xmlns:ds="http://schemas.openxmlformats.org/officeDocument/2006/customXml" ds:itemID="{EF8EDB57-09A0-4C29-BC94-3E9320684E5B}">
  <ds:schemaRefs>
    <ds:schemaRef ds:uri="http://schemas.microsoft.com/sharepoint/v3/contenttype/forms"/>
  </ds:schemaRefs>
</ds:datastoreItem>
</file>

<file path=customXml/itemProps3.xml><?xml version="1.0" encoding="utf-8"?>
<ds:datastoreItem xmlns:ds="http://schemas.openxmlformats.org/officeDocument/2006/customXml" ds:itemID="{945A58C4-36EB-44BB-B32B-B99BA4CE98E7}"/>
</file>

<file path=docProps/app.xml><?xml version="1.0" encoding="utf-8"?>
<Properties xmlns="http://schemas.openxmlformats.org/officeDocument/2006/extended-properties" xmlns:vt="http://schemas.openxmlformats.org/officeDocument/2006/docPropsVTypes">
  <TotalTime>24871</TotalTime>
  <Words>3927</Words>
  <Application>Microsoft Office PowerPoint</Application>
  <PresentationFormat>Widescreen</PresentationFormat>
  <Paragraphs>504</Paragraphs>
  <Slides>41</Slides>
  <Notes>40</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41</vt:i4>
      </vt:variant>
    </vt:vector>
  </HeadingPairs>
  <TitlesOfParts>
    <vt:vector size="51" baseType="lpstr">
      <vt:lpstr>Arial</vt:lpstr>
      <vt:lpstr>Calibri</vt:lpstr>
      <vt:lpstr>Calibri Light</vt:lpstr>
      <vt:lpstr>Cambria Math</vt:lpstr>
      <vt:lpstr>Comic Sans MS</vt:lpstr>
      <vt:lpstr>Noto Sans Symbols</vt:lpstr>
      <vt:lpstr>Times New Roman</vt:lpstr>
      <vt:lpstr>Twentieth Century</vt:lpstr>
      <vt:lpstr>Integral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Zeina Hijazi</dc:creator>
  <cp:lastModifiedBy>Theresia Tabchi</cp:lastModifiedBy>
  <cp:revision>457</cp:revision>
  <dcterms:created xsi:type="dcterms:W3CDTF">2020-11-03T06:34:51Z</dcterms:created>
  <dcterms:modified xsi:type="dcterms:W3CDTF">2023-10-21T04:26:25Z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0x0101009F54216B8249A44DBCB9574DC42E64E6</vt:lpwstr>
  </property>
</Properties>
</file>