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notesSlides/notesSlide4.xml" ContentType="application/vnd.openxmlformats-officedocument.presentationml.notesSlide+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tags/tag32.xml" ContentType="application/vnd.openxmlformats-officedocument.presentationml.tags+xml"/>
  <Override PartName="/ppt/notesSlides/notesSlide21.xml" ContentType="application/vnd.openxmlformats-officedocument.presentationml.notesSlide+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notesSlides/notesSlide23.xml" ContentType="application/vnd.openxmlformats-officedocument.presentationml.notesSlide+xml"/>
  <Override PartName="/ppt/tags/tag35.xml" ContentType="application/vnd.openxmlformats-officedocument.presentationml.tags+xml"/>
  <Override PartName="/ppt/notesSlides/notesSlide24.xml" ContentType="application/vnd.openxmlformats-officedocument.presentationml.notesSlide+xml"/>
  <Override PartName="/ppt/tags/tag36.xml" ContentType="application/vnd.openxmlformats-officedocument.presentationml.tags+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notesSlides/notesSlide2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40.xml" ContentType="application/vnd.openxmlformats-officedocument.presentationml.tags+xml"/>
  <Override PartName="/ppt/notesSlides/notesSlide29.xml" ContentType="application/vnd.openxmlformats-officedocument.presentationml.notesSlide+xml"/>
  <Override PartName="/ppt/tags/tag41.xml" ContentType="application/vnd.openxmlformats-officedocument.presentationml.tags+xml"/>
  <Override PartName="/ppt/notesSlides/notesSlide30.xml" ContentType="application/vnd.openxmlformats-officedocument.presentationml.notesSlide+xml"/>
  <Override PartName="/ppt/tags/tag42.xml" ContentType="application/vnd.openxmlformats-officedocument.presentationml.tag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37"/>
  </p:notesMasterIdLst>
  <p:handoutMasterIdLst>
    <p:handoutMasterId r:id="rId38"/>
  </p:handoutMasterIdLst>
  <p:sldIdLst>
    <p:sldId id="1946" r:id="rId5"/>
    <p:sldId id="1977" r:id="rId6"/>
    <p:sldId id="1978" r:id="rId7"/>
    <p:sldId id="1979" r:id="rId8"/>
    <p:sldId id="523" r:id="rId9"/>
    <p:sldId id="1948" r:id="rId10"/>
    <p:sldId id="1949" r:id="rId11"/>
    <p:sldId id="1950" r:id="rId12"/>
    <p:sldId id="527" r:id="rId13"/>
    <p:sldId id="1951" r:id="rId14"/>
    <p:sldId id="1952" r:id="rId15"/>
    <p:sldId id="677" r:id="rId16"/>
    <p:sldId id="1953" r:id="rId17"/>
    <p:sldId id="1954" r:id="rId18"/>
    <p:sldId id="1955" r:id="rId19"/>
    <p:sldId id="1956" r:id="rId20"/>
    <p:sldId id="1958" r:id="rId21"/>
    <p:sldId id="1960" r:id="rId22"/>
    <p:sldId id="1962" r:id="rId23"/>
    <p:sldId id="1963" r:id="rId24"/>
    <p:sldId id="1964" r:id="rId25"/>
    <p:sldId id="1965" r:id="rId26"/>
    <p:sldId id="1967" r:id="rId27"/>
    <p:sldId id="1969" r:id="rId28"/>
    <p:sldId id="1970" r:id="rId29"/>
    <p:sldId id="1971" r:id="rId30"/>
    <p:sldId id="1972" r:id="rId31"/>
    <p:sldId id="1973" r:id="rId32"/>
    <p:sldId id="1974" r:id="rId33"/>
    <p:sldId id="1975" r:id="rId34"/>
    <p:sldId id="1976" r:id="rId35"/>
    <p:sldId id="258" r:id="rId36"/>
  </p:sldIdLst>
  <p:sldSz cx="12192000" cy="6858000"/>
  <p:notesSz cx="6858000" cy="9144000"/>
  <p:custDataLst>
    <p:tags r:id="rId39"/>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944" userDrawn="1">
          <p15:clr>
            <a:srgbClr val="A4A3A4"/>
          </p15:clr>
        </p15:guide>
        <p15:guide id="2" pos="1536" userDrawn="1">
          <p15:clr>
            <a:srgbClr val="A4A3A4"/>
          </p15:clr>
        </p15:guide>
        <p15:guide id="3" orient="horz" pos="3528" userDrawn="1">
          <p15:clr>
            <a:srgbClr val="A4A3A4"/>
          </p15:clr>
        </p15:guide>
      </p15:sldGuideLst>
    </p:ext>
    <p:ext uri="{2D200454-40CA-4A62-9FC3-DE9A4176ACB9}">
      <p15:notes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1" roundtripDataSignature="AMtx7mgERomWn9GsLzSVCuWwXtPL8GvWZ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18" clrIdx="0"/>
  <p:cmAuthor id="1" name="Aline Halabi" initials="" lastIdx="36" clrIdx="1"/>
  <p:cmAuthor id="2" name="Claudine Trad" initials="" lastIdx="54" clrIdx="2"/>
  <p:cmAuthor id="3" name="Diane Ouellette" initials="" lastIdx="3" clrIdx="3"/>
  <p:cmAuthor id="4" name="Claudine Trad" initials="CT" lastIdx="1" clrIdx="4"/>
  <p:cmAuthor id="5" name="Claudine Trad" initials="CT [2]" lastIdx="1" clrIdx="5"/>
  <p:cmAuthor id="6" name="Dyana Majdalani" initials="DM" lastIdx="15" clrIdx="6">
    <p:extLst>
      <p:ext uri="{19B8F6BF-5375-455C-9EA6-DF929625EA0E}">
        <p15:presenceInfo xmlns:p15="http://schemas.microsoft.com/office/powerpoint/2012/main" userId="S::Dyana.Majdalani@qitabi.org::74c26060-097c-4909-8f38-5cb57c46cff7" providerId="AD"/>
      </p:ext>
    </p:extLst>
  </p:cmAuthor>
  <p:cmAuthor id="7" name="Elia Mansour" initials="EM" lastIdx="3" clrIdx="7">
    <p:extLst>
      <p:ext uri="{19B8F6BF-5375-455C-9EA6-DF929625EA0E}">
        <p15:presenceInfo xmlns:p15="http://schemas.microsoft.com/office/powerpoint/2012/main" userId="S::Elia.Mansour@qitabi.org::0ca26d34-a40f-4642-85d2-c962d07ad608" providerId="AD"/>
      </p:ext>
    </p:extLst>
  </p:cmAuthor>
  <p:cmAuthor id="8" name="Lamia Sabbah" initials="LS" lastIdx="21" clrIdx="8">
    <p:extLst>
      <p:ext uri="{19B8F6BF-5375-455C-9EA6-DF929625EA0E}">
        <p15:presenceInfo xmlns:p15="http://schemas.microsoft.com/office/powerpoint/2012/main" userId="S::lamia.sabbah@qitabi.org::24354568-2da4-46ce-ae24-392c2cd707cb" providerId="AD"/>
      </p:ext>
    </p:extLst>
  </p:cmAuthor>
  <p:cmAuthor id="9" name="Dany Aouad" initials="DA" lastIdx="1" clrIdx="9">
    <p:extLst>
      <p:ext uri="{19B8F6BF-5375-455C-9EA6-DF929625EA0E}">
        <p15:presenceInfo xmlns:p15="http://schemas.microsoft.com/office/powerpoint/2012/main" userId="S::Dany.Aouad@qitabi.org::d49ee0a1-a67e-483a-91b6-e3d7c013a9df" providerId="AD"/>
      </p:ext>
    </p:extLst>
  </p:cmAuthor>
  <p:cmAuthor id="10" name="Hanaa Ismail" initials="HI" lastIdx="7" clrIdx="10">
    <p:extLst>
      <p:ext uri="{19B8F6BF-5375-455C-9EA6-DF929625EA0E}">
        <p15:presenceInfo xmlns:p15="http://schemas.microsoft.com/office/powerpoint/2012/main" userId="S::hanaa.ismail@qitabi.org::5625a8a9-e03c-4c7c-8342-38d29e1aa95c" providerId="AD"/>
      </p:ext>
    </p:extLst>
  </p:cmAuthor>
  <p:cmAuthor id="11" name="Windows User" initials="WU" lastIdx="55" clrIdx="11">
    <p:extLst>
      <p:ext uri="{19B8F6BF-5375-455C-9EA6-DF929625EA0E}">
        <p15:presenceInfo xmlns:p15="http://schemas.microsoft.com/office/powerpoint/2012/main" userId="Windows User" providerId="None"/>
      </p:ext>
    </p:extLst>
  </p:cmAuthor>
  <p:cmAuthor id="12" name="Rola Bayram" initials="RB" lastIdx="1" clrIdx="12">
    <p:extLst>
      <p:ext uri="{19B8F6BF-5375-455C-9EA6-DF929625EA0E}">
        <p15:presenceInfo xmlns:p15="http://schemas.microsoft.com/office/powerpoint/2012/main" userId="S::Rola.Bayram@qitabi.org::40321eae-b015-4f1d-a6f9-ac9ce66463c2" providerId="AD"/>
      </p:ext>
    </p:extLst>
  </p:cmAuthor>
  <p:cmAuthor id="13" name="Chams Haidar" initials="CH" lastIdx="77" clrIdx="13">
    <p:extLst>
      <p:ext uri="{19B8F6BF-5375-455C-9EA6-DF929625EA0E}">
        <p15:presenceInfo xmlns:p15="http://schemas.microsoft.com/office/powerpoint/2012/main" userId="S::Chams.Haidar@qitabi.org::06e4fcf4-f1e0-4aff-b2c6-5e481d282eb6" providerId="AD"/>
      </p:ext>
    </p:extLst>
  </p:cmAuthor>
  <p:cmAuthor id="14" name="Theresia" initials="T" lastIdx="21" clrIdx="14">
    <p:extLst>
      <p:ext uri="{19B8F6BF-5375-455C-9EA6-DF929625EA0E}">
        <p15:presenceInfo xmlns:p15="http://schemas.microsoft.com/office/powerpoint/2012/main" userId="e860802d81434d71" providerId="Windows Live"/>
      </p:ext>
    </p:extLst>
  </p:cmAuthor>
  <p:cmAuthor id="15" name="Theresia Tabchi" initials="TT" lastIdx="29" clrIdx="15">
    <p:extLst>
      <p:ext uri="{19B8F6BF-5375-455C-9EA6-DF929625EA0E}">
        <p15:presenceInfo xmlns:p15="http://schemas.microsoft.com/office/powerpoint/2012/main" userId="S::Theresia.Tabchi@qitabi.org::04654ed0-3f64-44cb-b32b-c45aabe67ae5" providerId="AD"/>
      </p:ext>
    </p:extLst>
  </p:cmAuthor>
  <p:cmAuthor id="16" name="Elie Berberian" initials="EB" lastIdx="2" clrIdx="16">
    <p:extLst>
      <p:ext uri="{19B8F6BF-5375-455C-9EA6-DF929625EA0E}">
        <p15:presenceInfo xmlns:p15="http://schemas.microsoft.com/office/powerpoint/2012/main" userId="S::elie.berberian@qitabi.org::809d8dc8-07a5-4055-8049-407d3da2be71" providerId="AD"/>
      </p:ext>
    </p:extLst>
  </p:cmAuthor>
  <p:cmAuthor id="17" name="Khatchig-Hrag" initials="K" lastIdx="1" clrIdx="17">
    <p:extLst>
      <p:ext uri="{19B8F6BF-5375-455C-9EA6-DF929625EA0E}">
        <p15:presenceInfo xmlns:p15="http://schemas.microsoft.com/office/powerpoint/2012/main" userId="Khatchig-Hra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C274"/>
    <a:srgbClr val="0B5395"/>
    <a:srgbClr val="387026"/>
    <a:srgbClr val="0076A3"/>
    <a:srgbClr val="59B4E1"/>
    <a:srgbClr val="578CC3"/>
    <a:srgbClr val="C7E6F5"/>
    <a:srgbClr val="DAF3F6"/>
    <a:srgbClr val="94CFEC"/>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2D9AB-6080-4C24-9549-F0847BFA2F4B}">
  <a:tblStyle styleId="{4CE2D9AB-6080-4C24-9549-F0847BFA2F4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5453733-6D8B-4BE3-BBA8-3C818A7719B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D4448CA-4BAD-4322-A279-3849DE6F6109}"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1"/>
          </a:solidFill>
        </a:fill>
      </a:tcStyle>
    </a:wholeTbl>
    <a:band1H>
      <a:tcTxStyle b="off" i="off"/>
      <a:tcStyle>
        <a:tcBdr/>
        <a:fill>
          <a:solidFill>
            <a:srgbClr val="CED2E2"/>
          </a:solidFill>
        </a:fill>
      </a:tcStyle>
    </a:band1H>
    <a:band2H>
      <a:tcTxStyle b="off" i="off"/>
      <a:tcStyle>
        <a:tcBdr/>
      </a:tcStyle>
    </a:band2H>
    <a:band1V>
      <a:tcTxStyle b="off" i="off"/>
      <a:tcStyle>
        <a:tcBdr/>
        <a:fill>
          <a:solidFill>
            <a:srgbClr val="CED2E2"/>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9A9EFCD9-3DC8-481B-9CFA-007158C08660}" styleName="Table_3">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97" autoAdjust="0"/>
    <p:restoredTop sz="60678" autoAdjust="0"/>
  </p:normalViewPr>
  <p:slideViewPr>
    <p:cSldViewPr snapToGrid="0">
      <p:cViewPr varScale="1">
        <p:scale>
          <a:sx n="52" d="100"/>
          <a:sy n="52" d="100"/>
        </p:scale>
        <p:origin x="1786" y="43"/>
      </p:cViewPr>
      <p:guideLst>
        <p:guide orient="horz" pos="1944"/>
        <p:guide pos="1536"/>
        <p:guide orient="horz" pos="3528"/>
      </p:guideLst>
    </p:cSldViewPr>
  </p:slideViewPr>
  <p:outlineViewPr>
    <p:cViewPr>
      <p:scale>
        <a:sx n="33" d="100"/>
        <a:sy n="33" d="100"/>
      </p:scale>
      <p:origin x="0" y="-16704"/>
    </p:cViewPr>
    <p:sldLst>
      <p:sld r:id="rId1" collapse="1"/>
      <p:sld r:id="rId2" collapse="1"/>
      <p:sld r:id="rId3" collapse="1"/>
      <p:sld r:id="rId4" collapse="1"/>
    </p:sldLst>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850"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0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20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20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202" Type="http://schemas.openxmlformats.org/officeDocument/2006/relationships/commentAuthors" Target="commentAuthors.xml"/><Relationship Id="rId8" Type="http://schemas.openxmlformats.org/officeDocument/2006/relationships/slide" Target="slides/slide4.xml"/><Relationship Id="rId206" Type="http://schemas.openxmlformats.org/officeDocument/2006/relationships/tableStyles" Target="tableStyles.xml"/><Relationship Id="rId3" Type="http://schemas.openxmlformats.org/officeDocument/2006/relationships/customXml" Target="../customXml/item3.xml"/><Relationship Id="rId201" Type="http://customschemas.google.com/relationships/presentationmetadata" Target="metadata"/><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s>
</file>

<file path=ppt/_rels/viewProps.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17.xml"/><Relationship Id="rId1" Type="http://schemas.openxmlformats.org/officeDocument/2006/relationships/slide" Target="slides/slide10.xml"/><Relationship Id="rId4" Type="http://schemas.openxmlformats.org/officeDocument/2006/relationships/slide" Target="slides/slide1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7136E7-A376-43B0-AB94-EAA45EBFBCD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0EF3A4D-E52B-4CC8-8C9E-4C89DA143D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E21CB70-A57B-405F-9AAB-9A34510485D0}" type="datetimeFigureOut">
              <a:rPr lang="en-US" smtClean="0"/>
              <a:t>27-Sep-23</a:t>
            </a:fld>
            <a:endParaRPr lang="en-US" dirty="0"/>
          </a:p>
        </p:txBody>
      </p:sp>
      <p:sp>
        <p:nvSpPr>
          <p:cNvPr id="4" name="Footer Placeholder 3">
            <a:extLst>
              <a:ext uri="{FF2B5EF4-FFF2-40B4-BE49-F238E27FC236}">
                <a16:creationId xmlns:a16="http://schemas.microsoft.com/office/drawing/2014/main" id="{1E4AA7D1-4294-4CAE-9567-9CFCD74840A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8933949-6C88-4C24-8504-C0F763DFFB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865A23-3D0C-4652-AA4E-4E2899A13973}" type="slidenum">
              <a:rPr lang="en-US" smtClean="0"/>
              <a:t>‹#›</a:t>
            </a:fld>
            <a:endParaRPr lang="en-US" dirty="0"/>
          </a:p>
        </p:txBody>
      </p:sp>
    </p:spTree>
    <p:extLst>
      <p:ext uri="{BB962C8B-B14F-4D97-AF65-F5344CB8AC3E}">
        <p14:creationId xmlns:p14="http://schemas.microsoft.com/office/powerpoint/2010/main" val="12861426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66446"/>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Comic Sans MS" panose="030F0702030302020204" pitchFamily="66"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dirty="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omic Sans MS" panose="030F0702030302020204" pitchFamily="66" charset="0"/>
        <a:ea typeface="Comic Sans MS" panose="030F0702030302020204" pitchFamily="66" charset="0"/>
        <a:cs typeface="Arial"/>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b12e75e382_2_2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gb12e75e382_2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01334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indent="0" algn="l">
              <a:lnSpc>
                <a:spcPct val="107000"/>
              </a:lnSpc>
              <a:spcAft>
                <a:spcPts val="800"/>
              </a:spcAft>
            </a:pPr>
            <a:r>
              <a:rPr lang="fr-FR" sz="10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0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0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Aujourd'hui, notre leçon porte sur la soustraction de fractions ! Nous avons déjà appris à additionner des fractions qui ont le même dénominateur et des fractions qui ont des dénominateurs différents. Les règles pour soustraire des fractions sont comme les règles que nous suivons lorsque nous les additionnons. Prêt(e)s à essayer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0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i="0" u="none" strike="noStrike" cap="none" noProof="0" dirty="0">
                <a:solidFill>
                  <a:schemeClr val="tx1">
                    <a:lumMod val="65000"/>
                    <a:lumOff val="35000"/>
                  </a:schemeClr>
                </a:solidFill>
                <a:latin typeface="Calibri"/>
                <a:ea typeface="Calibri" panose="020F0502020204030204" pitchFamily="34" charset="0"/>
                <a:cs typeface="Arial" panose="020B0604020202020204" pitchFamily="34" charset="0"/>
                <a:sym typeface="Calibri"/>
              </a:rPr>
              <a:t>Regardez les rectangles ci-dessous et soustrayez. »</a:t>
            </a:r>
            <a:endParaRPr lang="fr-FR" sz="1000" b="1" i="1" u="none"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10</a:t>
            </a:fld>
            <a:endParaRPr lang="en-US">
              <a:latin typeface="Comic Sans MS" panose="030F0702030302020204" pitchFamily="66" charset="0"/>
            </a:endParaRPr>
          </a:p>
        </p:txBody>
      </p:sp>
    </p:spTree>
    <p:extLst>
      <p:ext uri="{BB962C8B-B14F-4D97-AF65-F5344CB8AC3E}">
        <p14:creationId xmlns:p14="http://schemas.microsoft.com/office/powerpoint/2010/main" val="563078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14:m>
                  <m:oMath xmlns:m="http://schemas.openxmlformats.org/officeDocument/2006/math">
                    <m:f>
                      <m:fPr>
                        <m:ctrlP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𝟒</m:t>
                        </m:r>
                      </m:num>
                      <m:den>
                        <m: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𝟏𝟎</m:t>
                        </m:r>
                      </m:den>
                    </m:f>
                    <m: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𝟐</m:t>
                        </m:r>
                      </m:num>
                      <m:den>
                        <m: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𝟏𝟎</m:t>
                        </m:r>
                      </m:den>
                    </m:f>
                    <m: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𝟐</m:t>
                        </m:r>
                      </m:num>
                      <m:den>
                        <m:r>
                          <a:rPr lang="fr-FR" sz="12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𝟏𝟎</m:t>
                        </m:r>
                      </m:den>
                    </m:f>
                  </m:oMath>
                </a14:m>
                <a:endParaRPr lang="fr-FR" sz="1200" b="1" noProof="0"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noProof="0"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rPr>
                  <a:t>Pour soustraire deux fractions qui ont le même dénominateur, soustrayez les numérateurs et gardez le même dénominateur. »</a:t>
                </a:r>
                <a:endParaRPr lang="fr-FR" b="1" noProof="0" dirty="0"/>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a:t>4/10−2/10=2/10</a:t>
                </a:r>
                <a:endParaRPr lang="en-US" sz="1200" b="0"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rPr>
                  <a:t>To subtract two fractions that have the same denominator, subtract the numerators, and keep the same denominator.</a:t>
                </a:r>
                <a:endParaRPr lang="en-US" sz="1200"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mc:Fallback>
      </mc:AlternateContent>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11</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552667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12</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124870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800" b="1" noProof="0" dirty="0">
                <a:solidFill>
                  <a:schemeClr val="bg1"/>
                </a:solidFill>
                <a:latin typeface="Comic Sans MS"/>
                <a:sym typeface="Comic Sans MS"/>
              </a:rPr>
              <a:t>Calculez</a:t>
            </a:r>
            <a:r>
              <a:rPr lang="fr-FR" sz="1800" b="1" baseline="0" noProof="0" dirty="0">
                <a:solidFill>
                  <a:schemeClr val="bg1"/>
                </a:solidFill>
                <a:latin typeface="Comic Sans MS"/>
                <a:sym typeface="Comic Sans MS"/>
              </a:rPr>
              <a:t> chaque différence. »</a:t>
            </a:r>
            <a:endParaRPr lang="fr-FR" sz="1800" b="1" noProof="0" dirty="0">
              <a:solidFill>
                <a:schemeClr val="bg1"/>
              </a:solidFill>
              <a:sym typeface="Comic Sans MS"/>
            </a:endParaRPr>
          </a:p>
          <a:p>
            <a:endParaRPr lang="en-US"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13</a:t>
            </a:fld>
            <a:endParaRPr lang="en-US">
              <a:latin typeface="Comic Sans MS" panose="030F0702030302020204" pitchFamily="66" charset="0"/>
            </a:endParaRPr>
          </a:p>
        </p:txBody>
      </p:sp>
    </p:spTree>
    <p:extLst>
      <p:ext uri="{BB962C8B-B14F-4D97-AF65-F5344CB8AC3E}">
        <p14:creationId xmlns:p14="http://schemas.microsoft.com/office/powerpoint/2010/main" val="1611907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800" b="1" noProof="0" dirty="0">
                    <a:solidFill>
                      <a:schemeClr val="bg1"/>
                    </a:solidFill>
                    <a:highlight>
                      <a:srgbClr val="00FFFF"/>
                    </a:highlight>
                    <a:latin typeface="Comic Sans MS"/>
                    <a:sym typeface="Comic Sans MS"/>
                  </a:rPr>
                  <a:t>Résolvez le problème suivant.</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noProof="0" dirty="0">
                    <a:solidFill>
                      <a:schemeClr val="tx1">
                        <a:lumMod val="65000"/>
                        <a:lumOff val="35000"/>
                      </a:schemeClr>
                    </a:solidFill>
                    <a:effectLst/>
                    <a:ea typeface="Calibri" panose="020F0502020204030204" pitchFamily="34" charset="0"/>
                    <a:cs typeface="Times New Roman" panose="02020603050405020304" pitchFamily="18" charset="0"/>
                  </a:rPr>
                  <a:t>Les </a:t>
                </a:r>
                <a14:m>
                  <m:oMath xmlns:m="http://schemas.openxmlformats.org/officeDocument/2006/math">
                    <m:f>
                      <m:fPr>
                        <m:ctrlPr>
                          <a:rPr lang="fr-FR" sz="18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𝟗</m:t>
                        </m:r>
                      </m:num>
                      <m:den>
                        <m:r>
                          <a:rPr lang="fr-FR" sz="1800" b="1" i="1" noProof="0" smtClean="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𝟏𝟎</m:t>
                        </m:r>
                      </m:den>
                    </m:f>
                  </m:oMath>
                </a14:m>
                <a:r>
                  <a:rPr lang="fr-FR" sz="1800" b="1" i="0" u="none" strike="noStrike" cap="none" noProof="0" dirty="0">
                    <a:solidFill>
                      <a:schemeClr val="tx1">
                        <a:lumMod val="65000"/>
                        <a:lumOff val="35000"/>
                      </a:schemeClr>
                    </a:solidFill>
                    <a:latin typeface="Calibri"/>
                    <a:ea typeface="Times New Roman" panose="02020603050405020304" pitchFamily="18" charset="0"/>
                    <a:cs typeface="Arial" panose="020B0604020202020204" pitchFamily="34" charset="0"/>
                    <a:sym typeface="Calibri"/>
                  </a:rPr>
                  <a:t> de tous les hommes d'une ville possèdent au moins une voiture et les </a:t>
                </a:r>
                <a14:m>
                  <m:oMath xmlns:m="http://schemas.openxmlformats.org/officeDocument/2006/math">
                    <m:f>
                      <m:fPr>
                        <m:ctrlPr>
                          <a:rPr lang="fr-FR" sz="1800" b="1" i="1" noProof="0">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b="1" i="1" noProof="0" smtClean="0">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𝟓</m:t>
                        </m:r>
                      </m:num>
                      <m:den>
                        <m:r>
                          <a:rPr lang="fr-FR" sz="1800" b="1" i="1" noProof="0" smtClean="0">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𝟏𝟎</m:t>
                        </m:r>
                      </m:den>
                    </m:f>
                  </m:oMath>
                </a14:m>
                <a:r>
                  <a:rPr lang="fr-FR" sz="1800" b="1" i="0" u="none" strike="noStrike" cap="none" noProof="0" dirty="0">
                    <a:solidFill>
                      <a:schemeClr val="tx1">
                        <a:lumMod val="65000"/>
                        <a:lumOff val="35000"/>
                      </a:schemeClr>
                    </a:solidFill>
                    <a:effectLst/>
                    <a:latin typeface="Calibri"/>
                    <a:ea typeface="Times New Roman" panose="02020603050405020304" pitchFamily="18" charset="0"/>
                    <a:cs typeface="Arial" panose="020B0604020202020204" pitchFamily="34" charset="0"/>
                    <a:sym typeface="Calibri"/>
                  </a:rPr>
                  <a:t> </a:t>
                </a:r>
                <a:r>
                  <a:rPr lang="fr-FR" sz="1800" b="1" i="0" u="none" strike="noStrike" cap="none" noProof="0" dirty="0">
                    <a:solidFill>
                      <a:schemeClr val="tx1">
                        <a:lumMod val="65000"/>
                        <a:lumOff val="35000"/>
                      </a:schemeClr>
                    </a:solidFill>
                    <a:latin typeface="Calibri"/>
                    <a:ea typeface="Times New Roman" panose="02020603050405020304" pitchFamily="18" charset="0"/>
                    <a:cs typeface="Arial" panose="020B0604020202020204" pitchFamily="34" charset="0"/>
                    <a:sym typeface="Calibri"/>
                  </a:rPr>
                  <a:t>possèdent plus qu'une voiture. Les autres ne possèdent pas de voitures. </a:t>
                </a:r>
                <a:endParaRPr lang="fr-FR" sz="1800" b="1" i="0" u="none" strike="noStrike" cap="none" noProof="0" dirty="0">
                  <a:solidFill>
                    <a:schemeClr val="tx1">
                      <a:lumMod val="65000"/>
                      <a:lumOff val="35000"/>
                    </a:schemeClr>
                  </a:solidFill>
                  <a:effectLst/>
                  <a:latin typeface="Calibri"/>
                  <a:ea typeface="Times New Roman" panose="02020603050405020304" pitchFamily="18" charset="0"/>
                  <a:cs typeface="Arial" panose="020B0604020202020204" pitchFamily="34" charset="0"/>
                  <a:sym typeface="Calibri"/>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i="0" u="none" strike="noStrike" cap="none" noProof="0" dirty="0">
                    <a:solidFill>
                      <a:schemeClr val="tx1">
                        <a:lumMod val="65000"/>
                        <a:lumOff val="35000"/>
                      </a:schemeClr>
                    </a:solidFill>
                    <a:latin typeface="Calibri"/>
                    <a:ea typeface="Times New Roman" panose="02020603050405020304" pitchFamily="18" charset="0"/>
                    <a:cs typeface="Arial" panose="020B0604020202020204" pitchFamily="34" charset="0"/>
                    <a:sym typeface="Calibri"/>
                  </a:rPr>
                  <a:t>Quelle fraction des hommes de la ville possèdent exactement une voiture ?</a:t>
                </a:r>
                <a:endParaRPr lang="fr-FR" sz="1800" b="1" i="0" u="none" strike="noStrike" cap="none" noProof="0"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endParaRPr>
              </a:p>
              <a:p>
                <a:pPr marL="228600" marR="0" indent="0">
                  <a:lnSpc>
                    <a:spcPct val="107000"/>
                  </a:lnSpc>
                  <a:spcBef>
                    <a:spcPts val="0"/>
                  </a:spcBef>
                  <a:spcAft>
                    <a:spcPts val="800"/>
                  </a:spcAft>
                </a:pPr>
                <a:endParaRPr lang="fr-FR" sz="1800" b="1" noProof="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endParaRPr>
              </a:p>
              <a:p>
                <a:pPr marL="228600" marR="0" indent="0">
                  <a:lnSpc>
                    <a:spcPct val="107000"/>
                  </a:lnSpc>
                  <a:spcBef>
                    <a:spcPts val="0"/>
                  </a:spcBef>
                  <a:spcAft>
                    <a:spcPts val="800"/>
                  </a:spcAft>
                </a:pPr>
                <a:r>
                  <a:rPr lang="fr-FR" sz="1800" b="1" noProof="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Pour trouver la fraction d'hommes qui possèdent exactement une voiture, il faut soustraire la fraction d'hommes qui possèdent plus d'une voiture de la fraction d'hommes qui possèdent au moins une voiture.</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14:m>
                  <m:oMath xmlns:m="http://schemas.openxmlformats.org/officeDocument/2006/math">
                    <m:f>
                      <m:fPr>
                        <m:ctrlP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ctrlPr>
                      </m:fPr>
                      <m:num>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𝟗</m:t>
                        </m:r>
                      </m:num>
                      <m:den>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𝟏𝟎</m:t>
                        </m:r>
                      </m:den>
                    </m:f>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m:t>
                    </m:r>
                    <m:f>
                      <m:fPr>
                        <m:ctrlP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ctrlPr>
                      </m:fPr>
                      <m:num>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𝟓</m:t>
                        </m:r>
                      </m:num>
                      <m:den>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𝟏𝟎</m:t>
                        </m:r>
                      </m:den>
                    </m:f>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m:t>
                    </m:r>
                    <m:f>
                      <m:fPr>
                        <m:ctrlP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𝟒</m:t>
                        </m:r>
                      </m:num>
                      <m:den>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𝟏𝟎</m:t>
                        </m:r>
                      </m:den>
                    </m:f>
                  </m:oMath>
                </a14:m>
                <a:r>
                  <a:rPr lang="fr-FR" sz="1800" i="0" noProof="0" dirty="0">
                    <a:solidFill>
                      <a:srgbClr val="FF0000"/>
                    </a:solidFill>
                    <a:effectLst/>
                    <a:latin typeface="+mj-lt"/>
                    <a:ea typeface="Times New Roman" panose="02020603050405020304" pitchFamily="18" charset="0"/>
                    <a:cs typeface="Arial" panose="020B0604020202020204" pitchFamily="34" charset="0"/>
                  </a:rPr>
                  <a:t> </a:t>
                </a:r>
                <a:r>
                  <a:rPr lang="fr-FR" sz="1800" b="1" i="0" noProof="0" dirty="0">
                    <a:solidFill>
                      <a:srgbClr val="FF0000"/>
                    </a:solidFill>
                    <a:effectLst/>
                    <a:latin typeface="+mj-lt"/>
                    <a:ea typeface="Times New Roman" panose="02020603050405020304" pitchFamily="18" charset="0"/>
                    <a:cs typeface="Arial" panose="020B0604020202020204" pitchFamily="34" charset="0"/>
                  </a:rPr>
                  <a:t>»</a:t>
                </a:r>
                <a:r>
                  <a:rPr lang="fr-FR" sz="1800" i="0" noProof="0" dirty="0">
                    <a:solidFill>
                      <a:srgbClr val="FF0000"/>
                    </a:solidFill>
                    <a:effectLst/>
                    <a:latin typeface="+mj-lt"/>
                    <a:ea typeface="Times New Roman" panose="02020603050405020304" pitchFamily="18" charset="0"/>
                    <a:cs typeface="Arial" panose="020B0604020202020204" pitchFamily="34" charset="0"/>
                  </a:rPr>
                  <a:t> (acceptez</a:t>
                </a:r>
                <a:r>
                  <a:rPr lang="fr-FR" sz="1800" i="0" baseline="0" noProof="0" dirty="0">
                    <a:solidFill>
                      <a:srgbClr val="FF0000"/>
                    </a:solidFill>
                    <a:effectLst/>
                    <a:latin typeface="+mj-lt"/>
                    <a:ea typeface="Times New Roman" panose="02020603050405020304" pitchFamily="18" charset="0"/>
                    <a:cs typeface="Arial" panose="020B0604020202020204" pitchFamily="34" charset="0"/>
                  </a:rPr>
                  <a:t> </a:t>
                </a:r>
                <a:r>
                  <a:rPr lang="fr-FR" sz="1800" b="0" i="0" noProof="0" dirty="0">
                    <a:solidFill>
                      <a:srgbClr val="FF0000"/>
                    </a:solidFill>
                    <a:effectLst/>
                    <a:latin typeface="+mj-lt"/>
                    <a:ea typeface="Times New Roman" panose="02020603050405020304" pitchFamily="18" charset="0"/>
                    <a:cs typeface="Arial" panose="020B0604020202020204" pitchFamily="34" charset="0"/>
                  </a:rPr>
                  <a:t>alors</a:t>
                </a:r>
                <a:r>
                  <a:rPr lang="fr-FR" sz="1800" b="0" i="0" baseline="0" noProof="0" dirty="0">
                    <a:solidFill>
                      <a:srgbClr val="FF0000"/>
                    </a:solidFill>
                    <a:effectLst/>
                    <a:latin typeface="+mj-lt"/>
                    <a:ea typeface="Times New Roman" panose="02020603050405020304" pitchFamily="18" charset="0"/>
                    <a:cs typeface="Arial" panose="020B0604020202020204" pitchFamily="34" charset="0"/>
                  </a:rPr>
                  <a:t> </a:t>
                </a:r>
                <a14:m>
                  <m:oMath xmlns:m="http://schemas.openxmlformats.org/officeDocument/2006/math">
                    <m:f>
                      <m:fPr>
                        <m:ctrlPr>
                          <a:rPr lang="fr-FR" sz="1800" i="1" noProof="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i="1" noProof="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num>
                      <m:den>
                        <m:r>
                          <a:rPr lang="fr-FR" sz="1800" i="1" noProof="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5</m:t>
                        </m:r>
                      </m:den>
                    </m:f>
                    <m:r>
                      <m:rPr>
                        <m:nor/>
                      </m:rPr>
                      <a:rPr lang="fr-FR" sz="1800" noProof="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m:t> </m:t>
                    </m:r>
                  </m:oMath>
                </a14:m>
                <a:r>
                  <a:rPr lang="fr-FR" sz="1800" b="0" i="0" noProof="0" dirty="0">
                    <a:solidFill>
                      <a:srgbClr val="FF0000"/>
                    </a:solidFill>
                    <a:effectLst/>
                    <a:latin typeface="+mj-lt"/>
                    <a:ea typeface="Times New Roman" panose="02020603050405020304" pitchFamily="18" charset="0"/>
                    <a:cs typeface="Arial" panose="020B0604020202020204" pitchFamily="34" charset="0"/>
                  </a:rPr>
                  <a:t>comme réponse correcte)</a:t>
                </a: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endParaRPr lang="fr-FR" sz="1800" noProof="0" dirty="0">
                  <a:effectLst/>
                  <a:latin typeface="Calibri" panose="020F0502020204030204" pitchFamily="34" charset="0"/>
                  <a:ea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4/10</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(accept also </a:t>
                </a: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2/5</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as a correct answer)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To find the fraction of men who own exactly one car, we must subtract the fraction of men who own more than one car from the fraction of men who own at least one car.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14</a:t>
            </a:fld>
            <a:endParaRPr lang="en-US">
              <a:latin typeface="Comic Sans MS" panose="030F0702030302020204" pitchFamily="66" charset="0"/>
            </a:endParaRPr>
          </a:p>
        </p:txBody>
      </p:sp>
    </p:spTree>
    <p:extLst>
      <p:ext uri="{BB962C8B-B14F-4D97-AF65-F5344CB8AC3E}">
        <p14:creationId xmlns:p14="http://schemas.microsoft.com/office/powerpoint/2010/main" val="1360885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800" b="1" i="0" u="none" strike="noStrike" cap="none" noProof="0" dirty="0" err="1">
                    <a:solidFill>
                      <a:schemeClr val="dk1"/>
                    </a:solidFill>
                    <a:highlight>
                      <a:srgbClr val="00FFFF"/>
                    </a:highlight>
                    <a:latin typeface="Calibri"/>
                    <a:ea typeface="Calibri"/>
                    <a:cs typeface="Calibri"/>
                    <a:sym typeface="Calibri"/>
                  </a:rPr>
                  <a:t>Raed</a:t>
                </a:r>
                <a:r>
                  <a:rPr lang="fr-FR" sz="1800" b="1" i="0" u="none" strike="noStrike" cap="none" noProof="0" dirty="0">
                    <a:solidFill>
                      <a:schemeClr val="dk1"/>
                    </a:solidFill>
                    <a:highlight>
                      <a:srgbClr val="00FFFF"/>
                    </a:highlight>
                    <a:latin typeface="Calibri"/>
                    <a:ea typeface="Calibri"/>
                    <a:cs typeface="Calibri"/>
                    <a:sym typeface="Calibri"/>
                  </a:rPr>
                  <a:t> a marché </a:t>
                </a:r>
                <a14:m>
                  <m:oMath xmlns:m="http://schemas.openxmlformats.org/officeDocument/2006/math">
                    <m:f>
                      <m:fPr>
                        <m:ctrlPr>
                          <a:rPr lang="fr-FR" sz="1800" b="1" i="1" noProof="0">
                            <a:highlight>
                              <a:srgbClr val="00FFFF"/>
                            </a:highlight>
                            <a:latin typeface="Cambria Math" panose="02040503050406030204" pitchFamily="18" charset="0"/>
                          </a:rPr>
                        </m:ctrlPr>
                      </m:fPr>
                      <m:num>
                        <m:r>
                          <a:rPr lang="fr-FR" sz="1800" b="1" i="1" noProof="0">
                            <a:highlight>
                              <a:srgbClr val="00FFFF"/>
                            </a:highlight>
                            <a:latin typeface="Cambria Math" panose="02040503050406030204" pitchFamily="18" charset="0"/>
                          </a:rPr>
                          <m:t>𝟕</m:t>
                        </m:r>
                      </m:num>
                      <m:den>
                        <m:r>
                          <a:rPr lang="fr-FR" sz="1800" b="1" i="1" noProof="0">
                            <a:highlight>
                              <a:srgbClr val="00FFFF"/>
                            </a:highlight>
                            <a:latin typeface="Cambria Math" panose="02040503050406030204" pitchFamily="18" charset="0"/>
                          </a:rPr>
                          <m:t>𝟑</m:t>
                        </m:r>
                      </m:den>
                    </m:f>
                  </m:oMath>
                </a14:m>
                <a:r>
                  <a:rPr lang="fr-FR" sz="1800" b="1" i="0" u="none" strike="noStrike" cap="none" noProof="0" dirty="0">
                    <a:solidFill>
                      <a:schemeClr val="dk1"/>
                    </a:solidFill>
                    <a:highlight>
                      <a:srgbClr val="00FFFF"/>
                    </a:highlight>
                    <a:latin typeface="Calibri"/>
                    <a:ea typeface="Calibri"/>
                    <a:cs typeface="Calibri"/>
                    <a:sym typeface="Calibri"/>
                  </a:rPr>
                  <a:t> km le mardi et </a:t>
                </a:r>
                <a14:m>
                  <m:oMath xmlns:m="http://schemas.openxmlformats.org/officeDocument/2006/math">
                    <m:f>
                      <m:fPr>
                        <m:ctrlPr>
                          <a:rPr lang="fr-FR" sz="1800" b="1" i="1" noProof="0">
                            <a:highlight>
                              <a:srgbClr val="00FFFF"/>
                            </a:highlight>
                            <a:latin typeface="Cambria Math" panose="02040503050406030204" pitchFamily="18" charset="0"/>
                          </a:rPr>
                        </m:ctrlPr>
                      </m:fPr>
                      <m:num>
                        <m:r>
                          <a:rPr lang="fr-FR" sz="1800" b="1" i="1" noProof="0">
                            <a:highlight>
                              <a:srgbClr val="00FFFF"/>
                            </a:highlight>
                            <a:latin typeface="Cambria Math" panose="02040503050406030204" pitchFamily="18" charset="0"/>
                          </a:rPr>
                          <m:t>𝟏𝟎</m:t>
                        </m:r>
                      </m:num>
                      <m:den>
                        <m:r>
                          <a:rPr lang="fr-FR" sz="1800" b="1" i="1" noProof="0">
                            <a:highlight>
                              <a:srgbClr val="00FFFF"/>
                            </a:highlight>
                            <a:latin typeface="Cambria Math" panose="02040503050406030204" pitchFamily="18" charset="0"/>
                          </a:rPr>
                          <m:t>𝟑</m:t>
                        </m:r>
                      </m:den>
                    </m:f>
                  </m:oMath>
                </a14:m>
                <a:r>
                  <a:rPr lang="fr-FR" sz="1800" b="1" i="0" u="none" strike="noStrike" cap="none" noProof="0" dirty="0">
                    <a:solidFill>
                      <a:schemeClr val="dk1"/>
                    </a:solidFill>
                    <a:highlight>
                      <a:srgbClr val="00FFFF"/>
                    </a:highlight>
                    <a:latin typeface="Calibri"/>
                    <a:ea typeface="Calibri"/>
                    <a:cs typeface="Calibri"/>
                    <a:sym typeface="Calibri"/>
                  </a:rPr>
                  <a:t> km le jeudi. </a:t>
                </a: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noProof="0" dirty="0">
                    <a:solidFill>
                      <a:schemeClr val="tx1">
                        <a:lumMod val="65000"/>
                        <a:lumOff val="35000"/>
                      </a:schemeClr>
                    </a:solidFill>
                    <a:effectLst/>
                    <a:latin typeface="+mj-lt"/>
                    <a:ea typeface="Times New Roman" panose="02020603050405020304" pitchFamily="18" charset="0"/>
                    <a:cs typeface="Arial" panose="020B0604020202020204" pitchFamily="34" charset="0"/>
                  </a:rPr>
                  <a:t>Combien de kilomètres a-t-il marché le jeudi de plus que le mardi ? »</a:t>
                </a:r>
              </a:p>
              <a:p>
                <a:pPr marL="228600" marR="0" indent="0">
                  <a:lnSpc>
                    <a:spcPct val="107000"/>
                  </a:lnSpc>
                  <a:spcBef>
                    <a:spcPts val="0"/>
                  </a:spcBef>
                  <a:spcAft>
                    <a:spcPts val="800"/>
                  </a:spcAft>
                </a:pPr>
                <a:endParaRPr lang="fr-FR" sz="1800" i="1" noProof="0" dirty="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L="228600" marR="0" indent="0">
                  <a:lnSpc>
                    <a:spcPct val="107000"/>
                  </a:lnSpc>
                  <a:spcBef>
                    <a:spcPts val="0"/>
                  </a:spcBef>
                  <a:spcAft>
                    <a:spcPts val="800"/>
                  </a:spcAft>
                </a:pPr>
                <a:r>
                  <a:rPr lang="fr-FR" sz="18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800" b="1" noProof="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Pour trouver</a:t>
                </a:r>
                <a:r>
                  <a:rPr lang="fr-FR" sz="1800" b="1" baseline="0" noProof="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quelle distance de plus il a marché le jeudi, nous soustrayons la distance parcourue le mardi de la distance parcourue le jeudi.</a:t>
                </a:r>
                <a:endParaRPr lang="fr-FR" sz="1800" b="1" i="1" noProof="0" dirty="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L="228600" marR="0" indent="0">
                  <a:lnSpc>
                    <a:spcPct val="107000"/>
                  </a:lnSpc>
                  <a:spcBef>
                    <a:spcPts val="0"/>
                  </a:spcBef>
                  <a:spcAft>
                    <a:spcPts val="800"/>
                  </a:spcAft>
                </a:pPr>
                <a14:m>
                  <m:oMath xmlns:m="http://schemas.openxmlformats.org/officeDocument/2006/math">
                    <m:f>
                      <m:fPr>
                        <m:ctrlP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𝟏𝟎</m:t>
                        </m:r>
                      </m:num>
                      <m:den>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𝟑</m:t>
                        </m:r>
                      </m:den>
                    </m:f>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𝟕</m:t>
                        </m:r>
                      </m:num>
                      <m:den>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𝟑</m:t>
                        </m:r>
                      </m:den>
                    </m:f>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𝟑</m:t>
                        </m:r>
                      </m:num>
                      <m:den>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𝟑</m:t>
                        </m:r>
                      </m:den>
                    </m:f>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1800" b="1" i="1" noProof="0"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𝟏</m:t>
                    </m:r>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a:t>
                </a:r>
              </a:p>
              <a:p>
                <a:endParaRPr lang="fr-FR" sz="1800" noProof="0" dirty="0">
                  <a:effectLst/>
                  <a:latin typeface="Calibri" panose="020F0502020204030204" pitchFamily="34" charset="0"/>
                  <a:ea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4/10</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(accept also </a:t>
                </a: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2/5</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as a correct answer)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To find the fraction of men who own exactly one car, we must subtract the fraction of men who own more than one car from the fraction of men who own at least one car.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15</a:t>
            </a:fld>
            <a:endParaRPr lang="en-US">
              <a:latin typeface="Comic Sans MS" panose="030F0702030302020204" pitchFamily="66" charset="0"/>
            </a:endParaRPr>
          </a:p>
        </p:txBody>
      </p:sp>
    </p:spTree>
    <p:extLst>
      <p:ext uri="{BB962C8B-B14F-4D97-AF65-F5344CB8AC3E}">
        <p14:creationId xmlns:p14="http://schemas.microsoft.com/office/powerpoint/2010/main" val="2141279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16</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39265063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r>
              <a:rPr lang="fr-FR" sz="10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0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000" b="1" i="0" u="none" kern="1200" noProof="0" dirty="0">
                <a:solidFill>
                  <a:schemeClr val="tx1"/>
                </a:solidFill>
                <a:effectLst/>
                <a:latin typeface="+mn-lt"/>
                <a:ea typeface="+mn-ea"/>
                <a:cs typeface="+mn-cs"/>
              </a:rPr>
              <a:t>Regardez les rectangles et soustrayez. »</a:t>
            </a:r>
            <a:endParaRPr lang="fr-FR" sz="1000" b="1" i="1" u="none"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17</a:t>
            </a:fld>
            <a:endParaRPr lang="en-US">
              <a:latin typeface="Comic Sans MS" panose="030F0702030302020204" pitchFamily="66" charset="0"/>
            </a:endParaRPr>
          </a:p>
        </p:txBody>
      </p:sp>
    </p:spTree>
    <p:extLst>
      <p:ext uri="{BB962C8B-B14F-4D97-AF65-F5344CB8AC3E}">
        <p14:creationId xmlns:p14="http://schemas.microsoft.com/office/powerpoint/2010/main" val="197225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0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000" b="1" noProof="0" dirty="0">
                <a:solidFill>
                  <a:schemeClr val="tx1">
                    <a:lumMod val="65000"/>
                    <a:lumOff val="35000"/>
                  </a:schemeClr>
                </a:solidFill>
                <a:effectLst/>
                <a:latin typeface="+mj-lt"/>
                <a:ea typeface="Calibri" panose="020F0502020204030204" pitchFamily="34" charset="0"/>
                <a:cs typeface="Arial" panose="020B0604020202020204" pitchFamily="34" charset="0"/>
              </a:rPr>
              <a:t>Regardez les rectangles et soustrayez. »</a:t>
            </a:r>
          </a:p>
          <a:p>
            <a:endParaRPr lang="en-US" sz="1000" b="1" i="1"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18</a:t>
            </a:fld>
            <a:endParaRPr lang="en-US">
              <a:latin typeface="Comic Sans MS" panose="030F0702030302020204" pitchFamily="66" charset="0"/>
            </a:endParaRPr>
          </a:p>
        </p:txBody>
      </p:sp>
    </p:spTree>
    <p:extLst>
      <p:ext uri="{BB962C8B-B14F-4D97-AF65-F5344CB8AC3E}">
        <p14:creationId xmlns:p14="http://schemas.microsoft.com/office/powerpoint/2010/main" val="2128078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0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000" b="1" i="0" u="none" strike="noStrike" cap="none" noProof="0"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rPr>
              <a:t>Regardez les rectangles et soustrayez. »</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19</a:t>
            </a:fld>
            <a:endParaRPr lang="en-US">
              <a:latin typeface="Comic Sans MS" panose="030F0702030302020204" pitchFamily="66" charset="0"/>
            </a:endParaRPr>
          </a:p>
        </p:txBody>
      </p:sp>
    </p:spTree>
    <p:extLst>
      <p:ext uri="{BB962C8B-B14F-4D97-AF65-F5344CB8AC3E}">
        <p14:creationId xmlns:p14="http://schemas.microsoft.com/office/powerpoint/2010/main" val="4239994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accent1"/>
              </a:buClr>
              <a:buSzPct val="100000"/>
              <a:buFont typeface="+mj-lt"/>
              <a:buNone/>
            </a:pPr>
            <a:r>
              <a:rPr lang="fr-FR" sz="1200" b="1" u="none" noProof="0" dirty="0">
                <a:solidFill>
                  <a:schemeClr val="tx1">
                    <a:lumMod val="65000"/>
                    <a:lumOff val="35000"/>
                  </a:schemeClr>
                </a:solidFill>
                <a:latin typeface="Comic Sans MS" panose="030F0702030302020204" pitchFamily="66" charset="0"/>
              </a:rPr>
              <a:t>Note pour l’enseignant(e)</a:t>
            </a:r>
          </a:p>
          <a:p>
            <a:pPr marL="0" lvl="0" indent="0" algn="l" rtl="0">
              <a:lnSpc>
                <a:spcPct val="100000"/>
              </a:lnSpc>
              <a:spcBef>
                <a:spcPts val="0"/>
              </a:spcBef>
              <a:spcAft>
                <a:spcPts val="0"/>
              </a:spcAft>
              <a:buClr>
                <a:schemeClr val="accent1"/>
              </a:buClr>
              <a:buSzPct val="100000"/>
              <a:buFont typeface="+mj-lt"/>
              <a:buNone/>
            </a:pPr>
            <a:r>
              <a:rPr lang="fr-FR" sz="1200" b="0" i="0" u="none" strike="noStrike" cap="none" dirty="0">
                <a:solidFill>
                  <a:schemeClr val="dk1"/>
                </a:solidFill>
                <a:effectLst/>
                <a:latin typeface="Calibri"/>
                <a:ea typeface="Calibri"/>
                <a:cs typeface="Calibri"/>
                <a:sym typeface="Calibri"/>
              </a:rPr>
              <a:t>Le tableau montre la répartition du chapitre. </a:t>
            </a:r>
          </a:p>
          <a:p>
            <a:endParaRPr lang="fr-FR" sz="1200" b="0" i="0" u="none" strike="noStrike" cap="none" dirty="0">
              <a:solidFill>
                <a:schemeClr val="dk1"/>
              </a:solidFill>
              <a:effectLst/>
              <a:latin typeface="Calibri"/>
              <a:ea typeface="Calibri"/>
              <a:cs typeface="Calibri"/>
              <a:sym typeface="Calibri"/>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 chapitre commence par l'évaluation diagnostique qui vise à donner un aperçu des connaissances antérieures des étudiants. L'évaluation diagnostique, qui a lieu en début d'apprentissage, permet à l'enseignant(e) d’identifier les connaissances existantes des élèves et les compétences qu'ils maîtrisent, et d'identifier leurs difficultés.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Chaque chapitre comprend des activités (qui peuvent être explicites ou implicites) qui favorisent le développement d'une compétence (ou de plusieurs compétences) de l'apprentissage socio-émotionnel (SEL). L'apprentissage socio-émotionnel favorise le développement de cinq compétences fondamentales chez les élèves : le développement du cerveau, la maitrise des émotions, les aptitudes sociales, la résolution de conflit, et la persévérance. Le rôle de l'enseignant(e) est d'intégrer les objectifs liés à l’apprentissage socio-émotionnel dans son enseignement (activités et discussions) en classe. </a:t>
            </a:r>
          </a:p>
          <a:p>
            <a:pPr marL="0" marR="0">
              <a:lnSpc>
                <a:spcPct val="107000"/>
              </a:lnSpc>
              <a:spcBef>
                <a:spcPts val="0"/>
              </a:spcBef>
              <a:spcAft>
                <a:spcPts val="800"/>
              </a:spcAft>
            </a:pP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Le déroulement de la séance est le suivant :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introduction qui comprend une question préparatoire à laquelle on répond en fin de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activité d'apprentissage qui comprend une situation de la vie réelle qui peut amener les élèves à découvrir de nouveaux concepts tout en essayant de la résoudre.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 résultat de l'activité d'apprentissage lié à l'objectif.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Des applications qui peuvent être des exercices ou des problèmes.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Une évaluation formative est réalisée à la fin de chaque séance pour vérifier l’atteinte des objectifs d’apprentissage par les élèves.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Une récapitulation est proposée à la fin en fonction des objectifs d’apprentissage du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Une évaluation sommative est donnée à la fin du chapitre pour vérifier la compréhension par les élèves des objectifs du chapitre.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FR" sz="1200"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Remarque : Pour les élèves, l’évaluation formative se trouve sous le titre « vérifiez votre compréhension » et l'évaluation sommative se trouve sous le titre « testez vos connaissances ».</a:t>
            </a:r>
            <a:r>
              <a:rPr lang="en-US" sz="1100" dirty="0">
                <a:effectLst/>
                <a:latin typeface="Calibri" panose="020F0502020204030204" pitchFamily="34" charset="0"/>
                <a:ea typeface="Calibri" panose="020F0502020204030204" pitchFamily="34" charset="0"/>
                <a:cs typeface="Arial" panose="020B0604020202020204" pitchFamily="34" charset="0"/>
              </a:rPr>
              <a:t> </a:t>
            </a:r>
          </a:p>
          <a:p>
            <a:pPr marL="0" lvl="0" indent="0" algn="l" rtl="0">
              <a:lnSpc>
                <a:spcPct val="100000"/>
              </a:lnSpc>
              <a:spcBef>
                <a:spcPts val="0"/>
              </a:spcBef>
              <a:spcAft>
                <a:spcPts val="0"/>
              </a:spcAft>
              <a:buClr>
                <a:schemeClr val="accent1"/>
              </a:buClr>
              <a:buSzPct val="100000"/>
              <a:buFont typeface="+mj-lt"/>
              <a:buNone/>
            </a:pPr>
            <a:endParaRPr lang="en-US"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2</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189031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omic Sans MS" panose="030F0702030302020204" pitchFamily="66" charset="0"/>
                <a:ea typeface="Calibri" panose="020F0502020204030204" pitchFamily="34" charset="0"/>
                <a:cs typeface="Times New Roman" panose="02020603050405020304" pitchFamily="18" charset="0"/>
              </a:rPr>
              <a:t>Pour soustraire deux fractions qui ont le même dénominateur, soustrayez les numérateurs et gardez le même dénominateur. »</a:t>
            </a:r>
            <a:endParaRPr lang="fr-FR" sz="1200" b="1" i="1"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pPr/>
              <a:t>20</a:t>
            </a:fld>
            <a:endParaRPr lang="en-US">
              <a:latin typeface="Comic Sans MS" panose="030F0702030302020204" pitchFamily="66" charset="0"/>
            </a:endParaRPr>
          </a:p>
        </p:txBody>
      </p:sp>
    </p:spTree>
    <p:extLst>
      <p:ext uri="{BB962C8B-B14F-4D97-AF65-F5344CB8AC3E}">
        <p14:creationId xmlns:p14="http://schemas.microsoft.com/office/powerpoint/2010/main" val="7636360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marR="0" indent="0">
              <a:lnSpc>
                <a:spcPct val="107000"/>
              </a:lnSpc>
              <a:spcBef>
                <a:spcPts val="0"/>
              </a:spcBef>
              <a:spcAft>
                <a:spcPts val="800"/>
              </a:spcAft>
            </a:pPr>
            <a:r>
              <a:rPr lang="fr-FR" sz="18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omic Sans MS" panose="030F0702030302020204" pitchFamily="66" charset="0"/>
                <a:ea typeface="Calibri" panose="020F0502020204030204" pitchFamily="34" charset="0"/>
                <a:cs typeface="Times New Roman" panose="02020603050405020304" pitchFamily="18" charset="0"/>
              </a:rPr>
              <a:t>Pour soustraire deux fractions qui n'ont pas le même dénominateur, nous trouvons d'abord des fractions équivalentes avec le même dénominateur, puis nous soustrayons les numérateurs et nous gardons le même dénominateur. »</a:t>
            </a:r>
            <a:endParaRPr lang="fr-FR" sz="1200" b="1" i="1"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pPr/>
              <a:t>21</a:t>
            </a:fld>
            <a:endParaRPr lang="en-US">
              <a:latin typeface="Comic Sans MS" panose="030F0702030302020204" pitchFamily="66" charset="0"/>
            </a:endParaRPr>
          </a:p>
        </p:txBody>
      </p:sp>
    </p:spTree>
    <p:extLst>
      <p:ext uri="{BB962C8B-B14F-4D97-AF65-F5344CB8AC3E}">
        <p14:creationId xmlns:p14="http://schemas.microsoft.com/office/powerpoint/2010/main" val="828805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a:t>
            </a:r>
            <a:r>
              <a:rPr lang="fr-FR" sz="1800" b="1" baseline="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l’enseignant(e)</a:t>
            </a:r>
            <a:endPar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omic Sans MS" panose="030F0702030302020204" pitchFamily="66" charset="0"/>
                <a:ea typeface="Calibri" panose="020F0502020204030204" pitchFamily="34" charset="0"/>
                <a:cs typeface="Times New Roman" panose="02020603050405020304" pitchFamily="18" charset="0"/>
              </a:rPr>
              <a:t>Pour soustraire deux fractions qui n'ont pas le même dénominateur, trouvez d'abord des fractions équivalentes avec le même dénominateur, puis soustrayez les numérateurs et gardez le même dénominateur. »</a:t>
            </a:r>
          </a:p>
          <a:p>
            <a:endParaRPr lang="en-US" sz="1200" b="1"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pPr/>
              <a:t>22</a:t>
            </a:fld>
            <a:endParaRPr lang="en-US">
              <a:latin typeface="Comic Sans MS" panose="030F0702030302020204" pitchFamily="66" charset="0"/>
            </a:endParaRPr>
          </a:p>
        </p:txBody>
      </p:sp>
    </p:spTree>
    <p:extLst>
      <p:ext uri="{BB962C8B-B14F-4D97-AF65-F5344CB8AC3E}">
        <p14:creationId xmlns:p14="http://schemas.microsoft.com/office/powerpoint/2010/main" val="2696516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23</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2400256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r>
              <a:rPr lang="fr-FR" sz="18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panose="020F0502020204030204" pitchFamily="34" charset="0"/>
                <a:ea typeface="Calibri" panose="020F0502020204030204" pitchFamily="34" charset="0"/>
              </a:rPr>
              <a:t>Complétez pour trouver la différence. »</a:t>
            </a: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24</a:t>
            </a:fld>
            <a:endParaRPr lang="en-US">
              <a:latin typeface="Comic Sans MS" panose="030F0702030302020204" pitchFamily="66" charset="0"/>
            </a:endParaRPr>
          </a:p>
        </p:txBody>
      </p:sp>
    </p:spTree>
    <p:extLst>
      <p:ext uri="{BB962C8B-B14F-4D97-AF65-F5344CB8AC3E}">
        <p14:creationId xmlns:p14="http://schemas.microsoft.com/office/powerpoint/2010/main" val="42318914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marR="0" indent="0">
                  <a:lnSpc>
                    <a:spcPct val="107000"/>
                  </a:lnSpc>
                  <a:spcBef>
                    <a:spcPts val="0"/>
                  </a:spcBef>
                  <a:spcAft>
                    <a:spcPts val="800"/>
                  </a:spcAft>
                </a:pPr>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omic Sans MS" panose="030F0702030302020204" pitchFamily="66" charset="0"/>
                    <a:ea typeface="Calibri" panose="020F0502020204030204" pitchFamily="34" charset="0"/>
                    <a:cs typeface="Times New Roman" panose="02020603050405020304" pitchFamily="18" charset="0"/>
                  </a:rPr>
                  <a:t>Pour soustraire deux fractions qui n'ont pas le même dénominateur, nous trouvons d'abord des fractions équivalentes avec le même dénominateur, puis nous soustrayons les numérateurs et nous gardons le même dénominateur. Donc, pour soustraire</a:t>
                </a:r>
                <a14:m>
                  <m:oMath xmlns:m="http://schemas.openxmlformats.org/officeDocument/2006/math">
                    <m:r>
                      <a:rPr lang="fr-FR" sz="1800" b="1" i="0" baseline="0" noProof="0" smtClean="0">
                        <a:effectLst/>
                        <a:latin typeface="Cambria Math" panose="02040503050406030204" pitchFamily="18" charset="0"/>
                        <a:ea typeface="Calibri" panose="020F0502020204030204" pitchFamily="34" charset="0"/>
                        <a:cs typeface="Times New Roman" panose="02020603050405020304" pitchFamily="18" charset="0"/>
                      </a:rPr>
                      <m:t> </m:t>
                    </m:r>
                    <m:f>
                      <m:fPr>
                        <m:ctrlPr>
                          <a:rPr lang="fr-FR" sz="1800" b="1" i="1" noProof="0" smtClean="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smtClean="0">
                            <a:effectLst/>
                            <a:latin typeface="Cambria Math" panose="02040503050406030204" pitchFamily="18" charset="0"/>
                            <a:ea typeface="Calibri" panose="020F0502020204030204" pitchFamily="34" charset="0"/>
                            <a:cs typeface="Times New Roman" panose="02020603050405020304" pitchFamily="18" charset="0"/>
                          </a:rPr>
                          <m:t>𝟑</m:t>
                        </m:r>
                      </m:num>
                      <m:den>
                        <m:r>
                          <a:rPr lang="fr-FR" sz="1800" b="1" i="1" noProof="0" smtClean="0">
                            <a:effectLst/>
                            <a:latin typeface="Cambria Math" panose="02040503050406030204" pitchFamily="18" charset="0"/>
                            <a:ea typeface="Calibri" panose="020F0502020204030204" pitchFamily="34" charset="0"/>
                            <a:cs typeface="Times New Roman" panose="02020603050405020304" pitchFamily="18" charset="0"/>
                          </a:rPr>
                          <m:t>𝟗</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de </a:t>
                </a:r>
                <a14:m>
                  <m:oMath xmlns:m="http://schemas.openxmlformats.org/officeDocument/2006/math">
                    <m:f>
                      <m:fPr>
                        <m:ctrlP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ctrlPr>
                      </m:fPr>
                      <m:num>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𝟏𝟕</m:t>
                        </m:r>
                      </m:num>
                      <m:den>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𝟏𝟖</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nous trouvons</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 une fraction équivalente à</a:t>
                </a:r>
                <a:r>
                  <a:rPr lang="fr-FR" sz="1800" b="1" noProof="0" dirty="0">
                    <a:effectLst/>
                    <a:latin typeface="Calibri" panose="020F0502020204030204" pitchFamily="34" charset="0"/>
                    <a:ea typeface="Calibri" panose="020F0502020204030204" pitchFamily="34" charset="0"/>
                    <a:cs typeface="Arial" panose="020B0604020202020204" pitchFamily="34" charset="0"/>
                  </a:rPr>
                  <a:t> </a:t>
                </a:r>
                <a14:m>
                  <m:oMath xmlns:m="http://schemas.openxmlformats.org/officeDocument/2006/math">
                    <m:f>
                      <m:fPr>
                        <m:ctrlP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ctrlPr>
                      </m:fPr>
                      <m:num>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𝟑</m:t>
                        </m:r>
                      </m:num>
                      <m:den>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𝟗</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de dénominateur 18, puis nous</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 soustrayons</a:t>
                </a:r>
                <a:r>
                  <a:rPr lang="fr-FR" sz="1800" b="1" noProof="0" dirty="0">
                    <a:effectLst/>
                    <a:latin typeface="Calibri" panose="020F0502020204030204" pitchFamily="34" charset="0"/>
                    <a:ea typeface="Calibri" panose="020F0502020204030204" pitchFamily="34" charset="0"/>
                    <a:cs typeface="Arial" panose="020B0604020202020204" pitchFamily="34" charset="0"/>
                  </a:rPr>
                  <a:t>.</a:t>
                </a:r>
              </a:p>
              <a:p>
                <a:pPr marL="228600" marR="0" indent="0">
                  <a:lnSpc>
                    <a:spcPct val="107000"/>
                  </a:lnSpc>
                  <a:spcBef>
                    <a:spcPts val="0"/>
                  </a:spcBef>
                  <a:spcAft>
                    <a:spcPts val="800"/>
                  </a:spcAft>
                </a:pPr>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14:m>
                  <m:oMath xmlns:m="http://schemas.openxmlformats.org/officeDocument/2006/math">
                    <m:f>
                      <m:fPr>
                        <m:ctrlPr>
                          <a:rPr lang="fr-FR" sz="1800" b="1" i="1" noProof="0" smtClean="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𝟏𝟕</m:t>
                        </m:r>
                      </m:num>
                      <m:den>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𝟏𝟖</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𝟑</m:t>
                        </m:r>
                      </m:num>
                      <m:den>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𝟗</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𝟏𝟕</m:t>
                        </m:r>
                      </m:num>
                      <m:den>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𝟏𝟖</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𝟑</m:t>
                        </m:r>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𝟐</m:t>
                        </m:r>
                      </m:num>
                      <m:den>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𝟗</m:t>
                        </m:r>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𝟐</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𝟏𝟕</m:t>
                        </m:r>
                      </m:num>
                      <m:den>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𝟏𝟖</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𝟔</m:t>
                        </m:r>
                      </m:num>
                      <m:den>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𝟏𝟖</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𝟏𝟏</m:t>
                        </m:r>
                      </m:num>
                      <m:den>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𝟏𝟖</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a:t>
                </a:r>
              </a:p>
              <a:p>
                <a:pPr marL="0" marR="0">
                  <a:lnSpc>
                    <a:spcPct val="107000"/>
                  </a:lnSpc>
                  <a:spcBef>
                    <a:spcPts val="0"/>
                  </a:spcBef>
                  <a:spcAft>
                    <a:spcPts val="800"/>
                  </a:spcAft>
                </a:pPr>
                <a:endParaRPr lang="fr-FR" sz="1800" b="0" noProof="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and then we subtract the numerators and keep the same denominator.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So, to subtract </a:t>
                </a:r>
                <a:r>
                  <a:rPr lang="en-US" sz="1800" b="0" i="0">
                    <a:effectLst/>
                    <a:latin typeface="Cambria Math" panose="02040503050406030204" pitchFamily="18" charset="0"/>
                    <a:ea typeface="Calibri" panose="020F0502020204030204" pitchFamily="34" charset="0"/>
                    <a:cs typeface="Times New Roman" panose="02020603050405020304" pitchFamily="18" charset="0"/>
                  </a:rPr>
                  <a:t>3/9</a:t>
                </a:r>
                <a:r>
                  <a:rPr lang="en-US" sz="1800" b="0" dirty="0">
                    <a:effectLst/>
                    <a:latin typeface="Calibri" panose="020F0502020204030204" pitchFamily="34" charset="0"/>
                    <a:ea typeface="Calibri" panose="020F0502020204030204" pitchFamily="34" charset="0"/>
                    <a:cs typeface="Arial" panose="020B0604020202020204" pitchFamily="34" charset="0"/>
                  </a:rPr>
                  <a:t> from </a:t>
                </a:r>
                <a:r>
                  <a:rPr lang="en-US" sz="1800" b="0" i="0">
                    <a:effectLst/>
                    <a:latin typeface="Cambria Math" panose="02040503050406030204" pitchFamily="18" charset="0"/>
                    <a:ea typeface="Calibri" panose="020F0502020204030204" pitchFamily="34" charset="0"/>
                    <a:cs typeface="Arial" panose="020B0604020202020204" pitchFamily="34" charset="0"/>
                  </a:rPr>
                  <a:t>17/18</a:t>
                </a:r>
                <a:r>
                  <a:rPr lang="en-US" sz="1800" b="0" dirty="0">
                    <a:effectLst/>
                    <a:latin typeface="Calibri" panose="020F0502020204030204" pitchFamily="34" charset="0"/>
                    <a:ea typeface="Calibri" panose="020F0502020204030204" pitchFamily="34" charset="0"/>
                    <a:cs typeface="Arial" panose="020B0604020202020204" pitchFamily="34" charset="0"/>
                  </a:rPr>
                  <a:t>, we find a fraction equivalent to </a:t>
                </a:r>
                <a:r>
                  <a:rPr lang="en-US" sz="1800" b="0" i="0">
                    <a:effectLst/>
                    <a:latin typeface="Cambria Math" panose="02040503050406030204" pitchFamily="18" charset="0"/>
                    <a:ea typeface="Calibri" panose="020F0502020204030204" pitchFamily="34" charset="0"/>
                    <a:cs typeface="Arial" panose="020B0604020202020204" pitchFamily="34" charset="0"/>
                  </a:rPr>
                  <a:t>3/9</a:t>
                </a:r>
                <a:r>
                  <a:rPr lang="en-US" sz="1800" b="0" dirty="0">
                    <a:effectLst/>
                    <a:latin typeface="Calibri" panose="020F0502020204030204" pitchFamily="34" charset="0"/>
                    <a:ea typeface="Calibri" panose="020F0502020204030204" pitchFamily="34" charset="0"/>
                    <a:cs typeface="Arial" panose="020B0604020202020204" pitchFamily="34" charset="0"/>
                  </a:rPr>
                  <a:t> of denominator 18, and then we subtract.</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i="0">
                    <a:effectLst/>
                    <a:latin typeface="Cambria Math" panose="02040503050406030204" pitchFamily="18" charset="0"/>
                    <a:ea typeface="Calibri" panose="020F0502020204030204" pitchFamily="34" charset="0"/>
                    <a:cs typeface="Times New Roman" panose="02020603050405020304" pitchFamily="18" charset="0"/>
                  </a:rPr>
                  <a:t>17</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18−3</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9=17</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18−</a:t>
                </a:r>
                <a:r>
                  <a:rPr lang="fr-FR" sz="1800" i="0">
                    <a:effectLst/>
                    <a:latin typeface="Cambria Math" panose="02040503050406030204" pitchFamily="18"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3×</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2</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9×</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2</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=17</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18−</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6</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18=</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11</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18</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b="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25</a:t>
            </a:fld>
            <a:endParaRPr lang="en-US">
              <a:latin typeface="Comic Sans MS" panose="030F0702030302020204" pitchFamily="66" charset="0"/>
            </a:endParaRPr>
          </a:p>
        </p:txBody>
      </p:sp>
    </p:spTree>
    <p:extLst>
      <p:ext uri="{BB962C8B-B14F-4D97-AF65-F5344CB8AC3E}">
        <p14:creationId xmlns:p14="http://schemas.microsoft.com/office/powerpoint/2010/main" val="10489313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r>
              <a:rPr lang="fr-FR" sz="18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panose="020F0502020204030204" pitchFamily="34" charset="0"/>
                <a:ea typeface="Calibri" panose="020F0502020204030204" pitchFamily="34" charset="0"/>
              </a:rPr>
              <a:t>Complétez pour trouver</a:t>
            </a:r>
            <a:r>
              <a:rPr lang="fr-FR" sz="1800" b="1" baseline="0" noProof="0" dirty="0">
                <a:effectLst/>
                <a:latin typeface="Calibri" panose="020F0502020204030204" pitchFamily="34" charset="0"/>
                <a:ea typeface="Calibri" panose="020F0502020204030204" pitchFamily="34" charset="0"/>
              </a:rPr>
              <a:t> la différence. »</a:t>
            </a:r>
            <a:endParaRPr lang="fr-FR" sz="1800" b="1" noProof="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26</a:t>
            </a:fld>
            <a:endParaRPr lang="en-US">
              <a:latin typeface="Comic Sans MS" panose="030F0702030302020204" pitchFamily="66" charset="0"/>
            </a:endParaRPr>
          </a:p>
        </p:txBody>
      </p:sp>
    </p:spTree>
    <p:extLst>
      <p:ext uri="{BB962C8B-B14F-4D97-AF65-F5344CB8AC3E}">
        <p14:creationId xmlns:p14="http://schemas.microsoft.com/office/powerpoint/2010/main" val="33717535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marR="0" indent="0">
                  <a:lnSpc>
                    <a:spcPct val="107000"/>
                  </a:lnSpc>
                  <a:spcBef>
                    <a:spcPts val="0"/>
                  </a:spcBef>
                  <a:spcAft>
                    <a:spcPts val="800"/>
                  </a:spcAft>
                </a:pPr>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omic Sans MS" panose="030F0702030302020204" pitchFamily="66" charset="0"/>
                    <a:ea typeface="Calibri" panose="020F0502020204030204" pitchFamily="34" charset="0"/>
                    <a:cs typeface="Times New Roman" panose="02020603050405020304" pitchFamily="18" charset="0"/>
                  </a:rPr>
                  <a:t>Pour soustraire deux fractions qui n'ont pas le même dénominateur, nous trouvons d'abord des fractions équivalentes avec le même dénominateur, puis nous soustrayons les numérateurs et nous gardons le même dénominateur. Donc, pour soustraire </a:t>
                </a:r>
                <a14:m>
                  <m:oMath xmlns:m="http://schemas.openxmlformats.org/officeDocument/2006/math">
                    <m:f>
                      <m:fPr>
                        <m:ctrlPr>
                          <a:rPr lang="fr-FR" sz="1800" b="1" i="1" noProof="0" smtClean="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smtClean="0">
                            <a:effectLst/>
                            <a:latin typeface="Cambria Math" panose="02040503050406030204" pitchFamily="18" charset="0"/>
                            <a:ea typeface="Calibri" panose="020F0502020204030204" pitchFamily="34" charset="0"/>
                            <a:cs typeface="Times New Roman" panose="02020603050405020304" pitchFamily="18" charset="0"/>
                          </a:rPr>
                          <m:t>𝟗</m:t>
                        </m:r>
                      </m:num>
                      <m:den>
                        <m:r>
                          <a:rPr lang="fr-FR" sz="1800" b="1" i="1" noProof="0" smtClean="0">
                            <a:effectLst/>
                            <a:latin typeface="Cambria Math" panose="02040503050406030204" pitchFamily="18" charset="0"/>
                            <a:ea typeface="Calibri" panose="020F0502020204030204" pitchFamily="34" charset="0"/>
                            <a:cs typeface="Times New Roman" panose="02020603050405020304" pitchFamily="18" charset="0"/>
                          </a:rPr>
                          <m:t>𝟏𝟏</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de </a:t>
                </a:r>
                <a14:m>
                  <m:oMath xmlns:m="http://schemas.openxmlformats.org/officeDocument/2006/math">
                    <m:r>
                      <a:rPr lang="fr-FR" sz="1800" b="1" i="0" noProof="0" smtClean="0">
                        <a:effectLst/>
                        <a:latin typeface="Cambria Math" panose="02040503050406030204" pitchFamily="18" charset="0"/>
                        <a:ea typeface="Calibri" panose="020F0502020204030204" pitchFamily="34" charset="0"/>
                        <a:cs typeface="Arial" panose="020B0604020202020204" pitchFamily="34" charset="0"/>
                      </a:rPr>
                      <m:t> </m:t>
                    </m:r>
                    <m:f>
                      <m:fPr>
                        <m:ctrlP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ctrlPr>
                      </m:fPr>
                      <m:num>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𝟓</m:t>
                        </m:r>
                      </m:num>
                      <m:den>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𝟑</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nous trouvons</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 des fractions qui sont respectivement équivalentes à</a:t>
                </a:r>
                <a:r>
                  <a:rPr lang="fr-FR" sz="1800" b="1" noProof="0" dirty="0">
                    <a:effectLst/>
                    <a:latin typeface="Calibri" panose="020F0502020204030204" pitchFamily="34" charset="0"/>
                    <a:ea typeface="Calibri" panose="020F0502020204030204" pitchFamily="34" charset="0"/>
                    <a:cs typeface="Arial" panose="020B0604020202020204" pitchFamily="34" charset="0"/>
                  </a:rPr>
                  <a:t> </a:t>
                </a:r>
                <a14:m>
                  <m:oMath xmlns:m="http://schemas.openxmlformats.org/officeDocument/2006/math">
                    <m:f>
                      <m:fPr>
                        <m:ctrlPr>
                          <a:rPr lang="fr-FR" sz="1800" b="1" i="1" baseline="0" noProof="0" smtClean="0">
                            <a:effectLst/>
                            <a:latin typeface="Cambria Math" panose="02040503050406030204" pitchFamily="18" charset="0"/>
                            <a:ea typeface="Calibri" panose="020F0502020204030204" pitchFamily="34" charset="0"/>
                            <a:cs typeface="Arial" panose="020B0604020202020204" pitchFamily="34" charset="0"/>
                          </a:rPr>
                        </m:ctrlPr>
                      </m:fPr>
                      <m:num>
                        <m:r>
                          <a:rPr lang="fr-FR" sz="1800" b="1" i="1" baseline="0" noProof="0" smtClean="0">
                            <a:effectLst/>
                            <a:latin typeface="Cambria Math" panose="02040503050406030204" pitchFamily="18" charset="0"/>
                            <a:ea typeface="Calibri" panose="020F0502020204030204" pitchFamily="34" charset="0"/>
                            <a:cs typeface="Arial" panose="020B0604020202020204" pitchFamily="34" charset="0"/>
                          </a:rPr>
                          <m:t>𝟓</m:t>
                        </m:r>
                      </m:num>
                      <m:den>
                        <m:r>
                          <a:rPr lang="fr-FR" sz="1800" b="1" i="1" baseline="0" noProof="0" smtClean="0">
                            <a:effectLst/>
                            <a:latin typeface="Cambria Math" panose="02040503050406030204" pitchFamily="18" charset="0"/>
                            <a:ea typeface="Calibri" panose="020F0502020204030204" pitchFamily="34" charset="0"/>
                            <a:cs typeface="Arial" panose="020B0604020202020204" pitchFamily="34" charset="0"/>
                          </a:rPr>
                          <m:t>𝟑</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et </a:t>
                </a:r>
                <a14:m>
                  <m:oMath xmlns:m="http://schemas.openxmlformats.org/officeDocument/2006/math">
                    <m:f>
                      <m:fPr>
                        <m:ctrlP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ctrlPr>
                      </m:fPr>
                      <m:num>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𝟗</m:t>
                        </m:r>
                      </m:num>
                      <m:den>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𝟏𝟏</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de même dénominateur. Un dénominateur commun des deux fractions est </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33.</a:t>
                </a:r>
              </a:p>
              <a:p>
                <a:pPr marL="228600" marR="0" indent="0">
                  <a:lnSpc>
                    <a:spcPct val="107000"/>
                  </a:lnSpc>
                  <a:spcBef>
                    <a:spcPts val="0"/>
                  </a:spcBef>
                  <a:spcAft>
                    <a:spcPts val="800"/>
                  </a:spcAft>
                </a:pPr>
                <a:endParaRPr lang="fr-FR" sz="1800" b="1" baseline="0" noProof="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14:m>
                  <m:oMath xmlns:m="http://schemas.openxmlformats.org/officeDocument/2006/math">
                    <m:f>
                      <m:fPr>
                        <m:ctrlPr>
                          <a:rPr lang="fr-FR" sz="1800" b="1" i="1" noProof="0" smtClean="0">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b="1" i="1" noProof="0">
                            <a:effectLst/>
                            <a:latin typeface="Cambria Math" panose="02040503050406030204" pitchFamily="18" charset="0"/>
                            <a:ea typeface="Times New Roman" panose="02020603050405020304" pitchFamily="18" charset="0"/>
                            <a:cs typeface="Times New Roman" panose="02020603050405020304" pitchFamily="18" charset="0"/>
                          </a:rPr>
                          <m:t>𝟓</m:t>
                        </m:r>
                      </m:num>
                      <m:den>
                        <m:r>
                          <a:rPr lang="fr-FR" sz="1800" b="1" i="1" noProof="0">
                            <a:effectLst/>
                            <a:latin typeface="Cambria Math" panose="02040503050406030204" pitchFamily="18" charset="0"/>
                            <a:ea typeface="Times New Roman" panose="02020603050405020304" pitchFamily="18" charset="0"/>
                            <a:cs typeface="Times New Roman" panose="02020603050405020304" pitchFamily="18" charset="0"/>
                          </a:rPr>
                          <m:t>𝟑</m:t>
                        </m:r>
                      </m:den>
                    </m:f>
                    <m:r>
                      <a:rPr lang="fr-FR" sz="1800" b="1" i="1" noProof="0">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𝟗</m:t>
                        </m:r>
                      </m:num>
                      <m:den>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𝟏𝟏</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𝟓</m:t>
                        </m:r>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𝟏𝟏</m:t>
                        </m:r>
                      </m:num>
                      <m:den>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𝟑</m:t>
                        </m:r>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𝟏𝟏</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𝟗</m:t>
                        </m:r>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𝟑</m:t>
                        </m:r>
                      </m:num>
                      <m:den>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𝟏𝟏</m:t>
                        </m:r>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𝟑</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𝟓𝟓</m:t>
                        </m:r>
                      </m:num>
                      <m:den>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𝟑𝟑</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𝟐𝟕</m:t>
                        </m:r>
                      </m:num>
                      <m:den>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𝟑𝟑</m:t>
                        </m:r>
                      </m:den>
                    </m:f>
                    <m:r>
                      <a:rPr lang="fr-FR" sz="1800" b="1" i="1" noProof="0">
                        <a:effectLst/>
                        <a:latin typeface="Cambria Math" panose="02040503050406030204" pitchFamily="18" charset="0"/>
                        <a:ea typeface="Calibri" panose="020F0502020204030204" pitchFamily="34" charset="0"/>
                        <a:cs typeface="Times New Roman" panose="02020603050405020304" pitchFamily="18" charset="0"/>
                      </a:rPr>
                      <m:t>=</m:t>
                    </m:r>
                    <m:f>
                      <m:fPr>
                        <m:ctrlP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𝟐𝟖</m:t>
                        </m:r>
                      </m:num>
                      <m:den>
                        <m:r>
                          <a:rPr lang="fr-FR" sz="1800" b="1" i="1" noProof="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𝟑𝟑</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lang="fr-FR" sz="1800" dirty="0">
                  <a:effectLst/>
                  <a:latin typeface="Calibri" panose="020F0502020204030204" pitchFamily="34" charset="0"/>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and then we subtract the numerators and keep the same denominator.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So, to subtract </a:t>
                </a:r>
                <a:r>
                  <a:rPr lang="en-US" sz="1800" b="0" i="0">
                    <a:effectLst/>
                    <a:latin typeface="Cambria Math" panose="02040503050406030204" pitchFamily="18" charset="0"/>
                    <a:ea typeface="Calibri" panose="020F0502020204030204" pitchFamily="34" charset="0"/>
                    <a:cs typeface="Times New Roman" panose="02020603050405020304" pitchFamily="18" charset="0"/>
                  </a:rPr>
                  <a:t>9/11</a:t>
                </a:r>
                <a:r>
                  <a:rPr lang="en-US" sz="1800" b="0" dirty="0">
                    <a:effectLst/>
                    <a:latin typeface="Calibri" panose="020F0502020204030204" pitchFamily="34" charset="0"/>
                    <a:ea typeface="Calibri" panose="020F0502020204030204" pitchFamily="34" charset="0"/>
                    <a:cs typeface="Arial" panose="020B0604020202020204" pitchFamily="34" charset="0"/>
                  </a:rPr>
                  <a:t> from </a:t>
                </a:r>
                <a:r>
                  <a:rPr lang="en-US" sz="1800" b="0" i="0">
                    <a:effectLst/>
                    <a:latin typeface="Cambria Math" panose="02040503050406030204" pitchFamily="18" charset="0"/>
                    <a:ea typeface="Calibri" panose="020F0502020204030204" pitchFamily="34" charset="0"/>
                    <a:cs typeface="Arial" panose="020B0604020202020204" pitchFamily="34" charset="0"/>
                  </a:rPr>
                  <a:t>5/3</a:t>
                </a:r>
                <a:r>
                  <a:rPr lang="en-US" sz="1800" b="0" dirty="0">
                    <a:effectLst/>
                    <a:latin typeface="Calibri" panose="020F0502020204030204" pitchFamily="34" charset="0"/>
                    <a:ea typeface="Calibri" panose="020F0502020204030204" pitchFamily="34" charset="0"/>
                    <a:cs typeface="Arial" panose="020B0604020202020204" pitchFamily="34" charset="0"/>
                  </a:rPr>
                  <a:t>, we find fractions</a:t>
                </a:r>
                <a:r>
                  <a:rPr lang="en-US" sz="1800" b="0" baseline="0" dirty="0">
                    <a:effectLst/>
                    <a:latin typeface="Calibri" panose="020F0502020204030204" pitchFamily="34" charset="0"/>
                    <a:ea typeface="Calibri" panose="020F0502020204030204" pitchFamily="34" charset="0"/>
                    <a:cs typeface="Arial" panose="020B0604020202020204" pitchFamily="34" charset="0"/>
                  </a:rPr>
                  <a:t> that are respectively equivalent to </a:t>
                </a:r>
                <a:r>
                  <a:rPr lang="en-US" sz="1800" b="0" i="0" baseline="0">
                    <a:effectLst/>
                    <a:latin typeface="Cambria Math" panose="02040503050406030204" pitchFamily="18" charset="0"/>
                    <a:ea typeface="Calibri" panose="020F0502020204030204" pitchFamily="34" charset="0"/>
                    <a:cs typeface="Arial" panose="020B0604020202020204" pitchFamily="34" charset="0"/>
                  </a:rPr>
                  <a:t>5/3</a:t>
                </a:r>
                <a:r>
                  <a:rPr lang="en-US" sz="1800" b="0" dirty="0">
                    <a:effectLst/>
                    <a:latin typeface="Calibri" panose="020F0502020204030204" pitchFamily="34" charset="0"/>
                    <a:ea typeface="Calibri" panose="020F0502020204030204" pitchFamily="34" charset="0"/>
                    <a:cs typeface="Arial" panose="020B0604020202020204" pitchFamily="34" charset="0"/>
                  </a:rPr>
                  <a:t> and </a:t>
                </a:r>
                <a:r>
                  <a:rPr lang="en-US" sz="1800" b="0" i="0">
                    <a:effectLst/>
                    <a:latin typeface="Cambria Math" panose="02040503050406030204" pitchFamily="18" charset="0"/>
                    <a:ea typeface="Calibri" panose="020F0502020204030204" pitchFamily="34" charset="0"/>
                    <a:cs typeface="Arial" panose="020B0604020202020204" pitchFamily="34" charset="0"/>
                  </a:rPr>
                  <a:t>9/11</a:t>
                </a:r>
                <a:r>
                  <a:rPr lang="en-US" sz="1800" b="0" dirty="0">
                    <a:effectLst/>
                    <a:latin typeface="Calibri" panose="020F0502020204030204" pitchFamily="34" charset="0"/>
                    <a:ea typeface="Calibri" panose="020F0502020204030204" pitchFamily="34" charset="0"/>
                    <a:cs typeface="Arial" panose="020B0604020202020204" pitchFamily="34" charset="0"/>
                  </a:rPr>
                  <a:t> of the same denominator. A</a:t>
                </a:r>
                <a:r>
                  <a:rPr lang="en-US" sz="1800" b="0" baseline="0" dirty="0">
                    <a:effectLst/>
                    <a:latin typeface="Calibri" panose="020F0502020204030204" pitchFamily="34" charset="0"/>
                    <a:ea typeface="Calibri" panose="020F0502020204030204" pitchFamily="34" charset="0"/>
                    <a:cs typeface="Arial" panose="020B0604020202020204" pitchFamily="34" charset="0"/>
                  </a:rPr>
                  <a:t> common denominator of the two fractions is 33.</a:t>
                </a: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5</a:t>
                </a:r>
                <a:r>
                  <a:rPr lang="fr-FR" sz="1800" i="0">
                    <a:effectLst/>
                    <a:latin typeface="Cambria Math" panose="02040503050406030204" pitchFamily="18" charset="0"/>
                    <a:ea typeface="Times New Roman" panose="02020603050405020304" pitchFamily="18" charset="0"/>
                    <a:cs typeface="Times New Roman" panose="02020603050405020304" pitchFamily="18" charset="0"/>
                  </a:rPr>
                  <a:t>/</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3−</a:t>
                </a:r>
                <a:r>
                  <a:rPr lang="en-US" sz="1800" i="0">
                    <a:effectLst/>
                    <a:latin typeface="Cambria Math" panose="02040503050406030204" pitchFamily="18" charset="0"/>
                    <a:ea typeface="Calibri" panose="020F0502020204030204" pitchFamily="34" charset="0"/>
                    <a:cs typeface="Times New Roman" panose="02020603050405020304" pitchFamily="18" charset="0"/>
                  </a:rPr>
                  <a:t>9</a:t>
                </a:r>
                <a:r>
                  <a:rPr lang="fr-FR"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11=</a:t>
                </a:r>
                <a:r>
                  <a:rPr lang="fr-FR" sz="1800" i="0">
                    <a:effectLst/>
                    <a:latin typeface="Cambria Math" panose="02040503050406030204" pitchFamily="18"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5×</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11</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3×</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11</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a:t>
                </a:r>
                <a:r>
                  <a:rPr lang="fr-FR" sz="1800" i="0">
                    <a:effectLst/>
                    <a:latin typeface="Cambria Math" panose="02040503050406030204" pitchFamily="18"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9×</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3</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11×</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3</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55</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33</a:t>
                </a:r>
                <a:r>
                  <a:rPr lang="en-US"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27</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33</a:t>
                </a:r>
                <a:r>
                  <a:rPr lang="en-US" sz="1800" i="0">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28</a:t>
                </a:r>
                <a:r>
                  <a:rPr lang="fr-FR"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a:t>
                </a:r>
                <a:r>
                  <a:rPr lang="en-US" sz="1800" i="0">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a:t>33</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228600" algn="l" defTabSz="914400" rtl="0" eaLnBrk="1" fontAlgn="auto" latinLnBrk="0" hangingPunct="1">
                  <a:lnSpc>
                    <a:spcPct val="107000"/>
                  </a:lnSpc>
                  <a:spcBef>
                    <a:spcPts val="0"/>
                  </a:spcBef>
                  <a:spcAft>
                    <a:spcPts val="800"/>
                  </a:spcAft>
                  <a:buClr>
                    <a:srgbClr val="000000"/>
                  </a:buClr>
                  <a:buSzPts val="1400"/>
                  <a:buFont typeface="Arial"/>
                  <a:buNone/>
                  <a:tabLst/>
                  <a:defRPr/>
                </a:pPr>
                <a:endParaRPr lang="fr-FR" sz="1800" dirty="0">
                  <a:effectLst/>
                  <a:latin typeface="Calibri" panose="020F0502020204030204" pitchFamily="34" charset="0"/>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27</a:t>
            </a:fld>
            <a:endParaRPr lang="en-US">
              <a:latin typeface="Comic Sans MS" panose="030F0702030302020204" pitchFamily="66" charset="0"/>
            </a:endParaRPr>
          </a:p>
        </p:txBody>
      </p:sp>
    </p:spTree>
    <p:extLst>
      <p:ext uri="{BB962C8B-B14F-4D97-AF65-F5344CB8AC3E}">
        <p14:creationId xmlns:p14="http://schemas.microsoft.com/office/powerpoint/2010/main" val="31898293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alibri" panose="020F0502020204030204" pitchFamily="34" charset="0"/>
                <a:ea typeface="Calibri" panose="020F0502020204030204" pitchFamily="34" charset="0"/>
              </a:rPr>
              <a:t>Complétez</a:t>
            </a:r>
            <a:r>
              <a:rPr lang="fr-FR" sz="1800" b="1" baseline="0" noProof="0" dirty="0">
                <a:effectLst/>
                <a:latin typeface="Calibri" panose="020F0502020204030204" pitchFamily="34" charset="0"/>
                <a:ea typeface="Calibri" panose="020F0502020204030204" pitchFamily="34" charset="0"/>
              </a:rPr>
              <a:t> pour trouver la différence. »</a:t>
            </a:r>
            <a:endParaRPr lang="fr-FR" sz="1800" b="1" noProof="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28</a:t>
            </a:fld>
            <a:endParaRPr lang="en-US">
              <a:latin typeface="Comic Sans MS" panose="030F0702030302020204" pitchFamily="66" charset="0"/>
            </a:endParaRPr>
          </a:p>
        </p:txBody>
      </p:sp>
    </p:spTree>
    <p:extLst>
      <p:ext uri="{BB962C8B-B14F-4D97-AF65-F5344CB8AC3E}">
        <p14:creationId xmlns:p14="http://schemas.microsoft.com/office/powerpoint/2010/main" val="3178520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marR="0" indent="0">
                  <a:lnSpc>
                    <a:spcPct val="107000"/>
                  </a:lnSpc>
                  <a:spcBef>
                    <a:spcPts val="0"/>
                  </a:spcBef>
                  <a:spcAft>
                    <a:spcPts val="800"/>
                  </a:spcAft>
                </a:pPr>
                <a:r>
                  <a:rPr lang="fr-FR" sz="18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latin typeface="Comic Sans MS" panose="030F0702030302020204" pitchFamily="66" charset="0"/>
                    <a:ea typeface="Calibri" panose="020F0502020204030204" pitchFamily="34" charset="0"/>
                    <a:cs typeface="Times New Roman" panose="02020603050405020304" pitchFamily="18" charset="0"/>
                  </a:rPr>
                  <a:t>Pour soustraire deux fractions qui n'ont pas le même dénominateur, nous trouvons d'abord des fractions équivalentes avec le même dénominateur, puis nous soustrayons les numérateurs et nous gardons le même dénominateur. </a:t>
                </a:r>
              </a:p>
              <a:p>
                <a:pPr marL="228600" marR="0" indent="0">
                  <a:lnSpc>
                    <a:spcPct val="107000"/>
                  </a:lnSpc>
                  <a:spcBef>
                    <a:spcPts val="0"/>
                  </a:spcBef>
                  <a:spcAft>
                    <a:spcPts val="800"/>
                  </a:spcAft>
                </a:pPr>
                <a:r>
                  <a:rPr lang="fr-FR" sz="1800" b="1" noProof="0" dirty="0">
                    <a:effectLst/>
                    <a:latin typeface="Comic Sans MS" panose="030F0702030302020204" pitchFamily="66" charset="0"/>
                    <a:ea typeface="Calibri" panose="020F0502020204030204" pitchFamily="34" charset="0"/>
                    <a:cs typeface="Times New Roman" panose="02020603050405020304" pitchFamily="18" charset="0"/>
                  </a:rPr>
                  <a:t>Donc, pour soustraire </a:t>
                </a:r>
                <a14:m>
                  <m:oMath xmlns:m="http://schemas.openxmlformats.org/officeDocument/2006/math">
                    <m:f>
                      <m:fPr>
                        <m:ctrlPr>
                          <a:rPr lang="fr-FR" sz="1800" b="1" i="1" noProof="0" smtClean="0">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noProof="0" smtClean="0">
                            <a:effectLst/>
                            <a:latin typeface="Cambria Math" panose="02040503050406030204" pitchFamily="18" charset="0"/>
                            <a:ea typeface="Calibri" panose="020F0502020204030204" pitchFamily="34" charset="0"/>
                            <a:cs typeface="Times New Roman" panose="02020603050405020304" pitchFamily="18" charset="0"/>
                          </a:rPr>
                          <m:t>𝟏</m:t>
                        </m:r>
                      </m:num>
                      <m:den>
                        <m:r>
                          <a:rPr lang="fr-FR" sz="1800" b="1" i="1" noProof="0" smtClean="0">
                            <a:effectLst/>
                            <a:latin typeface="Cambria Math" panose="02040503050406030204" pitchFamily="18" charset="0"/>
                            <a:ea typeface="Calibri" panose="020F0502020204030204" pitchFamily="34" charset="0"/>
                            <a:cs typeface="Times New Roman" panose="02020603050405020304" pitchFamily="18" charset="0"/>
                          </a:rPr>
                          <m:t>𝟕</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de </a:t>
                </a:r>
                <a14:m>
                  <m:oMath xmlns:m="http://schemas.openxmlformats.org/officeDocument/2006/math">
                    <m:f>
                      <m:fPr>
                        <m:ctrlP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ctrlPr>
                      </m:fPr>
                      <m:num>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𝟏</m:t>
                        </m:r>
                      </m:num>
                      <m:den>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𝟔</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nous</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 trouvons des fractions qui sont respectivement équivalentes à </a:t>
                </a:r>
                <a14:m>
                  <m:oMath xmlns:m="http://schemas.openxmlformats.org/officeDocument/2006/math">
                    <m:f>
                      <m:fPr>
                        <m:ctrlPr>
                          <a:rPr lang="fr-FR" sz="1800" b="1" i="1" baseline="0" noProof="0" smtClean="0">
                            <a:effectLst/>
                            <a:latin typeface="Cambria Math" panose="02040503050406030204" pitchFamily="18" charset="0"/>
                            <a:ea typeface="Calibri" panose="020F0502020204030204" pitchFamily="34" charset="0"/>
                            <a:cs typeface="Arial" panose="020B0604020202020204" pitchFamily="34" charset="0"/>
                          </a:rPr>
                        </m:ctrlPr>
                      </m:fPr>
                      <m:num>
                        <m:r>
                          <a:rPr lang="fr-FR" sz="1800" b="1" i="1" baseline="0" noProof="0" smtClean="0">
                            <a:effectLst/>
                            <a:latin typeface="Cambria Math" panose="02040503050406030204" pitchFamily="18" charset="0"/>
                            <a:ea typeface="Calibri" panose="020F0502020204030204" pitchFamily="34" charset="0"/>
                            <a:cs typeface="Arial" panose="020B0604020202020204" pitchFamily="34" charset="0"/>
                          </a:rPr>
                          <m:t>𝟏</m:t>
                        </m:r>
                      </m:num>
                      <m:den>
                        <m:r>
                          <a:rPr lang="fr-FR" sz="1800" b="1" i="1" baseline="0" noProof="0" smtClean="0">
                            <a:effectLst/>
                            <a:latin typeface="Cambria Math" panose="02040503050406030204" pitchFamily="18" charset="0"/>
                            <a:ea typeface="Calibri" panose="020F0502020204030204" pitchFamily="34" charset="0"/>
                            <a:cs typeface="Arial" panose="020B0604020202020204" pitchFamily="34" charset="0"/>
                          </a:rPr>
                          <m:t>𝟔</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et </a:t>
                </a:r>
                <a14:m>
                  <m:oMath xmlns:m="http://schemas.openxmlformats.org/officeDocument/2006/math">
                    <m:f>
                      <m:fPr>
                        <m:ctrlP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ctrlPr>
                      </m:fPr>
                      <m:num>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𝟏</m:t>
                        </m:r>
                      </m:num>
                      <m:den>
                        <m:r>
                          <a:rPr lang="fr-FR" sz="1800" b="1" i="1" noProof="0" smtClean="0">
                            <a:effectLst/>
                            <a:latin typeface="Cambria Math" panose="02040503050406030204" pitchFamily="18" charset="0"/>
                            <a:ea typeface="Calibri" panose="020F0502020204030204" pitchFamily="34" charset="0"/>
                            <a:cs typeface="Arial" panose="020B0604020202020204" pitchFamily="34" charset="0"/>
                          </a:rPr>
                          <m:t>𝟕</m:t>
                        </m:r>
                      </m:den>
                    </m:f>
                  </m:oMath>
                </a14:m>
                <a:r>
                  <a:rPr lang="fr-FR" sz="1800" b="1" noProof="0" dirty="0">
                    <a:effectLst/>
                    <a:latin typeface="Calibri" panose="020F0502020204030204" pitchFamily="34" charset="0"/>
                    <a:ea typeface="Calibri" panose="020F0502020204030204" pitchFamily="34" charset="0"/>
                    <a:cs typeface="Arial" panose="020B0604020202020204" pitchFamily="34" charset="0"/>
                  </a:rPr>
                  <a:t> de même dénominateur. Un dénominateur commun des deux fractions est</a:t>
                </a:r>
                <a:r>
                  <a:rPr lang="fr-FR" sz="1800" b="1" baseline="0" noProof="0" dirty="0">
                    <a:effectLst/>
                    <a:latin typeface="Calibri" panose="020F0502020204030204" pitchFamily="34" charset="0"/>
                    <a:ea typeface="Calibri" panose="020F0502020204030204" pitchFamily="34" charset="0"/>
                    <a:cs typeface="Arial" panose="020B0604020202020204" pitchFamily="34" charset="0"/>
                  </a:rPr>
                  <a:t> 42.</a:t>
                </a:r>
              </a:p>
              <a:p>
                <a:pPr marL="228600" marR="0" indent="0">
                  <a:lnSpc>
                    <a:spcPct val="107000"/>
                  </a:lnSpc>
                  <a:spcBef>
                    <a:spcPts val="0"/>
                  </a:spcBef>
                  <a:spcAft>
                    <a:spcPts val="800"/>
                  </a:spcAft>
                </a:pPr>
                <a:endParaRPr lang="fr-FR" sz="1800" b="1" baseline="0" noProof="0" dirty="0">
                  <a:effectLst/>
                  <a:latin typeface="Calibri" panose="020F0502020204030204" pitchFamily="34" charset="0"/>
                  <a:ea typeface="Calibri" panose="020F0502020204030204" pitchFamily="34" charset="0"/>
                  <a:cs typeface="Arial" panose="020B0604020202020204" pitchFamily="34" charset="0"/>
                </a:endParaRPr>
              </a:p>
              <a:p>
                <a:pPr marL="228600" indent="0"/>
                <a14:m>
                  <m:oMath xmlns:m="http://schemas.openxmlformats.org/officeDocument/2006/math">
                    <m:f>
                      <m:fPr>
                        <m:ctrlPr>
                          <a:rPr lang="fr-FR" sz="1200" b="1" i="1" u="none" strike="noStrike" cap="none" noProof="0" smtClean="0">
                            <a:solidFill>
                              <a:schemeClr val="dk1"/>
                            </a:solidFill>
                            <a:effectLst/>
                            <a:latin typeface="Cambria Math" panose="02040503050406030204" pitchFamily="18" charset="0"/>
                            <a:ea typeface="Calibri"/>
                            <a:cs typeface="Calibri"/>
                            <a:sym typeface="Calibri"/>
                          </a:rPr>
                        </m:ctrlPr>
                      </m:fPr>
                      <m:num>
                        <m:r>
                          <a:rPr lang="fr-FR" sz="1200" b="1" i="1" u="none" strike="noStrike" cap="none" noProof="0" smtClean="0">
                            <a:solidFill>
                              <a:schemeClr val="dk1"/>
                            </a:solidFill>
                            <a:effectLst/>
                            <a:latin typeface="Cambria Math" panose="02040503050406030204" pitchFamily="18" charset="0"/>
                            <a:ea typeface="Calibri"/>
                            <a:cs typeface="Calibri"/>
                            <a:sym typeface="Calibri"/>
                          </a:rPr>
                          <m:t>𝟏</m:t>
                        </m:r>
                      </m:num>
                      <m:den>
                        <m:r>
                          <a:rPr lang="fr-FR" sz="1200" b="1" i="1" u="none" strike="noStrike" cap="none" noProof="0" smtClean="0">
                            <a:solidFill>
                              <a:schemeClr val="dk1"/>
                            </a:solidFill>
                            <a:effectLst/>
                            <a:latin typeface="Cambria Math" panose="02040503050406030204" pitchFamily="18" charset="0"/>
                            <a:ea typeface="Calibri"/>
                            <a:cs typeface="Calibri"/>
                            <a:sym typeface="Calibri"/>
                          </a:rPr>
                          <m:t>𝟔</m:t>
                        </m:r>
                      </m:den>
                    </m:f>
                    <m:r>
                      <a:rPr lang="fr-FR" sz="1200" b="1" i="1" u="none" strike="noStrike" cap="none" noProof="0"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noProof="0">
                            <a:solidFill>
                              <a:schemeClr val="dk1"/>
                            </a:solidFill>
                            <a:effectLst/>
                            <a:latin typeface="Cambria Math" panose="02040503050406030204" pitchFamily="18" charset="0"/>
                            <a:ea typeface="Calibri"/>
                            <a:cs typeface="Calibri"/>
                            <a:sym typeface="Calibri"/>
                          </a:rPr>
                        </m:ctrlPr>
                      </m:fPr>
                      <m:num>
                        <m:r>
                          <a:rPr lang="fr-FR" sz="1200" b="1" i="1" u="none" strike="noStrike" cap="none" noProof="0" smtClean="0">
                            <a:solidFill>
                              <a:schemeClr val="dk1"/>
                            </a:solidFill>
                            <a:effectLst/>
                            <a:latin typeface="Cambria Math" panose="02040503050406030204" pitchFamily="18" charset="0"/>
                            <a:ea typeface="Calibri"/>
                            <a:cs typeface="Calibri"/>
                            <a:sym typeface="Calibri"/>
                          </a:rPr>
                          <m:t>𝟏</m:t>
                        </m:r>
                      </m:num>
                      <m:den>
                        <m:r>
                          <a:rPr lang="fr-FR" sz="1200" b="1" i="1" u="none" strike="noStrike" cap="none" noProof="0" smtClean="0">
                            <a:solidFill>
                              <a:schemeClr val="dk1"/>
                            </a:solidFill>
                            <a:effectLst/>
                            <a:latin typeface="Cambria Math" panose="02040503050406030204" pitchFamily="18" charset="0"/>
                            <a:ea typeface="Calibri"/>
                            <a:cs typeface="Calibri"/>
                            <a:sym typeface="Calibri"/>
                          </a:rPr>
                          <m:t>𝟕</m:t>
                        </m:r>
                      </m:den>
                    </m:f>
                    <m:r>
                      <a:rPr lang="fr-FR" sz="1200" b="1" i="1" u="none" strike="noStrike" cap="none" noProof="0"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noProof="0">
                            <a:solidFill>
                              <a:schemeClr val="dk1"/>
                            </a:solidFill>
                            <a:effectLst/>
                            <a:latin typeface="Cambria Math" panose="02040503050406030204" pitchFamily="18" charset="0"/>
                            <a:ea typeface="Calibri"/>
                            <a:cs typeface="Calibri"/>
                            <a:sym typeface="Calibri"/>
                          </a:rPr>
                        </m:ctrlPr>
                      </m:fPr>
                      <m:num>
                        <m:r>
                          <a:rPr lang="fr-FR" sz="1200" b="1" i="1" u="none" strike="noStrike" cap="none" noProof="0" smtClean="0">
                            <a:solidFill>
                              <a:schemeClr val="dk1"/>
                            </a:solidFill>
                            <a:effectLst/>
                            <a:latin typeface="Cambria Math" panose="02040503050406030204" pitchFamily="18" charset="0"/>
                            <a:ea typeface="Calibri"/>
                            <a:cs typeface="Calibri"/>
                            <a:sym typeface="Calibri"/>
                          </a:rPr>
                          <m:t>𝟏</m:t>
                        </m:r>
                        <m:r>
                          <a:rPr lang="fr-FR" sz="1200" b="1" i="1" u="none" strike="noStrike" cap="none" noProof="0" smtClean="0">
                            <a:solidFill>
                              <a:schemeClr val="dk1"/>
                            </a:solidFill>
                            <a:effectLst/>
                            <a:latin typeface="Cambria Math" panose="02040503050406030204" pitchFamily="18" charset="0"/>
                            <a:ea typeface="Calibri"/>
                            <a:cs typeface="Calibri"/>
                            <a:sym typeface="Calibri"/>
                          </a:rPr>
                          <m:t>×</m:t>
                        </m:r>
                        <m:r>
                          <a:rPr lang="fr-FR" sz="1200" b="1" i="1" u="none" strike="noStrike" cap="none" noProof="0" smtClean="0">
                            <a:solidFill>
                              <a:schemeClr val="dk1"/>
                            </a:solidFill>
                            <a:effectLst/>
                            <a:latin typeface="Cambria Math" panose="02040503050406030204" pitchFamily="18" charset="0"/>
                            <a:ea typeface="Calibri"/>
                            <a:cs typeface="Calibri"/>
                            <a:sym typeface="Calibri"/>
                          </a:rPr>
                          <m:t>𝟕</m:t>
                        </m:r>
                      </m:num>
                      <m:den>
                        <m:r>
                          <a:rPr lang="fr-FR" sz="1200" b="1" i="1" u="none" strike="noStrike" cap="none" noProof="0" smtClean="0">
                            <a:solidFill>
                              <a:schemeClr val="dk1"/>
                            </a:solidFill>
                            <a:effectLst/>
                            <a:latin typeface="Cambria Math" panose="02040503050406030204" pitchFamily="18" charset="0"/>
                            <a:ea typeface="Calibri"/>
                            <a:cs typeface="Calibri"/>
                            <a:sym typeface="Calibri"/>
                          </a:rPr>
                          <m:t>𝟔</m:t>
                        </m:r>
                        <m:r>
                          <a:rPr lang="fr-FR" sz="1200" b="1" i="1" u="none" strike="noStrike" cap="none" noProof="0" smtClean="0">
                            <a:solidFill>
                              <a:schemeClr val="dk1"/>
                            </a:solidFill>
                            <a:effectLst/>
                            <a:latin typeface="Cambria Math" panose="02040503050406030204" pitchFamily="18" charset="0"/>
                            <a:ea typeface="Calibri"/>
                            <a:cs typeface="Calibri"/>
                            <a:sym typeface="Calibri"/>
                          </a:rPr>
                          <m:t>×</m:t>
                        </m:r>
                        <m:r>
                          <a:rPr lang="fr-FR" sz="1200" b="1" i="1" u="none" strike="noStrike" cap="none" noProof="0" smtClean="0">
                            <a:solidFill>
                              <a:schemeClr val="dk1"/>
                            </a:solidFill>
                            <a:effectLst/>
                            <a:latin typeface="Cambria Math" panose="02040503050406030204" pitchFamily="18" charset="0"/>
                            <a:ea typeface="Calibri"/>
                            <a:cs typeface="Calibri"/>
                            <a:sym typeface="Calibri"/>
                          </a:rPr>
                          <m:t>𝟕</m:t>
                        </m:r>
                      </m:den>
                    </m:f>
                    <m:r>
                      <a:rPr lang="fr-FR" sz="1200" b="1" i="1" u="none" strike="noStrike" cap="none" noProof="0"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noProof="0">
                            <a:solidFill>
                              <a:schemeClr val="dk1"/>
                            </a:solidFill>
                            <a:effectLst/>
                            <a:latin typeface="Cambria Math" panose="02040503050406030204" pitchFamily="18" charset="0"/>
                            <a:ea typeface="Calibri"/>
                            <a:cs typeface="Calibri"/>
                            <a:sym typeface="Calibri"/>
                          </a:rPr>
                        </m:ctrlPr>
                      </m:fPr>
                      <m:num>
                        <m:r>
                          <a:rPr lang="fr-FR" sz="1200" b="1" i="1" u="none" strike="noStrike" cap="none" noProof="0" smtClean="0">
                            <a:solidFill>
                              <a:schemeClr val="dk1"/>
                            </a:solidFill>
                            <a:effectLst/>
                            <a:latin typeface="Cambria Math" panose="02040503050406030204" pitchFamily="18" charset="0"/>
                            <a:ea typeface="Calibri"/>
                            <a:cs typeface="Calibri"/>
                            <a:sym typeface="Calibri"/>
                          </a:rPr>
                          <m:t>𝟏</m:t>
                        </m:r>
                        <m:r>
                          <a:rPr lang="fr-FR" sz="1200" b="1" i="1" u="none" strike="noStrike" cap="none" noProof="0" smtClean="0">
                            <a:solidFill>
                              <a:schemeClr val="dk1"/>
                            </a:solidFill>
                            <a:effectLst/>
                            <a:latin typeface="Cambria Math" panose="02040503050406030204" pitchFamily="18" charset="0"/>
                            <a:ea typeface="Calibri"/>
                            <a:cs typeface="Calibri"/>
                            <a:sym typeface="Calibri"/>
                          </a:rPr>
                          <m:t>×</m:t>
                        </m:r>
                        <m:r>
                          <a:rPr lang="fr-FR" sz="1200" b="1" i="1" u="none" strike="noStrike" cap="none" noProof="0" smtClean="0">
                            <a:solidFill>
                              <a:schemeClr val="dk1"/>
                            </a:solidFill>
                            <a:effectLst/>
                            <a:latin typeface="Cambria Math" panose="02040503050406030204" pitchFamily="18" charset="0"/>
                            <a:ea typeface="Calibri"/>
                            <a:cs typeface="Calibri"/>
                            <a:sym typeface="Calibri"/>
                          </a:rPr>
                          <m:t>𝟔</m:t>
                        </m:r>
                      </m:num>
                      <m:den>
                        <m:r>
                          <a:rPr lang="fr-FR" sz="1200" b="1" i="1" u="none" strike="noStrike" cap="none" noProof="0" smtClean="0">
                            <a:solidFill>
                              <a:schemeClr val="dk1"/>
                            </a:solidFill>
                            <a:effectLst/>
                            <a:latin typeface="Cambria Math" panose="02040503050406030204" pitchFamily="18" charset="0"/>
                            <a:ea typeface="Calibri"/>
                            <a:cs typeface="Calibri"/>
                            <a:sym typeface="Calibri"/>
                          </a:rPr>
                          <m:t>𝟕</m:t>
                        </m:r>
                        <m:r>
                          <a:rPr lang="fr-FR" sz="1200" b="1" i="1" u="none" strike="noStrike" cap="none" noProof="0" smtClean="0">
                            <a:solidFill>
                              <a:schemeClr val="dk1"/>
                            </a:solidFill>
                            <a:effectLst/>
                            <a:latin typeface="Cambria Math" panose="02040503050406030204" pitchFamily="18" charset="0"/>
                            <a:ea typeface="Calibri"/>
                            <a:cs typeface="Calibri"/>
                            <a:sym typeface="Calibri"/>
                          </a:rPr>
                          <m:t>×</m:t>
                        </m:r>
                        <m:r>
                          <a:rPr lang="fr-FR" sz="1200" b="1" i="1" u="none" strike="noStrike" cap="none" noProof="0" smtClean="0">
                            <a:solidFill>
                              <a:schemeClr val="dk1"/>
                            </a:solidFill>
                            <a:effectLst/>
                            <a:latin typeface="Cambria Math" panose="02040503050406030204" pitchFamily="18" charset="0"/>
                            <a:ea typeface="Calibri"/>
                            <a:cs typeface="Calibri"/>
                            <a:sym typeface="Calibri"/>
                          </a:rPr>
                          <m:t>𝟔</m:t>
                        </m:r>
                      </m:den>
                    </m:f>
                    <m:r>
                      <a:rPr lang="fr-FR" sz="1200" b="1" i="1" u="none" strike="noStrike" cap="none" noProof="0"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noProof="0">
                            <a:solidFill>
                              <a:schemeClr val="dk1"/>
                            </a:solidFill>
                            <a:effectLst/>
                            <a:latin typeface="Cambria Math" panose="02040503050406030204" pitchFamily="18" charset="0"/>
                            <a:ea typeface="Calibri"/>
                            <a:cs typeface="Calibri"/>
                            <a:sym typeface="Calibri"/>
                          </a:rPr>
                        </m:ctrlPr>
                      </m:fPr>
                      <m:num>
                        <m:r>
                          <a:rPr lang="fr-FR" sz="1200" b="1" i="1" u="none" strike="noStrike" cap="none" noProof="0" smtClean="0">
                            <a:solidFill>
                              <a:schemeClr val="dk1"/>
                            </a:solidFill>
                            <a:effectLst/>
                            <a:latin typeface="Cambria Math" panose="02040503050406030204" pitchFamily="18" charset="0"/>
                            <a:ea typeface="Calibri"/>
                            <a:cs typeface="Calibri"/>
                            <a:sym typeface="Calibri"/>
                          </a:rPr>
                          <m:t>𝟕</m:t>
                        </m:r>
                      </m:num>
                      <m:den>
                        <m:r>
                          <a:rPr lang="fr-FR" sz="1200" b="1" i="1" u="none" strike="noStrike" cap="none" noProof="0" smtClean="0">
                            <a:solidFill>
                              <a:schemeClr val="dk1"/>
                            </a:solidFill>
                            <a:effectLst/>
                            <a:latin typeface="Cambria Math" panose="02040503050406030204" pitchFamily="18" charset="0"/>
                            <a:ea typeface="Calibri"/>
                            <a:cs typeface="Calibri"/>
                            <a:sym typeface="Calibri"/>
                          </a:rPr>
                          <m:t>𝟒𝟐</m:t>
                        </m:r>
                      </m:den>
                    </m:f>
                    <m:r>
                      <a:rPr lang="fr-FR" sz="1200" b="1" i="1" u="none" strike="noStrike" cap="none" noProof="0"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noProof="0">
                            <a:solidFill>
                              <a:schemeClr val="dk1"/>
                            </a:solidFill>
                            <a:effectLst/>
                            <a:latin typeface="Cambria Math" panose="02040503050406030204" pitchFamily="18" charset="0"/>
                            <a:ea typeface="Calibri"/>
                            <a:cs typeface="Calibri"/>
                            <a:sym typeface="Calibri"/>
                          </a:rPr>
                        </m:ctrlPr>
                      </m:fPr>
                      <m:num>
                        <m:r>
                          <a:rPr lang="fr-FR" sz="1200" b="1" i="1" u="none" strike="noStrike" cap="none" noProof="0" smtClean="0">
                            <a:solidFill>
                              <a:schemeClr val="dk1"/>
                            </a:solidFill>
                            <a:effectLst/>
                            <a:latin typeface="Cambria Math" panose="02040503050406030204" pitchFamily="18" charset="0"/>
                            <a:ea typeface="Calibri"/>
                            <a:cs typeface="Calibri"/>
                            <a:sym typeface="Calibri"/>
                          </a:rPr>
                          <m:t>𝟔</m:t>
                        </m:r>
                      </m:num>
                      <m:den>
                        <m:r>
                          <a:rPr lang="fr-FR" sz="1200" b="1" i="1" u="none" strike="noStrike" cap="none" noProof="0" smtClean="0">
                            <a:solidFill>
                              <a:schemeClr val="dk1"/>
                            </a:solidFill>
                            <a:effectLst/>
                            <a:latin typeface="Cambria Math" panose="02040503050406030204" pitchFamily="18" charset="0"/>
                            <a:ea typeface="Calibri"/>
                            <a:cs typeface="Calibri"/>
                            <a:sym typeface="Calibri"/>
                          </a:rPr>
                          <m:t>𝟒𝟐</m:t>
                        </m:r>
                      </m:den>
                    </m:f>
                    <m:r>
                      <a:rPr lang="fr-FR" sz="1200" b="1" i="1" u="none" strike="noStrike" cap="none" noProof="0" smtClean="0">
                        <a:solidFill>
                          <a:schemeClr val="dk1"/>
                        </a:solidFill>
                        <a:effectLst/>
                        <a:latin typeface="Cambria Math" panose="02040503050406030204" pitchFamily="18" charset="0"/>
                        <a:ea typeface="Calibri"/>
                        <a:cs typeface="Calibri"/>
                        <a:sym typeface="Calibri"/>
                      </a:rPr>
                      <m:t>=</m:t>
                    </m:r>
                    <m:f>
                      <m:fPr>
                        <m:ctrlPr>
                          <a:rPr lang="fr-FR" sz="1200" b="1" i="1" u="none" strike="noStrike" cap="none" noProof="0">
                            <a:solidFill>
                              <a:schemeClr val="dk1"/>
                            </a:solidFill>
                            <a:effectLst/>
                            <a:latin typeface="Cambria Math" panose="02040503050406030204" pitchFamily="18" charset="0"/>
                            <a:ea typeface="Calibri"/>
                            <a:cs typeface="Calibri"/>
                            <a:sym typeface="Calibri"/>
                          </a:rPr>
                        </m:ctrlPr>
                      </m:fPr>
                      <m:num>
                        <m:r>
                          <a:rPr lang="fr-FR" sz="1200" b="1" i="1" u="none" strike="noStrike" cap="none" noProof="0" smtClean="0">
                            <a:solidFill>
                              <a:schemeClr val="dk1"/>
                            </a:solidFill>
                            <a:effectLst/>
                            <a:latin typeface="Cambria Math" panose="02040503050406030204" pitchFamily="18" charset="0"/>
                            <a:ea typeface="Calibri"/>
                            <a:cs typeface="Calibri"/>
                            <a:sym typeface="Calibri"/>
                          </a:rPr>
                          <m:t>𝟏</m:t>
                        </m:r>
                      </m:num>
                      <m:den>
                        <m:r>
                          <a:rPr lang="fr-FR" sz="1200" b="1" i="1" u="none" strike="noStrike" cap="none" noProof="0" smtClean="0">
                            <a:solidFill>
                              <a:schemeClr val="dk1"/>
                            </a:solidFill>
                            <a:effectLst/>
                            <a:latin typeface="Cambria Math" panose="02040503050406030204" pitchFamily="18" charset="0"/>
                            <a:ea typeface="Calibri"/>
                            <a:cs typeface="Calibri"/>
                            <a:sym typeface="Calibri"/>
                          </a:rPr>
                          <m:t>𝟒𝟐</m:t>
                        </m:r>
                      </m:den>
                    </m:f>
                  </m:oMath>
                </a14:m>
                <a:r>
                  <a:rPr lang="fr-FR" sz="1200" b="1" i="0" u="none" strike="noStrike" cap="none" noProof="0" dirty="0">
                    <a:solidFill>
                      <a:schemeClr val="dk1"/>
                    </a:solidFill>
                    <a:effectLst/>
                    <a:latin typeface="Calibri"/>
                    <a:ea typeface="Calibri"/>
                    <a:cs typeface="Calibri"/>
                    <a:sym typeface="Calibri"/>
                  </a:rPr>
                  <a:t> »</a:t>
                </a:r>
              </a:p>
            </p:txBody>
          </p:sp>
        </mc:Choice>
        <mc:Fallback xmlns="">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b="1"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for the teacher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To subtract two fractions that do not have the same denominator, first we find equivalent fractions with the same denominator, and then we subtract the numerators and keep the same denominator. </a:t>
                </a:r>
              </a:p>
              <a:p>
                <a:pPr marL="0" marR="0">
                  <a:lnSpc>
                    <a:spcPct val="107000"/>
                  </a:lnSpc>
                  <a:spcBef>
                    <a:spcPts val="0"/>
                  </a:spcBef>
                  <a:spcAft>
                    <a:spcPts val="800"/>
                  </a:spcAft>
                </a:pPr>
                <a:r>
                  <a:rPr lang="en-US" sz="1800" b="0" dirty="0">
                    <a:effectLst/>
                    <a:latin typeface="Comic Sans MS" panose="030F0702030302020204" pitchFamily="66" charset="0"/>
                    <a:ea typeface="Calibri" panose="020F0502020204030204" pitchFamily="34" charset="0"/>
                    <a:cs typeface="Times New Roman" panose="02020603050405020304" pitchFamily="18" charset="0"/>
                  </a:rPr>
                  <a:t>So, to subtract </a:t>
                </a:r>
                <a:r>
                  <a:rPr lang="en-US" sz="1800" b="0" i="0">
                    <a:effectLst/>
                    <a:latin typeface="Cambria Math" panose="02040503050406030204" pitchFamily="18" charset="0"/>
                    <a:ea typeface="Calibri" panose="020F0502020204030204" pitchFamily="34" charset="0"/>
                    <a:cs typeface="Times New Roman" panose="02020603050405020304" pitchFamily="18" charset="0"/>
                  </a:rPr>
                  <a:t>1/7</a:t>
                </a:r>
                <a:r>
                  <a:rPr lang="en-US" sz="1800" b="0" dirty="0">
                    <a:effectLst/>
                    <a:latin typeface="Calibri" panose="020F0502020204030204" pitchFamily="34" charset="0"/>
                    <a:ea typeface="Calibri" panose="020F0502020204030204" pitchFamily="34" charset="0"/>
                    <a:cs typeface="Arial" panose="020B0604020202020204" pitchFamily="34" charset="0"/>
                  </a:rPr>
                  <a:t> from </a:t>
                </a:r>
                <a:r>
                  <a:rPr lang="en-US" sz="1800" b="0" i="0">
                    <a:effectLst/>
                    <a:latin typeface="Cambria Math" panose="02040503050406030204" pitchFamily="18" charset="0"/>
                    <a:ea typeface="Calibri" panose="020F0502020204030204" pitchFamily="34" charset="0"/>
                    <a:cs typeface="Arial" panose="020B0604020202020204" pitchFamily="34" charset="0"/>
                  </a:rPr>
                  <a:t>1/7</a:t>
                </a:r>
                <a:r>
                  <a:rPr lang="en-US" sz="1800" b="0" dirty="0">
                    <a:effectLst/>
                    <a:latin typeface="Calibri" panose="020F0502020204030204" pitchFamily="34" charset="0"/>
                    <a:ea typeface="Calibri" panose="020F0502020204030204" pitchFamily="34" charset="0"/>
                    <a:cs typeface="Arial" panose="020B0604020202020204" pitchFamily="34" charset="0"/>
                  </a:rPr>
                  <a:t>, we find fractions</a:t>
                </a:r>
                <a:r>
                  <a:rPr lang="en-US" sz="1800" b="0" baseline="0" dirty="0">
                    <a:effectLst/>
                    <a:latin typeface="Calibri" panose="020F0502020204030204" pitchFamily="34" charset="0"/>
                    <a:ea typeface="Calibri" panose="020F0502020204030204" pitchFamily="34" charset="0"/>
                    <a:cs typeface="Arial" panose="020B0604020202020204" pitchFamily="34" charset="0"/>
                  </a:rPr>
                  <a:t> that are respectively equivalent to </a:t>
                </a:r>
                <a:r>
                  <a:rPr lang="en-US" sz="1800" b="0" i="0" baseline="0">
                    <a:effectLst/>
                    <a:latin typeface="Cambria Math" panose="02040503050406030204" pitchFamily="18" charset="0"/>
                    <a:ea typeface="Calibri" panose="020F0502020204030204" pitchFamily="34" charset="0"/>
                    <a:cs typeface="Arial" panose="020B0604020202020204" pitchFamily="34" charset="0"/>
                  </a:rPr>
                  <a:t>1/6</a:t>
                </a:r>
                <a:r>
                  <a:rPr lang="en-US" sz="1800" b="0" dirty="0">
                    <a:effectLst/>
                    <a:latin typeface="Calibri" panose="020F0502020204030204" pitchFamily="34" charset="0"/>
                    <a:ea typeface="Calibri" panose="020F0502020204030204" pitchFamily="34" charset="0"/>
                    <a:cs typeface="Arial" panose="020B0604020202020204" pitchFamily="34" charset="0"/>
                  </a:rPr>
                  <a:t> and </a:t>
                </a:r>
                <a:r>
                  <a:rPr lang="en-US" sz="1800" b="0" i="0">
                    <a:effectLst/>
                    <a:latin typeface="Cambria Math" panose="02040503050406030204" pitchFamily="18" charset="0"/>
                    <a:ea typeface="Calibri" panose="020F0502020204030204" pitchFamily="34" charset="0"/>
                    <a:cs typeface="Arial" panose="020B0604020202020204" pitchFamily="34" charset="0"/>
                  </a:rPr>
                  <a:t>1/7</a:t>
                </a:r>
                <a:r>
                  <a:rPr lang="en-US" sz="1800" b="0" dirty="0">
                    <a:effectLst/>
                    <a:latin typeface="Calibri" panose="020F0502020204030204" pitchFamily="34" charset="0"/>
                    <a:ea typeface="Calibri" panose="020F0502020204030204" pitchFamily="34" charset="0"/>
                    <a:cs typeface="Arial" panose="020B0604020202020204" pitchFamily="34" charset="0"/>
                  </a:rPr>
                  <a:t> of the same denominator. A</a:t>
                </a:r>
                <a:r>
                  <a:rPr lang="en-US" sz="1800" b="0" baseline="0" dirty="0">
                    <a:effectLst/>
                    <a:latin typeface="Calibri" panose="020F0502020204030204" pitchFamily="34" charset="0"/>
                    <a:ea typeface="Calibri" panose="020F0502020204030204" pitchFamily="34" charset="0"/>
                    <a:cs typeface="Arial" panose="020B0604020202020204" pitchFamily="34" charset="0"/>
                  </a:rPr>
                  <a:t> common denominator of the two fractions is 42.</a:t>
                </a:r>
              </a:p>
              <a:p>
                <a:pPr/>
                <a:r>
                  <a:rPr lang="en-US" sz="1200" b="0" i="0" u="none" strike="noStrike" cap="none">
                    <a:solidFill>
                      <a:schemeClr val="dk1"/>
                    </a:solidFill>
                    <a:effectLst/>
                    <a:latin typeface="Calibri"/>
                    <a:ea typeface="Calibri"/>
                    <a:cs typeface="Calibri"/>
                    <a:sym typeface="Calibri"/>
                  </a:rPr>
                  <a:t>1</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6−1</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7=</a:t>
                </a:r>
                <a:r>
                  <a:rPr lang="fr-FR" sz="1200" b="0" i="0" u="none" strike="noStrike" cap="none">
                    <a:solidFill>
                      <a:schemeClr val="dk1"/>
                    </a:solidFill>
                    <a:effectLst/>
                    <a:latin typeface="Calibri"/>
                    <a:cs typeface="Calibri"/>
                    <a:sym typeface="Calibri"/>
                  </a:rPr>
                  <a:t>(</a:t>
                </a:r>
                <a:r>
                  <a:rPr lang="en-US" sz="1200" b="0" i="0" u="none" strike="noStrike" cap="none">
                    <a:solidFill>
                      <a:schemeClr val="dk1"/>
                    </a:solidFill>
                    <a:effectLst/>
                    <a:latin typeface="Calibri"/>
                    <a:ea typeface="Calibri"/>
                    <a:cs typeface="Calibri"/>
                    <a:sym typeface="Calibri"/>
                  </a:rPr>
                  <a:t>1×7</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6×7</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a:t>
                </a:r>
                <a:r>
                  <a:rPr lang="fr-FR" sz="1200" b="0" i="0" u="none" strike="noStrike" cap="none">
                    <a:solidFill>
                      <a:schemeClr val="dk1"/>
                    </a:solidFill>
                    <a:effectLst/>
                    <a:latin typeface="Calibri"/>
                    <a:cs typeface="Calibri"/>
                    <a:sym typeface="Calibri"/>
                  </a:rPr>
                  <a:t>(</a:t>
                </a:r>
                <a:r>
                  <a:rPr lang="en-US" sz="1200" b="0" i="0" u="none" strike="noStrike" cap="none">
                    <a:solidFill>
                      <a:schemeClr val="dk1"/>
                    </a:solidFill>
                    <a:effectLst/>
                    <a:latin typeface="Calibri"/>
                    <a:ea typeface="Calibri"/>
                    <a:cs typeface="Calibri"/>
                    <a:sym typeface="Calibri"/>
                  </a:rPr>
                  <a:t>1×6</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7×6</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=7</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42−6</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42=1</a:t>
                </a:r>
                <a:r>
                  <a:rPr lang="fr-FR" sz="1200" b="0" i="0" u="none" strike="noStrike" cap="none">
                    <a:solidFill>
                      <a:schemeClr val="dk1"/>
                    </a:solidFill>
                    <a:effectLst/>
                    <a:latin typeface="Calibri"/>
                    <a:ea typeface="Calibri"/>
                    <a:cs typeface="Calibri"/>
                    <a:sym typeface="Calibri"/>
                  </a:rPr>
                  <a:t>/</a:t>
                </a:r>
                <a:r>
                  <a:rPr lang="en-US" sz="1200" b="0" i="0" u="none" strike="noStrike" cap="none">
                    <a:solidFill>
                      <a:schemeClr val="dk1"/>
                    </a:solidFill>
                    <a:effectLst/>
                    <a:latin typeface="Calibri"/>
                    <a:ea typeface="Calibri"/>
                    <a:cs typeface="Calibri"/>
                    <a:sym typeface="Calibri"/>
                  </a:rPr>
                  <a:t>42</a:t>
                </a:r>
                <a:endParaRPr lang="fr-FR" sz="1200" b="0" i="0" u="none" strike="noStrike" cap="none" dirty="0">
                  <a:solidFill>
                    <a:schemeClr val="dk1"/>
                  </a:solidFill>
                  <a:effectLst/>
                  <a:latin typeface="Calibri"/>
                  <a:ea typeface="Calibri"/>
                  <a:cs typeface="Calibri"/>
                  <a:sym typeface="Calibri"/>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29</a:t>
            </a:fld>
            <a:endParaRPr lang="en-US">
              <a:latin typeface="Comic Sans MS" panose="030F0702030302020204" pitchFamily="66" charset="0"/>
            </a:endParaRPr>
          </a:p>
        </p:txBody>
      </p:sp>
    </p:spTree>
    <p:extLst>
      <p:ext uri="{BB962C8B-B14F-4D97-AF65-F5344CB8AC3E}">
        <p14:creationId xmlns:p14="http://schemas.microsoft.com/office/powerpoint/2010/main" val="2305037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2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200" noProof="0" dirty="0">
                <a:solidFill>
                  <a:schemeClr val="tx1">
                    <a:lumMod val="65000"/>
                    <a:lumOff val="35000"/>
                  </a:schemeClr>
                </a:solidFill>
                <a:latin typeface="Comic Sans MS"/>
              </a:rPr>
              <a:t>Soustraire des fractions.</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kumimoji="0" lang="en-US"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Objectifs d’apprentissage spécifiques</a:t>
            </a:r>
            <a:endParaRPr kumimoji="0" lang="fr-FR" sz="12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Soustraire deux fractions.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Soustraire un nombre d’une fraction et vice versa.</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rPr>
              <a:t>Compléter une fraction à l’entier le plus proche.</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2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a:t>
            </a:fld>
            <a:endParaRPr kumimoji="0" lang="fr-FR" sz="1200" b="0" i="0" u="none" strike="noStrike" kern="0" cap="none" spc="0" normalizeH="0" baseline="0" noProof="0" dirty="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578066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a:lnSpc>
                    <a:spcPct val="150000"/>
                  </a:lnSpc>
                </a:pPr>
                <a:r>
                  <a:rPr lang="fr-FR" sz="12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200" b="1" i="0" u="none" strike="noStrike" cap="none" noProof="0" dirty="0">
                    <a:solidFill>
                      <a:schemeClr val="tx1">
                        <a:lumMod val="65000"/>
                        <a:lumOff val="35000"/>
                      </a:schemeClr>
                    </a:solidFill>
                    <a:effectLst/>
                    <a:latin typeface="Calibri"/>
                    <a:ea typeface="Calibri" panose="020F0502020204030204" pitchFamily="34" charset="0"/>
                    <a:cs typeface="Calibri"/>
                    <a:sym typeface="Calibri"/>
                  </a:rPr>
                  <a:t>Samantha avait les </a:t>
                </a:r>
                <a14:m>
                  <m:oMath xmlns:m="http://schemas.openxmlformats.org/officeDocument/2006/math">
                    <m:f>
                      <m:fPr>
                        <m:ctrlPr>
                          <a:rPr lang="fr-FR" sz="1200" b="1" i="1" noProof="0">
                            <a:solidFill>
                              <a:schemeClr val="tx1">
                                <a:lumMod val="65000"/>
                                <a:lumOff val="35000"/>
                              </a:schemeClr>
                            </a:solidFill>
                            <a:effectLst/>
                            <a:latin typeface="Cambria Math" panose="02040503050406030204" pitchFamily="18" charset="0"/>
                            <a:cs typeface="Times New Roman" panose="02020603050405020304" pitchFamily="18" charset="0"/>
                          </a:rPr>
                        </m:ctrlPr>
                      </m:fPr>
                      <m:num>
                        <m:r>
                          <a:rPr lang="fr-FR" sz="1200" b="1" i="1" noProof="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𝟏𝟏</m:t>
                        </m:r>
                      </m:num>
                      <m:den>
                        <m:r>
                          <a:rPr lang="fr-FR" sz="1200" b="1" i="1" noProof="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𝟏𝟐</m:t>
                        </m:r>
                      </m:den>
                    </m:f>
                    <m:r>
                      <a:rPr lang="fr-FR" sz="1200" b="1" i="1" noProof="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 </m:t>
                    </m:r>
                  </m:oMath>
                </a14:m>
                <a:r>
                  <a:rPr lang="fr-FR" sz="1200" b="1" i="0" u="none" strike="noStrike" cap="none" noProof="0" dirty="0">
                    <a:solidFill>
                      <a:schemeClr val="tx1">
                        <a:lumMod val="65000"/>
                        <a:lumOff val="35000"/>
                      </a:schemeClr>
                    </a:solidFill>
                    <a:effectLst/>
                    <a:latin typeface="Calibri"/>
                    <a:ea typeface="Times New Roman" panose="02020603050405020304" pitchFamily="18" charset="0"/>
                    <a:cs typeface="Calibri"/>
                    <a:sym typeface="Calibri"/>
                  </a:rPr>
                  <a:t> d’un paquet de biscuits. </a:t>
                </a:r>
              </a:p>
              <a:p>
                <a:pPr>
                  <a:lnSpc>
                    <a:spcPct val="150000"/>
                  </a:lnSpc>
                </a:pPr>
                <a:r>
                  <a:rPr lang="fr-FR" sz="1200" b="1" i="0" u="none" strike="noStrike" cap="none" noProof="0" dirty="0">
                    <a:solidFill>
                      <a:schemeClr val="tx1">
                        <a:lumMod val="65000"/>
                        <a:lumOff val="35000"/>
                      </a:schemeClr>
                    </a:solidFill>
                    <a:effectLst/>
                    <a:latin typeface="Calibri"/>
                    <a:ea typeface="Times New Roman" panose="02020603050405020304" pitchFamily="18" charset="0"/>
                    <a:cs typeface="Calibri"/>
                    <a:sym typeface="Calibri"/>
                  </a:rPr>
                  <a:t>Elle donna</a:t>
                </a:r>
                <a:r>
                  <a:rPr lang="fr-FR" sz="1200" b="1" i="0" u="none" strike="noStrike" cap="none" noProof="0" dirty="0">
                    <a:solidFill>
                      <a:schemeClr val="tx1">
                        <a:lumMod val="65000"/>
                        <a:lumOff val="35000"/>
                      </a:schemeClr>
                    </a:solidFill>
                    <a:effectLst/>
                    <a:latin typeface="Calibri"/>
                    <a:ea typeface="Calibri" panose="020F0502020204030204" pitchFamily="34" charset="0"/>
                    <a:cs typeface="Calibri"/>
                    <a:sym typeface="Calibri"/>
                  </a:rPr>
                  <a:t> </a:t>
                </a:r>
                <a14:m>
                  <m:oMath xmlns:m="http://schemas.openxmlformats.org/officeDocument/2006/math">
                    <m:f>
                      <m:fPr>
                        <m:ctrlPr>
                          <a:rPr lang="fr-FR" sz="1200" b="1" i="1" noProof="0">
                            <a:solidFill>
                              <a:schemeClr val="tx1">
                                <a:lumMod val="65000"/>
                                <a:lumOff val="35000"/>
                              </a:schemeClr>
                            </a:solidFill>
                            <a:effectLst/>
                            <a:latin typeface="Cambria Math" panose="02040503050406030204" pitchFamily="18" charset="0"/>
                            <a:cs typeface="Times New Roman" panose="02020603050405020304" pitchFamily="18" charset="0"/>
                          </a:rPr>
                        </m:ctrlPr>
                      </m:fPr>
                      <m:num>
                        <m:r>
                          <a:rPr lang="fr-FR" sz="1200" b="1" i="1" noProof="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𝟏</m:t>
                        </m:r>
                      </m:num>
                      <m:den>
                        <m:r>
                          <a:rPr lang="fr-FR" sz="1200" b="1" i="1" noProof="0">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𝟔</m:t>
                        </m:r>
                      </m:den>
                    </m:f>
                  </m:oMath>
                </a14:m>
                <a:r>
                  <a:rPr lang="fr-FR" sz="1200" b="1" i="0" u="none" strike="noStrike" cap="none" noProof="0" dirty="0">
                    <a:solidFill>
                      <a:schemeClr val="tx1">
                        <a:lumMod val="65000"/>
                        <a:lumOff val="35000"/>
                      </a:schemeClr>
                    </a:solidFill>
                    <a:effectLst/>
                    <a:latin typeface="Calibri"/>
                    <a:ea typeface="Times New Roman" panose="02020603050405020304" pitchFamily="18" charset="0"/>
                    <a:cs typeface="Calibri"/>
                    <a:sym typeface="Calibri"/>
                  </a:rPr>
                  <a:t> du paquet de biscuits à </a:t>
                </a:r>
                <a:r>
                  <a:rPr lang="fr-FR" sz="1200" b="1" i="0" u="none" strike="noStrike" cap="none" noProof="0" dirty="0" err="1">
                    <a:solidFill>
                      <a:schemeClr val="tx1">
                        <a:lumMod val="65000"/>
                        <a:lumOff val="35000"/>
                      </a:schemeClr>
                    </a:solidFill>
                    <a:effectLst/>
                    <a:latin typeface="Calibri"/>
                    <a:ea typeface="Times New Roman" panose="02020603050405020304" pitchFamily="18" charset="0"/>
                    <a:cs typeface="Calibri"/>
                    <a:sym typeface="Calibri"/>
                  </a:rPr>
                  <a:t>Reem</a:t>
                </a:r>
                <a:r>
                  <a:rPr lang="fr-FR" sz="1200" b="1" i="0" u="none" strike="noStrike" cap="none" noProof="0" dirty="0">
                    <a:solidFill>
                      <a:schemeClr val="tx1">
                        <a:lumMod val="65000"/>
                        <a:lumOff val="35000"/>
                      </a:schemeClr>
                    </a:solidFill>
                    <a:effectLst/>
                    <a:latin typeface="Calibri"/>
                    <a:ea typeface="Times New Roman" panose="02020603050405020304" pitchFamily="18" charset="0"/>
                    <a:cs typeface="Calibri"/>
                    <a:sym typeface="Calibri"/>
                  </a:rPr>
                  <a:t> et </a:t>
                </a:r>
                <a14:m>
                  <m:oMath xmlns:m="http://schemas.openxmlformats.org/officeDocument/2006/math">
                    <m:f>
                      <m:fPr>
                        <m:ctrlPr>
                          <a:rPr lang="fr-FR" sz="1200" b="1" i="1" noProof="0">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200" b="1" i="1" noProof="0">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𝟏</m:t>
                        </m:r>
                      </m:num>
                      <m:den>
                        <m:r>
                          <a:rPr lang="fr-FR" sz="1200" b="1" i="1" noProof="0">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𝟒</m:t>
                        </m:r>
                      </m:den>
                    </m:f>
                  </m:oMath>
                </a14:m>
                <a:r>
                  <a:rPr lang="fr-FR" sz="1200" b="1" i="0" u="none" strike="noStrike" cap="none" noProof="0" dirty="0">
                    <a:solidFill>
                      <a:schemeClr val="tx1">
                        <a:lumMod val="65000"/>
                        <a:lumOff val="35000"/>
                      </a:schemeClr>
                    </a:solidFill>
                    <a:effectLst/>
                    <a:latin typeface="Calibri"/>
                    <a:ea typeface="Times New Roman" panose="02020603050405020304" pitchFamily="18" charset="0"/>
                    <a:cs typeface="Calibri"/>
                    <a:sym typeface="Calibri"/>
                  </a:rPr>
                  <a:t> du paquet à Lana.</a:t>
                </a:r>
                <a:endParaRPr lang="fr-FR" sz="1200" b="1" i="0" u="none" strike="noStrike" cap="none" noProof="0" dirty="0">
                  <a:solidFill>
                    <a:schemeClr val="tx1">
                      <a:lumMod val="65000"/>
                      <a:lumOff val="35000"/>
                    </a:schemeClr>
                  </a:solidFill>
                  <a:latin typeface="Calibri"/>
                  <a:ea typeface="Calibri"/>
                  <a:cs typeface="Calibri"/>
                  <a:sym typeface="Calibri"/>
                </a:endParaRPr>
              </a:p>
              <a:p>
                <a:endParaRPr lang="fr-FR" sz="1200" b="1" i="0" u="none" strike="noStrike" cap="none" noProof="0" dirty="0">
                  <a:solidFill>
                    <a:schemeClr val="dk1"/>
                  </a:solidFill>
                  <a:effectLst/>
                  <a:latin typeface="Calibri"/>
                  <a:ea typeface="Calibri"/>
                  <a:cs typeface="Calibri"/>
                  <a:sym typeface="Calibri"/>
                </a:endParaRPr>
              </a:p>
              <a:p>
                <a:pPr marL="457200">
                  <a:lnSpc>
                    <a:spcPct val="150000"/>
                  </a:lnSpc>
                  <a:spcAft>
                    <a:spcPts val="800"/>
                  </a:spcAft>
                </a:pPr>
                <a:r>
                  <a:rPr lang="fr-FR" sz="1200" b="1" i="0" u="none" strike="noStrike" cap="none" noProof="0" dirty="0">
                    <a:solidFill>
                      <a:schemeClr val="tx1">
                        <a:lumMod val="65000"/>
                        <a:lumOff val="35000"/>
                      </a:schemeClr>
                    </a:solidFill>
                    <a:latin typeface="Calibri"/>
                    <a:ea typeface="Times New Roman" panose="02020603050405020304" pitchFamily="18" charset="0"/>
                    <a:cs typeface="Arial" panose="020B0604020202020204" pitchFamily="34" charset="0"/>
                    <a:sym typeface="Calibri"/>
                  </a:rPr>
                  <a:t>Quelle fraction du paquet de biscuits lui reste-t-il ? »</a:t>
                </a:r>
                <a:endParaRPr lang="fr-FR" sz="1200" b="1" i="0" u="none" strike="noStrike" cap="none" noProof="0" dirty="0">
                  <a:solidFill>
                    <a:schemeClr val="tx1">
                      <a:lumMod val="65000"/>
                      <a:lumOff val="35000"/>
                    </a:schemeClr>
                  </a:solidFill>
                  <a:effectLst/>
                  <a:latin typeface="Calibri"/>
                  <a:ea typeface="Calibri" panose="020F0502020204030204" pitchFamily="34" charset="0"/>
                  <a:cs typeface="Arial" panose="020B0604020202020204" pitchFamily="34" charset="0"/>
                  <a:sym typeface="Calibri"/>
                </a:endParaRPr>
              </a:p>
            </p:txBody>
          </p:sp>
        </mc:Choice>
        <mc:Fallback xmlns="">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4/10</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(accept also </a:t>
                </a: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2/5</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as a correct answer)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To find the fraction of men who own exactly one car, we must subtract the fraction of men who own more than one car from the fraction of men who own at least one car.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30</a:t>
            </a:fld>
            <a:endParaRPr lang="en-US">
              <a:latin typeface="Comic Sans MS" panose="030F0702030302020204" pitchFamily="66" charset="0"/>
            </a:endParaRPr>
          </a:p>
        </p:txBody>
      </p:sp>
    </p:spTree>
    <p:extLst>
      <p:ext uri="{BB962C8B-B14F-4D97-AF65-F5344CB8AC3E}">
        <p14:creationId xmlns:p14="http://schemas.microsoft.com/office/powerpoint/2010/main" val="39672564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indent="0"/>
                <a:r>
                  <a:rPr lang="fr-FR" sz="1200"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L’enseignant(e) dit : </a:t>
                </a:r>
                <a:r>
                  <a:rPr lang="fr-FR" sz="12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a:t>
                </a:r>
                <a:r>
                  <a:rPr lang="fr-FR" sz="1200" b="1" i="0" u="none" strike="noStrike" cap="none" noProof="0" dirty="0">
                    <a:solidFill>
                      <a:schemeClr val="dk1"/>
                    </a:solidFill>
                    <a:effectLst/>
                    <a:highlight>
                      <a:srgbClr val="00FFFF"/>
                    </a:highlight>
                    <a:latin typeface="Calibri"/>
                    <a:ea typeface="Calibri"/>
                    <a:cs typeface="Calibri"/>
                    <a:sym typeface="Calibri"/>
                  </a:rPr>
                  <a:t>Pour trouver la fraction de biscuits qui lui reste,</a:t>
                </a:r>
                <a:r>
                  <a:rPr lang="fr-FR" sz="1200" b="1" i="0" u="none" strike="noStrike" cap="none" baseline="0" noProof="0" dirty="0">
                    <a:solidFill>
                      <a:schemeClr val="dk1"/>
                    </a:solidFill>
                    <a:effectLst/>
                    <a:highlight>
                      <a:srgbClr val="00FFFF"/>
                    </a:highlight>
                    <a:latin typeface="Calibri"/>
                    <a:ea typeface="Calibri"/>
                    <a:cs typeface="Calibri"/>
                    <a:sym typeface="Calibri"/>
                  </a:rPr>
                  <a:t> nous soustrayons </a:t>
                </a:r>
                <a14:m>
                  <m:oMath xmlns:m="http://schemas.openxmlformats.org/officeDocument/2006/math">
                    <m:f>
                      <m:fPr>
                        <m:ctrlPr>
                          <a:rPr lang="fr-FR" sz="1200" b="1" i="1" u="none" strike="noStrike" cap="none" noProof="0" smtClean="0">
                            <a:solidFill>
                              <a:schemeClr val="dk1"/>
                            </a:solidFill>
                            <a:effectLst/>
                            <a:highlight>
                              <a:srgbClr val="00FFFF"/>
                            </a:highlight>
                            <a:latin typeface="Cambria Math" panose="02040503050406030204" pitchFamily="18" charset="0"/>
                            <a:ea typeface="Calibri"/>
                            <a:cs typeface="Calibri"/>
                            <a:sym typeface="Calibri"/>
                          </a:rPr>
                        </m:ctrlPr>
                      </m:fPr>
                      <m:num>
                        <m:r>
                          <a:rPr lang="fr-FR" sz="1200" b="1" i="1" u="none" strike="noStrike" cap="none" noProof="0" smtClean="0">
                            <a:solidFill>
                              <a:schemeClr val="dk1"/>
                            </a:solidFill>
                            <a:effectLst/>
                            <a:highlight>
                              <a:srgbClr val="00FFFF"/>
                            </a:highlight>
                            <a:latin typeface="Cambria Math" panose="02040503050406030204" pitchFamily="18" charset="0"/>
                            <a:ea typeface="Calibri"/>
                            <a:cs typeface="Calibri"/>
                            <a:sym typeface="Calibri"/>
                          </a:rPr>
                          <m:t>𝟏</m:t>
                        </m:r>
                      </m:num>
                      <m:den>
                        <m:r>
                          <a:rPr lang="fr-FR" sz="1200" b="1" i="1" u="none" strike="noStrike" cap="none" noProof="0" smtClean="0">
                            <a:solidFill>
                              <a:schemeClr val="dk1"/>
                            </a:solidFill>
                            <a:effectLst/>
                            <a:highlight>
                              <a:srgbClr val="00FFFF"/>
                            </a:highlight>
                            <a:latin typeface="Cambria Math" panose="02040503050406030204" pitchFamily="18" charset="0"/>
                            <a:ea typeface="Calibri"/>
                            <a:cs typeface="Calibri"/>
                            <a:sym typeface="Calibri"/>
                          </a:rPr>
                          <m:t>𝟒</m:t>
                        </m:r>
                      </m:den>
                    </m:f>
                  </m:oMath>
                </a14:m>
                <a:r>
                  <a:rPr lang="fr-FR" sz="1200" b="1" i="0" u="none" strike="noStrike" cap="none" noProof="0" dirty="0">
                    <a:solidFill>
                      <a:schemeClr val="dk1"/>
                    </a:solidFill>
                    <a:effectLst/>
                    <a:highlight>
                      <a:srgbClr val="00FFFF"/>
                    </a:highlight>
                    <a:latin typeface="Calibri"/>
                    <a:ea typeface="Calibri"/>
                    <a:cs typeface="Calibri"/>
                    <a:sym typeface="Calibri"/>
                  </a:rPr>
                  <a:t> et </a:t>
                </a:r>
                <a14:m>
                  <m:oMath xmlns:m="http://schemas.openxmlformats.org/officeDocument/2006/math">
                    <m:f>
                      <m:fPr>
                        <m:ctrlPr>
                          <a:rPr lang="fr-FR" sz="1200" b="1" i="1" u="none" strike="noStrike" cap="none" noProof="0" smtClean="0">
                            <a:solidFill>
                              <a:schemeClr val="dk1"/>
                            </a:solidFill>
                            <a:effectLst/>
                            <a:highlight>
                              <a:srgbClr val="00FFFF"/>
                            </a:highlight>
                            <a:latin typeface="Cambria Math" panose="02040503050406030204" pitchFamily="18" charset="0"/>
                            <a:ea typeface="Calibri"/>
                            <a:cs typeface="Calibri"/>
                            <a:sym typeface="Calibri"/>
                          </a:rPr>
                        </m:ctrlPr>
                      </m:fPr>
                      <m:num>
                        <m:r>
                          <a:rPr lang="fr-FR" sz="1200" b="1" i="1" u="none" strike="noStrike" cap="none" noProof="0" smtClean="0">
                            <a:solidFill>
                              <a:schemeClr val="dk1"/>
                            </a:solidFill>
                            <a:effectLst/>
                            <a:highlight>
                              <a:srgbClr val="00FFFF"/>
                            </a:highlight>
                            <a:latin typeface="Cambria Math" panose="02040503050406030204" pitchFamily="18" charset="0"/>
                            <a:ea typeface="Calibri"/>
                            <a:cs typeface="Calibri"/>
                            <a:sym typeface="Calibri"/>
                          </a:rPr>
                          <m:t>𝟏</m:t>
                        </m:r>
                      </m:num>
                      <m:den>
                        <m:r>
                          <a:rPr lang="fr-FR" sz="1200" b="1" i="1" u="none" strike="noStrike" cap="none" noProof="0" smtClean="0">
                            <a:solidFill>
                              <a:schemeClr val="dk1"/>
                            </a:solidFill>
                            <a:effectLst/>
                            <a:highlight>
                              <a:srgbClr val="00FFFF"/>
                            </a:highlight>
                            <a:latin typeface="Cambria Math" panose="02040503050406030204" pitchFamily="18" charset="0"/>
                            <a:ea typeface="Calibri"/>
                            <a:cs typeface="Calibri"/>
                            <a:sym typeface="Calibri"/>
                          </a:rPr>
                          <m:t>𝟔</m:t>
                        </m:r>
                      </m:den>
                    </m:f>
                  </m:oMath>
                </a14:m>
                <a:r>
                  <a:rPr lang="fr-FR" sz="1200" b="1" i="0" u="none" strike="noStrike" cap="none" noProof="0" dirty="0">
                    <a:solidFill>
                      <a:schemeClr val="dk1"/>
                    </a:solidFill>
                    <a:effectLst/>
                    <a:highlight>
                      <a:srgbClr val="00FFFF"/>
                    </a:highlight>
                    <a:latin typeface="Calibri"/>
                    <a:ea typeface="Calibri"/>
                    <a:cs typeface="Calibri"/>
                    <a:sym typeface="Calibri"/>
                  </a:rPr>
                  <a:t> de </a:t>
                </a:r>
                <a14:m>
                  <m:oMath xmlns:m="http://schemas.openxmlformats.org/officeDocument/2006/math">
                    <m:f>
                      <m:fPr>
                        <m:ctrlPr>
                          <a:rPr lang="fr-FR" sz="1200" b="1" i="1" u="none" strike="noStrike" cap="none" noProof="0">
                            <a:solidFill>
                              <a:schemeClr val="dk1"/>
                            </a:solidFill>
                            <a:effectLst/>
                            <a:highlight>
                              <a:srgbClr val="00FFFF"/>
                            </a:highlight>
                            <a:latin typeface="Cambria Math" panose="02040503050406030204" pitchFamily="18" charset="0"/>
                            <a:ea typeface="Calibri"/>
                            <a:cs typeface="Calibri"/>
                            <a:sym typeface="Calibri"/>
                          </a:rPr>
                        </m:ctrlPr>
                      </m:fPr>
                      <m:num>
                        <m:r>
                          <a:rPr lang="fr-FR" sz="1200" b="1" i="1" u="none" strike="noStrike" cap="none" noProof="0">
                            <a:solidFill>
                              <a:schemeClr val="dk1"/>
                            </a:solidFill>
                            <a:effectLst/>
                            <a:highlight>
                              <a:srgbClr val="00FFFF"/>
                            </a:highlight>
                            <a:latin typeface="Cambria Math" panose="02040503050406030204" pitchFamily="18" charset="0"/>
                            <a:ea typeface="Calibri"/>
                            <a:cs typeface="Calibri"/>
                            <a:sym typeface="Calibri"/>
                          </a:rPr>
                          <m:t>𝟏𝟏</m:t>
                        </m:r>
                      </m:num>
                      <m:den>
                        <m:r>
                          <a:rPr lang="fr-FR" sz="1200" b="1" i="1" u="none" strike="noStrike" cap="none" noProof="0">
                            <a:solidFill>
                              <a:schemeClr val="dk1"/>
                            </a:solidFill>
                            <a:effectLst/>
                            <a:highlight>
                              <a:srgbClr val="00FFFF"/>
                            </a:highlight>
                            <a:latin typeface="Cambria Math" panose="02040503050406030204" pitchFamily="18" charset="0"/>
                            <a:ea typeface="Calibri"/>
                            <a:cs typeface="Calibri"/>
                            <a:sym typeface="Calibri"/>
                          </a:rPr>
                          <m:t>𝟏𝟐</m:t>
                        </m:r>
                      </m:den>
                    </m:f>
                  </m:oMath>
                </a14:m>
                <a:r>
                  <a:rPr lang="fr-FR" sz="1200" b="1" i="0" u="none" strike="noStrike" cap="none" noProof="0" dirty="0">
                    <a:solidFill>
                      <a:schemeClr val="dk1"/>
                    </a:solidFill>
                    <a:effectLst/>
                    <a:highlight>
                      <a:srgbClr val="00FFFF"/>
                    </a:highlight>
                    <a:latin typeface="Calibri"/>
                    <a:ea typeface="Calibri"/>
                    <a:cs typeface="Calibri"/>
                    <a:sym typeface="Calibri"/>
                  </a:rPr>
                  <a:t>. </a:t>
                </a:r>
              </a:p>
              <a:p>
                <a:pPr marL="228600" marR="0" indent="0">
                  <a:lnSpc>
                    <a:spcPct val="107000"/>
                  </a:lnSpc>
                  <a:spcBef>
                    <a:spcPts val="0"/>
                  </a:spcBef>
                  <a:spcAft>
                    <a:spcPts val="800"/>
                  </a:spcAft>
                </a:pPr>
                <a14:m>
                  <m:oMathPara xmlns:m="http://schemas.openxmlformats.org/officeDocument/2006/math">
                    <m:oMathParaPr>
                      <m:jc m:val="left"/>
                    </m:oMathParaPr>
                    <m:oMath xmlns:m="http://schemas.openxmlformats.org/officeDocument/2006/math">
                      <m:f>
                        <m:fPr>
                          <m:ctrlPr>
                            <a:rPr lang="fr-FR" sz="1800" b="1" i="1" noProof="0" smtClean="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𝟏𝟏</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𝟒</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𝟏𝟏</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𝟒</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𝟏𝟏</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oMath>
                  </m:oMathPara>
                </a14:m>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endParaRPr lang="fr-FR" sz="1800" b="1" i="1" noProof="0" dirty="0">
                  <a:solidFill>
                    <a:srgbClr val="FF0000"/>
                  </a:solidFill>
                  <a:effectLst/>
                  <a:latin typeface="Cambria Math" panose="02040503050406030204" pitchFamily="18" charset="0"/>
                  <a:ea typeface="Times New Roman" panose="02020603050405020304" pitchFamily="18" charset="0"/>
                  <a:cs typeface="Arial" panose="020B0604020202020204" pitchFamily="34" charset="0"/>
                </a:endParaRPr>
              </a:p>
              <a:p>
                <a:pPr marL="228600" marR="0" lvl="0" indent="0" algn="l" defTabSz="914400" rtl="0" eaLnBrk="1" fontAlgn="auto" latinLnBrk="0" hangingPunct="1">
                  <a:lnSpc>
                    <a:spcPct val="107000"/>
                  </a:lnSpc>
                  <a:spcBef>
                    <a:spcPts val="0"/>
                  </a:spcBef>
                  <a:spcAft>
                    <a:spcPts val="800"/>
                  </a:spcAft>
                  <a:buClr>
                    <a:srgbClr val="000000"/>
                  </a:buClr>
                  <a:buSzPts val="1400"/>
                  <a:buFont typeface="Arial"/>
                  <a:buNone/>
                  <a:tabLst/>
                  <a:defRPr/>
                </a:pPr>
                <a14:m>
                  <m:oMath xmlns:m="http://schemas.openxmlformats.org/officeDocument/2006/math">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𝟏𝟐</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𝟔</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𝟑</m:t>
                        </m:r>
                      </m:den>
                    </m:f>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num>
                      <m:den>
                        <m:r>
                          <a:rPr lang="fr-FR" sz="1800" b="1" i="1" noProof="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𝟐</m:t>
                        </m:r>
                      </m:den>
                    </m:f>
                  </m:oMath>
                </a14:m>
                <a:r>
                  <a:rPr lang="fr-FR" sz="1200" b="0" i="0" u="none" strike="noStrike" cap="none" noProof="0" dirty="0">
                    <a:solidFill>
                      <a:schemeClr val="dk1"/>
                    </a:solidFill>
                    <a:effectLst/>
                    <a:latin typeface="Calibri"/>
                    <a:ea typeface="Calibri"/>
                    <a:cs typeface="Calibri"/>
                    <a:sym typeface="Calibri"/>
                  </a:rPr>
                  <a:t> </a:t>
                </a:r>
                <a:r>
                  <a:rPr lang="fr-FR" sz="1200" b="1" i="0" u="none" strike="noStrike" cap="none" noProof="0" dirty="0">
                    <a:solidFill>
                      <a:schemeClr val="dk1"/>
                    </a:solidFill>
                    <a:effectLst/>
                    <a:latin typeface="Calibri"/>
                    <a:ea typeface="Calibri"/>
                    <a:cs typeface="Calibri"/>
                    <a:sym typeface="Calibri"/>
                  </a:rPr>
                  <a:t>» </a:t>
                </a:r>
                <a:r>
                  <a:rPr lang="fr-FR" sz="1200" b="0" i="0" u="none" strike="noStrike" cap="none" noProof="0" dirty="0">
                    <a:solidFill>
                      <a:schemeClr val="dk1"/>
                    </a:solidFill>
                    <a:effectLst/>
                    <a:latin typeface="Calibri"/>
                    <a:ea typeface="Calibri"/>
                    <a:cs typeface="Calibri"/>
                    <a:sym typeface="Calibri"/>
                  </a:rPr>
                  <a:t>(acceptez aussi </a:t>
                </a:r>
                <a14:m>
                  <m:oMath xmlns:m="http://schemas.openxmlformats.org/officeDocument/2006/math">
                    <m:f>
                      <m:fPr>
                        <m:ctrlPr>
                          <a:rPr lang="fr-FR" sz="1200" b="0" i="1" u="none" strike="noStrike" cap="none" noProof="0">
                            <a:solidFill>
                              <a:schemeClr val="dk1"/>
                            </a:solidFill>
                            <a:effectLst/>
                            <a:latin typeface="Cambria Math" panose="02040503050406030204" pitchFamily="18" charset="0"/>
                            <a:ea typeface="Calibri"/>
                            <a:cs typeface="Calibri"/>
                            <a:sym typeface="Calibri"/>
                          </a:rPr>
                        </m:ctrlPr>
                      </m:fPr>
                      <m:num>
                        <m:r>
                          <a:rPr lang="fr-FR" sz="1200" b="0" i="1" u="none" strike="noStrike" cap="none" noProof="0">
                            <a:solidFill>
                              <a:schemeClr val="dk1"/>
                            </a:solidFill>
                            <a:effectLst/>
                            <a:latin typeface="Cambria Math" panose="02040503050406030204" pitchFamily="18" charset="0"/>
                            <a:ea typeface="Calibri"/>
                            <a:cs typeface="Calibri"/>
                            <a:sym typeface="Calibri"/>
                          </a:rPr>
                          <m:t>3</m:t>
                        </m:r>
                      </m:num>
                      <m:den>
                        <m:r>
                          <a:rPr lang="fr-FR" sz="1200" b="0" i="1" u="none" strike="noStrike" cap="none" noProof="0">
                            <a:solidFill>
                              <a:schemeClr val="dk1"/>
                            </a:solidFill>
                            <a:effectLst/>
                            <a:latin typeface="Cambria Math" panose="02040503050406030204" pitchFamily="18" charset="0"/>
                            <a:ea typeface="Calibri"/>
                            <a:cs typeface="Calibri"/>
                            <a:sym typeface="Calibri"/>
                          </a:rPr>
                          <m:t>6</m:t>
                        </m:r>
                      </m:den>
                    </m:f>
                  </m:oMath>
                </a14:m>
                <a:r>
                  <a:rPr lang="fr-FR" sz="1200" b="0" i="0" u="none" strike="noStrike" cap="none" noProof="0" dirty="0">
                    <a:solidFill>
                      <a:schemeClr val="dk1"/>
                    </a:solidFill>
                    <a:effectLst/>
                    <a:latin typeface="Calibri"/>
                    <a:ea typeface="Calibri"/>
                    <a:cs typeface="Calibri"/>
                    <a:sym typeface="Calibri"/>
                  </a:rPr>
                  <a:t> et </a:t>
                </a:r>
                <a14:m>
                  <m:oMath xmlns:m="http://schemas.openxmlformats.org/officeDocument/2006/math">
                    <m:f>
                      <m:fPr>
                        <m:ctrlPr>
                          <a:rPr lang="fr-FR" sz="1200" b="0" i="1" u="none" strike="noStrike" cap="none" noProof="0">
                            <a:solidFill>
                              <a:schemeClr val="dk1"/>
                            </a:solidFill>
                            <a:effectLst/>
                            <a:latin typeface="Cambria Math" panose="02040503050406030204" pitchFamily="18" charset="0"/>
                            <a:ea typeface="Calibri"/>
                            <a:cs typeface="Calibri"/>
                            <a:sym typeface="Calibri"/>
                          </a:rPr>
                        </m:ctrlPr>
                      </m:fPr>
                      <m:num>
                        <m:r>
                          <a:rPr lang="fr-FR" sz="1200" b="0" i="1" u="none" strike="noStrike" cap="none" noProof="0">
                            <a:solidFill>
                              <a:schemeClr val="dk1"/>
                            </a:solidFill>
                            <a:effectLst/>
                            <a:latin typeface="Cambria Math" panose="02040503050406030204" pitchFamily="18" charset="0"/>
                            <a:ea typeface="Calibri"/>
                            <a:cs typeface="Calibri"/>
                            <a:sym typeface="Calibri"/>
                          </a:rPr>
                          <m:t>1</m:t>
                        </m:r>
                      </m:num>
                      <m:den>
                        <m:r>
                          <a:rPr lang="fr-FR" sz="1200" b="0" i="1" u="none" strike="noStrike" cap="none" noProof="0">
                            <a:solidFill>
                              <a:schemeClr val="dk1"/>
                            </a:solidFill>
                            <a:effectLst/>
                            <a:latin typeface="Cambria Math" panose="02040503050406030204" pitchFamily="18" charset="0"/>
                            <a:ea typeface="Calibri"/>
                            <a:cs typeface="Calibri"/>
                            <a:sym typeface="Calibri"/>
                          </a:rPr>
                          <m:t>2</m:t>
                        </m:r>
                      </m:den>
                    </m:f>
                  </m:oMath>
                </a14:m>
                <a:r>
                  <a:rPr lang="fr-FR" sz="1200" b="0" i="0" u="none" strike="noStrike" cap="none" noProof="0" dirty="0">
                    <a:solidFill>
                      <a:schemeClr val="dk1"/>
                    </a:solidFill>
                    <a:effectLst/>
                    <a:latin typeface="Calibri"/>
                    <a:ea typeface="Calibri"/>
                    <a:cs typeface="Calibri"/>
                    <a:sym typeface="Calibri"/>
                  </a:rPr>
                  <a:t> comme réponses correctes)</a:t>
                </a:r>
              </a:p>
              <a:p>
                <a:pPr marL="0" marR="0">
                  <a:lnSpc>
                    <a:spcPct val="107000"/>
                  </a:lnSpc>
                  <a:spcBef>
                    <a:spcPts val="0"/>
                  </a:spcBef>
                  <a:spcAft>
                    <a:spcPts val="800"/>
                  </a:spcAft>
                </a:pP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FR" sz="1800" noProof="0" dirty="0">
                  <a:effectLst/>
                  <a:latin typeface="Calibri" panose="020F0502020204030204" pitchFamily="34" charset="0"/>
                  <a:ea typeface="Calibri" panose="020F0502020204030204" pitchFamily="34" charset="0"/>
                  <a:cs typeface="Arial" panose="020B0604020202020204" pitchFamily="34" charset="0"/>
                </a:endParaRPr>
              </a:p>
              <a:p>
                <a:endParaRPr lang="fr-FR" sz="1800" noProof="0" dirty="0">
                  <a:effectLst/>
                  <a:latin typeface="Calibri" panose="020F0502020204030204" pitchFamily="34" charset="0"/>
                  <a:ea typeface="Calibri" panose="020F0502020204030204" pitchFamily="34" charset="0"/>
                </a:endParaRPr>
              </a:p>
            </p:txBody>
          </p:sp>
        </mc:Choice>
        <mc:Fallback xmlns="">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4/10</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(accept also </a:t>
                </a:r>
                <a:r>
                  <a:rPr lang="en-US" sz="1800" i="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a:t>2/5</a:t>
                </a: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 as a correct answer)</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solidFill>
                      <a:srgbClr val="FF0000"/>
                    </a:solidFill>
                    <a:effectLst/>
                    <a:latin typeface="Times New Roman" panose="02020603050405020304" pitchFamily="18" charset="0"/>
                    <a:ea typeface="Times New Roman" panose="02020603050405020304" pitchFamily="18" charset="0"/>
                    <a:cs typeface="Arial" panose="020B0604020202020204" pitchFamily="34" charset="0"/>
                  </a:rPr>
                  <a:t>To find the fraction of men who own exactly one car, we must subtract the fraction of men who own more than one car from the fraction of men who own at least one car.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endParaRPr lang="en-US" sz="1800" dirty="0">
                  <a:effectLst/>
                  <a:latin typeface="Calibri" panose="020F0502020204030204" pitchFamily="34" charset="0"/>
                  <a:ea typeface="Calibri" panose="020F0502020204030204" pitchFamily="34" charset="0"/>
                </a:endParaRPr>
              </a:p>
            </p:txBody>
          </p:sp>
        </mc:Fallback>
      </mc:AlternateContent>
      <p:sp>
        <p:nvSpPr>
          <p:cNvPr id="4" name="Slide Number Placeholder 3"/>
          <p:cNvSpPr>
            <a:spLocks noGrp="1"/>
          </p:cNvSpPr>
          <p:nvPr>
            <p:ph type="sldNum" sz="quarter" idx="10"/>
          </p:nvPr>
        </p:nvSpPr>
        <p:spPr/>
        <p:txBody>
          <a:bodyPr/>
          <a:lstStyle/>
          <a:p>
            <a:fld id="{EE398571-67E4-422E-96B6-00BD69A096C8}" type="slidenum">
              <a:rPr lang="en-US" smtClean="0">
                <a:latin typeface="Comic Sans MS" panose="030F0702030302020204" pitchFamily="66" charset="0"/>
              </a:rPr>
              <a:t>31</a:t>
            </a:fld>
            <a:endParaRPr lang="en-US">
              <a:latin typeface="Comic Sans MS" panose="030F0702030302020204" pitchFamily="66" charset="0"/>
            </a:endParaRPr>
          </a:p>
        </p:txBody>
      </p:sp>
    </p:spTree>
    <p:extLst>
      <p:ext uri="{BB962C8B-B14F-4D97-AF65-F5344CB8AC3E}">
        <p14:creationId xmlns:p14="http://schemas.microsoft.com/office/powerpoint/2010/main" val="1999391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4" indent="-228600" algn="l" defTabSz="914400" rtl="0" eaLnBrk="1" fontAlgn="auto" latinLnBrk="0" hangingPunct="1">
              <a:lnSpc>
                <a:spcPct val="100000"/>
              </a:lnSpc>
              <a:spcBef>
                <a:spcPts val="600"/>
              </a:spcBef>
              <a:spcAft>
                <a:spcPts val="0"/>
              </a:spcAft>
              <a:buClr>
                <a:srgbClr val="000000"/>
              </a:buClr>
              <a:buSzPts val="1400"/>
              <a:buFont typeface="Arial"/>
              <a:buNone/>
              <a:tabLst/>
              <a:defRPr/>
            </a:pPr>
            <a:r>
              <a:rPr kumimoji="0" lang="fr-FR" sz="1200" b="1" i="0" u="none" strike="noStrike" kern="0" cap="none" spc="0" normalizeH="0" baseline="0" noProof="0" dirty="0">
                <a:ln>
                  <a:noFill/>
                </a:ln>
                <a:solidFill>
                  <a:srgbClr val="595959"/>
                </a:solidFill>
                <a:effectLst/>
                <a:uLnTx/>
                <a:uFillTx/>
                <a:latin typeface="Comic Sans MS"/>
                <a:cs typeface="Calibri"/>
                <a:sym typeface="Calibri"/>
              </a:rPr>
              <a:t>Note pour l’enseignant(e)</a:t>
            </a:r>
          </a:p>
          <a:p>
            <a:pPr marL="228600" marR="0" lvl="4" indent="0" algn="l" defTabSz="914400" rtl="0" eaLnBrk="1" fontAlgn="auto" latinLnBrk="0" hangingPunct="1">
              <a:lnSpc>
                <a:spcPct val="100000"/>
              </a:lnSpc>
              <a:spcBef>
                <a:spcPts val="600"/>
              </a:spcBef>
              <a:spcAft>
                <a:spcPts val="0"/>
              </a:spcAft>
              <a:buClr>
                <a:srgbClr val="000000"/>
              </a:buClr>
              <a:buSzPts val="1400"/>
              <a:buFont typeface="Arial"/>
              <a:buNone/>
              <a:tabLst/>
              <a:defRPr/>
            </a:pPr>
            <a:r>
              <a:rPr lang="fr-FR" sz="1200" b="0" i="0" u="none" strike="noStrike" cap="none" dirty="0">
                <a:solidFill>
                  <a:schemeClr val="dk1"/>
                </a:solidFill>
                <a:effectLst/>
                <a:latin typeface="Calibri"/>
                <a:ea typeface="Calibri"/>
                <a:cs typeface="Calibri"/>
                <a:sym typeface="Calibri"/>
              </a:rPr>
              <a:t>Dans cette leçon, les élèves identifieront les signes physiques de frustration. Vous pouvez prendre du temps pendant les séances pour permettre aux élèves de parler de ce qu'ils ressentent comme symptômes </a:t>
            </a:r>
            <a:r>
              <a:rPr lang="fr-FR" sz="1200" b="0" i="0" u="none" strike="noStrike" cap="none">
                <a:solidFill>
                  <a:schemeClr val="dk1"/>
                </a:solidFill>
                <a:effectLst/>
                <a:latin typeface="Calibri"/>
                <a:ea typeface="Calibri"/>
                <a:cs typeface="Calibri"/>
                <a:sym typeface="Calibri"/>
              </a:rPr>
              <a:t>physiques à chaque </a:t>
            </a:r>
            <a:r>
              <a:rPr lang="fr-FR" sz="1200" b="0" i="0" u="none" strike="noStrike" cap="none" dirty="0">
                <a:solidFill>
                  <a:schemeClr val="dk1"/>
                </a:solidFill>
                <a:effectLst/>
                <a:latin typeface="Calibri"/>
                <a:ea typeface="Calibri"/>
                <a:cs typeface="Calibri"/>
                <a:sym typeface="Calibri"/>
              </a:rPr>
              <a:t>fois qu'ils se sentent frustrés.</a:t>
            </a:r>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4</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23168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br>
              <a:rPr lang="en-US" sz="1200" b="1">
                <a:solidFill>
                  <a:schemeClr val="bg1"/>
                </a:solidFill>
                <a:latin typeface="Comic Sans MS" panose="030F0702030302020204" pitchFamily="66" charset="0"/>
              </a:rPr>
            </a:br>
            <a:endParaRPr lang="en-US" sz="1200" b="1">
              <a:solidFill>
                <a:schemeClr val="bg1"/>
              </a:solidFill>
              <a:latin typeface="Comic Sans MS" panose="030F0702030302020204" pitchFamily="66" charset="0"/>
            </a:endParaRPr>
          </a:p>
          <a:p>
            <a:endParaRPr lang="en-US">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5</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422682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indent="0">
              <a:lnSpc>
                <a:spcPct val="107000"/>
              </a:lnSpc>
              <a:spcBef>
                <a:spcPts val="0"/>
              </a:spcBef>
              <a:spcAft>
                <a:spcPts val="800"/>
              </a:spcAft>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marR="0" indent="0">
              <a:lnSpc>
                <a:spcPct val="107000"/>
              </a:lnSpc>
              <a:spcBef>
                <a:spcPts val="0"/>
              </a:spcBef>
              <a:spcAft>
                <a:spcPts val="800"/>
              </a:spcAft>
            </a:pPr>
            <a:r>
              <a:rPr lang="fr-FR" sz="18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Nous nous sommes déjà entrainé(e)s à identifier et nommer nos émotions. Nous regroupons souvent nos émotions en deux catégories : les bonnes émotions et les mauvaises émotions. Mais la vérité est qu'il n'y a pas de mauvaises émotions. Toutes les émotions sont valables, et toutes peuvent être utiles dans diverses situations. Mais c'est la façon dont nous exprimons nos émotions qui peut parfois nous attirer des ennuis.</a:t>
            </a:r>
          </a:p>
          <a:p>
            <a:pPr marL="228600" marR="0" indent="0">
              <a:lnSpc>
                <a:spcPct val="107000"/>
              </a:lnSpc>
              <a:spcBef>
                <a:spcPts val="0"/>
              </a:spcBef>
              <a:spcAft>
                <a:spcPts val="800"/>
              </a:spcAft>
            </a:pPr>
            <a:endPar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endParaRPr>
          </a:p>
          <a:p>
            <a:pPr marL="228600" marR="0" indent="0">
              <a:lnSpc>
                <a:spcPct val="107000"/>
              </a:lnSpc>
              <a:spcBef>
                <a:spcPts val="0"/>
              </a:spcBef>
              <a:spcAft>
                <a:spcPts val="800"/>
              </a:spcAft>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Une émotion que nous pourrions ressentir est la frustration. Nous pouvons nous sentir frustré(e)s lorsque, par exemple, nous ne comprenons pas une leçon en classe, lorsque nous continuons à perdre dans un jeu, peu importe à quel point nous essayons de gagner, etc. Et rappelez-vous qu'il existe de nombreux signes physiques que nous pouvons exhiber lorsque nous ressentons différentes émotions. Avec la frustration, nous pourrions perdre notre sang-froid, tapoter des doigts, nous pourrions nous sentir tristes ou anxieux/anxieuses, nous pourrions abandonner, nous pourrions avoir du mal à dormir. Lorsque nous devenons plus conscient(e)s des signes dans notre corps, nous pourrions être en mesure de changer cela.</a:t>
            </a:r>
          </a:p>
          <a:p>
            <a:pPr marL="228600" marR="0" indent="0">
              <a:lnSpc>
                <a:spcPct val="107000"/>
              </a:lnSpc>
              <a:spcBef>
                <a:spcPts val="0"/>
              </a:spcBef>
              <a:spcAft>
                <a:spcPts val="800"/>
              </a:spcAft>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Voici un petit exercice que nous pouvons faire pour identifier les signes de frustration dans notre corps. Nous aurons besoin d'une feuille de papier, d'un crayon et de quelques crayons/marqueurs de couleur.</a:t>
            </a:r>
          </a:p>
          <a:p>
            <a:pPr marL="228600" marR="0" indent="0" algn="l">
              <a:lnSpc>
                <a:spcPct val="107000"/>
              </a:lnSpc>
              <a:spcBef>
                <a:spcPts val="0"/>
              </a:spcBef>
              <a:spcAft>
                <a:spcPts val="800"/>
              </a:spcAft>
              <a:buFont typeface="+mj-lt"/>
              <a:buAutoNum type="arabicPeriod"/>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Tout d'abord, nous devons dessiner une image de notre corps.</a:t>
            </a:r>
          </a:p>
          <a:p>
            <a:pPr marL="228600" marR="0" indent="0" algn="l">
              <a:lnSpc>
                <a:spcPct val="107000"/>
              </a:lnSpc>
              <a:spcBef>
                <a:spcPts val="0"/>
              </a:spcBef>
              <a:spcAft>
                <a:spcPts val="800"/>
              </a:spcAft>
              <a:buFont typeface="+mj-lt"/>
              <a:buAutoNum type="arabicPeriod"/>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Nous devons colorier là où la frustration apparaît, là où elle vit dans notre corps. </a:t>
            </a:r>
          </a:p>
          <a:p>
            <a:pPr marL="228600" marR="0" indent="0" algn="l">
              <a:lnSpc>
                <a:spcPct val="107000"/>
              </a:lnSpc>
              <a:spcBef>
                <a:spcPts val="0"/>
              </a:spcBef>
              <a:spcAft>
                <a:spcPts val="800"/>
              </a:spcAft>
              <a:buFont typeface="+mj-lt"/>
              <a:buAutoNum type="arabicPeriod"/>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 Finalement, nous réfléchissons à quoi la frustration pourrait ressembler lorsque nous la dessinons.</a:t>
            </a:r>
          </a:p>
          <a:p>
            <a:pPr marL="228600" marR="0" indent="0" algn="l">
              <a:lnSpc>
                <a:spcPct val="107000"/>
              </a:lnSpc>
              <a:spcBef>
                <a:spcPts val="0"/>
              </a:spcBef>
              <a:spcAft>
                <a:spcPts val="800"/>
              </a:spcAft>
              <a:buFont typeface="+mj-lt"/>
              <a:buAutoNum type="arabicPeriod"/>
            </a:pPr>
            <a:endPar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endParaRPr>
          </a:p>
          <a:p>
            <a:pPr marL="228600" marR="0" indent="0" algn="l">
              <a:lnSpc>
                <a:spcPct val="107000"/>
              </a:lnSpc>
              <a:spcBef>
                <a:spcPts val="0"/>
              </a:spcBef>
              <a:spcAft>
                <a:spcPts val="800"/>
              </a:spcAft>
              <a:buFont typeface="+mj-lt"/>
              <a:buNone/>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Identifier les signes de frustration peut nous aider à gérer les choses qui nous frustrent, avec patience. »</a:t>
            </a:r>
            <a:endParaRPr lang="fr-FR" b="1" i="1" noProof="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6</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701798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Note pour l’enseignant(e)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noProof="0" dirty="0">
                <a:effectLst/>
                <a:latin typeface="Times New Roman" panose="02020603050405020304" pitchFamily="18" charset="0"/>
                <a:ea typeface="Calibri" panose="020F0502020204030204" pitchFamily="34" charset="0"/>
                <a:cs typeface="Arial" panose="020B0604020202020204" pitchFamily="34" charset="0"/>
              </a:rPr>
              <a:t>L’enseignant(e) dit :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Dans une expérience scientifique, les élèves voulaient savoir combien de temps il faudrait à une graine de haricot pour pousser. Ils ont placé une graine dans un bocal sur une serviette en papier humide et ont marqué le bocal comme indiqué.</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De combien de centimètres la graine a-t-elle poussé du jour 6 au jour 10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De combien de centimètres la graine a-t-elle poussé du jour 9 au jour 10 ?</a:t>
            </a:r>
            <a:endParaRPr lang="fr-FR" b="1" noProof="0"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Pouvez-vous essayer de résoudre le problème ?</a:t>
            </a:r>
            <a:r>
              <a:rPr lang="fr-FR" sz="1800" b="1" noProof="0" dirty="0">
                <a:effectLst/>
                <a:latin typeface="Times New Roman" panose="02020603050405020304" pitchFamily="18" charset="0"/>
                <a:ea typeface="Calibri" panose="020F0502020204030204" pitchFamily="34" charset="0"/>
                <a:cs typeface="Arial" panose="020B0604020202020204" pitchFamily="34" charset="0"/>
              </a:rPr>
              <a:t>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noProof="0" dirty="0">
              <a:effectLst/>
              <a:latin typeface="Times New Roman" panose="02020603050405020304" pitchFamily="18"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noProof="0" dirty="0">
                <a:effectLst/>
                <a:highlight>
                  <a:srgbClr val="00FFFF"/>
                </a:highlight>
                <a:latin typeface="Times New Roman" panose="02020603050405020304" pitchFamily="18" charset="0"/>
                <a:ea typeface="Calibri" panose="020F0502020204030204" pitchFamily="34" charset="0"/>
                <a:cs typeface="Arial" panose="020B0604020202020204" pitchFamily="34" charset="0"/>
              </a:rPr>
              <a:t>Si vous sentez que vous ne pouvez pas encore résoudre ces questions, ne vous inquiétez pas. Vous serez capable de les résoudre à la fin de notre leçon. Alors, faites bien attention ! Notre leçon porte sur la soustraction de fractions. Prêt(e)s ? »</a:t>
            </a:r>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1" noProof="0" dirty="0">
              <a:effectLst/>
              <a:latin typeface="Calibri" panose="020F0502020204030204" pitchFamily="34" charset="0"/>
              <a:ea typeface="Calibri" panose="020F0502020204030204" pitchFamily="34" charset="0"/>
              <a:cs typeface="Arial" panose="020B0604020202020204" pitchFamily="34" charset="0"/>
            </a:endParaRPr>
          </a:p>
          <a:p>
            <a:endParaRPr lang="fr-FR" noProof="0" dirty="0"/>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3243605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pour l'enseignant(e)</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fr-FR"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Objectif d’apprentissage selon le curriculum de 1997</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lang="fr-FR" sz="1600" noProof="0" dirty="0">
                    <a:solidFill>
                      <a:schemeClr val="tx1">
                        <a:lumMod val="65000"/>
                        <a:lumOff val="35000"/>
                      </a:schemeClr>
                    </a:solidFill>
                    <a:latin typeface="Comic Sans MS"/>
                  </a:rPr>
                  <a:t>Soustraire des fractions.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fr-FR"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fr-FR"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Objectif d’apprentissage spécifique</a:t>
                </a:r>
                <a:endParaRPr kumimoji="0" lang="fr-FR"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lang="fr-FR" sz="3200" dirty="0">
                    <a:solidFill>
                      <a:prstClr val="black">
                        <a:lumMod val="65000"/>
                        <a:lumOff val="35000"/>
                      </a:prstClr>
                    </a:solidFill>
                    <a:latin typeface="Comic Sans MS"/>
                  </a:rPr>
                  <a:t>Soustraire deux fractions.</a:t>
                </a: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endParaRPr kumimoji="0" lang="en-US" sz="1600" b="0" i="0" u="none" strike="noStrike" kern="0" cap="none" spc="0" normalizeH="0" baseline="0" noProof="0" dirty="0">
                  <a:ln>
                    <a:noFill/>
                  </a:ln>
                  <a:solidFill>
                    <a:prstClr val="black">
                      <a:lumMod val="65000"/>
                      <a:lumOff val="35000"/>
                    </a:prstClr>
                  </a:solidFill>
                  <a:effectLst/>
                  <a:uLnTx/>
                  <a:uFillTx/>
                  <a:latin typeface="Comic Sans MS"/>
                  <a:cs typeface="Arial"/>
                  <a:sym typeface="Arial"/>
                </a:endParaRP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endParaRPr>
              </a:p>
              <a:p>
                <a:endParaRPr lang="en-GB"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1" i="0" u="none"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Note for the teacher</a:t>
                </a: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r>
                  <a:rPr kumimoji="0" lang="en-US" sz="1600" b="0" i="0" u="sng" strike="noStrike" kern="0" cap="none" spc="0" normalizeH="0" baseline="0" noProof="0" dirty="0">
                    <a:ln>
                      <a:noFill/>
                    </a:ln>
                    <a:solidFill>
                      <a:srgbClr val="000000">
                        <a:lumMod val="65000"/>
                        <a:lumOff val="35000"/>
                      </a:srgbClr>
                    </a:solidFill>
                    <a:effectLst/>
                    <a:uLnTx/>
                    <a:uFillTx/>
                    <a:latin typeface="Comic Sans MS" panose="030F0702030302020204" pitchFamily="66" charset="0"/>
                    <a:cs typeface="Calibri"/>
                    <a:sym typeface="Calibri"/>
                  </a:rPr>
                  <a:t>Learning objectives as stated in the 1997 curriculum and the teacher’s guide</a:t>
                </a: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Recognize a fraction of type</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a &gt;b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and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b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Find fractions equal to a given fraction</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Compare two fractions on the number line</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4472C4"/>
                  </a:buClr>
                  <a:buSzPct val="100000"/>
                  <a:buFont typeface="+mj-lt"/>
                  <a:buNone/>
                  <a:tabLst/>
                  <a:defRPr/>
                </a:pPr>
                <a:endParaRPr lang="en-US" sz="1600" dirty="0">
                  <a:solidFill>
                    <a:schemeClr val="tx1">
                      <a:lumMod val="65000"/>
                      <a:lumOff val="35000"/>
                    </a:schemeClr>
                  </a:solidFill>
                  <a:latin typeface="Comic Sans MS"/>
                </a:endParaRPr>
              </a:p>
              <a:p>
                <a:pPr marL="0" marR="0" lvl="0" indent="0" algn="l" defTabSz="914400" rtl="0" eaLnBrk="1" fontAlgn="auto" latinLnBrk="0" hangingPunct="1">
                  <a:lnSpc>
                    <a:spcPct val="107000"/>
                  </a:lnSpc>
                  <a:spcBef>
                    <a:spcPts val="0"/>
                  </a:spcBef>
                  <a:spcAft>
                    <a:spcPts val="500"/>
                  </a:spcAft>
                  <a:buClr>
                    <a:srgbClr val="000000"/>
                  </a:buClr>
                  <a:buSzPts val="1400"/>
                  <a:buFont typeface="Symbol" panose="05050102010706020507" pitchFamily="18" charset="2"/>
                  <a:buNone/>
                  <a:tabLst>
                    <a:tab pos="7040880" algn="r"/>
                  </a:tabLst>
                  <a:defRPr/>
                </a:pPr>
                <a:r>
                  <a:rPr kumimoji="0" lang="en-US" sz="1600" b="0" i="0" u="sng"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rPr>
                  <a:t>Specific Learning Objectives</a:t>
                </a:r>
                <a:endPar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sym typeface="Calibri"/>
                </a:endParaRPr>
              </a:p>
              <a:p>
                <a:pPr marL="0" marR="0">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Arial" panose="020B0604020202020204" pitchFamily="34" charset="0"/>
                  </a:rPr>
                  <a:t>Recognize that for every integer </a:t>
                </a:r>
                <a:r>
                  <a:rPr lang="en-US" sz="1800" i="1" dirty="0">
                    <a:effectLst/>
                    <a:latin typeface="Times New Roman" panose="02020603050405020304" pitchFamily="18" charset="0"/>
                    <a:ea typeface="Calibri" panose="020F0502020204030204" pitchFamily="34" charset="0"/>
                    <a:cs typeface="Arial" panose="020B0604020202020204" pitchFamily="34" charset="0"/>
                  </a:rPr>
                  <a:t>a</a:t>
                </a:r>
                <a:r>
                  <a:rPr lang="en-US" sz="1800" dirty="0">
                    <a:effectLst/>
                    <a:latin typeface="Times New Roman" panose="02020603050405020304" pitchFamily="18" charset="0"/>
                    <a:ea typeface="Calibri" panose="020F0502020204030204" pitchFamily="34" charset="0"/>
                    <a:cs typeface="Arial" panose="020B0604020202020204" pitchFamily="34" charset="0"/>
                  </a:rPr>
                  <a:t>,</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 </a:t>
                </a:r>
                <a:r>
                  <a:rPr lang="en-US" sz="1800" i="0">
                    <a:effectLst/>
                    <a:latin typeface="Cambria Math" panose="02040503050406030204" pitchFamily="18" charset="0"/>
                    <a:ea typeface="Times New Roman" panose="02020603050405020304" pitchFamily="18"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Arial" panose="020B0604020202020204" pitchFamily="34" charset="0"/>
                  </a:rPr>
                  <a:t>means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a:t>
                </a:r>
                <a:r>
                  <a:rPr lang="en-US" sz="1800" dirty="0">
                    <a:effectLst/>
                    <a:latin typeface="Times New Roman" panose="02020603050405020304" pitchFamily="18" charset="0"/>
                    <a:ea typeface="Calibri" panose="020F0502020204030204" pitchFamily="34" charset="0"/>
                    <a:cs typeface="Arial" panose="020B0604020202020204" pitchFamily="34" charset="0"/>
                  </a:rPr>
                  <a:t> times </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1/𝑏</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Calculate the fraction</a:t>
                </a:r>
                <a:r>
                  <a:rPr lang="en-US" sz="1800" i="0">
                    <a:effectLst/>
                    <a:latin typeface="Cambria Math" panose="02040503050406030204" pitchFamily="18" charset="0"/>
                    <a:ea typeface="Calibri" panose="020F0502020204030204" pitchFamily="34" charset="0"/>
                    <a:cs typeface="Times New Roman" panose="02020603050405020304" pitchFamily="18" charset="0"/>
                  </a:rPr>
                  <a:t>  </a:t>
                </a:r>
                <a:r>
                  <a:rPr lang="en-US" sz="1800" i="0">
                    <a:effectLst/>
                    <a:latin typeface="Cambria Math" panose="02040503050406030204" pitchFamily="18" charset="0"/>
                    <a:cs typeface="Times New Roman" panose="02020603050405020304" pitchFamily="18" charset="0"/>
                  </a:rPr>
                  <a:t> </a:t>
                </a:r>
                <a:r>
                  <a:rPr lang="en-US" sz="1800" i="0">
                    <a:effectLst/>
                    <a:latin typeface="Cambria Math" panose="02040503050406030204" pitchFamily="18" charset="0"/>
                    <a:ea typeface="Calibri" panose="020F0502020204030204" pitchFamily="34" charset="0"/>
                    <a:cs typeface="Times New Roman" panose="02020603050405020304" pitchFamily="18" charset="0"/>
                  </a:rPr>
                  <a:t>𝑎/𝑏</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of a number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n</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using the result of two successive operations “divide by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b</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 “multiply by </a:t>
                </a:r>
                <a:r>
                  <a:rPr lang="en-US" sz="1800" i="1" dirty="0">
                    <a:effectLst/>
                    <a:latin typeface="Times New Roman" panose="02020603050405020304" pitchFamily="18" charset="0"/>
                    <a:ea typeface="Times New Roman" panose="02020603050405020304" pitchFamily="18" charset="0"/>
                    <a:cs typeface="Arial" panose="020B0604020202020204" pitchFamily="34" charset="0"/>
                  </a:rPr>
                  <a:t>a</a:t>
                </a:r>
                <a:r>
                  <a:rPr lang="en-US" sz="1800" dirty="0">
                    <a:effectLst/>
                    <a:latin typeface="Times New Roman" panose="02020603050405020304" pitchFamily="18" charset="0"/>
                    <a:ea typeface="Times New Roman" panose="02020603050405020304" pitchFamily="18" charset="0"/>
                    <a:cs typeface="Arial" panose="020B0604020202020204" pitchFamily="34" charset="0"/>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Recognize two equal fractions</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Construct a fraction equal to a given fraction</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Write a fraction equivalent to a given number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Reduce two fractions to the same denominator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Arial" panose="020B0604020202020204" pitchFamily="34" charset="0"/>
                  </a:rPr>
                  <a:t>Compare two fractions after reduction to the same denominator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Fallback>
      </mc:AlternateContent>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omic Sans MS" panose="030F0702030302020204" pitchFamily="66" charset="0"/>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lang="fr-FR" sz="1200" b="0" i="0" u="none" strike="noStrike" kern="0" cap="none" spc="0" normalizeH="0" baseline="0" noProof="0">
              <a:ln>
                <a:noFill/>
              </a:ln>
              <a:solidFill>
                <a:srgbClr val="000000"/>
              </a:solidFill>
              <a:effectLst/>
              <a:uLnTx/>
              <a:uFillTx/>
              <a:latin typeface="Comic Sans MS" panose="030F0702030302020204" pitchFamily="66" charset="0"/>
              <a:ea typeface="Calibri"/>
              <a:cs typeface="Calibri"/>
              <a:sym typeface="Calibri"/>
            </a:endParaRPr>
          </a:p>
        </p:txBody>
      </p:sp>
    </p:spTree>
    <p:extLst>
      <p:ext uri="{BB962C8B-B14F-4D97-AF65-F5344CB8AC3E}">
        <p14:creationId xmlns:p14="http://schemas.microsoft.com/office/powerpoint/2010/main" val="2187371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66813"/>
            <a:ext cx="5486400" cy="30861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dirty="0">
              <a:solidFill>
                <a:schemeClr val="bg1"/>
              </a:solidFill>
              <a:latin typeface="Comic Sans MS" panose="030F0702030302020204" pitchFamily="66" charset="0"/>
            </a:endParaRPr>
          </a:p>
          <a:p>
            <a:endParaRPr lang="en-US" dirty="0">
              <a:latin typeface="Comic Sans MS" panose="030F0702030302020204" pitchFamily="66"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ea typeface="Calibri"/>
                <a:cs typeface="Calibri"/>
                <a:sym typeface="Calibri"/>
              </a:rPr>
              <a:t>9</a:t>
            </a:fld>
            <a:endParaRPr lang="fr-FR" sz="1200" b="0" i="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758164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78"/>
          <p:cNvSpPr txBox="1">
            <a:spLocks noGrp="1"/>
          </p:cNvSpPr>
          <p:nvPr>
            <p:ph type="ctrTitle"/>
          </p:nvPr>
        </p:nvSpPr>
        <p:spPr>
          <a:xfrm>
            <a:off x="457200" y="4960137"/>
            <a:ext cx="7772400" cy="1463040"/>
          </a:xfrm>
          <a:prstGeom prst="rect">
            <a:avLst/>
          </a:prstGeom>
          <a:noFill/>
          <a:ln>
            <a:noFill/>
          </a:ln>
        </p:spPr>
        <p:txBody>
          <a:bodyPr spcFirstLastPara="1" wrap="square" lIns="91425" tIns="45700" rIns="91425" bIns="45700" anchor="ctr" anchorCtr="0">
            <a:normAutofit/>
          </a:bodyPr>
          <a:lstStyle>
            <a:lvl1pPr lvl="0" algn="r">
              <a:lnSpc>
                <a:spcPct val="80000"/>
              </a:lnSpc>
              <a:spcBef>
                <a:spcPts val="0"/>
              </a:spcBef>
              <a:spcAft>
                <a:spcPts val="0"/>
              </a:spcAft>
              <a:buClr>
                <a:srgbClr val="253356"/>
              </a:buClr>
              <a:buSzPts val="4400"/>
              <a:buFont typeface="Calibri"/>
              <a:buNone/>
              <a:defRPr sz="44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78"/>
          <p:cNvSpPr txBox="1">
            <a:spLocks noGrp="1"/>
          </p:cNvSpPr>
          <p:nvPr>
            <p:ph type="subTitle" idx="1"/>
          </p:nvPr>
        </p:nvSpPr>
        <p:spPr>
          <a:xfrm>
            <a:off x="8610600" y="4960137"/>
            <a:ext cx="3200400" cy="146304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SzPts val="1600"/>
              <a:buNone/>
              <a:defRPr sz="1600">
                <a:solidFill>
                  <a:srgbClr val="224F76"/>
                </a:solidFill>
                <a:latin typeface="Comic Sans MS" panose="030F0702030302020204" pitchFamily="66" charset="0"/>
              </a:defRPr>
            </a:lvl1pPr>
            <a:lvl2pPr lvl="1" algn="ctr">
              <a:lnSpc>
                <a:spcPct val="90000"/>
              </a:lnSpc>
              <a:spcBef>
                <a:spcPts val="200"/>
              </a:spcBef>
              <a:spcAft>
                <a:spcPts val="0"/>
              </a:spcAft>
              <a:buSzPts val="1600"/>
              <a:buNone/>
              <a:defRPr sz="1600"/>
            </a:lvl2pPr>
            <a:lvl3pPr lvl="2" algn="ctr">
              <a:lnSpc>
                <a:spcPct val="90000"/>
              </a:lnSpc>
              <a:spcBef>
                <a:spcPts val="400"/>
              </a:spcBef>
              <a:spcAft>
                <a:spcPts val="0"/>
              </a:spcAft>
              <a:buSzPts val="1600"/>
              <a:buNone/>
              <a:defRPr sz="16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20" name="Google Shape;20;p78"/>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21" name="Google Shape;21;p78"/>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solidFill>
                  <a:srgbClr val="3B465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22" name="Google Shape;22;p78"/>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3B4658"/>
                </a:solidFill>
                <a:latin typeface="Calibri"/>
                <a:ea typeface="Calibri"/>
                <a:cs typeface="Calibri"/>
                <a:sym typeface="Calibri"/>
              </a:defRPr>
            </a:lvl9pPr>
          </a:lstStyle>
          <a:p>
            <a:fld id="{00000000-1234-1234-1234-123412341234}" type="slidenum">
              <a:rPr lang="fr-FR" smtClean="0"/>
              <a:pPr/>
              <a:t>‹#›</a:t>
            </a:fld>
            <a:endParaRPr lang="fr-FR" dirty="0"/>
          </a:p>
        </p:txBody>
      </p:sp>
      <p:cxnSp>
        <p:nvCxnSpPr>
          <p:cNvPr id="23" name="Google Shape;23;p78"/>
          <p:cNvCxnSpPr/>
          <p:nvPr/>
        </p:nvCxnSpPr>
        <p:spPr>
          <a:xfrm rot="10800000">
            <a:off x="8386843" y="5264106"/>
            <a:ext cx="0" cy="914400"/>
          </a:xfrm>
          <a:prstGeom prst="straightConnector1">
            <a:avLst/>
          </a:prstGeom>
          <a:noFill/>
          <a:ln w="19050" cap="flat" cmpd="sng">
            <a:solidFill>
              <a:srgbClr val="374C81"/>
            </a:solidFill>
            <a:prstDash val="solid"/>
            <a:round/>
            <a:headEnd type="none" w="sm" len="sm"/>
            <a:tailEnd type="none" w="sm" len="sm"/>
          </a:ln>
        </p:spPr>
      </p:cxnSp>
      <p:pic>
        <p:nvPicPr>
          <p:cNvPr id="24" name="Google Shape;24;p78"/>
          <p:cNvPicPr preferRelativeResize="0"/>
          <p:nvPr/>
        </p:nvPicPr>
        <p:blipFill rotWithShape="1">
          <a:blip r:embed="rId3">
            <a:alphaModFix/>
          </a:blip>
          <a:srcRect/>
          <a:stretch/>
        </p:blipFill>
        <p:spPr>
          <a:xfrm>
            <a:off x="3113412" y="-9184"/>
            <a:ext cx="5971525" cy="4921794"/>
          </a:xfrm>
          <a:prstGeom prst="rect">
            <a:avLst/>
          </a:prstGeom>
          <a:noFill/>
          <a:ln>
            <a:noFill/>
          </a:ln>
        </p:spPr>
      </p:pic>
      <p:pic>
        <p:nvPicPr>
          <p:cNvPr id="9" name="Picture 8">
            <a:extLst>
              <a:ext uri="{FF2B5EF4-FFF2-40B4-BE49-F238E27FC236}">
                <a16:creationId xmlns:a16="http://schemas.microsoft.com/office/drawing/2014/main" id="{0E6AB4AA-0162-4CD9-9344-1436495983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8185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224D0976-5416-4F7C-8A38-BA93034402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0" y="62147"/>
            <a:ext cx="784932" cy="463359"/>
          </a:xfrm>
          <a:prstGeom prst="rect">
            <a:avLst/>
          </a:prstGeom>
        </p:spPr>
      </p:pic>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4"/>
        <p:cNvGrpSpPr/>
        <p:nvPr/>
      </p:nvGrpSpPr>
      <p:grpSpPr>
        <a:xfrm>
          <a:off x="0" y="0"/>
          <a:ext cx="0" cy="0"/>
          <a:chOff x="0" y="0"/>
          <a:chExt cx="0" cy="0"/>
        </a:xfrm>
      </p:grpSpPr>
      <p:pic>
        <p:nvPicPr>
          <p:cNvPr id="35" name="Google Shape;35;p81"/>
          <p:cNvPicPr preferRelativeResize="0"/>
          <p:nvPr/>
        </p:nvPicPr>
        <p:blipFill rotWithShape="1">
          <a:blip r:embed="rId3">
            <a:alphaModFix/>
          </a:blip>
          <a:srcRect/>
          <a:stretch/>
        </p:blipFill>
        <p:spPr>
          <a:xfrm>
            <a:off x="0" y="8737"/>
            <a:ext cx="12192000" cy="6840526"/>
          </a:xfrm>
          <a:prstGeom prst="rect">
            <a:avLst/>
          </a:prstGeom>
          <a:noFill/>
          <a:ln>
            <a:noFill/>
          </a:ln>
        </p:spPr>
      </p:pic>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6"/>
        <p:cNvGrpSpPr/>
        <p:nvPr/>
      </p:nvGrpSpPr>
      <p:grpSpPr>
        <a:xfrm>
          <a:off x="0" y="0"/>
          <a:ext cx="0" cy="0"/>
          <a:chOff x="0" y="0"/>
          <a:chExt cx="0" cy="0"/>
        </a:xfrm>
      </p:grpSpPr>
      <p:sp>
        <p:nvSpPr>
          <p:cNvPr id="37" name="Google Shape;37;p82"/>
          <p:cNvSpPr txBox="1">
            <a:spLocks noGrp="1"/>
          </p:cNvSpPr>
          <p:nvPr>
            <p:ph type="body" idx="1"/>
          </p:nvPr>
        </p:nvSpPr>
        <p:spPr>
          <a:xfrm>
            <a:off x="1024128"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8" name="Google Shape;38;p82"/>
          <p:cNvSpPr txBox="1">
            <a:spLocks noGrp="1"/>
          </p:cNvSpPr>
          <p:nvPr>
            <p:ph type="body" idx="2"/>
          </p:nvPr>
        </p:nvSpPr>
        <p:spPr>
          <a:xfrm>
            <a:off x="6412285" y="2286001"/>
            <a:ext cx="4754880"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82"/>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82"/>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41" name="Google Shape;41;p82"/>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42" name="Google Shape;42;p82"/>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3"/>
        <p:cNvGrpSpPr/>
        <p:nvPr/>
      </p:nvGrpSpPr>
      <p:grpSpPr>
        <a:xfrm>
          <a:off x="0" y="0"/>
          <a:ext cx="0" cy="0"/>
          <a:chOff x="0" y="0"/>
          <a:chExt cx="0" cy="0"/>
        </a:xfrm>
      </p:grpSpPr>
      <p:sp>
        <p:nvSpPr>
          <p:cNvPr id="44" name="Google Shape;44;p83"/>
          <p:cNvSpPr txBox="1">
            <a:spLocks noGrp="1"/>
          </p:cNvSpPr>
          <p:nvPr>
            <p:ph type="body" idx="1"/>
          </p:nvPr>
        </p:nvSpPr>
        <p:spPr>
          <a:xfrm>
            <a:off x="1024128" y="2179636"/>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5" name="Google Shape;45;p83"/>
          <p:cNvSpPr txBox="1">
            <a:spLocks noGrp="1"/>
          </p:cNvSpPr>
          <p:nvPr>
            <p:ph type="body" idx="2"/>
          </p:nvPr>
        </p:nvSpPr>
        <p:spPr>
          <a:xfrm>
            <a:off x="6412285" y="2199168"/>
            <a:ext cx="4754880" cy="822960"/>
          </a:xfrm>
          <a:prstGeom prst="rect">
            <a:avLst/>
          </a:prstGeom>
          <a:noFill/>
          <a:ln>
            <a:noFill/>
          </a:ln>
        </p:spPr>
        <p:txBody>
          <a:bodyPr spcFirstLastPara="1" wrap="square" lIns="137150" tIns="45700" rIns="137150" bIns="45700" anchor="ctr" anchorCtr="0">
            <a:normAutofit/>
          </a:bodyPr>
          <a:lstStyle>
            <a:lvl1pPr marL="457200" lvl="0" indent="-228600" algn="l">
              <a:lnSpc>
                <a:spcPct val="90000"/>
              </a:lnSpc>
              <a:spcBef>
                <a:spcPts val="0"/>
              </a:spcBef>
              <a:spcAft>
                <a:spcPts val="0"/>
              </a:spcAft>
              <a:buSzPts val="2200"/>
              <a:buNone/>
              <a:defRPr sz="2200" b="0" cap="none">
                <a:solidFill>
                  <a:schemeClr val="accent1"/>
                </a:solidFill>
                <a:latin typeface="Comic Sans MS" panose="030F0702030302020204" pitchFamily="66" charset="0"/>
                <a:ea typeface="Comic Sans MS" panose="030F0702030302020204" pitchFamily="66" charset="0"/>
                <a:cs typeface="Calibri"/>
                <a:sym typeface="Calibri"/>
              </a:defRPr>
            </a:lvl1pPr>
            <a:lvl2pPr marL="914400" lvl="1" indent="-228600" algn="l">
              <a:lnSpc>
                <a:spcPct val="90000"/>
              </a:lnSpc>
              <a:spcBef>
                <a:spcPts val="200"/>
              </a:spcBef>
              <a:spcAft>
                <a:spcPts val="0"/>
              </a:spcAft>
              <a:buSzPts val="2000"/>
              <a:buNone/>
              <a:defRPr sz="2000" b="1"/>
            </a:lvl2pPr>
            <a:lvl3pPr marL="1371600" lvl="2" indent="-228600" algn="l">
              <a:lnSpc>
                <a:spcPct val="90000"/>
              </a:lnSpc>
              <a:spcBef>
                <a:spcPts val="400"/>
              </a:spcBef>
              <a:spcAft>
                <a:spcPts val="0"/>
              </a:spcAft>
              <a:buSzPts val="1800"/>
              <a:buNone/>
              <a:defRPr sz="1800" b="1"/>
            </a:lvl3pPr>
            <a:lvl4pPr marL="1828800" lvl="3" indent="-228600" algn="l">
              <a:lnSpc>
                <a:spcPct val="90000"/>
              </a:lnSpc>
              <a:spcBef>
                <a:spcPts val="400"/>
              </a:spcBef>
              <a:spcAft>
                <a:spcPts val="0"/>
              </a:spcAft>
              <a:buSzPts val="1600"/>
              <a:buNone/>
              <a:defRPr sz="1600" b="1"/>
            </a:lvl4pPr>
            <a:lvl5pPr marL="2286000" lvl="4" indent="-228600" algn="l">
              <a:lnSpc>
                <a:spcPct val="90000"/>
              </a:lnSpc>
              <a:spcBef>
                <a:spcPts val="400"/>
              </a:spcBef>
              <a:spcAft>
                <a:spcPts val="0"/>
              </a:spcAft>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46" name="Google Shape;46;p83"/>
          <p:cNvSpPr txBox="1"/>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253356"/>
              </a:buClr>
              <a:buSzPts val="4000"/>
              <a:buFont typeface="Calibri"/>
              <a:buNone/>
            </a:pPr>
            <a:r>
              <a:rPr lang="fr-FR" sz="4000" b="0" i="0" u="none" strike="noStrike" cap="none" dirty="0">
                <a:solidFill>
                  <a:srgbClr val="253356"/>
                </a:solidFill>
                <a:latin typeface="Comic Sans MS" panose="030F0702030302020204" pitchFamily="66" charset="0"/>
                <a:ea typeface="Calibri"/>
                <a:cs typeface="Calibri"/>
                <a:sym typeface="Calibri"/>
              </a:rPr>
              <a:t>CLICK TO EDIT MASTER TITLE STYLE</a:t>
            </a:r>
            <a:endParaRPr sz="1400" b="0" i="0" u="none" strike="noStrike" cap="none" dirty="0">
              <a:solidFill>
                <a:srgbClr val="000000"/>
              </a:solidFill>
              <a:latin typeface="Comic Sans MS" panose="030F0702030302020204" pitchFamily="66" charset="0"/>
              <a:ea typeface="Arial"/>
              <a:cs typeface="Arial"/>
              <a:sym typeface="Arial"/>
            </a:endParaRPr>
          </a:p>
        </p:txBody>
      </p:sp>
      <p:sp>
        <p:nvSpPr>
          <p:cNvPr id="47" name="Google Shape;47;p83"/>
          <p:cNvSpPr txBox="1">
            <a:spLocks noGrp="1"/>
          </p:cNvSpPr>
          <p:nvPr>
            <p:ph type="body" idx="3"/>
          </p:nvPr>
        </p:nvSpPr>
        <p:spPr>
          <a:xfrm>
            <a:off x="1024128"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8" name="Google Shape;48;p83"/>
          <p:cNvSpPr txBox="1">
            <a:spLocks noGrp="1"/>
          </p:cNvSpPr>
          <p:nvPr>
            <p:ph type="body" idx="4"/>
          </p:nvPr>
        </p:nvSpPr>
        <p:spPr>
          <a:xfrm>
            <a:off x="6412285" y="3163941"/>
            <a:ext cx="4754880" cy="273327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9" name="Google Shape;49;p83"/>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0" name="Google Shape;50;p83"/>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1" name="Google Shape;51;p83"/>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1024128" y="1139688"/>
            <a:ext cx="4389120" cy="1069181"/>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0C0C0C"/>
              </a:buClr>
              <a:buSzPts val="2800"/>
              <a:buFont typeface="Calibri"/>
              <a:buNone/>
              <a:defRPr sz="2800">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4"/>
          <p:cNvSpPr txBox="1">
            <a:spLocks noGrp="1"/>
          </p:cNvSpPr>
          <p:nvPr>
            <p:ph type="body" idx="1"/>
          </p:nvPr>
        </p:nvSpPr>
        <p:spPr>
          <a:xfrm>
            <a:off x="5715000" y="1139687"/>
            <a:ext cx="5469835" cy="4867921"/>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84"/>
          <p:cNvSpPr txBox="1">
            <a:spLocks noGrp="1"/>
          </p:cNvSpPr>
          <p:nvPr>
            <p:ph type="body" idx="2"/>
          </p:nvPr>
        </p:nvSpPr>
        <p:spPr>
          <a:xfrm>
            <a:off x="1024467" y="2505076"/>
            <a:ext cx="4387851" cy="350202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374C81"/>
                </a:solidFill>
                <a:latin typeface="Comic Sans MS" panose="030F0702030302020204" pitchFamily="66" charset="0"/>
              </a:defRPr>
            </a:lvl1pPr>
            <a:lvl2pPr marL="914400" lvl="1" indent="-228600" algn="l">
              <a:lnSpc>
                <a:spcPct val="90000"/>
              </a:lnSpc>
              <a:spcBef>
                <a:spcPts val="200"/>
              </a:spcBef>
              <a:spcAft>
                <a:spcPts val="0"/>
              </a:spcAft>
              <a:buSzPts val="1600"/>
              <a:buNone/>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6" name="Google Shape;56;p84"/>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7" name="Google Shape;57;p84"/>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58" name="Google Shape;58;p84"/>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85"/>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85"/>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62" name="Google Shape;62;p85"/>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63" name="Google Shape;63;p85"/>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
        <p:nvSpPr>
          <p:cNvPr id="64" name="Google Shape;64;p85"/>
          <p:cNvSpPr>
            <a:spLocks noGrp="1"/>
          </p:cNvSpPr>
          <p:nvPr>
            <p:ph type="pic" idx="2"/>
          </p:nvPr>
        </p:nvSpPr>
        <p:spPr>
          <a:xfrm>
            <a:off x="7315200" y="2239964"/>
            <a:ext cx="3852333" cy="3736975"/>
          </a:xfrm>
          <a:prstGeom prst="rect">
            <a:avLst/>
          </a:prstGeom>
          <a:noFill/>
          <a:ln>
            <a:noFill/>
          </a:ln>
        </p:spPr>
        <p:txBody>
          <a:bodyPr spcFirstLastPara="1" wrap="square" lIns="45700" tIns="45700" rIns="45700" bIns="45700" anchor="t" anchorCtr="0">
            <a:normAutofit/>
          </a:bodyPr>
          <a:lstStyle>
            <a:lvl1pPr marR="0" lvl="0" algn="l" rtl="0">
              <a:lnSpc>
                <a:spcPct val="90000"/>
              </a:lnSpc>
              <a:spcBef>
                <a:spcPts val="1200"/>
              </a:spcBef>
              <a:spcAft>
                <a:spcPts val="0"/>
              </a:spcAft>
              <a:buClr>
                <a:schemeClr val="accent1"/>
              </a:buClr>
              <a:buSzPts val="2000"/>
              <a:buFont typeface="Twentieth Century"/>
              <a:buChar char=" "/>
              <a:defRPr sz="2000" b="0" i="0" u="none" strike="noStrike" cap="none">
                <a:solidFill>
                  <a:schemeClr val="dk1"/>
                </a:solidFill>
                <a:latin typeface="Comic Sans MS" panose="030F0702030302020204" pitchFamily="66" charset="0"/>
                <a:ea typeface="Comic Sans MS" panose="030F0702030302020204" pitchFamily="66" charset="0"/>
                <a:cs typeface="Calibri"/>
                <a:sym typeface="Calibri"/>
              </a:defRPr>
            </a:lvl1pPr>
            <a:lvl2pPr marR="0" lvl="1" algn="l" rtl="0">
              <a:lnSpc>
                <a:spcPct val="90000"/>
              </a:lnSpc>
              <a:spcBef>
                <a:spcPts val="200"/>
              </a:spcBef>
              <a:spcAft>
                <a:spcPts val="0"/>
              </a:spcAft>
              <a:buClr>
                <a:schemeClr val="accent1"/>
              </a:buClr>
              <a:buSzPts val="1600"/>
              <a:buFont typeface="Noto Sans Symbols"/>
              <a:buChar char="🢝"/>
              <a:defRPr sz="16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1200"/>
              <a:buFont typeface="Noto Sans Symbols"/>
              <a:buChar char="🢝"/>
              <a:defRPr sz="1200" b="0" i="0" u="none" strike="noStrike" cap="none">
                <a:solidFill>
                  <a:schemeClr val="dk1"/>
                </a:solidFill>
                <a:latin typeface="Calibri"/>
                <a:ea typeface="Calibri"/>
                <a:cs typeface="Calibri"/>
                <a:sym typeface="Calibri"/>
              </a:defRPr>
            </a:lvl9pPr>
          </a:lstStyle>
          <a:p>
            <a:endParaRPr dirty="0"/>
          </a:p>
        </p:txBody>
      </p:sp>
      <p:sp>
        <p:nvSpPr>
          <p:cNvPr id="65" name="Google Shape;65;p85"/>
          <p:cNvSpPr txBox="1">
            <a:spLocks noGrp="1"/>
          </p:cNvSpPr>
          <p:nvPr>
            <p:ph type="body" idx="1"/>
          </p:nvPr>
        </p:nvSpPr>
        <p:spPr>
          <a:xfrm>
            <a:off x="1024128" y="2239964"/>
            <a:ext cx="6043699" cy="3736975"/>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Comic Sans MS" panose="030F0702030302020204" pitchFamily="66"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66"/>
        <p:cNvGrpSpPr/>
        <p:nvPr/>
      </p:nvGrpSpPr>
      <p:grpSpPr>
        <a:xfrm>
          <a:off x="0" y="0"/>
          <a:ext cx="0" cy="0"/>
          <a:chOff x="0" y="0"/>
          <a:chExt cx="0" cy="0"/>
        </a:xfrm>
      </p:grpSpPr>
      <p:sp>
        <p:nvSpPr>
          <p:cNvPr id="67" name="Google Shape;67;p86"/>
          <p:cNvSpPr txBox="1">
            <a:spLocks noGrp="1"/>
          </p:cNvSpPr>
          <p:nvPr>
            <p:ph type="subTitle" idx="1"/>
          </p:nvPr>
        </p:nvSpPr>
        <p:spPr>
          <a:xfrm>
            <a:off x="1024128" y="2240170"/>
            <a:ext cx="10143037" cy="411162"/>
          </a:xfrm>
          <a:prstGeom prst="rect">
            <a:avLst/>
          </a:prstGeom>
          <a:noFill/>
          <a:ln>
            <a:noFill/>
          </a:ln>
        </p:spPr>
        <p:txBody>
          <a:bodyPr spcFirstLastPara="1" wrap="square" lIns="45700" tIns="45700" rIns="45700" bIns="45700" anchor="t" anchorCtr="0">
            <a:normAutofit/>
          </a:bodyPr>
          <a:lstStyle>
            <a:lvl1pPr lvl="0" algn="ctr">
              <a:lnSpc>
                <a:spcPct val="90000"/>
              </a:lnSpc>
              <a:spcBef>
                <a:spcPts val="1200"/>
              </a:spcBef>
              <a:spcAft>
                <a:spcPts val="0"/>
              </a:spcAft>
              <a:buSzPts val="2000"/>
              <a:buNone/>
              <a:defRPr sz="2000">
                <a:solidFill>
                  <a:srgbClr val="18428F"/>
                </a:solidFill>
                <a:latin typeface="Comic Sans MS" panose="030F0702030302020204" pitchFamily="66" charset="0"/>
                <a:ea typeface="Open Sans"/>
                <a:cs typeface="Open Sans"/>
                <a:sym typeface="Open Sans"/>
              </a:defRPr>
            </a:lvl1pPr>
            <a:lvl2pPr lvl="1" algn="ctr">
              <a:lnSpc>
                <a:spcPct val="90000"/>
              </a:lnSpc>
              <a:spcBef>
                <a:spcPts val="200"/>
              </a:spcBef>
              <a:spcAft>
                <a:spcPts val="0"/>
              </a:spcAft>
              <a:buSzPts val="2000"/>
              <a:buNone/>
              <a:defRPr sz="20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600"/>
              <a:buNone/>
              <a:defRPr sz="1600"/>
            </a:lvl4pPr>
            <a:lvl5pPr lvl="4" algn="ctr">
              <a:lnSpc>
                <a:spcPct val="90000"/>
              </a:lnSpc>
              <a:spcBef>
                <a:spcPts val="400"/>
              </a:spcBef>
              <a:spcAft>
                <a:spcPts val="0"/>
              </a:spcAft>
              <a:buSzPts val="1600"/>
              <a:buNone/>
              <a:defRPr sz="1600"/>
            </a:lvl5pPr>
            <a:lvl6pPr lvl="5" algn="ctr">
              <a:lnSpc>
                <a:spcPct val="90000"/>
              </a:lnSpc>
              <a:spcBef>
                <a:spcPts val="400"/>
              </a:spcBef>
              <a:spcAft>
                <a:spcPts val="0"/>
              </a:spcAft>
              <a:buSzPts val="1600"/>
              <a:buNone/>
              <a:defRPr sz="1600"/>
            </a:lvl6pPr>
            <a:lvl7pPr lvl="6" algn="ctr">
              <a:lnSpc>
                <a:spcPct val="90000"/>
              </a:lnSpc>
              <a:spcBef>
                <a:spcPts val="400"/>
              </a:spcBef>
              <a:spcAft>
                <a:spcPts val="0"/>
              </a:spcAft>
              <a:buSzPts val="1600"/>
              <a:buNone/>
              <a:defRPr sz="1600"/>
            </a:lvl7pPr>
            <a:lvl8pPr lvl="7" algn="ctr">
              <a:lnSpc>
                <a:spcPct val="90000"/>
              </a:lnSpc>
              <a:spcBef>
                <a:spcPts val="400"/>
              </a:spcBef>
              <a:spcAft>
                <a:spcPts val="0"/>
              </a:spcAft>
              <a:buSzPts val="1600"/>
              <a:buNone/>
              <a:defRPr sz="1600"/>
            </a:lvl8pPr>
            <a:lvl9pPr lvl="8" algn="ctr">
              <a:lnSpc>
                <a:spcPct val="90000"/>
              </a:lnSpc>
              <a:spcBef>
                <a:spcPts val="400"/>
              </a:spcBef>
              <a:spcAft>
                <a:spcPts val="400"/>
              </a:spcAft>
              <a:buSzPts val="1600"/>
              <a:buNone/>
              <a:defRPr sz="1600"/>
            </a:lvl9pPr>
          </a:lstStyle>
          <a:p>
            <a:endParaRPr/>
          </a:p>
        </p:txBody>
      </p:sp>
      <p:sp>
        <p:nvSpPr>
          <p:cNvPr id="68" name="Google Shape;68;p86"/>
          <p:cNvSpPr txBox="1">
            <a:spLocks noGrp="1"/>
          </p:cNvSpPr>
          <p:nvPr>
            <p:ph type="body" idx="2"/>
          </p:nvPr>
        </p:nvSpPr>
        <p:spPr>
          <a:xfrm>
            <a:off x="1024128" y="2806671"/>
            <a:ext cx="10143037" cy="3064042"/>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200"/>
              </a:spcBef>
              <a:spcAft>
                <a:spcPts val="0"/>
              </a:spcAft>
              <a:buSzPts val="1600"/>
              <a:buNone/>
              <a:defRPr sz="1600">
                <a:solidFill>
                  <a:srgbClr val="303030"/>
                </a:solidFill>
                <a:latin typeface="Comic Sans MS" panose="030F0702030302020204" pitchFamily="66" charset="0"/>
                <a:ea typeface="Open Sans"/>
                <a:cs typeface="Open Sans"/>
                <a:sym typeface="Open Sans"/>
              </a:defRPr>
            </a:lvl1pPr>
            <a:lvl2pPr marL="914400" lvl="1" indent="-342900" algn="l">
              <a:lnSpc>
                <a:spcPct val="90000"/>
              </a:lnSpc>
              <a:spcBef>
                <a:spcPts val="200"/>
              </a:spcBef>
              <a:spcAft>
                <a:spcPts val="0"/>
              </a:spcAft>
              <a:buSzPts val="1800"/>
              <a:buChar char="?"/>
              <a:defRPr/>
            </a:lvl2pPr>
            <a:lvl3pPr marL="1371600" lvl="2" indent="-342900" algn="l">
              <a:lnSpc>
                <a:spcPct val="90000"/>
              </a:lnSpc>
              <a:spcBef>
                <a:spcPts val="400"/>
              </a:spcBef>
              <a:spcAft>
                <a:spcPts val="0"/>
              </a:spcAft>
              <a:buSzPts val="1800"/>
              <a:buChar char="?"/>
              <a:defRPr/>
            </a:lvl3pPr>
            <a:lvl4pPr marL="1828800" lvl="3" indent="-342900" algn="l">
              <a:lnSpc>
                <a:spcPct val="90000"/>
              </a:lnSpc>
              <a:spcBef>
                <a:spcPts val="400"/>
              </a:spcBef>
              <a:spcAft>
                <a:spcPts val="0"/>
              </a:spcAft>
              <a:buSzPts val="1800"/>
              <a:buChar char="?"/>
              <a:defRPr/>
            </a:lvl4pPr>
            <a:lvl5pPr marL="2286000" lvl="4" indent="-342900" algn="l">
              <a:lnSpc>
                <a:spcPct val="90000"/>
              </a:lnSpc>
              <a:spcBef>
                <a:spcPts val="400"/>
              </a:spcBef>
              <a:spcAft>
                <a:spcPts val="0"/>
              </a:spcAft>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9" name="Google Shape;69;p86"/>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3600"/>
              <a:buFont typeface="Calibri"/>
              <a:buNone/>
              <a:defRPr sz="3600">
                <a:solidFill>
                  <a:srgbClr val="253356"/>
                </a:solidFill>
                <a:latin typeface="Comic Sans MS" panose="030F0702030302020204" pitchFamily="66"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86"/>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71" name="Google Shape;71;p86"/>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lang="en-US" dirty="0"/>
          </a:p>
        </p:txBody>
      </p:sp>
      <p:sp>
        <p:nvSpPr>
          <p:cNvPr id="72" name="Google Shape;72;p86"/>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3"/>
        <p:cNvGrpSpPr/>
        <p:nvPr/>
      </p:nvGrpSpPr>
      <p:grpSpPr>
        <a:xfrm>
          <a:off x="0" y="0"/>
          <a:ext cx="0" cy="0"/>
          <a:chOff x="0" y="0"/>
          <a:chExt cx="0" cy="0"/>
        </a:xfrm>
      </p:grpSpPr>
      <p:sp>
        <p:nvSpPr>
          <p:cNvPr id="74" name="Google Shape;74;p8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7"/>
          <p:cNvSpPr txBox="1">
            <a:spLocks noGrp="1"/>
          </p:cNvSpPr>
          <p:nvPr>
            <p:ph type="dt" idx="10"/>
          </p:nvPr>
        </p:nvSpPr>
        <p:spPr>
          <a:xfrm>
            <a:off x="1024130" y="6470704"/>
            <a:ext cx="2154143" cy="27432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3" name="Google Shape;13;p77"/>
          <p:cNvSpPr txBox="1">
            <a:spLocks noGrp="1"/>
          </p:cNvSpPr>
          <p:nvPr>
            <p:ph type="ftr" idx="11"/>
          </p:nvPr>
        </p:nvSpPr>
        <p:spPr>
          <a:xfrm>
            <a:off x="4842933" y="6470704"/>
            <a:ext cx="5901459" cy="27432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14" name="Google Shape;14;p77"/>
          <p:cNvSpPr txBox="1">
            <a:spLocks noGrp="1"/>
          </p:cNvSpPr>
          <p:nvPr>
            <p:ph type="sldNum" idx="12"/>
          </p:nvPr>
        </p:nvSpPr>
        <p:spPr>
          <a:xfrm>
            <a:off x="10837333" y="6470704"/>
            <a:ext cx="973667" cy="27432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omic Sans MS" panose="030F0702030302020204" pitchFamily="66" charset="0"/>
                <a:ea typeface="Comic Sans MS" panose="030F0702030302020204" pitchFamily="66" charset="0"/>
                <a:cs typeface="Calibri"/>
                <a:sym typeface="Calibri"/>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fld id="{00000000-1234-1234-1234-123412341234}" type="slidenum">
              <a:rPr lang="fr-FR" smtClean="0"/>
              <a:pPr/>
              <a:t>‹#›</a:t>
            </a:fld>
            <a:endParaRPr lang="fr-FR" dirty="0"/>
          </a:p>
        </p:txBody>
      </p:sp>
    </p:spTree>
    <p:custDataLst>
      <p:tags r:id="rId12"/>
    </p:custDataLst>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notesSlide" Target="../notesSlides/notesSlide1.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notesSlide" Target="../notesSlides/notesSlide10.xml"/><Relationship Id="rId7" Type="http://schemas.openxmlformats.org/officeDocument/2006/relationships/image" Target="../media/image200.png"/><Relationship Id="rId2" Type="http://schemas.openxmlformats.org/officeDocument/2006/relationships/slideLayout" Target="../slideLayouts/slideLayout2.xml"/><Relationship Id="rId1" Type="http://schemas.openxmlformats.org/officeDocument/2006/relationships/tags" Target="../tags/tag21.xml"/><Relationship Id="rId6" Type="http://schemas.microsoft.com/office/2007/relationships/hdphoto" Target="../media/hdphoto1.wdp"/><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1.xml"/><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180.png"/><Relationship Id="rId5" Type="http://schemas.openxmlformats.org/officeDocument/2006/relationships/image" Target="../media/image170.png"/><Relationship Id="rId4" Type="http://schemas.openxmlformats.org/officeDocument/2006/relationships/image" Target="../media/image16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24.emf"/></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13.xml"/><Relationship Id="rId7" Type="http://schemas.openxmlformats.org/officeDocument/2006/relationships/image" Target="../media/image260.pn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35.sv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19.sv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8" Type="http://schemas.openxmlformats.org/officeDocument/2006/relationships/image" Target="../media/image400.png"/><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40.png"/><Relationship Id="rId5"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41.png"/></Relationships>
</file>

<file path=ppt/slides/_rels/slide19.xml.rels><?xml version="1.0" encoding="UTF-8" standalone="yes"?>
<Relationships xmlns="http://schemas.openxmlformats.org/package/2006/relationships"><Relationship Id="rId8" Type="http://schemas.openxmlformats.org/officeDocument/2006/relationships/image" Target="../media/image400.png"/><Relationship Id="rId3" Type="http://schemas.openxmlformats.org/officeDocument/2006/relationships/notesSlide" Target="../notesSlides/notesSlide19.xml"/><Relationship Id="rId7"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9.png"/><Relationship Id="rId5" Type="http://schemas.openxmlformats.org/officeDocument/2006/relationships/slide" Target="slide4.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image" Target="../media/image450.png"/><Relationship Id="rId3" Type="http://schemas.openxmlformats.org/officeDocument/2006/relationships/notesSlide" Target="../notesSlides/notesSlide20.xml"/><Relationship Id="rId7" Type="http://schemas.openxmlformats.org/officeDocument/2006/relationships/image" Target="../media/image440.png"/><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48.png"/><Relationship Id="rId5" Type="http://schemas.microsoft.com/office/2007/relationships/hdphoto" Target="../media/hdphoto2.wdp"/><Relationship Id="rId10" Type="http://schemas.openxmlformats.org/officeDocument/2006/relationships/image" Target="../media/image49.png"/><Relationship Id="rId4" Type="http://schemas.openxmlformats.org/officeDocument/2006/relationships/image" Target="../media/image47.png"/><Relationship Id="rId9" Type="http://schemas.openxmlformats.org/officeDocument/2006/relationships/image" Target="../media/image460.png"/></Relationships>
</file>

<file path=ppt/slides/_rels/slide2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21.xml"/><Relationship Id="rId7"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24.e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5.xml"/><Relationship Id="rId5" Type="http://schemas.openxmlformats.org/officeDocument/2006/relationships/image" Target="../media/image480.png"/><Relationship Id="rId4" Type="http://schemas.openxmlformats.org/officeDocument/2006/relationships/image" Target="../media/image47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6.xml"/><Relationship Id="rId5" Type="http://schemas.openxmlformats.org/officeDocument/2006/relationships/image" Target="../media/image580.png"/><Relationship Id="rId4" Type="http://schemas.openxmlformats.org/officeDocument/2006/relationships/image" Target="../media/image57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520.png"/><Relationship Id="rId2" Type="http://schemas.openxmlformats.org/officeDocument/2006/relationships/slideLayout" Target="../slideLayouts/slideLayout2.xml"/><Relationship Id="rId1" Type="http://schemas.openxmlformats.org/officeDocument/2006/relationships/tags" Target="../tags/tag37.xml"/><Relationship Id="rId6" Type="http://schemas.openxmlformats.org/officeDocument/2006/relationships/image" Target="../media/image511.png"/><Relationship Id="rId5" Type="http://schemas.openxmlformats.org/officeDocument/2006/relationships/image" Target="../media/image500.png"/><Relationship Id="rId4" Type="http://schemas.openxmlformats.org/officeDocument/2006/relationships/image" Target="../media/image49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520.png"/><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510.png"/><Relationship Id="rId5" Type="http://schemas.openxmlformats.org/officeDocument/2006/relationships/image" Target="../media/image580.png"/><Relationship Id="rId4" Type="http://schemas.openxmlformats.org/officeDocument/2006/relationships/image" Target="../media/image57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520.png"/><Relationship Id="rId2" Type="http://schemas.openxmlformats.org/officeDocument/2006/relationships/slideLayout" Target="../slideLayouts/slideLayout2.xml"/><Relationship Id="rId1" Type="http://schemas.openxmlformats.org/officeDocument/2006/relationships/tags" Target="../tags/tag39.xml"/><Relationship Id="rId6" Type="http://schemas.openxmlformats.org/officeDocument/2006/relationships/image" Target="../media/image511.png"/><Relationship Id="rId5" Type="http://schemas.openxmlformats.org/officeDocument/2006/relationships/image" Target="../media/image60.png"/><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520.png"/><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510.png"/><Relationship Id="rId5" Type="http://schemas.openxmlformats.org/officeDocument/2006/relationships/image" Target="../media/image60.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1.xml"/><Relationship Id="rId5" Type="http://schemas.openxmlformats.org/officeDocument/2006/relationships/image" Target="../media/image62.png"/><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8" Type="http://schemas.openxmlformats.org/officeDocument/2006/relationships/image" Target="../media/image630.png"/><Relationship Id="rId13" Type="http://schemas.openxmlformats.org/officeDocument/2006/relationships/image" Target="../media/image570.png"/><Relationship Id="rId3" Type="http://schemas.openxmlformats.org/officeDocument/2006/relationships/notesSlide" Target="../notesSlides/notesSlide31.xml"/><Relationship Id="rId7" Type="http://schemas.openxmlformats.org/officeDocument/2006/relationships/image" Target="../media/image540.png"/><Relationship Id="rId12" Type="http://schemas.openxmlformats.org/officeDocument/2006/relationships/image" Target="../media/image560.png"/><Relationship Id="rId2" Type="http://schemas.openxmlformats.org/officeDocument/2006/relationships/slideLayout" Target="../slideLayouts/slideLayout2.xml"/><Relationship Id="rId1" Type="http://schemas.openxmlformats.org/officeDocument/2006/relationships/tags" Target="../tags/tag42.xml"/><Relationship Id="rId11" Type="http://schemas.openxmlformats.org/officeDocument/2006/relationships/image" Target="../media/image561.png"/><Relationship Id="rId5" Type="http://schemas.openxmlformats.org/officeDocument/2006/relationships/image" Target="../media/image600.png"/><Relationship Id="rId10" Type="http://schemas.openxmlformats.org/officeDocument/2006/relationships/image" Target="../media/image65.png"/><Relationship Id="rId4" Type="http://schemas.openxmlformats.org/officeDocument/2006/relationships/image" Target="../media/image63.png"/><Relationship Id="rId9" Type="http://schemas.openxmlformats.org/officeDocument/2006/relationships/image" Target="../media/image550.png"/></Relationships>
</file>

<file path=ppt/slides/_rels/slide3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1.sv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3.sv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9.sv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4" name="Picture 3">
            <a:extLst>
              <a:ext uri="{FF2B5EF4-FFF2-40B4-BE49-F238E27FC236}">
                <a16:creationId xmlns:a16="http://schemas.microsoft.com/office/drawing/2014/main" id="{12894DB3-5632-4915-91BD-9587A68088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11" name="TextBox 10">
            <a:extLst>
              <a:ext uri="{FF2B5EF4-FFF2-40B4-BE49-F238E27FC236}">
                <a16:creationId xmlns:a16="http://schemas.microsoft.com/office/drawing/2014/main" id="{C983E7D6-7A8A-4B59-AB8D-F0583A4B1FA8}"/>
              </a:ext>
            </a:extLst>
          </p:cNvPr>
          <p:cNvSpPr txBox="1"/>
          <p:nvPr/>
        </p:nvSpPr>
        <p:spPr>
          <a:xfrm>
            <a:off x="-8660" y="3094574"/>
            <a:ext cx="7377971" cy="707886"/>
          </a:xfrm>
          <a:prstGeom prst="rect">
            <a:avLst/>
          </a:prstGeom>
          <a:solidFill>
            <a:schemeClr val="accent5">
              <a:lumMod val="40000"/>
              <a:lumOff val="60000"/>
            </a:schemeClr>
          </a:solidFill>
        </p:spPr>
        <p:txBody>
          <a:bodyPr wrap="square" lIns="91440" tIns="45720" rIns="91440" bIns="45720" rtlCol="0" anchor="t">
            <a:spAutoFit/>
          </a:bodyPr>
          <a:lstStyle/>
          <a:p>
            <a:pPr marL="274320" lvl="3">
              <a:buSzPts val="2000"/>
            </a:pPr>
            <a:r>
              <a:rPr lang="fr-FR" sz="4000" b="1" dirty="0">
                <a:solidFill>
                  <a:schemeClr val="accent2">
                    <a:lumMod val="75000"/>
                  </a:schemeClr>
                </a:solidFill>
                <a:latin typeface="Comic Sans MS"/>
              </a:rPr>
              <a:t>EB5 – Chapitre 15</a:t>
            </a:r>
            <a:endParaRPr lang="fr-FR" sz="4000" b="1" dirty="0">
              <a:solidFill>
                <a:schemeClr val="accent2">
                  <a:lumMod val="75000"/>
                </a:schemeClr>
              </a:solidFill>
              <a:latin typeface="Comic Sans MS" panose="030F0702030302020204" pitchFamily="66" charset="0"/>
            </a:endParaRPr>
          </a:p>
        </p:txBody>
      </p:sp>
      <p:sp>
        <p:nvSpPr>
          <p:cNvPr id="9" name="TextBox 8">
            <a:extLst>
              <a:ext uri="{FF2B5EF4-FFF2-40B4-BE49-F238E27FC236}">
                <a16:creationId xmlns:a16="http://schemas.microsoft.com/office/drawing/2014/main" id="{C744E63C-E5D0-4F05-8384-50766E4A834B}"/>
              </a:ext>
            </a:extLst>
          </p:cNvPr>
          <p:cNvSpPr txBox="1"/>
          <p:nvPr/>
        </p:nvSpPr>
        <p:spPr>
          <a:xfrm>
            <a:off x="-8661" y="2390229"/>
            <a:ext cx="7377973" cy="707886"/>
          </a:xfrm>
          <a:prstGeom prst="rect">
            <a:avLst/>
          </a:prstGeom>
          <a:solidFill>
            <a:schemeClr val="accent2">
              <a:lumMod val="75000"/>
            </a:schemeClr>
          </a:solidFill>
        </p:spPr>
        <p:txBody>
          <a:bodyPr wrap="square" lIns="91440" tIns="45720" rIns="91440" bIns="45720" rtlCol="0" anchor="t">
            <a:spAutoFit/>
          </a:bodyPr>
          <a:lstStyle/>
          <a:p>
            <a:pPr marL="274320" lvl="1">
              <a:buSzPts val="2000"/>
            </a:pPr>
            <a:r>
              <a:rPr lang="fr-FR" sz="4000" b="1" dirty="0">
                <a:solidFill>
                  <a:schemeClr val="bg1"/>
                </a:solidFill>
                <a:latin typeface="Comic Sans MS"/>
              </a:rPr>
              <a:t>Soustraction des Fractions </a:t>
            </a:r>
            <a:endParaRPr lang="fr-FR" sz="1050" b="1" dirty="0">
              <a:solidFill>
                <a:schemeClr val="bg1"/>
              </a:solidFill>
              <a:latin typeface="Comic Sans MS" panose="030F0702030302020204" pitchFamily="66" charset="0"/>
            </a:endParaRPr>
          </a:p>
        </p:txBody>
      </p:sp>
      <p:sp>
        <p:nvSpPr>
          <p:cNvPr id="6" name="Rectangle 5">
            <a:extLst>
              <a:ext uri="{FF2B5EF4-FFF2-40B4-BE49-F238E27FC236}">
                <a16:creationId xmlns:a16="http://schemas.microsoft.com/office/drawing/2014/main" id="{DD08EA65-DEF4-4537-B049-135AD618D250}"/>
              </a:ext>
            </a:extLst>
          </p:cNvPr>
          <p:cNvSpPr/>
          <p:nvPr/>
        </p:nvSpPr>
        <p:spPr>
          <a:xfrm>
            <a:off x="418009" y="6166705"/>
            <a:ext cx="11355977" cy="392095"/>
          </a:xfrm>
          <a:prstGeom prst="rect">
            <a:avLst/>
          </a:prstGeom>
        </p:spPr>
        <p:txBody>
          <a:bodyPr wrap="square">
            <a:spAutoFit/>
          </a:bodyPr>
          <a:lstStyle/>
          <a:p>
            <a:pPr algn="ctr">
              <a:lnSpc>
                <a:spcPts val="1200"/>
              </a:lnSpc>
            </a:pPr>
            <a:r>
              <a:rPr lang="en-US" sz="900" dirty="0">
                <a:solidFill>
                  <a:srgbClr val="3C3C3B"/>
                </a:solidFill>
                <a:latin typeface="Neo Sans" pitchFamily="2" charset="0"/>
                <a:cs typeface="Neo Sans Arabic Light" panose="020B0304030504040204" pitchFamily="34" charset="-78"/>
              </a:rPr>
              <a:t>This material is made possible with the support of the American people through the United States Agency for International Development (USAID). The content is the sole responsibility of QITABI 2 and does not necessarily reflect the views of USAID or the United States Government. This material was developed by the Centre of Educational Research and Development (CRDP)  experts with the support of USAID-funded QITABI 2 project.</a:t>
            </a:r>
          </a:p>
        </p:txBody>
      </p:sp>
      <p:grpSp>
        <p:nvGrpSpPr>
          <p:cNvPr id="5" name="Group 4">
            <a:extLst>
              <a:ext uri="{FF2B5EF4-FFF2-40B4-BE49-F238E27FC236}">
                <a16:creationId xmlns:a16="http://schemas.microsoft.com/office/drawing/2014/main" id="{649B9B68-C9A4-5E4E-5438-2184A0F55F31}"/>
              </a:ext>
            </a:extLst>
          </p:cNvPr>
          <p:cNvGrpSpPr/>
          <p:nvPr/>
        </p:nvGrpSpPr>
        <p:grpSpPr>
          <a:xfrm>
            <a:off x="7396061" y="1914633"/>
            <a:ext cx="4377925" cy="2321609"/>
            <a:chOff x="7396061" y="2478834"/>
            <a:chExt cx="4377925" cy="2321609"/>
          </a:xfrm>
        </p:grpSpPr>
        <p:pic>
          <p:nvPicPr>
            <p:cNvPr id="1026" name="Picture 2" descr="Right click to save me!">
              <a:extLst>
                <a:ext uri="{FF2B5EF4-FFF2-40B4-BE49-F238E27FC236}">
                  <a16:creationId xmlns:a16="http://schemas.microsoft.com/office/drawing/2014/main" id="{13678726-9825-9619-2EB5-5A11B9C6B3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7396061" y="2489198"/>
              <a:ext cx="1210751" cy="12107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ight click to save me!">
              <a:extLst>
                <a:ext uri="{FF2B5EF4-FFF2-40B4-BE49-F238E27FC236}">
                  <a16:creationId xmlns:a16="http://schemas.microsoft.com/office/drawing/2014/main" id="{5533290A-5F26-A679-8757-5C4E7EBA40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87040" y="2478834"/>
              <a:ext cx="1210751" cy="12107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ight click to save me!">
              <a:extLst>
                <a:ext uri="{FF2B5EF4-FFF2-40B4-BE49-F238E27FC236}">
                  <a16:creationId xmlns:a16="http://schemas.microsoft.com/office/drawing/2014/main" id="{77376591-E08F-509B-F1D5-68E244BAC8D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200000">
              <a:off x="10563235" y="2489198"/>
              <a:ext cx="1210751" cy="121075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B7C369E-36CA-BEE2-81A4-9DBCB55A8B02}"/>
                </a:ext>
              </a:extLst>
            </p:cNvPr>
            <p:cNvSpPr txBox="1"/>
            <p:nvPr/>
          </p:nvSpPr>
          <p:spPr>
            <a:xfrm>
              <a:off x="8553549" y="2741587"/>
              <a:ext cx="377026" cy="646331"/>
            </a:xfrm>
            <a:prstGeom prst="rect">
              <a:avLst/>
            </a:prstGeom>
            <a:noFill/>
          </p:spPr>
          <p:txBody>
            <a:bodyPr wrap="none" rtlCol="0">
              <a:spAutoFit/>
            </a:bodyPr>
            <a:lstStyle/>
            <a:p>
              <a:r>
                <a:rPr lang="en-US" sz="3600" dirty="0">
                  <a:latin typeface="+mj-lt"/>
                </a:rPr>
                <a:t>-</a:t>
              </a:r>
            </a:p>
          </p:txBody>
        </p:sp>
        <p:sp>
          <p:nvSpPr>
            <p:cNvPr id="10" name="TextBox 9">
              <a:extLst>
                <a:ext uri="{FF2B5EF4-FFF2-40B4-BE49-F238E27FC236}">
                  <a16:creationId xmlns:a16="http://schemas.microsoft.com/office/drawing/2014/main" id="{AC16F5C8-5097-CED3-8AA6-DDC20E9AA6C0}"/>
                </a:ext>
              </a:extLst>
            </p:cNvPr>
            <p:cNvSpPr txBox="1"/>
            <p:nvPr/>
          </p:nvSpPr>
          <p:spPr>
            <a:xfrm>
              <a:off x="10116178" y="2741586"/>
              <a:ext cx="420308" cy="646331"/>
            </a:xfrm>
            <a:prstGeom prst="rect">
              <a:avLst/>
            </a:prstGeom>
            <a:noFill/>
          </p:spPr>
          <p:txBody>
            <a:bodyPr wrap="none" rtlCol="0">
              <a:spAutoFit/>
            </a:bodyPr>
            <a:lstStyle/>
            <a:p>
              <a:r>
                <a:rPr lang="en-US" sz="3600" dirty="0">
                  <a:latin typeface="+mj-lt"/>
                </a:rPr>
                <a:t>=</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70101E45-DBA9-E4C8-8E49-39718C92BBDE}"/>
                    </a:ext>
                  </a:extLst>
                </p:cNvPr>
                <p:cNvSpPr txBox="1"/>
                <p:nvPr/>
              </p:nvSpPr>
              <p:spPr>
                <a:xfrm>
                  <a:off x="7490298" y="3910519"/>
                  <a:ext cx="4143983" cy="889924"/>
                </a:xfrm>
                <a:prstGeom prst="rect">
                  <a:avLst/>
                </a:prstGeom>
                <a:noFill/>
              </p:spPr>
              <p:txBody>
                <a:bodyPr wrap="square" rtlCol="0">
                  <a:spAutoFit/>
                </a:bodyPr>
                <a:lstStyle/>
                <a:p>
                  <a14:m>
                    <m:oMath xmlns:m="http://schemas.openxmlformats.org/officeDocument/2006/math">
                      <m:r>
                        <a:rPr lang="en-US" sz="3600" b="0" i="1" smtClean="0">
                          <a:solidFill>
                            <a:srgbClr val="33991B"/>
                          </a:solidFill>
                          <a:latin typeface="Cambria Math" panose="02040503050406030204" pitchFamily="18" charset="0"/>
                        </a:rPr>
                        <m:t>    </m:t>
                      </m:r>
                      <m:f>
                        <m:fPr>
                          <m:ctrlPr>
                            <a:rPr lang="en-US" sz="3600" i="1" smtClean="0">
                              <a:solidFill>
                                <a:srgbClr val="33991B"/>
                              </a:solidFill>
                              <a:latin typeface="Cambria Math" panose="02040503050406030204" pitchFamily="18" charset="0"/>
                            </a:rPr>
                          </m:ctrlPr>
                        </m:fPr>
                        <m:num>
                          <m:r>
                            <a:rPr lang="en-US" sz="3600" b="0" i="1" smtClean="0">
                              <a:solidFill>
                                <a:srgbClr val="33991B"/>
                              </a:solidFill>
                              <a:latin typeface="Cambria Math" panose="02040503050406030204" pitchFamily="18" charset="0"/>
                            </a:rPr>
                            <m:t>3</m:t>
                          </m:r>
                        </m:num>
                        <m:den>
                          <m:r>
                            <a:rPr lang="en-US" sz="3600" b="0" i="1" smtClean="0">
                              <a:solidFill>
                                <a:srgbClr val="33991B"/>
                              </a:solidFill>
                              <a:latin typeface="Cambria Math" panose="02040503050406030204" pitchFamily="18" charset="0"/>
                            </a:rPr>
                            <m:t>4</m:t>
                          </m:r>
                        </m:den>
                      </m:f>
                      <m:r>
                        <a:rPr lang="en-US" sz="3600" b="0" i="1" smtClean="0">
                          <a:solidFill>
                            <a:srgbClr val="33991B"/>
                          </a:solidFill>
                          <a:latin typeface="Cambria Math" panose="02040503050406030204" pitchFamily="18" charset="0"/>
                        </a:rPr>
                        <m:t>    </m:t>
                      </m:r>
                      <m:r>
                        <a:rPr lang="en-US" sz="3600" b="0" i="1" smtClean="0">
                          <a:solidFill>
                            <a:schemeClr val="tx1"/>
                          </a:solidFill>
                          <a:latin typeface="Cambria Math" panose="02040503050406030204" pitchFamily="18" charset="0"/>
                        </a:rPr>
                        <m:t>−</m:t>
                      </m:r>
                      <m:r>
                        <a:rPr lang="en-US" sz="3600" b="0" i="1" smtClean="0">
                          <a:solidFill>
                            <a:srgbClr val="33991B"/>
                          </a:solidFill>
                          <a:latin typeface="Cambria Math" panose="02040503050406030204" pitchFamily="18" charset="0"/>
                        </a:rPr>
                        <m:t>   </m:t>
                      </m:r>
                      <m:f>
                        <m:fPr>
                          <m:ctrlPr>
                            <a:rPr lang="en-US" sz="3600" b="0" i="1" smtClean="0">
                              <a:solidFill>
                                <a:srgbClr val="33991B"/>
                              </a:solidFill>
                              <a:latin typeface="Cambria Math" panose="02040503050406030204" pitchFamily="18" charset="0"/>
                            </a:rPr>
                          </m:ctrlPr>
                        </m:fPr>
                        <m:num>
                          <m:r>
                            <a:rPr lang="en-US" sz="3600" b="0" i="1" smtClean="0">
                              <a:solidFill>
                                <a:srgbClr val="33991B"/>
                              </a:solidFill>
                              <a:latin typeface="Cambria Math" panose="02040503050406030204" pitchFamily="18" charset="0"/>
                            </a:rPr>
                            <m:t>2</m:t>
                          </m:r>
                        </m:num>
                        <m:den>
                          <m:r>
                            <a:rPr lang="en-US" sz="3600" b="0" i="1" smtClean="0">
                              <a:solidFill>
                                <a:srgbClr val="33991B"/>
                              </a:solidFill>
                              <a:latin typeface="Cambria Math" panose="02040503050406030204" pitchFamily="18" charset="0"/>
                            </a:rPr>
                            <m:t>4</m:t>
                          </m:r>
                        </m:den>
                      </m:f>
                    </m:oMath>
                  </a14:m>
                  <a:r>
                    <a:rPr lang="en-US" sz="3600" dirty="0">
                      <a:solidFill>
                        <a:srgbClr val="33991B"/>
                      </a:solidFill>
                      <a:latin typeface="Arial" panose="020B0604020202020204" pitchFamily="34" charset="0"/>
                      <a:cs typeface="Arial" panose="020B0604020202020204" pitchFamily="34" charset="0"/>
                    </a:rPr>
                    <a:t>      </a:t>
                  </a:r>
                  <a:r>
                    <a:rPr lang="en-US" sz="3600" dirty="0">
                      <a:solidFill>
                        <a:schemeClr val="tx1"/>
                      </a:solidFill>
                      <a:latin typeface="Arial" panose="020B0604020202020204" pitchFamily="34" charset="0"/>
                      <a:cs typeface="Arial" panose="020B0604020202020204" pitchFamily="34" charset="0"/>
                    </a:rPr>
                    <a:t>=</a:t>
                  </a:r>
                  <a:r>
                    <a:rPr lang="en-US" sz="3600" dirty="0">
                      <a:solidFill>
                        <a:srgbClr val="33991B"/>
                      </a:solidFill>
                      <a:latin typeface="Arial" panose="020B0604020202020204" pitchFamily="34" charset="0"/>
                      <a:cs typeface="Arial" panose="020B0604020202020204" pitchFamily="34" charset="0"/>
                    </a:rPr>
                    <a:t>    </a:t>
                  </a:r>
                  <a14:m>
                    <m:oMath xmlns:m="http://schemas.openxmlformats.org/officeDocument/2006/math">
                      <m:f>
                        <m:fPr>
                          <m:ctrlPr>
                            <a:rPr lang="en-US" sz="3600" i="1">
                              <a:solidFill>
                                <a:srgbClr val="33991B"/>
                              </a:solidFill>
                              <a:latin typeface="Cambria Math" panose="02040503050406030204" pitchFamily="18" charset="0"/>
                            </a:rPr>
                          </m:ctrlPr>
                        </m:fPr>
                        <m:num>
                          <m:r>
                            <a:rPr lang="en-US" sz="3600" b="0" i="1" smtClean="0">
                              <a:solidFill>
                                <a:srgbClr val="33991B"/>
                              </a:solidFill>
                              <a:latin typeface="Cambria Math" panose="02040503050406030204" pitchFamily="18" charset="0"/>
                            </a:rPr>
                            <m:t>1</m:t>
                          </m:r>
                        </m:num>
                        <m:den>
                          <m:r>
                            <a:rPr lang="en-US" sz="3600" i="1">
                              <a:solidFill>
                                <a:srgbClr val="33991B"/>
                              </a:solidFill>
                              <a:latin typeface="Cambria Math" panose="02040503050406030204" pitchFamily="18" charset="0"/>
                            </a:rPr>
                            <m:t>4</m:t>
                          </m:r>
                        </m:den>
                      </m:f>
                    </m:oMath>
                  </a14:m>
                  <a:endParaRPr lang="en-US" sz="3600" dirty="0">
                    <a:solidFill>
                      <a:srgbClr val="33991B"/>
                    </a:solidFill>
                    <a:latin typeface="Arial" panose="020B0604020202020204" pitchFamily="34" charset="0"/>
                    <a:cs typeface="Arial" panose="020B0604020202020204" pitchFamily="34" charset="0"/>
                  </a:endParaRPr>
                </a:p>
              </p:txBody>
            </p:sp>
          </mc:Choice>
          <mc:Fallback xmlns="">
            <p:sp>
              <p:nvSpPr>
                <p:cNvPr id="3" name="TextBox 2">
                  <a:extLst>
                    <a:ext uri="{FF2B5EF4-FFF2-40B4-BE49-F238E27FC236}">
                      <a16:creationId xmlns:a16="http://schemas.microsoft.com/office/drawing/2014/main" id="{70101E45-DBA9-E4C8-8E49-39718C92BBDE}"/>
                    </a:ext>
                  </a:extLst>
                </p:cNvPr>
                <p:cNvSpPr txBox="1">
                  <a:spLocks noRot="1" noChangeAspect="1" noMove="1" noResize="1" noEditPoints="1" noAdjustHandles="1" noChangeArrowheads="1" noChangeShapeType="1" noTextEdit="1"/>
                </p:cNvSpPr>
                <p:nvPr/>
              </p:nvSpPr>
              <p:spPr>
                <a:xfrm>
                  <a:off x="7490298" y="3910519"/>
                  <a:ext cx="4143983" cy="889924"/>
                </a:xfrm>
                <a:prstGeom prst="rect">
                  <a:avLst/>
                </a:prstGeom>
                <a:blipFill>
                  <a:blip r:embed="rId8"/>
                  <a:stretch>
                    <a:fillRect b="-10959"/>
                  </a:stretch>
                </a:blipFill>
              </p:spPr>
              <p:txBody>
                <a:bodyPr/>
                <a:lstStyle/>
                <a:p>
                  <a:r>
                    <a:rPr lang="en-US">
                      <a:noFill/>
                    </a:rPr>
                    <a:t> </a:t>
                  </a:r>
                </a:p>
              </p:txBody>
            </p:sp>
          </mc:Fallback>
        </mc:AlternateContent>
      </p:grpSp>
    </p:spTree>
    <p:custDataLst>
      <p:tags r:id="rId1"/>
    </p:custDataLst>
    <p:extLst>
      <p:ext uri="{BB962C8B-B14F-4D97-AF65-F5344CB8AC3E}">
        <p14:creationId xmlns:p14="http://schemas.microsoft.com/office/powerpoint/2010/main" val="513979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Soustraire des fractions</a:t>
            </a:r>
          </a:p>
        </p:txBody>
      </p:sp>
      <p:sp>
        <p:nvSpPr>
          <p:cNvPr id="24" name="TextBox 23">
            <a:extLst>
              <a:ext uri="{FF2B5EF4-FFF2-40B4-BE49-F238E27FC236}">
                <a16:creationId xmlns:a16="http://schemas.microsoft.com/office/drawing/2014/main" id="{BB27E459-18E8-41A0-B2CD-E04EFEF27ED3}"/>
              </a:ext>
            </a:extLst>
          </p:cNvPr>
          <p:cNvSpPr txBox="1"/>
          <p:nvPr/>
        </p:nvSpPr>
        <p:spPr>
          <a:xfrm>
            <a:off x="9529482" y="99497"/>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fr-FR" b="0" i="0">
                <a:solidFill>
                  <a:schemeClr val="tx1">
                    <a:lumMod val="50000"/>
                    <a:lumOff val="50000"/>
                  </a:schemeClr>
                </a:solidFill>
                <a:effectLst/>
                <a:latin typeface="+mj-lt"/>
              </a:rPr>
              <a:t>Activité d’apprentissage</a:t>
            </a:r>
            <a:endParaRPr lang="fr-FR" dirty="0">
              <a:solidFill>
                <a:schemeClr val="tx1">
                  <a:lumMod val="50000"/>
                  <a:lumOff val="50000"/>
                </a:schemeClr>
              </a:solidFill>
              <a:latin typeface="+mj-lt"/>
            </a:endParaRPr>
          </a:p>
        </p:txBody>
      </p:sp>
      <p:pic>
        <p:nvPicPr>
          <p:cNvPr id="2049" name="Picture 3">
            <a:extLst>
              <a:ext uri="{FF2B5EF4-FFF2-40B4-BE49-F238E27FC236}">
                <a16:creationId xmlns:a16="http://schemas.microsoft.com/office/drawing/2014/main" id="{AE03DC74-0886-9FFA-DBF9-AB8C20AC6F5D}"/>
              </a:ext>
            </a:extLst>
          </p:cNvPr>
          <p:cNvPicPr>
            <a:picLocks noChangeAspect="1" noChangeArrowheads="1"/>
          </p:cNvPicPr>
          <p:nvPr/>
        </p:nvPicPr>
        <p:blipFill>
          <a:blip r:embed="rId4"/>
          <a:srcRect/>
          <a:stretch/>
        </p:blipFill>
        <p:spPr bwMode="auto">
          <a:xfrm>
            <a:off x="439387" y="1790999"/>
            <a:ext cx="1610591" cy="2028530"/>
          </a:xfrm>
          <a:prstGeom prst="rect">
            <a:avLst/>
          </a:prstGeom>
          <a:noFill/>
          <a:extLst>
            <a:ext uri="{909E8E84-426E-40DD-AFC4-6F175D3DCCD1}">
              <a14:hiddenFill xmlns:a14="http://schemas.microsoft.com/office/drawing/2010/main">
                <a:solidFill>
                  <a:srgbClr val="FFFFFF"/>
                </a:solidFill>
              </a14:hiddenFill>
            </a:ext>
          </a:extLst>
        </p:spPr>
      </p:pic>
      <p:sp>
        <p:nvSpPr>
          <p:cNvPr id="111" name="Oval Callout 4">
            <a:extLst>
              <a:ext uri="{FF2B5EF4-FFF2-40B4-BE49-F238E27FC236}">
                <a16:creationId xmlns:a16="http://schemas.microsoft.com/office/drawing/2014/main" id="{37906B42-1C8E-D739-648A-9902A37F9221}"/>
              </a:ext>
            </a:extLst>
          </p:cNvPr>
          <p:cNvSpPr/>
          <p:nvPr/>
        </p:nvSpPr>
        <p:spPr>
          <a:xfrm>
            <a:off x="2534465" y="1215569"/>
            <a:ext cx="8817158" cy="2210390"/>
          </a:xfrm>
          <a:prstGeom prst="wedgeRoundRectCallout">
            <a:avLst>
              <a:gd name="adj1" fmla="val -55972"/>
              <a:gd name="adj2" fmla="val -7520"/>
              <a:gd name="adj3" fmla="val 16667"/>
            </a:avLst>
          </a:prstGeom>
          <a:solidFill>
            <a:sysClr val="window" lastClr="FFFFFF"/>
          </a:solidFill>
          <a:ln w="12700" cap="flat" cmpd="sng" algn="ctr">
            <a:solidFill>
              <a:schemeClr val="tx1">
                <a:lumMod val="65000"/>
                <a:lumOff val="35000"/>
              </a:scheme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fr-FR" sz="2200" dirty="0">
                <a:solidFill>
                  <a:schemeClr val="tx1">
                    <a:lumMod val="65000"/>
                    <a:lumOff val="35000"/>
                  </a:schemeClr>
                </a:solidFill>
                <a:latin typeface="+mj-lt"/>
                <a:ea typeface="Calibri" panose="020F0502020204030204" pitchFamily="34" charset="0"/>
                <a:cs typeface="Arial" panose="020B0604020202020204" pitchFamily="34" charset="0"/>
              </a:rPr>
              <a:t>Aujourd'hui, notre leçon porte sur la soustraction de fractions ! Nous avons déjà appris à additionner des fractions qui ont le même dénominateur et des fractions qui ont des dénominateurs différents. Les règles pour soustraire des fractions sont comme les règles que nous suivons lorsque nous les additionnons. Prêt(e)s à essayer ?</a:t>
            </a:r>
            <a:endParaRPr lang="fr-FR" sz="22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sp>
        <p:nvSpPr>
          <p:cNvPr id="113" name="TextBox 112">
            <a:extLst>
              <a:ext uri="{FF2B5EF4-FFF2-40B4-BE49-F238E27FC236}">
                <a16:creationId xmlns:a16="http://schemas.microsoft.com/office/drawing/2014/main" id="{28AFB218-1842-EA3C-489C-965098939299}"/>
              </a:ext>
            </a:extLst>
          </p:cNvPr>
          <p:cNvSpPr txBox="1"/>
          <p:nvPr/>
        </p:nvSpPr>
        <p:spPr>
          <a:xfrm>
            <a:off x="2771965" y="3429000"/>
            <a:ext cx="8013266" cy="487506"/>
          </a:xfrm>
          <a:prstGeom prst="rect">
            <a:avLst/>
          </a:prstGeom>
          <a:noFill/>
        </p:spPr>
        <p:txBody>
          <a:bodyPr wrap="square">
            <a:spAutoFit/>
          </a:bodyPr>
          <a:lstStyle/>
          <a:p>
            <a:pPr>
              <a:lnSpc>
                <a:spcPct val="107000"/>
              </a:lnSpc>
              <a:spcAft>
                <a:spcPts val="800"/>
              </a:spcAft>
            </a:pPr>
            <a:r>
              <a:rPr lang="fr-FR" sz="2400" dirty="0">
                <a:solidFill>
                  <a:schemeClr val="tx1">
                    <a:lumMod val="65000"/>
                    <a:lumOff val="35000"/>
                  </a:schemeClr>
                </a:solidFill>
                <a:latin typeface="+mj-lt"/>
                <a:ea typeface="Calibri" panose="020F0502020204030204" pitchFamily="34" charset="0"/>
                <a:cs typeface="Arial" panose="020B0604020202020204" pitchFamily="34" charset="0"/>
              </a:rPr>
              <a:t>Regardez les rectangles ci-dessous et soustrayez</a:t>
            </a:r>
            <a:r>
              <a:rPr lang="en-US" sz="2400" dirty="0">
                <a:solidFill>
                  <a:schemeClr val="tx1">
                    <a:lumMod val="65000"/>
                    <a:lumOff val="35000"/>
                  </a:schemeClr>
                </a:solidFill>
                <a:effectLst/>
                <a:latin typeface="+mj-lt"/>
                <a:ea typeface="Calibri" panose="020F0502020204030204" pitchFamily="34" charset="0"/>
                <a:cs typeface="Arial" panose="020B0604020202020204" pitchFamily="34" charset="0"/>
              </a:rPr>
              <a:t>.</a:t>
            </a:r>
          </a:p>
        </p:txBody>
      </p:sp>
      <p:pic>
        <p:nvPicPr>
          <p:cNvPr id="114" name="Picture 113">
            <a:extLst>
              <a:ext uri="{FF2B5EF4-FFF2-40B4-BE49-F238E27FC236}">
                <a16:creationId xmlns:a16="http://schemas.microsoft.com/office/drawing/2014/main" id="{55BBB4DF-7007-FA9B-E538-5EF62EB74F3A}"/>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826633" y="3898066"/>
            <a:ext cx="10732496" cy="1549254"/>
          </a:xfrm>
          <a:prstGeom prst="rect">
            <a:avLst/>
          </a:prstGeom>
        </p:spPr>
      </p:pic>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81B29808-0B20-F98A-3834-5D4C69A16E06}"/>
                  </a:ext>
                </a:extLst>
              </p:cNvPr>
              <p:cNvSpPr txBox="1"/>
              <p:nvPr/>
            </p:nvSpPr>
            <p:spPr>
              <a:xfrm>
                <a:off x="2866209" y="5525857"/>
                <a:ext cx="6093822"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a:solidFill>
                                <a:schemeClr val="tx1">
                                  <a:lumMod val="65000"/>
                                  <a:lumOff val="35000"/>
                                </a:schemeClr>
                              </a:solidFill>
                              <a:latin typeface="Cambria Math" panose="02040503050406030204" pitchFamily="18" charset="0"/>
                            </a:rPr>
                            <m:t>7</m:t>
                          </m:r>
                        </m:num>
                        <m:den>
                          <m:r>
                            <a:rPr lang="en-US" sz="2800" i="0">
                              <a:solidFill>
                                <a:schemeClr val="tx1">
                                  <a:lumMod val="65000"/>
                                  <a:lumOff val="35000"/>
                                </a:schemeClr>
                              </a:solidFill>
                              <a:latin typeface="Cambria Math" panose="02040503050406030204" pitchFamily="18" charset="0"/>
                            </a:rPr>
                            <m:t>10</m:t>
                          </m:r>
                        </m:den>
                      </m:f>
                      <m:r>
                        <a:rPr lang="en-US" sz="2800" i="0">
                          <a:solidFill>
                            <a:schemeClr val="tx1">
                              <a:lumMod val="65000"/>
                              <a:lumOff val="35000"/>
                            </a:schemeClr>
                          </a:solidFill>
                          <a:latin typeface="Cambria Math" panose="02040503050406030204" pitchFamily="18" charset="0"/>
                        </a:rPr>
                        <m:t>−</m:t>
                      </m:r>
                      <m:f>
                        <m:fPr>
                          <m:ctrlPr>
                            <a:rPr lang="en-US" sz="2800" i="1">
                              <a:solidFill>
                                <a:schemeClr val="tx1">
                                  <a:lumMod val="65000"/>
                                  <a:lumOff val="35000"/>
                                </a:schemeClr>
                              </a:solidFill>
                              <a:latin typeface="Cambria Math" panose="02040503050406030204" pitchFamily="18" charset="0"/>
                            </a:rPr>
                          </m:ctrlPr>
                        </m:fPr>
                        <m:num>
                          <m:r>
                            <a:rPr lang="en-US" sz="2800" i="0">
                              <a:solidFill>
                                <a:schemeClr val="tx1">
                                  <a:lumMod val="65000"/>
                                  <a:lumOff val="35000"/>
                                </a:schemeClr>
                              </a:solidFill>
                              <a:latin typeface="Cambria Math" panose="02040503050406030204" pitchFamily="18" charset="0"/>
                            </a:rPr>
                            <m:t>4</m:t>
                          </m:r>
                        </m:num>
                        <m:den>
                          <m:r>
                            <a:rPr lang="en-US" sz="2800" i="0">
                              <a:solidFill>
                                <a:schemeClr val="tx1">
                                  <a:lumMod val="65000"/>
                                  <a:lumOff val="35000"/>
                                </a:schemeClr>
                              </a:solidFill>
                              <a:latin typeface="Cambria Math" panose="02040503050406030204" pitchFamily="18" charset="0"/>
                            </a:rPr>
                            <m:t>10</m:t>
                          </m:r>
                        </m:den>
                      </m:f>
                      <m:r>
                        <a:rPr lang="en-US" sz="2800" i="0">
                          <a:solidFill>
                            <a:schemeClr val="tx1">
                              <a:lumMod val="65000"/>
                              <a:lumOff val="35000"/>
                            </a:schemeClr>
                          </a:solidFill>
                          <a:latin typeface="Cambria Math" panose="02040503050406030204" pitchFamily="18" charset="0"/>
                        </a:rPr>
                        <m:t>=</m:t>
                      </m:r>
                    </m:oMath>
                  </m:oMathPara>
                </a14:m>
                <a:endParaRPr lang="en-US" sz="2800" dirty="0">
                  <a:solidFill>
                    <a:schemeClr val="tx1">
                      <a:lumMod val="65000"/>
                      <a:lumOff val="35000"/>
                    </a:schemeClr>
                  </a:solidFill>
                  <a:latin typeface="+mj-lt"/>
                </a:endParaRPr>
              </a:p>
            </p:txBody>
          </p:sp>
        </mc:Choice>
        <mc:Fallback xmlns="">
          <p:sp>
            <p:nvSpPr>
              <p:cNvPr id="116" name="TextBox 115">
                <a:extLst>
                  <a:ext uri="{FF2B5EF4-FFF2-40B4-BE49-F238E27FC236}">
                    <a16:creationId xmlns:a16="http://schemas.microsoft.com/office/drawing/2014/main" id="{81B29808-0B20-F98A-3834-5D4C69A16E06}"/>
                  </a:ext>
                </a:extLst>
              </p:cNvPr>
              <p:cNvSpPr txBox="1">
                <a:spLocks noRot="1" noChangeAspect="1" noMove="1" noResize="1" noEditPoints="1" noAdjustHandles="1" noChangeArrowheads="1" noChangeShapeType="1" noTextEdit="1"/>
              </p:cNvSpPr>
              <p:nvPr/>
            </p:nvSpPr>
            <p:spPr>
              <a:xfrm>
                <a:off x="2866209" y="5525857"/>
                <a:ext cx="6093822" cy="901785"/>
              </a:xfrm>
              <a:prstGeom prst="rect">
                <a:avLst/>
              </a:prstGeom>
              <a:blipFill>
                <a:blip r:embed="rId7"/>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17" name="TextBox 116">
                <a:extLst>
                  <a:ext uri="{FF2B5EF4-FFF2-40B4-BE49-F238E27FC236}">
                    <a16:creationId xmlns:a16="http://schemas.microsoft.com/office/drawing/2014/main" id="{A9BC6466-498C-4C16-60D3-23F74E3CC4AC}"/>
                  </a:ext>
                </a:extLst>
              </p:cNvPr>
              <p:cNvSpPr txBox="1"/>
              <p:nvPr/>
            </p:nvSpPr>
            <p:spPr>
              <a:xfrm>
                <a:off x="5639000" y="5525857"/>
                <a:ext cx="2660340"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bg1"/>
                              </a:solidFill>
                              <a:latin typeface="Cambria Math" panose="02040503050406030204" pitchFamily="18" charset="0"/>
                            </a:rPr>
                          </m:ctrlPr>
                        </m:fPr>
                        <m:num>
                          <m:r>
                            <a:rPr lang="en-US" sz="2800" i="0">
                              <a:solidFill>
                                <a:schemeClr val="bg1"/>
                              </a:solidFill>
                              <a:latin typeface="Cambria Math" panose="02040503050406030204" pitchFamily="18" charset="0"/>
                            </a:rPr>
                            <m:t>3</m:t>
                          </m:r>
                        </m:num>
                        <m:den>
                          <m:r>
                            <a:rPr lang="en-US" sz="2800" i="0">
                              <a:solidFill>
                                <a:schemeClr val="bg1"/>
                              </a:solidFill>
                              <a:latin typeface="Cambria Math" panose="02040503050406030204" pitchFamily="18" charset="0"/>
                            </a:rPr>
                            <m:t>10</m:t>
                          </m:r>
                        </m:den>
                      </m:f>
                    </m:oMath>
                  </m:oMathPara>
                </a14:m>
                <a:endParaRPr lang="en-US" sz="2800" dirty="0">
                  <a:solidFill>
                    <a:schemeClr val="bg1"/>
                  </a:solidFill>
                  <a:latin typeface="+mj-lt"/>
                </a:endParaRPr>
              </a:p>
            </p:txBody>
          </p:sp>
        </mc:Choice>
        <mc:Fallback xmlns="">
          <p:sp>
            <p:nvSpPr>
              <p:cNvPr id="117" name="TextBox 116">
                <a:extLst>
                  <a:ext uri="{FF2B5EF4-FFF2-40B4-BE49-F238E27FC236}">
                    <a16:creationId xmlns:a16="http://schemas.microsoft.com/office/drawing/2014/main" id="{A9BC6466-498C-4C16-60D3-23F74E3CC4AC}"/>
                  </a:ext>
                </a:extLst>
              </p:cNvPr>
              <p:cNvSpPr txBox="1">
                <a:spLocks noRot="1" noChangeAspect="1" noMove="1" noResize="1" noEditPoints="1" noAdjustHandles="1" noChangeArrowheads="1" noChangeShapeType="1" noTextEdit="1"/>
              </p:cNvSpPr>
              <p:nvPr/>
            </p:nvSpPr>
            <p:spPr>
              <a:xfrm>
                <a:off x="5639000" y="5525857"/>
                <a:ext cx="2660340" cy="901785"/>
              </a:xfrm>
              <a:prstGeom prst="rect">
                <a:avLst/>
              </a:prstGeom>
              <a:blipFill>
                <a:blip r:embed="rId8"/>
                <a:stretch>
                  <a:fillRect/>
                </a:stretch>
              </a:blipFill>
            </p:spPr>
            <p:txBody>
              <a:bodyPr/>
              <a:lstStyle/>
              <a:p>
                <a:r>
                  <a:rPr lang="fr-FR">
                    <a:noFill/>
                  </a:rPr>
                  <a:t> </a:t>
                </a:r>
              </a:p>
            </p:txBody>
          </p:sp>
        </mc:Fallback>
      </mc:AlternateContent>
      <p:cxnSp>
        <p:nvCxnSpPr>
          <p:cNvPr id="118" name="Straight Connector 117">
            <a:extLst>
              <a:ext uri="{FF2B5EF4-FFF2-40B4-BE49-F238E27FC236}">
                <a16:creationId xmlns:a16="http://schemas.microsoft.com/office/drawing/2014/main" id="{3291119C-0A16-5F76-2B51-2950963E9D06}"/>
              </a:ext>
            </a:extLst>
          </p:cNvPr>
          <p:cNvCxnSpPr/>
          <p:nvPr/>
        </p:nvCxnSpPr>
        <p:spPr>
          <a:xfrm>
            <a:off x="4898571" y="4568189"/>
            <a:ext cx="3017520" cy="0"/>
          </a:xfrm>
          <a:prstGeom prst="line">
            <a:avLst/>
          </a:prstGeom>
          <a:ln w="28575">
            <a:solidFill>
              <a:srgbClr val="FF0000"/>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442278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1">
                                            <p:bg/>
                                          </p:spTgt>
                                        </p:tgtEl>
                                        <p:attrNameLst>
                                          <p:attrName>style.visibility</p:attrName>
                                        </p:attrNameLst>
                                      </p:cBhvr>
                                      <p:to>
                                        <p:strVal val="visible"/>
                                      </p:to>
                                    </p:set>
                                    <p:animEffect transition="in" filter="wipe(left)">
                                      <p:cBhvr>
                                        <p:cTn id="7" dur="500"/>
                                        <p:tgtEl>
                                          <p:spTgt spid="111">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1">
                                            <p:txEl>
                                              <p:pRg st="0" end="0"/>
                                            </p:txEl>
                                          </p:spTgt>
                                        </p:tgtEl>
                                        <p:attrNameLst>
                                          <p:attrName>style.visibility</p:attrName>
                                        </p:attrNameLst>
                                      </p:cBhvr>
                                      <p:to>
                                        <p:strVal val="visible"/>
                                      </p:to>
                                    </p:set>
                                    <p:animEffect transition="in" filter="wipe(left)">
                                      <p:cBhvr>
                                        <p:cTn id="12" dur="500"/>
                                        <p:tgtEl>
                                          <p:spTgt spid="1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1000"/>
                                        <p:tgtEl>
                                          <p:spTgt spid="113"/>
                                        </p:tgtEl>
                                      </p:cBhvr>
                                    </p:animEffect>
                                    <p:anim calcmode="lin" valueType="num">
                                      <p:cBhvr>
                                        <p:cTn id="18" dur="1000" fill="hold"/>
                                        <p:tgtEl>
                                          <p:spTgt spid="113"/>
                                        </p:tgtEl>
                                        <p:attrNameLst>
                                          <p:attrName>ppt_x</p:attrName>
                                        </p:attrNameLst>
                                      </p:cBhvr>
                                      <p:tavLst>
                                        <p:tav tm="0">
                                          <p:val>
                                            <p:strVal val="#ppt_x"/>
                                          </p:val>
                                        </p:tav>
                                        <p:tav tm="100000">
                                          <p:val>
                                            <p:strVal val="#ppt_x"/>
                                          </p:val>
                                        </p:tav>
                                      </p:tavLst>
                                    </p:anim>
                                    <p:anim calcmode="lin" valueType="num">
                                      <p:cBhvr>
                                        <p:cTn id="19"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14"/>
                                        </p:tgtEl>
                                        <p:attrNameLst>
                                          <p:attrName>style.visibility</p:attrName>
                                        </p:attrNameLst>
                                      </p:cBhvr>
                                      <p:to>
                                        <p:strVal val="visible"/>
                                      </p:to>
                                    </p:set>
                                    <p:animEffect transition="in" filter="fade">
                                      <p:cBhvr>
                                        <p:cTn id="24" dur="1000"/>
                                        <p:tgtEl>
                                          <p:spTgt spid="114"/>
                                        </p:tgtEl>
                                      </p:cBhvr>
                                    </p:animEffect>
                                    <p:anim calcmode="lin" valueType="num">
                                      <p:cBhvr>
                                        <p:cTn id="25" dur="1000" fill="hold"/>
                                        <p:tgtEl>
                                          <p:spTgt spid="114"/>
                                        </p:tgtEl>
                                        <p:attrNameLst>
                                          <p:attrName>ppt_x</p:attrName>
                                        </p:attrNameLst>
                                      </p:cBhvr>
                                      <p:tavLst>
                                        <p:tav tm="0">
                                          <p:val>
                                            <p:strVal val="#ppt_x"/>
                                          </p:val>
                                        </p:tav>
                                        <p:tav tm="100000">
                                          <p:val>
                                            <p:strVal val="#ppt_x"/>
                                          </p:val>
                                        </p:tav>
                                      </p:tavLst>
                                    </p:anim>
                                    <p:anim calcmode="lin" valueType="num">
                                      <p:cBhvr>
                                        <p:cTn id="26" dur="1000" fill="hold"/>
                                        <p:tgtEl>
                                          <p:spTgt spid="114"/>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116"/>
                                        </p:tgtEl>
                                        <p:attrNameLst>
                                          <p:attrName>style.visibility</p:attrName>
                                        </p:attrNameLst>
                                      </p:cBhvr>
                                      <p:to>
                                        <p:strVal val="visible"/>
                                      </p:to>
                                    </p:set>
                                    <p:animEffect transition="in" filter="fade">
                                      <p:cBhvr>
                                        <p:cTn id="30" dur="500"/>
                                        <p:tgtEl>
                                          <p:spTgt spid="116"/>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32" fill="hold" nodeType="clickEffect">
                                  <p:stCondLst>
                                    <p:cond delay="0"/>
                                  </p:stCondLst>
                                  <p:childTnLst>
                                    <p:set>
                                      <p:cBhvr>
                                        <p:cTn id="34" dur="1" fill="hold">
                                          <p:stCondLst>
                                            <p:cond delay="0"/>
                                          </p:stCondLst>
                                        </p:cTn>
                                        <p:tgtEl>
                                          <p:spTgt spid="118"/>
                                        </p:tgtEl>
                                        <p:attrNameLst>
                                          <p:attrName>style.visibility</p:attrName>
                                        </p:attrNameLst>
                                      </p:cBhvr>
                                      <p:to>
                                        <p:strVal val="visible"/>
                                      </p:to>
                                    </p:set>
                                    <p:animEffect transition="in" filter="circle(out)">
                                      <p:cBhvr>
                                        <p:cTn id="35" dur="750"/>
                                        <p:tgtEl>
                                          <p:spTgt spid="118"/>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path" presetSubtype="0" accel="50000" decel="50000" fill="hold" nodeType="clickEffect">
                                  <p:stCondLst>
                                    <p:cond delay="0"/>
                                  </p:stCondLst>
                                  <p:childTnLst>
                                    <p:animMotion origin="layout" path="M -8.33333E-7 -3.7037E-6 L 0.00156 0.07292 " pathEditMode="relative" rAng="0" ptsTypes="AA">
                                      <p:cBhvr>
                                        <p:cTn id="39" dur="500" fill="hold"/>
                                        <p:tgtEl>
                                          <p:spTgt spid="118"/>
                                        </p:tgtEl>
                                        <p:attrNameLst>
                                          <p:attrName>ppt_x</p:attrName>
                                          <p:attrName>ppt_y</p:attrName>
                                        </p:attrNameLst>
                                      </p:cBhvr>
                                      <p:rCtr x="78" y="3634"/>
                                    </p:animMotion>
                                  </p:childTnLst>
                                </p:cTn>
                              </p:par>
                            </p:childTnLst>
                          </p:cTn>
                        </p:par>
                        <p:par>
                          <p:cTn id="40" fill="hold">
                            <p:stCondLst>
                              <p:cond delay="500"/>
                            </p:stCondLst>
                            <p:childTnLst>
                              <p:par>
                                <p:cTn id="41" presetID="3" presetClass="emph" presetSubtype="2" fill="hold" nodeType="afterEffect">
                                  <p:stCondLst>
                                    <p:cond delay="0"/>
                                  </p:stCondLst>
                                  <p:childTnLst>
                                    <p:animClr clrSpc="rgb" dir="cw">
                                      <p:cBhvr override="childStyle">
                                        <p:cTn id="42" dur="500" fill="hold"/>
                                        <p:tgtEl>
                                          <p:spTgt spid="117">
                                            <p:txEl>
                                              <p:pRg st="0" end="0"/>
                                            </p:txEl>
                                          </p:spTgt>
                                        </p:tgtEl>
                                        <p:attrNameLst>
                                          <p:attrName>style.color</p:attrName>
                                        </p:attrNameLst>
                                      </p:cBhvr>
                                      <p:to>
                                        <a:srgbClr val="74C274"/>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uiExpand="1" build="p" animBg="1"/>
      <p:bldP spid="113" grpId="0"/>
      <p:bldP spid="1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22;p10">
            <a:extLst>
              <a:ext uri="{FF2B5EF4-FFF2-40B4-BE49-F238E27FC236}">
                <a16:creationId xmlns:a16="http://schemas.microsoft.com/office/drawing/2014/main" id="{6D2923A4-923D-49DA-8D43-14CA03E9F156}"/>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Résultat </a:t>
            </a:r>
            <a:endParaRPr kumimoji="0" lang="fr-FR" sz="3200" b="0" i="0" u="none" strike="noStrike" kern="0" cap="none" spc="0" normalizeH="0" baseline="0" dirty="0">
              <a:ln>
                <a:noFill/>
              </a:ln>
              <a:solidFill>
                <a:prstClr val="white"/>
              </a:solidFill>
              <a:effectLst/>
              <a:uLnTx/>
              <a:uFillTx/>
              <a:cs typeface="Arial"/>
              <a:sym typeface="Comic Sans MS"/>
            </a:endParaRPr>
          </a:p>
        </p:txBody>
      </p:sp>
      <p:sp>
        <p:nvSpPr>
          <p:cNvPr id="8" name="TextBox 7">
            <a:extLst>
              <a:ext uri="{FF2B5EF4-FFF2-40B4-BE49-F238E27FC236}">
                <a16:creationId xmlns:a16="http://schemas.microsoft.com/office/drawing/2014/main" id="{FC495A3C-682C-0D17-8E8E-0B3B48AA0243}"/>
              </a:ext>
            </a:extLst>
          </p:cNvPr>
          <p:cNvSpPr txBox="1"/>
          <p:nvPr/>
        </p:nvSpPr>
        <p:spPr>
          <a:xfrm>
            <a:off x="7546090" y="1338539"/>
            <a:ext cx="4645910" cy="5262979"/>
          </a:xfrm>
          <a:custGeom>
            <a:avLst/>
            <a:gdLst>
              <a:gd name="connsiteX0" fmla="*/ 0 w 4645910"/>
              <a:gd name="connsiteY0" fmla="*/ 0 h 5262979"/>
              <a:gd name="connsiteX1" fmla="*/ 534280 w 4645910"/>
              <a:gd name="connsiteY1" fmla="*/ 0 h 5262979"/>
              <a:gd name="connsiteX2" fmla="*/ 1022100 w 4645910"/>
              <a:gd name="connsiteY2" fmla="*/ 0 h 5262979"/>
              <a:gd name="connsiteX3" fmla="*/ 1602839 w 4645910"/>
              <a:gd name="connsiteY3" fmla="*/ 0 h 5262979"/>
              <a:gd name="connsiteX4" fmla="*/ 2090659 w 4645910"/>
              <a:gd name="connsiteY4" fmla="*/ 0 h 5262979"/>
              <a:gd name="connsiteX5" fmla="*/ 2764316 w 4645910"/>
              <a:gd name="connsiteY5" fmla="*/ 0 h 5262979"/>
              <a:gd name="connsiteX6" fmla="*/ 3252137 w 4645910"/>
              <a:gd name="connsiteY6" fmla="*/ 0 h 5262979"/>
              <a:gd name="connsiteX7" fmla="*/ 3925794 w 4645910"/>
              <a:gd name="connsiteY7" fmla="*/ 0 h 5262979"/>
              <a:gd name="connsiteX8" fmla="*/ 4645910 w 4645910"/>
              <a:gd name="connsiteY8" fmla="*/ 0 h 5262979"/>
              <a:gd name="connsiteX9" fmla="*/ 4645910 w 4645910"/>
              <a:gd name="connsiteY9" fmla="*/ 426886 h 5262979"/>
              <a:gd name="connsiteX10" fmla="*/ 4645910 w 4645910"/>
              <a:gd name="connsiteY10" fmla="*/ 1011662 h 5262979"/>
              <a:gd name="connsiteX11" fmla="*/ 4645910 w 4645910"/>
              <a:gd name="connsiteY11" fmla="*/ 1649067 h 5262979"/>
              <a:gd name="connsiteX12" fmla="*/ 4645910 w 4645910"/>
              <a:gd name="connsiteY12" fmla="*/ 2181212 h 5262979"/>
              <a:gd name="connsiteX13" fmla="*/ 4645910 w 4645910"/>
              <a:gd name="connsiteY13" fmla="*/ 2871247 h 5262979"/>
              <a:gd name="connsiteX14" fmla="*/ 4645910 w 4645910"/>
              <a:gd name="connsiteY14" fmla="*/ 3298134 h 5262979"/>
              <a:gd name="connsiteX15" fmla="*/ 4645910 w 4645910"/>
              <a:gd name="connsiteY15" fmla="*/ 3935539 h 5262979"/>
              <a:gd name="connsiteX16" fmla="*/ 4645910 w 4645910"/>
              <a:gd name="connsiteY16" fmla="*/ 4362425 h 5262979"/>
              <a:gd name="connsiteX17" fmla="*/ 4645910 w 4645910"/>
              <a:gd name="connsiteY17" fmla="*/ 5262979 h 5262979"/>
              <a:gd name="connsiteX18" fmla="*/ 4018712 w 4645910"/>
              <a:gd name="connsiteY18" fmla="*/ 5262979 h 5262979"/>
              <a:gd name="connsiteX19" fmla="*/ 3484433 w 4645910"/>
              <a:gd name="connsiteY19" fmla="*/ 5262979 h 5262979"/>
              <a:gd name="connsiteX20" fmla="*/ 2903694 w 4645910"/>
              <a:gd name="connsiteY20" fmla="*/ 5262979 h 5262979"/>
              <a:gd name="connsiteX21" fmla="*/ 2462332 w 4645910"/>
              <a:gd name="connsiteY21" fmla="*/ 5262979 h 5262979"/>
              <a:gd name="connsiteX22" fmla="*/ 1974512 w 4645910"/>
              <a:gd name="connsiteY22" fmla="*/ 5262979 h 5262979"/>
              <a:gd name="connsiteX23" fmla="*/ 1533150 w 4645910"/>
              <a:gd name="connsiteY23" fmla="*/ 5262979 h 5262979"/>
              <a:gd name="connsiteX24" fmla="*/ 1045330 w 4645910"/>
              <a:gd name="connsiteY24" fmla="*/ 5262979 h 5262979"/>
              <a:gd name="connsiteX25" fmla="*/ 0 w 4645910"/>
              <a:gd name="connsiteY25" fmla="*/ 5262979 h 5262979"/>
              <a:gd name="connsiteX26" fmla="*/ 0 w 4645910"/>
              <a:gd name="connsiteY26" fmla="*/ 4678204 h 5262979"/>
              <a:gd name="connsiteX27" fmla="*/ 0 w 4645910"/>
              <a:gd name="connsiteY27" fmla="*/ 4093428 h 5262979"/>
              <a:gd name="connsiteX28" fmla="*/ 0 w 4645910"/>
              <a:gd name="connsiteY28" fmla="*/ 3508653 h 5262979"/>
              <a:gd name="connsiteX29" fmla="*/ 0 w 4645910"/>
              <a:gd name="connsiteY29" fmla="*/ 2871247 h 5262979"/>
              <a:gd name="connsiteX30" fmla="*/ 0 w 4645910"/>
              <a:gd name="connsiteY30" fmla="*/ 2444361 h 5262979"/>
              <a:gd name="connsiteX31" fmla="*/ 0 w 4645910"/>
              <a:gd name="connsiteY31" fmla="*/ 1912216 h 5262979"/>
              <a:gd name="connsiteX32" fmla="*/ 0 w 4645910"/>
              <a:gd name="connsiteY32" fmla="*/ 1327440 h 5262979"/>
              <a:gd name="connsiteX33" fmla="*/ 0 w 4645910"/>
              <a:gd name="connsiteY33" fmla="*/ 795295 h 5262979"/>
              <a:gd name="connsiteX34" fmla="*/ 0 w 4645910"/>
              <a:gd name="connsiteY34" fmla="*/ 0 h 5262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645910" h="5262979" fill="none" extrusionOk="0">
                <a:moveTo>
                  <a:pt x="0" y="0"/>
                </a:moveTo>
                <a:cubicBezTo>
                  <a:pt x="134077" y="-26305"/>
                  <a:pt x="417854" y="32723"/>
                  <a:pt x="534280" y="0"/>
                </a:cubicBezTo>
                <a:cubicBezTo>
                  <a:pt x="650706" y="-32723"/>
                  <a:pt x="815149" y="35479"/>
                  <a:pt x="1022100" y="0"/>
                </a:cubicBezTo>
                <a:cubicBezTo>
                  <a:pt x="1229051" y="-35479"/>
                  <a:pt x="1366346" y="34243"/>
                  <a:pt x="1602839" y="0"/>
                </a:cubicBezTo>
                <a:cubicBezTo>
                  <a:pt x="1839332" y="-34243"/>
                  <a:pt x="1857114" y="53366"/>
                  <a:pt x="2090659" y="0"/>
                </a:cubicBezTo>
                <a:cubicBezTo>
                  <a:pt x="2324204" y="-53366"/>
                  <a:pt x="2544689" y="51214"/>
                  <a:pt x="2764316" y="0"/>
                </a:cubicBezTo>
                <a:cubicBezTo>
                  <a:pt x="2983943" y="-51214"/>
                  <a:pt x="3143472" y="38759"/>
                  <a:pt x="3252137" y="0"/>
                </a:cubicBezTo>
                <a:cubicBezTo>
                  <a:pt x="3360802" y="-38759"/>
                  <a:pt x="3662438" y="78069"/>
                  <a:pt x="3925794" y="0"/>
                </a:cubicBezTo>
                <a:cubicBezTo>
                  <a:pt x="4189150" y="-78069"/>
                  <a:pt x="4434256" y="9997"/>
                  <a:pt x="4645910" y="0"/>
                </a:cubicBezTo>
                <a:cubicBezTo>
                  <a:pt x="4654875" y="181513"/>
                  <a:pt x="4621865" y="334108"/>
                  <a:pt x="4645910" y="426886"/>
                </a:cubicBezTo>
                <a:cubicBezTo>
                  <a:pt x="4669955" y="519664"/>
                  <a:pt x="4638387" y="798862"/>
                  <a:pt x="4645910" y="1011662"/>
                </a:cubicBezTo>
                <a:cubicBezTo>
                  <a:pt x="4653433" y="1224462"/>
                  <a:pt x="4632232" y="1503043"/>
                  <a:pt x="4645910" y="1649067"/>
                </a:cubicBezTo>
                <a:cubicBezTo>
                  <a:pt x="4659588" y="1795092"/>
                  <a:pt x="4616662" y="2031223"/>
                  <a:pt x="4645910" y="2181212"/>
                </a:cubicBezTo>
                <a:cubicBezTo>
                  <a:pt x="4675158" y="2331202"/>
                  <a:pt x="4605257" y="2577061"/>
                  <a:pt x="4645910" y="2871247"/>
                </a:cubicBezTo>
                <a:cubicBezTo>
                  <a:pt x="4686563" y="3165434"/>
                  <a:pt x="4617479" y="3149735"/>
                  <a:pt x="4645910" y="3298134"/>
                </a:cubicBezTo>
                <a:cubicBezTo>
                  <a:pt x="4674341" y="3446533"/>
                  <a:pt x="4584374" y="3658925"/>
                  <a:pt x="4645910" y="3935539"/>
                </a:cubicBezTo>
                <a:cubicBezTo>
                  <a:pt x="4707446" y="4212153"/>
                  <a:pt x="4638636" y="4207877"/>
                  <a:pt x="4645910" y="4362425"/>
                </a:cubicBezTo>
                <a:cubicBezTo>
                  <a:pt x="4653184" y="4516973"/>
                  <a:pt x="4613816" y="4817155"/>
                  <a:pt x="4645910" y="5262979"/>
                </a:cubicBezTo>
                <a:cubicBezTo>
                  <a:pt x="4335165" y="5330773"/>
                  <a:pt x="4151741" y="5195945"/>
                  <a:pt x="4018712" y="5262979"/>
                </a:cubicBezTo>
                <a:cubicBezTo>
                  <a:pt x="3885683" y="5330013"/>
                  <a:pt x="3745656" y="5234236"/>
                  <a:pt x="3484433" y="5262979"/>
                </a:cubicBezTo>
                <a:cubicBezTo>
                  <a:pt x="3223210" y="5291722"/>
                  <a:pt x="3167556" y="5204119"/>
                  <a:pt x="2903694" y="5262979"/>
                </a:cubicBezTo>
                <a:cubicBezTo>
                  <a:pt x="2639832" y="5321839"/>
                  <a:pt x="2595773" y="5245287"/>
                  <a:pt x="2462332" y="5262979"/>
                </a:cubicBezTo>
                <a:cubicBezTo>
                  <a:pt x="2328891" y="5280671"/>
                  <a:pt x="2090162" y="5235893"/>
                  <a:pt x="1974512" y="5262979"/>
                </a:cubicBezTo>
                <a:cubicBezTo>
                  <a:pt x="1858862" y="5290065"/>
                  <a:pt x="1728741" y="5220200"/>
                  <a:pt x="1533150" y="5262979"/>
                </a:cubicBezTo>
                <a:cubicBezTo>
                  <a:pt x="1337559" y="5305758"/>
                  <a:pt x="1203829" y="5213100"/>
                  <a:pt x="1045330" y="5262979"/>
                </a:cubicBezTo>
                <a:cubicBezTo>
                  <a:pt x="886831" y="5312858"/>
                  <a:pt x="231263" y="5183069"/>
                  <a:pt x="0" y="5262979"/>
                </a:cubicBezTo>
                <a:cubicBezTo>
                  <a:pt x="-29192" y="5047172"/>
                  <a:pt x="62950" y="4927124"/>
                  <a:pt x="0" y="4678204"/>
                </a:cubicBezTo>
                <a:cubicBezTo>
                  <a:pt x="-62950" y="4429284"/>
                  <a:pt x="26820" y="4341621"/>
                  <a:pt x="0" y="4093428"/>
                </a:cubicBezTo>
                <a:cubicBezTo>
                  <a:pt x="-26820" y="3845235"/>
                  <a:pt x="43544" y="3697490"/>
                  <a:pt x="0" y="3508653"/>
                </a:cubicBezTo>
                <a:cubicBezTo>
                  <a:pt x="-43544" y="3319816"/>
                  <a:pt x="4652" y="3122310"/>
                  <a:pt x="0" y="2871247"/>
                </a:cubicBezTo>
                <a:cubicBezTo>
                  <a:pt x="-4652" y="2620184"/>
                  <a:pt x="46987" y="2608428"/>
                  <a:pt x="0" y="2444361"/>
                </a:cubicBezTo>
                <a:cubicBezTo>
                  <a:pt x="-46987" y="2280294"/>
                  <a:pt x="44575" y="2162710"/>
                  <a:pt x="0" y="1912216"/>
                </a:cubicBezTo>
                <a:cubicBezTo>
                  <a:pt x="-44575" y="1661723"/>
                  <a:pt x="8142" y="1500287"/>
                  <a:pt x="0" y="1327440"/>
                </a:cubicBezTo>
                <a:cubicBezTo>
                  <a:pt x="-8142" y="1154593"/>
                  <a:pt x="58206" y="1029972"/>
                  <a:pt x="0" y="795295"/>
                </a:cubicBezTo>
                <a:cubicBezTo>
                  <a:pt x="-58206" y="560619"/>
                  <a:pt x="56071" y="211715"/>
                  <a:pt x="0" y="0"/>
                </a:cubicBezTo>
                <a:close/>
              </a:path>
              <a:path w="4645910" h="5262979" stroke="0" extrusionOk="0">
                <a:moveTo>
                  <a:pt x="0" y="0"/>
                </a:moveTo>
                <a:cubicBezTo>
                  <a:pt x="174629" y="-14015"/>
                  <a:pt x="287134" y="17127"/>
                  <a:pt x="441361" y="0"/>
                </a:cubicBezTo>
                <a:cubicBezTo>
                  <a:pt x="595588" y="-17127"/>
                  <a:pt x="743056" y="55395"/>
                  <a:pt x="1022100" y="0"/>
                </a:cubicBezTo>
                <a:cubicBezTo>
                  <a:pt x="1301144" y="-55395"/>
                  <a:pt x="1445535" y="52945"/>
                  <a:pt x="1602839" y="0"/>
                </a:cubicBezTo>
                <a:cubicBezTo>
                  <a:pt x="1760143" y="-52945"/>
                  <a:pt x="2013382" y="37033"/>
                  <a:pt x="2137119" y="0"/>
                </a:cubicBezTo>
                <a:cubicBezTo>
                  <a:pt x="2260856" y="-37033"/>
                  <a:pt x="2505824" y="18115"/>
                  <a:pt x="2624939" y="0"/>
                </a:cubicBezTo>
                <a:cubicBezTo>
                  <a:pt x="2744054" y="-18115"/>
                  <a:pt x="2933207" y="13463"/>
                  <a:pt x="3066301" y="0"/>
                </a:cubicBezTo>
                <a:cubicBezTo>
                  <a:pt x="3199395" y="-13463"/>
                  <a:pt x="3421347" y="4130"/>
                  <a:pt x="3739958" y="0"/>
                </a:cubicBezTo>
                <a:cubicBezTo>
                  <a:pt x="4058569" y="-4130"/>
                  <a:pt x="4315630" y="105850"/>
                  <a:pt x="4645910" y="0"/>
                </a:cubicBezTo>
                <a:cubicBezTo>
                  <a:pt x="4713145" y="244941"/>
                  <a:pt x="4576823" y="440889"/>
                  <a:pt x="4645910" y="690035"/>
                </a:cubicBezTo>
                <a:cubicBezTo>
                  <a:pt x="4714997" y="939182"/>
                  <a:pt x="4612239" y="1200506"/>
                  <a:pt x="4645910" y="1380070"/>
                </a:cubicBezTo>
                <a:cubicBezTo>
                  <a:pt x="4679581" y="1559635"/>
                  <a:pt x="4628292" y="1676807"/>
                  <a:pt x="4645910" y="1964845"/>
                </a:cubicBezTo>
                <a:cubicBezTo>
                  <a:pt x="4663528" y="2252884"/>
                  <a:pt x="4583793" y="2371055"/>
                  <a:pt x="4645910" y="2549621"/>
                </a:cubicBezTo>
                <a:cubicBezTo>
                  <a:pt x="4708027" y="2728187"/>
                  <a:pt x="4602074" y="2797951"/>
                  <a:pt x="4645910" y="2976507"/>
                </a:cubicBezTo>
                <a:cubicBezTo>
                  <a:pt x="4689746" y="3155063"/>
                  <a:pt x="4603042" y="3369489"/>
                  <a:pt x="4645910" y="3561282"/>
                </a:cubicBezTo>
                <a:cubicBezTo>
                  <a:pt x="4688778" y="3753076"/>
                  <a:pt x="4627170" y="3873646"/>
                  <a:pt x="4645910" y="4040798"/>
                </a:cubicBezTo>
                <a:cubicBezTo>
                  <a:pt x="4664650" y="4207950"/>
                  <a:pt x="4590784" y="4495915"/>
                  <a:pt x="4645910" y="4625574"/>
                </a:cubicBezTo>
                <a:cubicBezTo>
                  <a:pt x="4701036" y="4755233"/>
                  <a:pt x="4599931" y="5121683"/>
                  <a:pt x="4645910" y="5262979"/>
                </a:cubicBezTo>
                <a:cubicBezTo>
                  <a:pt x="4495408" y="5293857"/>
                  <a:pt x="4424756" y="5249729"/>
                  <a:pt x="4204549" y="5262979"/>
                </a:cubicBezTo>
                <a:cubicBezTo>
                  <a:pt x="3984342" y="5276229"/>
                  <a:pt x="3785266" y="5257010"/>
                  <a:pt x="3670269" y="5262979"/>
                </a:cubicBezTo>
                <a:cubicBezTo>
                  <a:pt x="3555272" y="5268948"/>
                  <a:pt x="3322193" y="5261357"/>
                  <a:pt x="3043071" y="5262979"/>
                </a:cubicBezTo>
                <a:cubicBezTo>
                  <a:pt x="2763949" y="5264601"/>
                  <a:pt x="2756780" y="5236541"/>
                  <a:pt x="2555251" y="5262979"/>
                </a:cubicBezTo>
                <a:cubicBezTo>
                  <a:pt x="2353722" y="5289417"/>
                  <a:pt x="2216979" y="5259881"/>
                  <a:pt x="2113889" y="5262979"/>
                </a:cubicBezTo>
                <a:cubicBezTo>
                  <a:pt x="2010799" y="5266077"/>
                  <a:pt x="1774543" y="5199879"/>
                  <a:pt x="1579609" y="5262979"/>
                </a:cubicBezTo>
                <a:cubicBezTo>
                  <a:pt x="1384675" y="5326079"/>
                  <a:pt x="1266776" y="5258675"/>
                  <a:pt x="1091789" y="5262979"/>
                </a:cubicBezTo>
                <a:cubicBezTo>
                  <a:pt x="916802" y="5267283"/>
                  <a:pt x="836518" y="5222335"/>
                  <a:pt x="650427" y="5262979"/>
                </a:cubicBezTo>
                <a:cubicBezTo>
                  <a:pt x="464336" y="5303623"/>
                  <a:pt x="258950" y="5239099"/>
                  <a:pt x="0" y="5262979"/>
                </a:cubicBezTo>
                <a:cubicBezTo>
                  <a:pt x="-1114" y="4973196"/>
                  <a:pt x="23967" y="4806837"/>
                  <a:pt x="0" y="4572944"/>
                </a:cubicBezTo>
                <a:cubicBezTo>
                  <a:pt x="-23967" y="4339052"/>
                  <a:pt x="34838" y="4255661"/>
                  <a:pt x="0" y="4040798"/>
                </a:cubicBezTo>
                <a:cubicBezTo>
                  <a:pt x="-34838" y="3825935"/>
                  <a:pt x="5025" y="3594666"/>
                  <a:pt x="0" y="3456023"/>
                </a:cubicBezTo>
                <a:cubicBezTo>
                  <a:pt x="-5025" y="3317381"/>
                  <a:pt x="18825" y="3041990"/>
                  <a:pt x="0" y="2871247"/>
                </a:cubicBezTo>
                <a:cubicBezTo>
                  <a:pt x="-18825" y="2700504"/>
                  <a:pt x="15142" y="2613621"/>
                  <a:pt x="0" y="2391732"/>
                </a:cubicBezTo>
                <a:cubicBezTo>
                  <a:pt x="-15142" y="2169844"/>
                  <a:pt x="26351" y="2095895"/>
                  <a:pt x="0" y="1806956"/>
                </a:cubicBezTo>
                <a:cubicBezTo>
                  <a:pt x="-26351" y="1518017"/>
                  <a:pt x="23340" y="1473499"/>
                  <a:pt x="0" y="1380070"/>
                </a:cubicBezTo>
                <a:cubicBezTo>
                  <a:pt x="-23340" y="1286641"/>
                  <a:pt x="25117" y="1065080"/>
                  <a:pt x="0" y="900554"/>
                </a:cubicBezTo>
                <a:cubicBezTo>
                  <a:pt x="-25117" y="736028"/>
                  <a:pt x="65039" y="390912"/>
                  <a:pt x="0" y="0"/>
                </a:cubicBezTo>
                <a:close/>
              </a:path>
            </a:pathLst>
          </a:custGeom>
          <a:solidFill>
            <a:srgbClr val="E4FBD8"/>
          </a:solidFill>
          <a:ln w="12700">
            <a:solidFill>
              <a:schemeClr val="bg1">
                <a:lumMod val="50000"/>
              </a:schemeClr>
            </a:solidFill>
            <a:extLst>
              <a:ext uri="{C807C97D-BFC1-408E-A445-0C87EB9F89A2}">
                <ask:lineSketchStyleProps xmlns:ask="http://schemas.microsoft.com/office/drawing/2018/sketchyshapes" sd="3421470231">
                  <a:prstGeom prst="rect">
                    <a:avLst/>
                  </a:prstGeom>
                  <ask:type>
                    <ask:lineSketchScribble/>
                  </ask:type>
                </ask:lineSketchStyleProps>
              </a:ext>
            </a:extLst>
          </a:ln>
          <a:effectLst>
            <a:outerShdw blurRad="63500" sx="102000" sy="102000" algn="ctr" rotWithShape="0">
              <a:schemeClr val="bg1">
                <a:lumMod val="75000"/>
                <a:alpha val="40000"/>
              </a:schemeClr>
            </a:outerShdw>
          </a:effectLst>
        </p:spPr>
        <p:txBody>
          <a:bodyPr wrap="square">
            <a:spAutoFit/>
          </a:bodyPr>
          <a:lstStyle/>
          <a:p>
            <a:pPr marL="119063">
              <a:lnSpc>
                <a:spcPct val="200000"/>
              </a:lnSpc>
              <a:spcAft>
                <a:spcPts val="800"/>
              </a:spcAft>
            </a:pPr>
            <a:r>
              <a:rPr lang="fr-FR" sz="2800" dirty="0">
                <a:solidFill>
                  <a:schemeClr val="tx1">
                    <a:lumMod val="65000"/>
                    <a:lumOff val="35000"/>
                  </a:schemeClr>
                </a:solidFill>
                <a:latin typeface="Comic Sans MS" panose="030F0702030302020204" pitchFamily="66" charset="0"/>
                <a:ea typeface="Calibri" panose="020F0502020204030204" pitchFamily="34" charset="0"/>
                <a:cs typeface="Times New Roman" panose="02020603050405020304" pitchFamily="18" charset="0"/>
              </a:rPr>
              <a:t>Pour soustraire deux fractions qui ont le même dénominateur, soustrayez les numérateurs et gardez le même dénominateur.</a:t>
            </a:r>
            <a:endParaRPr lang="fr-FR" sz="2800" dirty="0">
              <a:solidFill>
                <a:schemeClr val="tx1">
                  <a:lumMod val="65000"/>
                  <a:lumOff val="35000"/>
                </a:schemeClr>
              </a:solidFill>
              <a:effectLst/>
              <a:latin typeface="Calibri" panose="020F0502020204030204" pitchFamily="34" charset="0"/>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2C1281B-C3C3-98CB-3D5E-A91DB90188A8}"/>
                  </a:ext>
                </a:extLst>
              </p:cNvPr>
              <p:cNvSpPr txBox="1"/>
              <p:nvPr/>
            </p:nvSpPr>
            <p:spPr>
              <a:xfrm>
                <a:off x="523975" y="4552837"/>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4</m:t>
                          </m:r>
                        </m:num>
                        <m:den>
                          <m:r>
                            <a:rPr lang="en-US" sz="2800" b="0" i="1" smtClean="0">
                              <a:solidFill>
                                <a:schemeClr val="tx1">
                                  <a:lumMod val="65000"/>
                                  <a:lumOff val="35000"/>
                                </a:schemeClr>
                              </a:solidFill>
                              <a:latin typeface="Cambria Math" panose="02040503050406030204" pitchFamily="18" charset="0"/>
                            </a:rPr>
                            <m:t>10</m:t>
                          </m:r>
                        </m:den>
                      </m:f>
                    </m:oMath>
                  </m:oMathPara>
                </a14:m>
                <a:endParaRPr lang="en-US" sz="2800" dirty="0">
                  <a:solidFill>
                    <a:schemeClr val="tx1">
                      <a:lumMod val="65000"/>
                      <a:lumOff val="35000"/>
                    </a:schemeClr>
                  </a:solidFill>
                  <a:latin typeface="+mj-lt"/>
                </a:endParaRPr>
              </a:p>
            </p:txBody>
          </p:sp>
        </mc:Choice>
        <mc:Fallback xmlns="">
          <p:sp>
            <p:nvSpPr>
              <p:cNvPr id="7" name="TextBox 6">
                <a:extLst>
                  <a:ext uri="{FF2B5EF4-FFF2-40B4-BE49-F238E27FC236}">
                    <a16:creationId xmlns:a16="http://schemas.microsoft.com/office/drawing/2014/main" id="{E2C1281B-C3C3-98CB-3D5E-A91DB90188A8}"/>
                  </a:ext>
                </a:extLst>
              </p:cNvPr>
              <p:cNvSpPr txBox="1">
                <a:spLocks noRot="1" noChangeAspect="1" noMove="1" noResize="1" noEditPoints="1" noAdjustHandles="1" noChangeArrowheads="1" noChangeShapeType="1" noTextEdit="1"/>
              </p:cNvSpPr>
              <p:nvPr/>
            </p:nvSpPr>
            <p:spPr>
              <a:xfrm>
                <a:off x="523975" y="4552837"/>
                <a:ext cx="2376357" cy="90178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0671F6F7-C2CB-AC90-C503-3943E21457C3}"/>
                  </a:ext>
                </a:extLst>
              </p:cNvPr>
              <p:cNvSpPr txBox="1"/>
              <p:nvPr/>
            </p:nvSpPr>
            <p:spPr>
              <a:xfrm>
                <a:off x="4255840" y="4496799"/>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2</m:t>
                          </m:r>
                        </m:num>
                        <m:den>
                          <m:r>
                            <a:rPr lang="en-US" sz="2800" b="0" i="0" smtClean="0">
                              <a:solidFill>
                                <a:schemeClr val="tx1">
                                  <a:lumMod val="65000"/>
                                  <a:lumOff val="35000"/>
                                </a:schemeClr>
                              </a:solidFill>
                              <a:latin typeface="Cambria Math" panose="02040503050406030204" pitchFamily="18" charset="0"/>
                            </a:rPr>
                            <m:t>10</m:t>
                          </m:r>
                        </m:den>
                      </m:f>
                    </m:oMath>
                  </m:oMathPara>
                </a14:m>
                <a:endParaRPr lang="en-US" sz="2800" dirty="0">
                  <a:solidFill>
                    <a:schemeClr val="tx1">
                      <a:lumMod val="65000"/>
                      <a:lumOff val="35000"/>
                    </a:schemeClr>
                  </a:solidFill>
                  <a:latin typeface="+mj-lt"/>
                </a:endParaRPr>
              </a:p>
            </p:txBody>
          </p:sp>
        </mc:Choice>
        <mc:Fallback xmlns="">
          <p:sp>
            <p:nvSpPr>
              <p:cNvPr id="9" name="TextBox 8">
                <a:extLst>
                  <a:ext uri="{FF2B5EF4-FFF2-40B4-BE49-F238E27FC236}">
                    <a16:creationId xmlns:a16="http://schemas.microsoft.com/office/drawing/2014/main" id="{0671F6F7-C2CB-AC90-C503-3943E21457C3}"/>
                  </a:ext>
                </a:extLst>
              </p:cNvPr>
              <p:cNvSpPr txBox="1">
                <a:spLocks noRot="1" noChangeAspect="1" noMove="1" noResize="1" noEditPoints="1" noAdjustHandles="1" noChangeArrowheads="1" noChangeShapeType="1" noTextEdit="1"/>
              </p:cNvSpPr>
              <p:nvPr/>
            </p:nvSpPr>
            <p:spPr>
              <a:xfrm>
                <a:off x="4255840" y="4496799"/>
                <a:ext cx="2376357" cy="901785"/>
              </a:xfrm>
              <a:prstGeom prst="rect">
                <a:avLst/>
              </a:prstGeom>
              <a:blipFill>
                <a:blip r:embed="rId5"/>
                <a:stretch>
                  <a:fillRect/>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9997A460-5129-A259-C5EA-D37958BB0039}"/>
              </a:ext>
            </a:extLst>
          </p:cNvPr>
          <p:cNvSpPr txBox="1"/>
          <p:nvPr/>
        </p:nvSpPr>
        <p:spPr>
          <a:xfrm>
            <a:off x="1840675" y="3959795"/>
            <a:ext cx="4271735" cy="461665"/>
          </a:xfrm>
          <a:prstGeom prst="rect">
            <a:avLst/>
          </a:prstGeom>
          <a:noFill/>
        </p:spPr>
        <p:txBody>
          <a:bodyPr wrap="square" rtlCol="0">
            <a:spAutoFit/>
          </a:bodyPr>
          <a:lstStyle/>
          <a:p>
            <a:r>
              <a:rPr lang="fr-FR" sz="2400" dirty="0">
                <a:solidFill>
                  <a:schemeClr val="tx1">
                    <a:lumMod val="65000"/>
                    <a:lumOff val="35000"/>
                  </a:schemeClr>
                </a:solidFill>
                <a:latin typeface="+mj-lt"/>
              </a:rPr>
              <a:t>Nombre de parts colorées</a:t>
            </a:r>
          </a:p>
        </p:txBody>
      </p:sp>
      <p:sp>
        <p:nvSpPr>
          <p:cNvPr id="11" name="TextBox 10">
            <a:extLst>
              <a:ext uri="{FF2B5EF4-FFF2-40B4-BE49-F238E27FC236}">
                <a16:creationId xmlns:a16="http://schemas.microsoft.com/office/drawing/2014/main" id="{608A963B-26A4-DAEB-6F91-DC968ED51802}"/>
              </a:ext>
            </a:extLst>
          </p:cNvPr>
          <p:cNvSpPr txBox="1"/>
          <p:nvPr/>
        </p:nvSpPr>
        <p:spPr>
          <a:xfrm>
            <a:off x="1258784" y="5853388"/>
            <a:ext cx="5419674" cy="830997"/>
          </a:xfrm>
          <a:prstGeom prst="rect">
            <a:avLst/>
          </a:prstGeom>
          <a:noFill/>
        </p:spPr>
        <p:txBody>
          <a:bodyPr wrap="square" rtlCol="0">
            <a:spAutoFit/>
          </a:bodyPr>
          <a:lstStyle/>
          <a:p>
            <a:r>
              <a:rPr lang="fr-FR" sz="2400" dirty="0">
                <a:solidFill>
                  <a:schemeClr val="tx1">
                    <a:lumMod val="65000"/>
                    <a:lumOff val="35000"/>
                  </a:schemeClr>
                </a:solidFill>
                <a:latin typeface="+mj-lt"/>
              </a:rPr>
              <a:t>Nombre de parts égales dans chaque unité</a:t>
            </a:r>
          </a:p>
        </p:txBody>
      </p:sp>
      <p:cxnSp>
        <p:nvCxnSpPr>
          <p:cNvPr id="12" name="Straight Arrow Connector 11">
            <a:extLst>
              <a:ext uri="{FF2B5EF4-FFF2-40B4-BE49-F238E27FC236}">
                <a16:creationId xmlns:a16="http://schemas.microsoft.com/office/drawing/2014/main" id="{F5565D2F-9BF2-DAAC-DBFB-32569BDCA098}"/>
              </a:ext>
            </a:extLst>
          </p:cNvPr>
          <p:cNvCxnSpPr>
            <a:cxnSpLocks/>
            <a:stCxn id="10" idx="2"/>
            <a:endCxn id="7" idx="0"/>
          </p:cNvCxnSpPr>
          <p:nvPr/>
        </p:nvCxnSpPr>
        <p:spPr>
          <a:xfrm flipH="1">
            <a:off x="1712154" y="4421460"/>
            <a:ext cx="2004823" cy="13137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D9452FF-9405-1908-393F-9BBC92AFB776}"/>
              </a:ext>
            </a:extLst>
          </p:cNvPr>
          <p:cNvCxnSpPr>
            <a:cxnSpLocks/>
            <a:stCxn id="10" idx="2"/>
            <a:endCxn id="9" idx="0"/>
          </p:cNvCxnSpPr>
          <p:nvPr/>
        </p:nvCxnSpPr>
        <p:spPr>
          <a:xfrm>
            <a:off x="3716977" y="4421460"/>
            <a:ext cx="1727042" cy="7533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C84CC87-F69C-26A8-83D3-AABC717B0BB0}"/>
              </a:ext>
            </a:extLst>
          </p:cNvPr>
          <p:cNvCxnSpPr>
            <a:cxnSpLocks/>
            <a:stCxn id="11" idx="0"/>
            <a:endCxn id="9" idx="2"/>
          </p:cNvCxnSpPr>
          <p:nvPr/>
        </p:nvCxnSpPr>
        <p:spPr>
          <a:xfrm flipV="1">
            <a:off x="3968621" y="5398584"/>
            <a:ext cx="1475398" cy="45480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D7E0A71-B252-11EA-544C-6A600B3A81E9}"/>
              </a:ext>
            </a:extLst>
          </p:cNvPr>
          <p:cNvCxnSpPr>
            <a:cxnSpLocks/>
            <a:stCxn id="11" idx="0"/>
            <a:endCxn id="7" idx="2"/>
          </p:cNvCxnSpPr>
          <p:nvPr/>
        </p:nvCxnSpPr>
        <p:spPr>
          <a:xfrm flipH="1" flipV="1">
            <a:off x="1712154" y="5454622"/>
            <a:ext cx="2256467" cy="39876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4CD2E79-E0A8-820E-E7FF-AB2B68C83B62}"/>
              </a:ext>
            </a:extLst>
          </p:cNvPr>
          <p:cNvSpPr txBox="1"/>
          <p:nvPr/>
        </p:nvSpPr>
        <p:spPr>
          <a:xfrm>
            <a:off x="3362832" y="4421460"/>
            <a:ext cx="1270488" cy="707886"/>
          </a:xfrm>
          <a:prstGeom prst="rect">
            <a:avLst/>
          </a:prstGeom>
          <a:noFill/>
        </p:spPr>
        <p:txBody>
          <a:bodyPr wrap="square" rtlCol="0">
            <a:spAutoFit/>
          </a:bodyPr>
          <a:lstStyle/>
          <a:p>
            <a:r>
              <a:rPr lang="en-US" sz="4000" dirty="0">
                <a:solidFill>
                  <a:schemeClr val="tx1">
                    <a:lumMod val="65000"/>
                    <a:lumOff val="35000"/>
                  </a:schemeClr>
                </a:solidFill>
              </a:rPr>
              <a:t>_</a:t>
            </a:r>
          </a:p>
        </p:txBody>
      </p:sp>
      <p:sp>
        <p:nvSpPr>
          <p:cNvPr id="17" name="TextBox 16">
            <a:extLst>
              <a:ext uri="{FF2B5EF4-FFF2-40B4-BE49-F238E27FC236}">
                <a16:creationId xmlns:a16="http://schemas.microsoft.com/office/drawing/2014/main" id="{AEFC4CA8-03FC-FA94-8F3A-2DCE1E8BF41A}"/>
              </a:ext>
            </a:extLst>
          </p:cNvPr>
          <p:cNvSpPr txBox="1"/>
          <p:nvPr/>
        </p:nvSpPr>
        <p:spPr>
          <a:xfrm>
            <a:off x="5972649" y="4649786"/>
            <a:ext cx="659548" cy="707886"/>
          </a:xfrm>
          <a:prstGeom prst="rect">
            <a:avLst/>
          </a:prstGeom>
          <a:noFill/>
        </p:spPr>
        <p:txBody>
          <a:bodyPr wrap="square" rtlCol="0">
            <a:spAutoFit/>
          </a:bodyPr>
          <a:lstStyle/>
          <a:p>
            <a:r>
              <a:rPr lang="en-US" sz="4000" dirty="0">
                <a:solidFill>
                  <a:schemeClr val="tx1">
                    <a:lumMod val="65000"/>
                    <a:lumOff val="35000"/>
                  </a:schemeClr>
                </a:solidFill>
              </a:rPr>
              <a:t>=</a:t>
            </a: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A6B1247A-8ADD-9F81-BDC7-08AE3A633B45}"/>
                  </a:ext>
                </a:extLst>
              </p:cNvPr>
              <p:cNvSpPr txBox="1"/>
              <p:nvPr/>
            </p:nvSpPr>
            <p:spPr>
              <a:xfrm>
                <a:off x="6112411" y="4496799"/>
                <a:ext cx="122132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2</m:t>
                          </m:r>
                        </m:num>
                        <m:den>
                          <m:r>
                            <a:rPr lang="en-US" sz="2800" b="0" i="0" smtClean="0">
                              <a:solidFill>
                                <a:schemeClr val="tx1">
                                  <a:lumMod val="65000"/>
                                  <a:lumOff val="35000"/>
                                </a:schemeClr>
                              </a:solidFill>
                              <a:latin typeface="Cambria Math" panose="02040503050406030204" pitchFamily="18" charset="0"/>
                            </a:rPr>
                            <m:t>10</m:t>
                          </m:r>
                        </m:den>
                      </m:f>
                    </m:oMath>
                  </m:oMathPara>
                </a14:m>
                <a:endParaRPr lang="en-US"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A6B1247A-8ADD-9F81-BDC7-08AE3A633B45}"/>
                  </a:ext>
                </a:extLst>
              </p:cNvPr>
              <p:cNvSpPr txBox="1">
                <a:spLocks noRot="1" noChangeAspect="1" noMove="1" noResize="1" noEditPoints="1" noAdjustHandles="1" noChangeArrowheads="1" noChangeShapeType="1" noTextEdit="1"/>
              </p:cNvSpPr>
              <p:nvPr/>
            </p:nvSpPr>
            <p:spPr>
              <a:xfrm>
                <a:off x="6112411" y="4496799"/>
                <a:ext cx="1221327" cy="901785"/>
              </a:xfrm>
              <a:prstGeom prst="rect">
                <a:avLst/>
              </a:prstGeom>
              <a:blipFill>
                <a:blip r:embed="rId6"/>
                <a:stretch>
                  <a:fillRect/>
                </a:stretch>
              </a:blipFill>
            </p:spPr>
            <p:txBody>
              <a:bodyPr/>
              <a:lstStyle/>
              <a:p>
                <a:r>
                  <a:rPr lang="en-US">
                    <a:noFill/>
                  </a:rPr>
                  <a:t> </a:t>
                </a:r>
              </a:p>
            </p:txBody>
          </p:sp>
        </mc:Fallback>
      </mc:AlternateContent>
      <p:pic>
        <p:nvPicPr>
          <p:cNvPr id="4" name="Picture 3" descr="Chart, pie chart&#10;&#10;Description automatically generated">
            <a:extLst>
              <a:ext uri="{FF2B5EF4-FFF2-40B4-BE49-F238E27FC236}">
                <a16:creationId xmlns:a16="http://schemas.microsoft.com/office/drawing/2014/main" id="{3428253B-9769-C73E-0DF7-C84CBC97AA39}"/>
              </a:ext>
            </a:extLst>
          </p:cNvPr>
          <p:cNvPicPr>
            <a:picLocks noChangeAspect="1"/>
          </p:cNvPicPr>
          <p:nvPr/>
        </p:nvPicPr>
        <p:blipFill>
          <a:blip r:embed="rId7"/>
          <a:stretch>
            <a:fillRect/>
          </a:stretch>
        </p:blipFill>
        <p:spPr>
          <a:xfrm flipH="1">
            <a:off x="550812" y="1440299"/>
            <a:ext cx="2468880" cy="2468880"/>
          </a:xfrm>
          <a:prstGeom prst="rect">
            <a:avLst/>
          </a:prstGeom>
        </p:spPr>
      </p:pic>
      <p:pic>
        <p:nvPicPr>
          <p:cNvPr id="20" name="Picture 19" descr="Chart, pie chart&#10;&#10;Description automatically generated">
            <a:extLst>
              <a:ext uri="{FF2B5EF4-FFF2-40B4-BE49-F238E27FC236}">
                <a16:creationId xmlns:a16="http://schemas.microsoft.com/office/drawing/2014/main" id="{B3547EE9-B2B1-E76A-A302-8ECFD3AEFBEA}"/>
              </a:ext>
            </a:extLst>
          </p:cNvPr>
          <p:cNvPicPr>
            <a:picLocks noChangeAspect="1"/>
          </p:cNvPicPr>
          <p:nvPr/>
        </p:nvPicPr>
        <p:blipFill>
          <a:blip r:embed="rId8"/>
          <a:stretch>
            <a:fillRect/>
          </a:stretch>
        </p:blipFill>
        <p:spPr>
          <a:xfrm flipH="1">
            <a:off x="4209578" y="1440299"/>
            <a:ext cx="2468880" cy="2468880"/>
          </a:xfrm>
          <a:prstGeom prst="rect">
            <a:avLst/>
          </a:prstGeom>
        </p:spPr>
      </p:pic>
    </p:spTree>
    <p:custDataLst>
      <p:tags r:id="rId1"/>
    </p:custDataLst>
    <p:extLst>
      <p:ext uri="{BB962C8B-B14F-4D97-AF65-F5344CB8AC3E}">
        <p14:creationId xmlns:p14="http://schemas.microsoft.com/office/powerpoint/2010/main" val="312231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par>
                                <p:cTn id="30" presetID="22" presetClass="entr" presetSubtype="1"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22" presetClass="entr" presetSubtype="4"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9" grpId="0"/>
      <p:bldP spid="10" grpId="0"/>
      <p:bldP spid="11"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a:rPr>
              <a:t>Maîtrise des connaissances mathématiques et fluidité</a:t>
            </a:r>
          </a:p>
        </p:txBody>
      </p:sp>
    </p:spTree>
    <p:custDataLst>
      <p:tags r:id="rId1"/>
    </p:custDataLst>
    <p:extLst>
      <p:ext uri="{BB962C8B-B14F-4D97-AF65-F5344CB8AC3E}">
        <p14:creationId xmlns:p14="http://schemas.microsoft.com/office/powerpoint/2010/main" val="4274722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DB229C6A-B6A8-45C9-8855-FD760A36360E}"/>
              </a:ext>
            </a:extLst>
          </p:cNvPr>
          <p:cNvSpPr txBox="1"/>
          <p:nvPr/>
        </p:nvSpPr>
        <p:spPr>
          <a:xfrm>
            <a:off x="9529482" y="136956"/>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mj-lt"/>
              </a:rPr>
              <a:t>Exercices d’application</a:t>
            </a:r>
            <a:endParaRPr lang="fr-FR" dirty="0"/>
          </a:p>
        </p:txBody>
      </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Calculez chaque différence.</a:t>
            </a:r>
            <a:endParaRPr lang="fr-FR"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1587883F-5925-BC22-DE49-D7843F7CFD7D}"/>
                  </a:ext>
                </a:extLst>
              </p:cNvPr>
              <p:cNvSpPr txBox="1"/>
              <p:nvPr/>
            </p:nvSpPr>
            <p:spPr>
              <a:xfrm>
                <a:off x="499655" y="1508426"/>
                <a:ext cx="6093822"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a:solidFill>
                                <a:schemeClr val="tx1">
                                  <a:lumMod val="65000"/>
                                  <a:lumOff val="35000"/>
                                </a:schemeClr>
                              </a:solidFill>
                              <a:latin typeface="Cambria Math" panose="02040503050406030204" pitchFamily="18" charset="0"/>
                            </a:rPr>
                            <m:t>8</m:t>
                          </m:r>
                        </m:num>
                        <m:den>
                          <m:r>
                            <a:rPr lang="en-US" sz="2800" i="0">
                              <a:solidFill>
                                <a:schemeClr val="tx1">
                                  <a:lumMod val="65000"/>
                                  <a:lumOff val="35000"/>
                                </a:schemeClr>
                              </a:solidFill>
                              <a:latin typeface="Cambria Math" panose="02040503050406030204" pitchFamily="18" charset="0"/>
                            </a:rPr>
                            <m:t>9</m:t>
                          </m:r>
                        </m:den>
                      </m:f>
                      <m:r>
                        <a:rPr lang="en-US" sz="2800" i="0">
                          <a:solidFill>
                            <a:schemeClr val="tx1">
                              <a:lumMod val="65000"/>
                              <a:lumOff val="35000"/>
                            </a:schemeClr>
                          </a:solidFill>
                          <a:latin typeface="Cambria Math" panose="02040503050406030204" pitchFamily="18" charset="0"/>
                        </a:rPr>
                        <m:t>−</m:t>
                      </m:r>
                      <m:f>
                        <m:fPr>
                          <m:ctrlPr>
                            <a:rPr lang="en-US" sz="2800" i="1">
                              <a:solidFill>
                                <a:schemeClr val="tx1">
                                  <a:lumMod val="65000"/>
                                  <a:lumOff val="35000"/>
                                </a:schemeClr>
                              </a:solidFill>
                              <a:latin typeface="Cambria Math" panose="02040503050406030204" pitchFamily="18" charset="0"/>
                            </a:rPr>
                          </m:ctrlPr>
                        </m:fPr>
                        <m:num>
                          <m:r>
                            <a:rPr lang="en-US" sz="2800" i="0">
                              <a:solidFill>
                                <a:schemeClr val="tx1">
                                  <a:lumMod val="65000"/>
                                  <a:lumOff val="35000"/>
                                </a:schemeClr>
                              </a:solidFill>
                              <a:latin typeface="Cambria Math" panose="02040503050406030204" pitchFamily="18" charset="0"/>
                            </a:rPr>
                            <m:t>6</m:t>
                          </m:r>
                        </m:num>
                        <m:den>
                          <m:r>
                            <a:rPr lang="en-US" sz="2800" i="0">
                              <a:solidFill>
                                <a:schemeClr val="tx1">
                                  <a:lumMod val="65000"/>
                                  <a:lumOff val="35000"/>
                                </a:schemeClr>
                              </a:solidFill>
                              <a:latin typeface="Cambria Math" panose="02040503050406030204" pitchFamily="18" charset="0"/>
                            </a:rPr>
                            <m:t>9</m:t>
                          </m:r>
                        </m:den>
                      </m:f>
                      <m:r>
                        <a:rPr lang="en-US" sz="2800" i="0">
                          <a:solidFill>
                            <a:schemeClr val="tx1">
                              <a:lumMod val="65000"/>
                              <a:lumOff val="35000"/>
                            </a:schemeClr>
                          </a:solidFill>
                          <a:latin typeface="Cambria Math" panose="02040503050406030204" pitchFamily="18" charset="0"/>
                        </a:rPr>
                        <m:t>=</m:t>
                      </m:r>
                    </m:oMath>
                  </m:oMathPara>
                </a14:m>
                <a:endParaRPr lang="en-US" sz="2800" dirty="0">
                  <a:latin typeface="+mj-lt"/>
                </a:endParaRPr>
              </a:p>
            </p:txBody>
          </p:sp>
        </mc:Choice>
        <mc:Fallback xmlns="">
          <p:sp>
            <p:nvSpPr>
              <p:cNvPr id="50" name="TextBox 49">
                <a:extLst>
                  <a:ext uri="{FF2B5EF4-FFF2-40B4-BE49-F238E27FC236}">
                    <a16:creationId xmlns:a16="http://schemas.microsoft.com/office/drawing/2014/main" id="{1587883F-5925-BC22-DE49-D7843F7CFD7D}"/>
                  </a:ext>
                </a:extLst>
              </p:cNvPr>
              <p:cNvSpPr txBox="1">
                <a:spLocks noRot="1" noChangeAspect="1" noMove="1" noResize="1" noEditPoints="1" noAdjustHandles="1" noChangeArrowheads="1" noChangeShapeType="1" noTextEdit="1"/>
              </p:cNvSpPr>
              <p:nvPr/>
            </p:nvSpPr>
            <p:spPr>
              <a:xfrm>
                <a:off x="499655" y="1508426"/>
                <a:ext cx="6093822" cy="901785"/>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C1F832F3-1328-26FC-47CE-51826137C07A}"/>
                  </a:ext>
                </a:extLst>
              </p:cNvPr>
              <p:cNvSpPr txBox="1"/>
              <p:nvPr/>
            </p:nvSpPr>
            <p:spPr>
              <a:xfrm>
                <a:off x="499655" y="2968576"/>
                <a:ext cx="6093822"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16</m:t>
                          </m:r>
                        </m:num>
                        <m:den>
                          <m:r>
                            <a:rPr lang="en-US" sz="2800" b="0" i="0" smtClean="0">
                              <a:solidFill>
                                <a:schemeClr val="tx1">
                                  <a:lumMod val="65000"/>
                                  <a:lumOff val="35000"/>
                                </a:schemeClr>
                              </a:solidFill>
                              <a:latin typeface="Cambria Math" panose="02040503050406030204" pitchFamily="18" charset="0"/>
                            </a:rPr>
                            <m:t>1</m:t>
                          </m:r>
                          <m:r>
                            <a:rPr lang="en-US" sz="2800" i="0">
                              <a:solidFill>
                                <a:schemeClr val="tx1">
                                  <a:lumMod val="65000"/>
                                  <a:lumOff val="35000"/>
                                </a:schemeClr>
                              </a:solidFill>
                              <a:latin typeface="Cambria Math" panose="02040503050406030204" pitchFamily="18" charset="0"/>
                            </a:rPr>
                            <m:t>9</m:t>
                          </m:r>
                        </m:den>
                      </m:f>
                      <m:r>
                        <a:rPr lang="en-US" sz="2800" i="0">
                          <a:solidFill>
                            <a:schemeClr val="tx1">
                              <a:lumMod val="65000"/>
                              <a:lumOff val="35000"/>
                            </a:schemeClr>
                          </a:solidFill>
                          <a:latin typeface="Cambria Math" panose="02040503050406030204" pitchFamily="18" charset="0"/>
                        </a:rPr>
                        <m:t>−</m:t>
                      </m:r>
                      <m:f>
                        <m:fPr>
                          <m:ctrlPr>
                            <a:rPr lang="en-US" sz="2800" i="1">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7</m:t>
                          </m:r>
                        </m:num>
                        <m:den>
                          <m:r>
                            <a:rPr lang="en-US" sz="2800" b="0" i="0" smtClean="0">
                              <a:solidFill>
                                <a:schemeClr val="tx1">
                                  <a:lumMod val="65000"/>
                                  <a:lumOff val="35000"/>
                                </a:schemeClr>
                              </a:solidFill>
                              <a:latin typeface="Cambria Math" panose="02040503050406030204" pitchFamily="18" charset="0"/>
                            </a:rPr>
                            <m:t>1</m:t>
                          </m:r>
                          <m:r>
                            <a:rPr lang="en-US" sz="2800" i="0">
                              <a:solidFill>
                                <a:schemeClr val="tx1">
                                  <a:lumMod val="65000"/>
                                  <a:lumOff val="35000"/>
                                </a:schemeClr>
                              </a:solidFill>
                              <a:latin typeface="Cambria Math" panose="02040503050406030204" pitchFamily="18" charset="0"/>
                            </a:rPr>
                            <m:t>9</m:t>
                          </m:r>
                        </m:den>
                      </m:f>
                      <m:r>
                        <a:rPr lang="en-US" sz="2800" i="0">
                          <a:solidFill>
                            <a:schemeClr val="tx1">
                              <a:lumMod val="65000"/>
                              <a:lumOff val="35000"/>
                            </a:schemeClr>
                          </a:solidFill>
                          <a:latin typeface="Cambria Math" panose="02040503050406030204" pitchFamily="18" charset="0"/>
                        </a:rPr>
                        <m:t>=</m:t>
                      </m:r>
                    </m:oMath>
                  </m:oMathPara>
                </a14:m>
                <a:endParaRPr lang="en-US" sz="2800" dirty="0">
                  <a:latin typeface="+mj-lt"/>
                </a:endParaRPr>
              </a:p>
            </p:txBody>
          </p:sp>
        </mc:Choice>
        <mc:Fallback xmlns="">
          <p:sp>
            <p:nvSpPr>
              <p:cNvPr id="51" name="TextBox 50">
                <a:extLst>
                  <a:ext uri="{FF2B5EF4-FFF2-40B4-BE49-F238E27FC236}">
                    <a16:creationId xmlns:a16="http://schemas.microsoft.com/office/drawing/2014/main" id="{C1F832F3-1328-26FC-47CE-51826137C07A}"/>
                  </a:ext>
                </a:extLst>
              </p:cNvPr>
              <p:cNvSpPr txBox="1">
                <a:spLocks noRot="1" noChangeAspect="1" noMove="1" noResize="1" noEditPoints="1" noAdjustHandles="1" noChangeArrowheads="1" noChangeShapeType="1" noTextEdit="1"/>
              </p:cNvSpPr>
              <p:nvPr/>
            </p:nvSpPr>
            <p:spPr>
              <a:xfrm>
                <a:off x="499655" y="2968576"/>
                <a:ext cx="6093822" cy="901785"/>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319C045F-2208-5C68-F084-C3EA9EE02373}"/>
                  </a:ext>
                </a:extLst>
              </p:cNvPr>
              <p:cNvSpPr txBox="1"/>
              <p:nvPr/>
            </p:nvSpPr>
            <p:spPr>
              <a:xfrm>
                <a:off x="499655" y="4447789"/>
                <a:ext cx="6093822"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17</m:t>
                          </m:r>
                        </m:num>
                        <m:den>
                          <m:r>
                            <a:rPr lang="en-US" sz="2800" b="0" i="0" smtClean="0">
                              <a:solidFill>
                                <a:schemeClr val="tx1">
                                  <a:lumMod val="65000"/>
                                  <a:lumOff val="35000"/>
                                </a:schemeClr>
                              </a:solidFill>
                              <a:latin typeface="Cambria Math" panose="02040503050406030204" pitchFamily="18" charset="0"/>
                            </a:rPr>
                            <m:t>30</m:t>
                          </m:r>
                        </m:den>
                      </m:f>
                      <m:r>
                        <a:rPr lang="en-US" sz="2800" i="0">
                          <a:solidFill>
                            <a:schemeClr val="tx1">
                              <a:lumMod val="65000"/>
                              <a:lumOff val="35000"/>
                            </a:schemeClr>
                          </a:solidFill>
                          <a:latin typeface="Cambria Math" panose="02040503050406030204" pitchFamily="18" charset="0"/>
                        </a:rPr>
                        <m:t>−</m:t>
                      </m:r>
                      <m:f>
                        <m:fPr>
                          <m:ctrlPr>
                            <a:rPr lang="en-US" sz="2800" i="1">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4</m:t>
                          </m:r>
                        </m:num>
                        <m:den>
                          <m:r>
                            <a:rPr lang="en-US" sz="2800" b="0" i="0" smtClean="0">
                              <a:solidFill>
                                <a:schemeClr val="tx1">
                                  <a:lumMod val="65000"/>
                                  <a:lumOff val="35000"/>
                                </a:schemeClr>
                              </a:solidFill>
                              <a:latin typeface="Cambria Math" panose="02040503050406030204" pitchFamily="18" charset="0"/>
                            </a:rPr>
                            <m:t>30</m:t>
                          </m:r>
                        </m:den>
                      </m:f>
                      <m:r>
                        <a:rPr lang="en-US" sz="2800" i="0">
                          <a:solidFill>
                            <a:schemeClr val="tx1">
                              <a:lumMod val="65000"/>
                              <a:lumOff val="35000"/>
                            </a:schemeClr>
                          </a:solidFill>
                          <a:latin typeface="Cambria Math" panose="02040503050406030204" pitchFamily="18" charset="0"/>
                        </a:rPr>
                        <m:t>=</m:t>
                      </m:r>
                    </m:oMath>
                  </m:oMathPara>
                </a14:m>
                <a:endParaRPr lang="en-US" sz="2800" dirty="0">
                  <a:latin typeface="+mj-lt"/>
                </a:endParaRPr>
              </a:p>
            </p:txBody>
          </p:sp>
        </mc:Choice>
        <mc:Fallback xmlns="">
          <p:sp>
            <p:nvSpPr>
              <p:cNvPr id="52" name="TextBox 51">
                <a:extLst>
                  <a:ext uri="{FF2B5EF4-FFF2-40B4-BE49-F238E27FC236}">
                    <a16:creationId xmlns:a16="http://schemas.microsoft.com/office/drawing/2014/main" id="{319C045F-2208-5C68-F084-C3EA9EE02373}"/>
                  </a:ext>
                </a:extLst>
              </p:cNvPr>
              <p:cNvSpPr txBox="1">
                <a:spLocks noRot="1" noChangeAspect="1" noMove="1" noResize="1" noEditPoints="1" noAdjustHandles="1" noChangeArrowheads="1" noChangeShapeType="1" noTextEdit="1"/>
              </p:cNvSpPr>
              <p:nvPr/>
            </p:nvSpPr>
            <p:spPr>
              <a:xfrm>
                <a:off x="499655" y="4447789"/>
                <a:ext cx="6093822" cy="901785"/>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493301B9-1D94-1134-72F3-F7652411FED4}"/>
                  </a:ext>
                </a:extLst>
              </p:cNvPr>
              <p:cNvSpPr txBox="1"/>
              <p:nvPr/>
            </p:nvSpPr>
            <p:spPr>
              <a:xfrm>
                <a:off x="1805935" y="1508426"/>
                <a:ext cx="871946"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𝟐</m:t>
                          </m:r>
                        </m:num>
                        <m:den>
                          <m:r>
                            <a:rPr lang="en-US" sz="2800" b="1" i="0">
                              <a:solidFill>
                                <a:srgbClr val="74C274"/>
                              </a:solidFill>
                              <a:latin typeface="Cambria Math" panose="02040503050406030204" pitchFamily="18" charset="0"/>
                            </a:rPr>
                            <m:t>𝟗</m:t>
                          </m:r>
                        </m:den>
                      </m:f>
                    </m:oMath>
                  </m:oMathPara>
                </a14:m>
                <a:endParaRPr lang="en-US" sz="2800" b="1" dirty="0">
                  <a:solidFill>
                    <a:srgbClr val="74C274"/>
                  </a:solidFill>
                  <a:latin typeface="+mj-lt"/>
                </a:endParaRPr>
              </a:p>
            </p:txBody>
          </p:sp>
        </mc:Choice>
        <mc:Fallback xmlns="">
          <p:sp>
            <p:nvSpPr>
              <p:cNvPr id="53" name="TextBox 52">
                <a:extLst>
                  <a:ext uri="{FF2B5EF4-FFF2-40B4-BE49-F238E27FC236}">
                    <a16:creationId xmlns:a16="http://schemas.microsoft.com/office/drawing/2014/main" id="{493301B9-1D94-1134-72F3-F7652411FED4}"/>
                  </a:ext>
                </a:extLst>
              </p:cNvPr>
              <p:cNvSpPr txBox="1">
                <a:spLocks noRot="1" noChangeAspect="1" noMove="1" noResize="1" noEditPoints="1" noAdjustHandles="1" noChangeArrowheads="1" noChangeShapeType="1" noTextEdit="1"/>
              </p:cNvSpPr>
              <p:nvPr/>
            </p:nvSpPr>
            <p:spPr>
              <a:xfrm>
                <a:off x="1805935" y="1508426"/>
                <a:ext cx="871946" cy="901785"/>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1FC41E0B-51DE-090F-58FC-6FB21874A2BF}"/>
                  </a:ext>
                </a:extLst>
              </p:cNvPr>
              <p:cNvSpPr txBox="1"/>
              <p:nvPr/>
            </p:nvSpPr>
            <p:spPr>
              <a:xfrm>
                <a:off x="2184759" y="2978107"/>
                <a:ext cx="871946"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0" smtClean="0">
                              <a:solidFill>
                                <a:srgbClr val="74C274"/>
                              </a:solidFill>
                              <a:latin typeface="Cambria Math" panose="02040503050406030204" pitchFamily="18" charset="0"/>
                            </a:rPr>
                            <m:t>𝟗</m:t>
                          </m:r>
                        </m:num>
                        <m:den>
                          <m:r>
                            <a:rPr lang="en-US" sz="2800" b="1" i="0" smtClean="0">
                              <a:solidFill>
                                <a:srgbClr val="74C274"/>
                              </a:solidFill>
                              <a:latin typeface="Cambria Math" panose="02040503050406030204" pitchFamily="18" charset="0"/>
                            </a:rPr>
                            <m:t>𝟏</m:t>
                          </m:r>
                          <m:r>
                            <a:rPr lang="en-US" sz="2800" b="1" i="0">
                              <a:solidFill>
                                <a:srgbClr val="74C274"/>
                              </a:solidFill>
                              <a:latin typeface="Cambria Math" panose="02040503050406030204" pitchFamily="18" charset="0"/>
                            </a:rPr>
                            <m:t>𝟗</m:t>
                          </m:r>
                        </m:den>
                      </m:f>
                    </m:oMath>
                  </m:oMathPara>
                </a14:m>
                <a:endParaRPr lang="en-US" sz="2800" b="1" dirty="0">
                  <a:solidFill>
                    <a:srgbClr val="74C274"/>
                  </a:solidFill>
                  <a:latin typeface="+mj-lt"/>
                </a:endParaRPr>
              </a:p>
            </p:txBody>
          </p:sp>
        </mc:Choice>
        <mc:Fallback xmlns="">
          <p:sp>
            <p:nvSpPr>
              <p:cNvPr id="54" name="TextBox 53">
                <a:extLst>
                  <a:ext uri="{FF2B5EF4-FFF2-40B4-BE49-F238E27FC236}">
                    <a16:creationId xmlns:a16="http://schemas.microsoft.com/office/drawing/2014/main" id="{1FC41E0B-51DE-090F-58FC-6FB21874A2BF}"/>
                  </a:ext>
                </a:extLst>
              </p:cNvPr>
              <p:cNvSpPr txBox="1">
                <a:spLocks noRot="1" noChangeAspect="1" noMove="1" noResize="1" noEditPoints="1" noAdjustHandles="1" noChangeArrowheads="1" noChangeShapeType="1" noTextEdit="1"/>
              </p:cNvSpPr>
              <p:nvPr/>
            </p:nvSpPr>
            <p:spPr>
              <a:xfrm>
                <a:off x="2184759" y="2978107"/>
                <a:ext cx="871946" cy="90178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0D62A83D-455B-350F-E7A5-47A16917A2B4}"/>
                  </a:ext>
                </a:extLst>
              </p:cNvPr>
              <p:cNvSpPr txBox="1"/>
              <p:nvPr/>
            </p:nvSpPr>
            <p:spPr>
              <a:xfrm>
                <a:off x="2184759" y="4447789"/>
                <a:ext cx="871946"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0" smtClean="0">
                              <a:solidFill>
                                <a:srgbClr val="74C274"/>
                              </a:solidFill>
                              <a:latin typeface="Cambria Math" panose="02040503050406030204" pitchFamily="18" charset="0"/>
                            </a:rPr>
                            <m:t>𝟏𝟑</m:t>
                          </m:r>
                        </m:num>
                        <m:den>
                          <m:r>
                            <a:rPr lang="en-US" sz="2800" b="1" i="0" smtClean="0">
                              <a:solidFill>
                                <a:srgbClr val="74C274"/>
                              </a:solidFill>
                              <a:latin typeface="Cambria Math" panose="02040503050406030204" pitchFamily="18" charset="0"/>
                            </a:rPr>
                            <m:t>𝟑𝟎</m:t>
                          </m:r>
                        </m:den>
                      </m:f>
                    </m:oMath>
                  </m:oMathPara>
                </a14:m>
                <a:endParaRPr lang="en-US" sz="2800" b="1" dirty="0">
                  <a:solidFill>
                    <a:srgbClr val="74C274"/>
                  </a:solidFill>
                  <a:latin typeface="+mj-lt"/>
                </a:endParaRPr>
              </a:p>
            </p:txBody>
          </p:sp>
        </mc:Choice>
        <mc:Fallback xmlns="">
          <p:sp>
            <p:nvSpPr>
              <p:cNvPr id="55" name="TextBox 54">
                <a:extLst>
                  <a:ext uri="{FF2B5EF4-FFF2-40B4-BE49-F238E27FC236}">
                    <a16:creationId xmlns:a16="http://schemas.microsoft.com/office/drawing/2014/main" id="{0D62A83D-455B-350F-E7A5-47A16917A2B4}"/>
                  </a:ext>
                </a:extLst>
              </p:cNvPr>
              <p:cNvSpPr txBox="1">
                <a:spLocks noRot="1" noChangeAspect="1" noMove="1" noResize="1" noEditPoints="1" noAdjustHandles="1" noChangeArrowheads="1" noChangeShapeType="1" noTextEdit="1"/>
              </p:cNvSpPr>
              <p:nvPr/>
            </p:nvSpPr>
            <p:spPr>
              <a:xfrm>
                <a:off x="2184759" y="4447789"/>
                <a:ext cx="871946" cy="901785"/>
              </a:xfrm>
              <a:prstGeom prst="rect">
                <a:avLst/>
              </a:prstGeom>
              <a:blipFill>
                <a:blip r:embed="rId9"/>
                <a:stretch>
                  <a:fillRect/>
                </a:stretch>
              </a:blipFill>
            </p:spPr>
            <p:txBody>
              <a:bodyPr/>
              <a:lstStyle/>
              <a:p>
                <a:r>
                  <a:rPr lang="en-US">
                    <a:noFill/>
                  </a:rPr>
                  <a:t> </a:t>
                </a:r>
              </a:p>
            </p:txBody>
          </p:sp>
        </mc:Fallback>
      </mc:AlternateContent>
      <p:graphicFrame>
        <p:nvGraphicFramePr>
          <p:cNvPr id="6" name="Table 6">
            <a:extLst>
              <a:ext uri="{FF2B5EF4-FFF2-40B4-BE49-F238E27FC236}">
                <a16:creationId xmlns:a16="http://schemas.microsoft.com/office/drawing/2014/main" id="{A0BF2BB7-0EAA-5BBF-6467-5ED687392FA8}"/>
              </a:ext>
            </a:extLst>
          </p:cNvPr>
          <p:cNvGraphicFramePr>
            <a:graphicFrameLocks noGrp="1"/>
          </p:cNvGraphicFramePr>
          <p:nvPr/>
        </p:nvGraphicFramePr>
        <p:xfrm>
          <a:off x="3056705" y="1791342"/>
          <a:ext cx="8127999" cy="370840"/>
        </p:xfrm>
        <a:graphic>
          <a:graphicData uri="http://schemas.openxmlformats.org/drawingml/2006/table">
            <a:tbl>
              <a:tblPr firstRow="1" bandRow="1">
                <a:tableStyleId>{4CE2D9AB-6080-4C24-9549-F0847BFA2F4B}</a:tableStyleId>
              </a:tblPr>
              <a:tblGrid>
                <a:gridCol w="903111">
                  <a:extLst>
                    <a:ext uri="{9D8B030D-6E8A-4147-A177-3AD203B41FA5}">
                      <a16:colId xmlns:a16="http://schemas.microsoft.com/office/drawing/2014/main" val="1958512774"/>
                    </a:ext>
                  </a:extLst>
                </a:gridCol>
                <a:gridCol w="903111">
                  <a:extLst>
                    <a:ext uri="{9D8B030D-6E8A-4147-A177-3AD203B41FA5}">
                      <a16:colId xmlns:a16="http://schemas.microsoft.com/office/drawing/2014/main" val="3229175942"/>
                    </a:ext>
                  </a:extLst>
                </a:gridCol>
                <a:gridCol w="903111">
                  <a:extLst>
                    <a:ext uri="{9D8B030D-6E8A-4147-A177-3AD203B41FA5}">
                      <a16:colId xmlns:a16="http://schemas.microsoft.com/office/drawing/2014/main" val="2148542055"/>
                    </a:ext>
                  </a:extLst>
                </a:gridCol>
                <a:gridCol w="903111">
                  <a:extLst>
                    <a:ext uri="{9D8B030D-6E8A-4147-A177-3AD203B41FA5}">
                      <a16:colId xmlns:a16="http://schemas.microsoft.com/office/drawing/2014/main" val="827714551"/>
                    </a:ext>
                  </a:extLst>
                </a:gridCol>
                <a:gridCol w="903111">
                  <a:extLst>
                    <a:ext uri="{9D8B030D-6E8A-4147-A177-3AD203B41FA5}">
                      <a16:colId xmlns:a16="http://schemas.microsoft.com/office/drawing/2014/main" val="1836414041"/>
                    </a:ext>
                  </a:extLst>
                </a:gridCol>
                <a:gridCol w="903111">
                  <a:extLst>
                    <a:ext uri="{9D8B030D-6E8A-4147-A177-3AD203B41FA5}">
                      <a16:colId xmlns:a16="http://schemas.microsoft.com/office/drawing/2014/main" val="3191096977"/>
                    </a:ext>
                  </a:extLst>
                </a:gridCol>
                <a:gridCol w="903111">
                  <a:extLst>
                    <a:ext uri="{9D8B030D-6E8A-4147-A177-3AD203B41FA5}">
                      <a16:colId xmlns:a16="http://schemas.microsoft.com/office/drawing/2014/main" val="1171537692"/>
                    </a:ext>
                  </a:extLst>
                </a:gridCol>
                <a:gridCol w="903111">
                  <a:extLst>
                    <a:ext uri="{9D8B030D-6E8A-4147-A177-3AD203B41FA5}">
                      <a16:colId xmlns:a16="http://schemas.microsoft.com/office/drawing/2014/main" val="372255773"/>
                    </a:ext>
                  </a:extLst>
                </a:gridCol>
                <a:gridCol w="903111">
                  <a:extLst>
                    <a:ext uri="{9D8B030D-6E8A-4147-A177-3AD203B41FA5}">
                      <a16:colId xmlns:a16="http://schemas.microsoft.com/office/drawing/2014/main" val="1900324359"/>
                    </a:ext>
                  </a:extLst>
                </a:gridCol>
              </a:tblGrid>
              <a:tr h="370840">
                <a:tc>
                  <a:txBody>
                    <a:bodyPr/>
                    <a:lstStyle/>
                    <a:p>
                      <a:endParaRPr lang="en-US" dirty="0"/>
                    </a:p>
                  </a:txBody>
                  <a:tcPr>
                    <a:no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tc>
                  <a:txBody>
                    <a:bodyPr/>
                    <a:lstStyle/>
                    <a:p>
                      <a:endParaRPr lang="en-US" dirty="0"/>
                    </a:p>
                  </a:txBody>
                  <a:tcPr>
                    <a:solidFill>
                      <a:schemeClr val="tx2">
                        <a:lumMod val="50000"/>
                      </a:schemeClr>
                    </a:solidFill>
                  </a:tcPr>
                </a:tc>
                <a:extLst>
                  <a:ext uri="{0D108BD9-81ED-4DB2-BD59-A6C34878D82A}">
                    <a16:rowId xmlns:a16="http://schemas.microsoft.com/office/drawing/2014/main" val="1529127954"/>
                  </a:ext>
                </a:extLst>
              </a:tr>
            </a:tbl>
          </a:graphicData>
        </a:graphic>
      </p:graphicFrame>
      <p:grpSp>
        <p:nvGrpSpPr>
          <p:cNvPr id="86" name="Group 85">
            <a:extLst>
              <a:ext uri="{FF2B5EF4-FFF2-40B4-BE49-F238E27FC236}">
                <a16:creationId xmlns:a16="http://schemas.microsoft.com/office/drawing/2014/main" id="{1E584156-54DA-73F6-0341-D2519DBA839B}"/>
              </a:ext>
            </a:extLst>
          </p:cNvPr>
          <p:cNvGrpSpPr/>
          <p:nvPr/>
        </p:nvGrpSpPr>
        <p:grpSpPr>
          <a:xfrm>
            <a:off x="6678654" y="1785136"/>
            <a:ext cx="904514" cy="380672"/>
            <a:chOff x="3955277" y="1768982"/>
            <a:chExt cx="904514" cy="380672"/>
          </a:xfrm>
        </p:grpSpPr>
        <p:cxnSp>
          <p:nvCxnSpPr>
            <p:cNvPr id="8" name="Straight Connector 7">
              <a:extLst>
                <a:ext uri="{FF2B5EF4-FFF2-40B4-BE49-F238E27FC236}">
                  <a16:creationId xmlns:a16="http://schemas.microsoft.com/office/drawing/2014/main" id="{F9AC2963-1CD6-F291-9337-997A77D9BE02}"/>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C90C55F0-9F08-7393-5FF7-70ED1E69171B}"/>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FB28191-E66D-85CF-6AC2-DA22D1AD1D4D}"/>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92D065AD-C6C4-8898-2654-64FB0B9AFC9F}"/>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8E750710-7368-0CD6-66CC-C28F5FD87000}"/>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FEADD86-CE27-F5B3-45EF-602BCF185559}"/>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3ACD10B-1270-9F38-2788-1445A37246AB}"/>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5C74DBE-0EB2-88A7-A6C8-417A6E1A6E02}"/>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A7FD27CF-FD8B-945B-0F81-68BFEE6E2891}"/>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6E7893F7-3C31-8E99-1459-970B81021C9C}"/>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88CE0684-C73C-136F-5DB4-DA33995D4E8E}"/>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CEDE626B-CF38-02F8-D068-BC087EC40305}"/>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4E36163-69D1-8C81-414E-1240079ACF25}"/>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A7B9E5E7-8933-119D-6D51-BA38DFC78B49}"/>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0E007938-4745-1307-9A11-A730EF474431}"/>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B3A8C3DA-80CE-78E4-EFB1-93B9B6D35C9A}"/>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95B49468-9E90-827B-725F-6613B4637020}"/>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5" name="Group 104">
            <a:extLst>
              <a:ext uri="{FF2B5EF4-FFF2-40B4-BE49-F238E27FC236}">
                <a16:creationId xmlns:a16="http://schemas.microsoft.com/office/drawing/2014/main" id="{A2F12D6A-9F25-FE21-1296-37CEDB5C908F}"/>
              </a:ext>
            </a:extLst>
          </p:cNvPr>
          <p:cNvGrpSpPr/>
          <p:nvPr/>
        </p:nvGrpSpPr>
        <p:grpSpPr>
          <a:xfrm>
            <a:off x="5763457" y="1785136"/>
            <a:ext cx="904514" cy="380672"/>
            <a:chOff x="3955277" y="1768982"/>
            <a:chExt cx="904514" cy="380672"/>
          </a:xfrm>
        </p:grpSpPr>
        <p:cxnSp>
          <p:nvCxnSpPr>
            <p:cNvPr id="106" name="Straight Connector 105">
              <a:extLst>
                <a:ext uri="{FF2B5EF4-FFF2-40B4-BE49-F238E27FC236}">
                  <a16:creationId xmlns:a16="http://schemas.microsoft.com/office/drawing/2014/main" id="{1AC2984D-3B83-98B2-2FAB-B6F7BCD79B3E}"/>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AF306EB8-CC7E-6B63-6ACA-0F5D951B74CB}"/>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F7B9FB2C-5BC2-404B-F6B1-7C8FD7B2FF65}"/>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A3BDB2D8-D9D3-76FB-D456-B3633E419762}"/>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E364F025-318C-4A1F-B288-7A6D83550C7D}"/>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175AE625-47AA-7126-EFF9-79122A3A64C9}"/>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9C93EAB3-B479-D2B3-BCF3-8FD1F776E3DD}"/>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B7DADE9-B3D8-AB3C-704A-81AE764A3A6D}"/>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4BB8D39B-BF13-F386-8C4C-3ADC23704973}"/>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DBDA046D-9CFC-1B32-95BE-D483E43A451D}"/>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41D3237E-7EBB-1704-66BF-2BD1A3035205}"/>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879E188B-74E5-76B0-4A9E-F12B9CCFA777}"/>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4A5ED1D-8F12-742B-AC36-00EF0021AB22}"/>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0D055416-5055-88B7-7D98-307E24A9E0C4}"/>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6CB3EB11-23C1-BCB8-B235-36F76A9A6260}"/>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DCCB7D6E-1DDC-DEB9-647B-10870E71F755}"/>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E7E305EB-2F09-F56E-A795-DA7D7BF6E1E9}"/>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3" name="Group 122">
            <a:extLst>
              <a:ext uri="{FF2B5EF4-FFF2-40B4-BE49-F238E27FC236}">
                <a16:creationId xmlns:a16="http://schemas.microsoft.com/office/drawing/2014/main" id="{A778F573-3F24-3511-210A-2ABA529515C9}"/>
              </a:ext>
            </a:extLst>
          </p:cNvPr>
          <p:cNvGrpSpPr/>
          <p:nvPr/>
        </p:nvGrpSpPr>
        <p:grpSpPr>
          <a:xfrm>
            <a:off x="8496661" y="1785136"/>
            <a:ext cx="904514" cy="380672"/>
            <a:chOff x="3955277" y="1768982"/>
            <a:chExt cx="904514" cy="380672"/>
          </a:xfrm>
        </p:grpSpPr>
        <p:cxnSp>
          <p:nvCxnSpPr>
            <p:cNvPr id="124" name="Straight Connector 123">
              <a:extLst>
                <a:ext uri="{FF2B5EF4-FFF2-40B4-BE49-F238E27FC236}">
                  <a16:creationId xmlns:a16="http://schemas.microsoft.com/office/drawing/2014/main" id="{0CACB487-25FE-242F-F335-73B2BACEE1DE}"/>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2EBEBE2A-8322-B37E-79F3-4C74A49442B5}"/>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2476F929-57E8-B8DA-6D11-9C4ECAAECAC6}"/>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DE34AB28-51FD-1F14-E71D-2C1B691ED13D}"/>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E929083A-9EFE-05A3-78C5-5C320A08FC05}"/>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37176F90-4601-9158-400D-412A92551BA7}"/>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D2846DE5-CECD-51A7-29E3-578146C3157C}"/>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7ED68529-C1AC-EF83-04B2-A7BA507EE3E9}"/>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25858020-2F71-942C-1B03-D6974AFD4592}"/>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EB476596-6DFC-4593-2C68-76251D368883}"/>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88BB051E-50B5-640F-76B6-0EFBC9B14E49}"/>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727E24D8-36C2-713A-0790-919AB18DEAD6}"/>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B9C14DF6-507C-693C-ECCC-47CD4D05B99E}"/>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A1AA7CE4-35D7-FE30-1C80-2EA9374AFDBE}"/>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B993B3BC-6F0F-AF45-013D-C70CF31FF2B9}"/>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194FB978-7D93-D129-01E9-E91E883FCE4D}"/>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0A0C0DA4-C3FB-41B4-F67A-53AE83506A3F}"/>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1" name="Group 140">
            <a:extLst>
              <a:ext uri="{FF2B5EF4-FFF2-40B4-BE49-F238E27FC236}">
                <a16:creationId xmlns:a16="http://schemas.microsoft.com/office/drawing/2014/main" id="{B57EE562-0AE8-E6CD-031B-9D67B9E03EA0}"/>
              </a:ext>
            </a:extLst>
          </p:cNvPr>
          <p:cNvGrpSpPr/>
          <p:nvPr/>
        </p:nvGrpSpPr>
        <p:grpSpPr>
          <a:xfrm>
            <a:off x="7581464" y="1785136"/>
            <a:ext cx="904514" cy="380672"/>
            <a:chOff x="3955277" y="1768982"/>
            <a:chExt cx="904514" cy="380672"/>
          </a:xfrm>
        </p:grpSpPr>
        <p:cxnSp>
          <p:nvCxnSpPr>
            <p:cNvPr id="142" name="Straight Connector 141">
              <a:extLst>
                <a:ext uri="{FF2B5EF4-FFF2-40B4-BE49-F238E27FC236}">
                  <a16:creationId xmlns:a16="http://schemas.microsoft.com/office/drawing/2014/main" id="{0BB9391B-9438-FA9D-5F0B-1446526C3737}"/>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3A039C12-D160-8B3D-70A4-28D575D555AA}"/>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8E39E4D4-5D0B-9A52-7875-BE72907D65E7}"/>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F1B48963-2629-EAF4-6BC3-02664114DF23}"/>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0055AA03-563F-8927-FE7B-BC526ADFB311}"/>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38F82F14-CF54-B0D6-21ED-F4983B3530C1}"/>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F9A5826C-13A9-724D-42DC-8DDD4769EB77}"/>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AAE6616F-E5EF-947E-D73D-38FB1B0213BA}"/>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1C82FA67-DB5F-465E-3573-47A67C641A98}"/>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DAE7D9F2-BF7A-6991-9EA0-D320E7F900BE}"/>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4CFC5794-E8E5-E536-E2E0-C514E04FC150}"/>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5F4E014B-25C7-DD6E-5D07-26B89D05F8EF}"/>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BB1A7EB3-3110-3F73-3662-E72058910AE0}"/>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DEA21BFB-7971-23D7-8069-CD93DAAB881A}"/>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56EA0824-D3B2-0FCE-DFAB-17A74ABB2ABD}"/>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A4EAAAF7-D569-662A-CF03-D223315B9E19}"/>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7696CB26-3A2F-755F-B847-C44022644A06}"/>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9" name="Group 158">
            <a:extLst>
              <a:ext uri="{FF2B5EF4-FFF2-40B4-BE49-F238E27FC236}">
                <a16:creationId xmlns:a16="http://schemas.microsoft.com/office/drawing/2014/main" id="{F22B6CB6-C15F-02D2-8B11-A87EC23B7CAA}"/>
              </a:ext>
            </a:extLst>
          </p:cNvPr>
          <p:cNvGrpSpPr/>
          <p:nvPr/>
        </p:nvGrpSpPr>
        <p:grpSpPr>
          <a:xfrm>
            <a:off x="10280094" y="1785136"/>
            <a:ext cx="904514" cy="380672"/>
            <a:chOff x="3955277" y="1768982"/>
            <a:chExt cx="904514" cy="380672"/>
          </a:xfrm>
        </p:grpSpPr>
        <p:cxnSp>
          <p:nvCxnSpPr>
            <p:cNvPr id="160" name="Straight Connector 159">
              <a:extLst>
                <a:ext uri="{FF2B5EF4-FFF2-40B4-BE49-F238E27FC236}">
                  <a16:creationId xmlns:a16="http://schemas.microsoft.com/office/drawing/2014/main" id="{48801444-696F-AFEA-7C6F-8733A34ADA60}"/>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C05FD01F-0765-A152-3CCA-B3059C7B51A0}"/>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87564C14-907E-603B-795D-BC7CB55807BD}"/>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EFD60257-FB82-BDF9-52A0-261199EA13EF}"/>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F6ABDC07-5D30-19DF-0D79-EED25FD11520}"/>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61045A3E-712D-35DA-7319-EA968CBD8ED6}"/>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79019DDC-9E90-11C7-6F07-FA1459BA8572}"/>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5C9583B2-D71C-C22C-F12D-8459C5072C91}"/>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9E4A0E4B-CB04-4240-9A4E-7D5BE38FF438}"/>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82DECC68-36EE-D119-7ADF-8F40294641D7}"/>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CB9E6A67-D8F7-93B8-8134-362B9BFC6C4A}"/>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763E5B69-A0F2-9CE4-F19A-19744BFE6F28}"/>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200D7713-E6A5-2D48-3A15-6C2BD4CBA276}"/>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587CAD3F-A128-FC8B-F965-6FD9530112C1}"/>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1972C840-E0A4-AC22-76EE-52DBF6398AB3}"/>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5C87F4D5-AA8E-CC45-9232-3E3880CBAC96}"/>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D402B00A-C068-6900-137C-C336FE5A01B9}"/>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7" name="Group 176">
            <a:extLst>
              <a:ext uri="{FF2B5EF4-FFF2-40B4-BE49-F238E27FC236}">
                <a16:creationId xmlns:a16="http://schemas.microsoft.com/office/drawing/2014/main" id="{8407D7E1-3F63-1872-A5FA-569CD92802AB}"/>
              </a:ext>
            </a:extLst>
          </p:cNvPr>
          <p:cNvGrpSpPr/>
          <p:nvPr/>
        </p:nvGrpSpPr>
        <p:grpSpPr>
          <a:xfrm>
            <a:off x="9364897" y="1785136"/>
            <a:ext cx="904514" cy="380672"/>
            <a:chOff x="3955277" y="1768982"/>
            <a:chExt cx="904514" cy="380672"/>
          </a:xfrm>
        </p:grpSpPr>
        <p:cxnSp>
          <p:nvCxnSpPr>
            <p:cNvPr id="178" name="Straight Connector 177">
              <a:extLst>
                <a:ext uri="{FF2B5EF4-FFF2-40B4-BE49-F238E27FC236}">
                  <a16:creationId xmlns:a16="http://schemas.microsoft.com/office/drawing/2014/main" id="{EF7A8221-AFF8-D4BF-0E57-57F5EE024089}"/>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D16538F6-82B3-44D4-D638-735144B93E88}"/>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5A1E8CBA-B9F6-9D9B-5478-5FF9D28AA791}"/>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69A720A5-B7D0-3DE8-C210-BF978691CFD7}"/>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AE89FA3F-A6F6-2D9B-D760-0048DAF6F97B}"/>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F41A59E3-A703-B136-DC10-D2904E29A7DB}"/>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95A8FDFD-6A3F-A60C-1092-425FB66BDE2F}"/>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DDF7697B-B091-E67F-A8B6-A5811B52E615}"/>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A8D564AE-2B57-92C5-75A2-BDF260E6EF85}"/>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4B394B87-CD16-7937-0C45-FCB604241AE0}"/>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CEEB3B8D-0D80-5DEA-939C-79EF2939B337}"/>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52CC561A-851B-14F5-FD9D-E1B12816B235}"/>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1A5DE629-FF14-F23E-475B-97D4BE5CBD77}"/>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E67896A7-BFE4-6528-D021-40588A1E2C36}"/>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81CF94BF-6B36-F4AE-A262-4C41F117CEC0}"/>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E6B86C9B-33A8-9ECD-9041-E0CF1F0B2C15}"/>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5591AF42-578C-A022-D759-96FDDE37D620}"/>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195" name="Table 195">
            <a:extLst>
              <a:ext uri="{FF2B5EF4-FFF2-40B4-BE49-F238E27FC236}">
                <a16:creationId xmlns:a16="http://schemas.microsoft.com/office/drawing/2014/main" id="{52D70494-F203-6B48-C1B2-6574ADD4C166}"/>
              </a:ext>
            </a:extLst>
          </p:cNvPr>
          <p:cNvGraphicFramePr>
            <a:graphicFrameLocks noGrp="1"/>
          </p:cNvGraphicFramePr>
          <p:nvPr/>
        </p:nvGraphicFramePr>
        <p:xfrm>
          <a:off x="3056713" y="3308790"/>
          <a:ext cx="8127991" cy="370840"/>
        </p:xfrm>
        <a:graphic>
          <a:graphicData uri="http://schemas.openxmlformats.org/drawingml/2006/table">
            <a:tbl>
              <a:tblPr firstRow="1" bandRow="1">
                <a:tableStyleId>{4CE2D9AB-6080-4C24-9549-F0847BFA2F4B}</a:tableStyleId>
              </a:tblPr>
              <a:tblGrid>
                <a:gridCol w="427789">
                  <a:extLst>
                    <a:ext uri="{9D8B030D-6E8A-4147-A177-3AD203B41FA5}">
                      <a16:colId xmlns:a16="http://schemas.microsoft.com/office/drawing/2014/main" val="3333884028"/>
                    </a:ext>
                  </a:extLst>
                </a:gridCol>
                <a:gridCol w="427789">
                  <a:extLst>
                    <a:ext uri="{9D8B030D-6E8A-4147-A177-3AD203B41FA5}">
                      <a16:colId xmlns:a16="http://schemas.microsoft.com/office/drawing/2014/main" val="3684925801"/>
                    </a:ext>
                  </a:extLst>
                </a:gridCol>
                <a:gridCol w="427789">
                  <a:extLst>
                    <a:ext uri="{9D8B030D-6E8A-4147-A177-3AD203B41FA5}">
                      <a16:colId xmlns:a16="http://schemas.microsoft.com/office/drawing/2014/main" val="77517851"/>
                    </a:ext>
                  </a:extLst>
                </a:gridCol>
                <a:gridCol w="427789">
                  <a:extLst>
                    <a:ext uri="{9D8B030D-6E8A-4147-A177-3AD203B41FA5}">
                      <a16:colId xmlns:a16="http://schemas.microsoft.com/office/drawing/2014/main" val="983970927"/>
                    </a:ext>
                  </a:extLst>
                </a:gridCol>
                <a:gridCol w="427789">
                  <a:extLst>
                    <a:ext uri="{9D8B030D-6E8A-4147-A177-3AD203B41FA5}">
                      <a16:colId xmlns:a16="http://schemas.microsoft.com/office/drawing/2014/main" val="3846862395"/>
                    </a:ext>
                  </a:extLst>
                </a:gridCol>
                <a:gridCol w="427789">
                  <a:extLst>
                    <a:ext uri="{9D8B030D-6E8A-4147-A177-3AD203B41FA5}">
                      <a16:colId xmlns:a16="http://schemas.microsoft.com/office/drawing/2014/main" val="3900531259"/>
                    </a:ext>
                  </a:extLst>
                </a:gridCol>
                <a:gridCol w="427789">
                  <a:extLst>
                    <a:ext uri="{9D8B030D-6E8A-4147-A177-3AD203B41FA5}">
                      <a16:colId xmlns:a16="http://schemas.microsoft.com/office/drawing/2014/main" val="3923322682"/>
                    </a:ext>
                  </a:extLst>
                </a:gridCol>
                <a:gridCol w="427789">
                  <a:extLst>
                    <a:ext uri="{9D8B030D-6E8A-4147-A177-3AD203B41FA5}">
                      <a16:colId xmlns:a16="http://schemas.microsoft.com/office/drawing/2014/main" val="592339024"/>
                    </a:ext>
                  </a:extLst>
                </a:gridCol>
                <a:gridCol w="427789">
                  <a:extLst>
                    <a:ext uri="{9D8B030D-6E8A-4147-A177-3AD203B41FA5}">
                      <a16:colId xmlns:a16="http://schemas.microsoft.com/office/drawing/2014/main" val="2648546241"/>
                    </a:ext>
                  </a:extLst>
                </a:gridCol>
                <a:gridCol w="427789">
                  <a:extLst>
                    <a:ext uri="{9D8B030D-6E8A-4147-A177-3AD203B41FA5}">
                      <a16:colId xmlns:a16="http://schemas.microsoft.com/office/drawing/2014/main" val="3613046465"/>
                    </a:ext>
                  </a:extLst>
                </a:gridCol>
                <a:gridCol w="427789">
                  <a:extLst>
                    <a:ext uri="{9D8B030D-6E8A-4147-A177-3AD203B41FA5}">
                      <a16:colId xmlns:a16="http://schemas.microsoft.com/office/drawing/2014/main" val="2661524573"/>
                    </a:ext>
                  </a:extLst>
                </a:gridCol>
                <a:gridCol w="427789">
                  <a:extLst>
                    <a:ext uri="{9D8B030D-6E8A-4147-A177-3AD203B41FA5}">
                      <a16:colId xmlns:a16="http://schemas.microsoft.com/office/drawing/2014/main" val="3975830624"/>
                    </a:ext>
                  </a:extLst>
                </a:gridCol>
                <a:gridCol w="427789">
                  <a:extLst>
                    <a:ext uri="{9D8B030D-6E8A-4147-A177-3AD203B41FA5}">
                      <a16:colId xmlns:a16="http://schemas.microsoft.com/office/drawing/2014/main" val="2194111076"/>
                    </a:ext>
                  </a:extLst>
                </a:gridCol>
                <a:gridCol w="427789">
                  <a:extLst>
                    <a:ext uri="{9D8B030D-6E8A-4147-A177-3AD203B41FA5}">
                      <a16:colId xmlns:a16="http://schemas.microsoft.com/office/drawing/2014/main" val="2516078924"/>
                    </a:ext>
                  </a:extLst>
                </a:gridCol>
                <a:gridCol w="427789">
                  <a:extLst>
                    <a:ext uri="{9D8B030D-6E8A-4147-A177-3AD203B41FA5}">
                      <a16:colId xmlns:a16="http://schemas.microsoft.com/office/drawing/2014/main" val="515900144"/>
                    </a:ext>
                  </a:extLst>
                </a:gridCol>
                <a:gridCol w="427789">
                  <a:extLst>
                    <a:ext uri="{9D8B030D-6E8A-4147-A177-3AD203B41FA5}">
                      <a16:colId xmlns:a16="http://schemas.microsoft.com/office/drawing/2014/main" val="1384245908"/>
                    </a:ext>
                  </a:extLst>
                </a:gridCol>
                <a:gridCol w="427789">
                  <a:extLst>
                    <a:ext uri="{9D8B030D-6E8A-4147-A177-3AD203B41FA5}">
                      <a16:colId xmlns:a16="http://schemas.microsoft.com/office/drawing/2014/main" val="2546526857"/>
                    </a:ext>
                  </a:extLst>
                </a:gridCol>
                <a:gridCol w="427789">
                  <a:extLst>
                    <a:ext uri="{9D8B030D-6E8A-4147-A177-3AD203B41FA5}">
                      <a16:colId xmlns:a16="http://schemas.microsoft.com/office/drawing/2014/main" val="2112228010"/>
                    </a:ext>
                  </a:extLst>
                </a:gridCol>
                <a:gridCol w="427789">
                  <a:extLst>
                    <a:ext uri="{9D8B030D-6E8A-4147-A177-3AD203B41FA5}">
                      <a16:colId xmlns:a16="http://schemas.microsoft.com/office/drawing/2014/main" val="1870698447"/>
                    </a:ext>
                  </a:extLst>
                </a:gridCol>
              </a:tblGrid>
              <a:tr h="370840">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solidFill>
                      <a:schemeClr val="accent3">
                        <a:lumMod val="75000"/>
                      </a:schemeClr>
                    </a:solidFill>
                  </a:tcPr>
                </a:tc>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884251733"/>
                  </a:ext>
                </a:extLst>
              </a:tr>
            </a:tbl>
          </a:graphicData>
        </a:graphic>
      </p:graphicFrame>
      <p:grpSp>
        <p:nvGrpSpPr>
          <p:cNvPr id="196" name="Group 195">
            <a:extLst>
              <a:ext uri="{FF2B5EF4-FFF2-40B4-BE49-F238E27FC236}">
                <a16:creationId xmlns:a16="http://schemas.microsoft.com/office/drawing/2014/main" id="{14AE8B8A-9E5D-B0F6-F08D-45FF562D6F58}"/>
              </a:ext>
            </a:extLst>
          </p:cNvPr>
          <p:cNvGrpSpPr/>
          <p:nvPr/>
        </p:nvGrpSpPr>
        <p:grpSpPr>
          <a:xfrm>
            <a:off x="7741340" y="3295426"/>
            <a:ext cx="904514" cy="380672"/>
            <a:chOff x="3955277" y="1768982"/>
            <a:chExt cx="904514" cy="380672"/>
          </a:xfrm>
        </p:grpSpPr>
        <p:cxnSp>
          <p:nvCxnSpPr>
            <p:cNvPr id="197" name="Straight Connector 196">
              <a:extLst>
                <a:ext uri="{FF2B5EF4-FFF2-40B4-BE49-F238E27FC236}">
                  <a16:creationId xmlns:a16="http://schemas.microsoft.com/office/drawing/2014/main" id="{B6F808D5-BA99-DF54-6556-A9DD4D5C5A4C}"/>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85F6518D-2ACC-732A-BA80-E2401C813780}"/>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00B26F6A-D737-C8C8-B3C4-D03103812C18}"/>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A2967F71-D7C7-2F57-7B7F-1202A298F0C9}"/>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08E0E1C1-BA89-D64A-1ACA-78B6DFA6CA4C}"/>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a16="http://schemas.microsoft.com/office/drawing/2014/main" id="{3657AEBA-7190-5BE7-67E3-9C28FD0821DE}"/>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2D208E68-74B5-EC0D-77A9-BC0E067FF808}"/>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4A599C5D-A7B9-1511-5F54-7E476DF21CFE}"/>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04F1FF8A-9CAC-7F96-3A71-96C9A557823E}"/>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A2A733E2-049C-FD90-ADAB-729288D7221F}"/>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B8DB68DE-DE0A-F5A8-CE3B-ACB0C7968AF7}"/>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DD754E2C-B1FB-D21C-47A1-3CCA2C618567}"/>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78E58362-057C-4B42-DF25-C47CBD743293}"/>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99DFB34E-0DA4-AA19-B7A5-33EB07752F79}"/>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32882CFB-0858-6DA1-CA6F-33F0C1484F56}"/>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5376D7E2-F2C9-0377-0B14-80C35D33C5E7}"/>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39E617E1-DD09-A0D8-0F2B-C3D677A55A05}"/>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4" name="Group 213">
            <a:extLst>
              <a:ext uri="{FF2B5EF4-FFF2-40B4-BE49-F238E27FC236}">
                <a16:creationId xmlns:a16="http://schemas.microsoft.com/office/drawing/2014/main" id="{2201333E-E9F8-8109-F9FE-0AF7CC2BA2BA}"/>
              </a:ext>
            </a:extLst>
          </p:cNvPr>
          <p:cNvGrpSpPr/>
          <p:nvPr/>
        </p:nvGrpSpPr>
        <p:grpSpPr>
          <a:xfrm>
            <a:off x="6877782" y="3288688"/>
            <a:ext cx="904514" cy="380672"/>
            <a:chOff x="3955277" y="1768982"/>
            <a:chExt cx="904514" cy="380672"/>
          </a:xfrm>
        </p:grpSpPr>
        <p:cxnSp>
          <p:nvCxnSpPr>
            <p:cNvPr id="215" name="Straight Connector 214">
              <a:extLst>
                <a:ext uri="{FF2B5EF4-FFF2-40B4-BE49-F238E27FC236}">
                  <a16:creationId xmlns:a16="http://schemas.microsoft.com/office/drawing/2014/main" id="{FAF41E17-BA79-A10B-A249-36BF4DF206AF}"/>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A510B1EF-F760-E40E-299D-5785304EAC96}"/>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0672A270-5B1C-FCC8-CEFB-982D71E0B32D}"/>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a:extLst>
                <a:ext uri="{FF2B5EF4-FFF2-40B4-BE49-F238E27FC236}">
                  <a16:creationId xmlns:a16="http://schemas.microsoft.com/office/drawing/2014/main" id="{CE40BCEB-736B-1B64-3AB9-7D2683364B5C}"/>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078B7A21-7DB6-DE75-B637-A683BC2EB860}"/>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77A1B704-5C25-A3AB-7366-509FADC7981D}"/>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857A4344-C0BC-9283-384A-2BD9E05C0782}"/>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D4C90FA2-0CB7-C1C9-320A-D519DE3CAFFC}"/>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BEA919A7-7EB2-FCFF-B701-0C83723ED4E5}"/>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a:extLst>
                <a:ext uri="{FF2B5EF4-FFF2-40B4-BE49-F238E27FC236}">
                  <a16:creationId xmlns:a16="http://schemas.microsoft.com/office/drawing/2014/main" id="{39282280-CC8F-C699-E326-A613C23762F9}"/>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9D56D366-7E27-DAE5-C320-F322D87329A6}"/>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a:extLst>
                <a:ext uri="{FF2B5EF4-FFF2-40B4-BE49-F238E27FC236}">
                  <a16:creationId xmlns:a16="http://schemas.microsoft.com/office/drawing/2014/main" id="{5C86D66B-51F0-C652-84AB-451EF91D2C72}"/>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a:extLst>
                <a:ext uri="{FF2B5EF4-FFF2-40B4-BE49-F238E27FC236}">
                  <a16:creationId xmlns:a16="http://schemas.microsoft.com/office/drawing/2014/main" id="{0C8873BF-F939-A6C0-D52E-C716B89DE230}"/>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a:extLst>
                <a:ext uri="{FF2B5EF4-FFF2-40B4-BE49-F238E27FC236}">
                  <a16:creationId xmlns:a16="http://schemas.microsoft.com/office/drawing/2014/main" id="{B2F745C5-B46B-76F1-631D-C8D20B88E186}"/>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a:extLst>
                <a:ext uri="{FF2B5EF4-FFF2-40B4-BE49-F238E27FC236}">
                  <a16:creationId xmlns:a16="http://schemas.microsoft.com/office/drawing/2014/main" id="{7F679902-6488-4DE6-70B2-8975E07457B4}"/>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a16="http://schemas.microsoft.com/office/drawing/2014/main" id="{3001EA11-4537-FE9B-39AD-783FE60D3B63}"/>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14DA2914-A182-121E-D21F-32ECA454D4D0}"/>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32" name="Group 231">
            <a:extLst>
              <a:ext uri="{FF2B5EF4-FFF2-40B4-BE49-F238E27FC236}">
                <a16:creationId xmlns:a16="http://schemas.microsoft.com/office/drawing/2014/main" id="{9C6EEA19-1DB3-C961-CC6F-34C2A543E99C}"/>
              </a:ext>
            </a:extLst>
          </p:cNvPr>
          <p:cNvGrpSpPr/>
          <p:nvPr/>
        </p:nvGrpSpPr>
        <p:grpSpPr>
          <a:xfrm>
            <a:off x="9469100" y="3288688"/>
            <a:ext cx="429087" cy="380672"/>
            <a:chOff x="3955277" y="1768982"/>
            <a:chExt cx="429087" cy="380672"/>
          </a:xfrm>
        </p:grpSpPr>
        <p:cxnSp>
          <p:nvCxnSpPr>
            <p:cNvPr id="233" name="Straight Connector 232">
              <a:extLst>
                <a:ext uri="{FF2B5EF4-FFF2-40B4-BE49-F238E27FC236}">
                  <a16:creationId xmlns:a16="http://schemas.microsoft.com/office/drawing/2014/main" id="{9D58D5AD-72F6-4B26-0C51-CB0E40CEFEC4}"/>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a16="http://schemas.microsoft.com/office/drawing/2014/main" id="{F184D414-138E-52A2-5761-6129980EF3DA}"/>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a16="http://schemas.microsoft.com/office/drawing/2014/main" id="{0CC8C46A-69EF-F7D3-FE33-68971F79827B}"/>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a16="http://schemas.microsoft.com/office/drawing/2014/main" id="{A51D52E1-CD27-2344-B78D-16CDEB089257}"/>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BA0C0820-6BC3-E40B-E72C-006D0970C6B3}"/>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a16="http://schemas.microsoft.com/office/drawing/2014/main" id="{8630986C-7800-19D7-FB65-27E9C7B8C37B}"/>
                </a:ext>
              </a:extLst>
            </p:cNvPr>
            <p:cNvCxnSpPr>
              <a:cxnSpLocks/>
            </p:cNvCxnSpPr>
            <p:nvPr/>
          </p:nvCxnSpPr>
          <p:spPr>
            <a:xfrm flipH="1">
              <a:off x="4068959" y="1842245"/>
              <a:ext cx="307409" cy="3074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a16="http://schemas.microsoft.com/office/drawing/2014/main" id="{63E3D458-F1BA-0D78-B084-EC8585624DCC}"/>
                </a:ext>
              </a:extLst>
            </p:cNvPr>
            <p:cNvCxnSpPr>
              <a:cxnSpLocks/>
            </p:cNvCxnSpPr>
            <p:nvPr/>
          </p:nvCxnSpPr>
          <p:spPr>
            <a:xfrm flipH="1">
              <a:off x="4144628" y="1919053"/>
              <a:ext cx="230601" cy="2306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a:extLst>
                <a:ext uri="{FF2B5EF4-FFF2-40B4-BE49-F238E27FC236}">
                  <a16:creationId xmlns:a16="http://schemas.microsoft.com/office/drawing/2014/main" id="{26C913BD-C19D-701F-16D2-2FAEB8FA7B39}"/>
                </a:ext>
              </a:extLst>
            </p:cNvPr>
            <p:cNvCxnSpPr>
              <a:cxnSpLocks/>
            </p:cNvCxnSpPr>
            <p:nvPr/>
          </p:nvCxnSpPr>
          <p:spPr>
            <a:xfrm flipH="1">
              <a:off x="4220297" y="1985587"/>
              <a:ext cx="164067" cy="1640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a16="http://schemas.microsoft.com/office/drawing/2014/main" id="{922F1EC8-5915-5A4A-E352-2DED4ADC7E98}"/>
                </a:ext>
              </a:extLst>
            </p:cNvPr>
            <p:cNvCxnSpPr>
              <a:cxnSpLocks/>
            </p:cNvCxnSpPr>
            <p:nvPr/>
          </p:nvCxnSpPr>
          <p:spPr>
            <a:xfrm flipH="1">
              <a:off x="4295496" y="2075455"/>
              <a:ext cx="74199" cy="741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9" name="Straight Connector 248">
              <a:extLst>
                <a:ext uri="{FF2B5EF4-FFF2-40B4-BE49-F238E27FC236}">
                  <a16:creationId xmlns:a16="http://schemas.microsoft.com/office/drawing/2014/main" id="{F75AF82D-F29E-BDFC-0B9F-1AC8CCCE59EA}"/>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0" name="Group 249">
            <a:extLst>
              <a:ext uri="{FF2B5EF4-FFF2-40B4-BE49-F238E27FC236}">
                <a16:creationId xmlns:a16="http://schemas.microsoft.com/office/drawing/2014/main" id="{8A8A3F04-68D9-C362-BB81-AF6A4F25EACA}"/>
              </a:ext>
            </a:extLst>
          </p:cNvPr>
          <p:cNvGrpSpPr/>
          <p:nvPr/>
        </p:nvGrpSpPr>
        <p:grpSpPr>
          <a:xfrm>
            <a:off x="8605659" y="3288688"/>
            <a:ext cx="904514" cy="380672"/>
            <a:chOff x="3955277" y="1768982"/>
            <a:chExt cx="904514" cy="380672"/>
          </a:xfrm>
        </p:grpSpPr>
        <p:cxnSp>
          <p:nvCxnSpPr>
            <p:cNvPr id="251" name="Straight Connector 250">
              <a:extLst>
                <a:ext uri="{FF2B5EF4-FFF2-40B4-BE49-F238E27FC236}">
                  <a16:creationId xmlns:a16="http://schemas.microsoft.com/office/drawing/2014/main" id="{B5154B87-2602-F906-B70B-097818DBF917}"/>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9567DDD1-2FAC-3C32-B753-931D1883BC98}"/>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530D4EA3-D7B6-14FD-BD66-B1C002A18358}"/>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a:extLst>
                <a:ext uri="{FF2B5EF4-FFF2-40B4-BE49-F238E27FC236}">
                  <a16:creationId xmlns:a16="http://schemas.microsoft.com/office/drawing/2014/main" id="{A5E55DEE-03DD-9A62-BFB6-4DF03A9B3B55}"/>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5" name="Straight Connector 254">
              <a:extLst>
                <a:ext uri="{FF2B5EF4-FFF2-40B4-BE49-F238E27FC236}">
                  <a16:creationId xmlns:a16="http://schemas.microsoft.com/office/drawing/2014/main" id="{46FCF997-995B-0D25-8058-7083DB99909D}"/>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2AF1F655-5F19-E186-B520-7CE8D08A4FBD}"/>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a16="http://schemas.microsoft.com/office/drawing/2014/main" id="{C2F68AC6-4C1C-066F-7680-78A63F6796EF}"/>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ACC98BCF-B791-D60F-B20F-8C15AF373574}"/>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FB1DA0BD-7468-E2EB-0EFC-31037AA86E61}"/>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39A81807-9840-EB24-5867-780F9ADACE55}"/>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1337A8C-9544-8555-0E25-1BDC01521E2B}"/>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0B73B241-D761-BBC2-D4AF-7167A9C04871}"/>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EA8F96C6-48CE-897C-C4EF-B3608CE2A91F}"/>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BA5E073A-D84E-85D3-659C-F62C22AA18C7}"/>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D8229305-C214-F9D8-A401-A0CF218E79CE}"/>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D06A43F0-9816-4B4E-0086-80A5F12B4ECC}"/>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8EA831E7-95D3-F49C-C879-6808150274BA}"/>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272" name="Table 272">
            <a:extLst>
              <a:ext uri="{FF2B5EF4-FFF2-40B4-BE49-F238E27FC236}">
                <a16:creationId xmlns:a16="http://schemas.microsoft.com/office/drawing/2014/main" id="{980989C4-9E27-9AD3-2EB3-01DE9ADAB9F4}"/>
              </a:ext>
            </a:extLst>
          </p:cNvPr>
          <p:cNvGraphicFramePr>
            <a:graphicFrameLocks noGrp="1"/>
          </p:cNvGraphicFramePr>
          <p:nvPr/>
        </p:nvGraphicFramePr>
        <p:xfrm>
          <a:off x="3056705" y="4739143"/>
          <a:ext cx="8127990" cy="370840"/>
        </p:xfrm>
        <a:graphic>
          <a:graphicData uri="http://schemas.openxmlformats.org/drawingml/2006/table">
            <a:tbl>
              <a:tblPr firstRow="1" bandRow="1">
                <a:tableStyleId>{4CE2D9AB-6080-4C24-9549-F0847BFA2F4B}</a:tableStyleId>
              </a:tblPr>
              <a:tblGrid>
                <a:gridCol w="270933">
                  <a:extLst>
                    <a:ext uri="{9D8B030D-6E8A-4147-A177-3AD203B41FA5}">
                      <a16:colId xmlns:a16="http://schemas.microsoft.com/office/drawing/2014/main" val="711438904"/>
                    </a:ext>
                  </a:extLst>
                </a:gridCol>
                <a:gridCol w="270933">
                  <a:extLst>
                    <a:ext uri="{9D8B030D-6E8A-4147-A177-3AD203B41FA5}">
                      <a16:colId xmlns:a16="http://schemas.microsoft.com/office/drawing/2014/main" val="2190994782"/>
                    </a:ext>
                  </a:extLst>
                </a:gridCol>
                <a:gridCol w="270933">
                  <a:extLst>
                    <a:ext uri="{9D8B030D-6E8A-4147-A177-3AD203B41FA5}">
                      <a16:colId xmlns:a16="http://schemas.microsoft.com/office/drawing/2014/main" val="128675025"/>
                    </a:ext>
                  </a:extLst>
                </a:gridCol>
                <a:gridCol w="270933">
                  <a:extLst>
                    <a:ext uri="{9D8B030D-6E8A-4147-A177-3AD203B41FA5}">
                      <a16:colId xmlns:a16="http://schemas.microsoft.com/office/drawing/2014/main" val="2164504089"/>
                    </a:ext>
                  </a:extLst>
                </a:gridCol>
                <a:gridCol w="270933">
                  <a:extLst>
                    <a:ext uri="{9D8B030D-6E8A-4147-A177-3AD203B41FA5}">
                      <a16:colId xmlns:a16="http://schemas.microsoft.com/office/drawing/2014/main" val="1673378205"/>
                    </a:ext>
                  </a:extLst>
                </a:gridCol>
                <a:gridCol w="270933">
                  <a:extLst>
                    <a:ext uri="{9D8B030D-6E8A-4147-A177-3AD203B41FA5}">
                      <a16:colId xmlns:a16="http://schemas.microsoft.com/office/drawing/2014/main" val="1534723448"/>
                    </a:ext>
                  </a:extLst>
                </a:gridCol>
                <a:gridCol w="270933">
                  <a:extLst>
                    <a:ext uri="{9D8B030D-6E8A-4147-A177-3AD203B41FA5}">
                      <a16:colId xmlns:a16="http://schemas.microsoft.com/office/drawing/2014/main" val="3080741243"/>
                    </a:ext>
                  </a:extLst>
                </a:gridCol>
                <a:gridCol w="270933">
                  <a:extLst>
                    <a:ext uri="{9D8B030D-6E8A-4147-A177-3AD203B41FA5}">
                      <a16:colId xmlns:a16="http://schemas.microsoft.com/office/drawing/2014/main" val="2351917594"/>
                    </a:ext>
                  </a:extLst>
                </a:gridCol>
                <a:gridCol w="270933">
                  <a:extLst>
                    <a:ext uri="{9D8B030D-6E8A-4147-A177-3AD203B41FA5}">
                      <a16:colId xmlns:a16="http://schemas.microsoft.com/office/drawing/2014/main" val="2872224635"/>
                    </a:ext>
                  </a:extLst>
                </a:gridCol>
                <a:gridCol w="270933">
                  <a:extLst>
                    <a:ext uri="{9D8B030D-6E8A-4147-A177-3AD203B41FA5}">
                      <a16:colId xmlns:a16="http://schemas.microsoft.com/office/drawing/2014/main" val="3902971342"/>
                    </a:ext>
                  </a:extLst>
                </a:gridCol>
                <a:gridCol w="270933">
                  <a:extLst>
                    <a:ext uri="{9D8B030D-6E8A-4147-A177-3AD203B41FA5}">
                      <a16:colId xmlns:a16="http://schemas.microsoft.com/office/drawing/2014/main" val="2864828418"/>
                    </a:ext>
                  </a:extLst>
                </a:gridCol>
                <a:gridCol w="270933">
                  <a:extLst>
                    <a:ext uri="{9D8B030D-6E8A-4147-A177-3AD203B41FA5}">
                      <a16:colId xmlns:a16="http://schemas.microsoft.com/office/drawing/2014/main" val="3171104554"/>
                    </a:ext>
                  </a:extLst>
                </a:gridCol>
                <a:gridCol w="270933">
                  <a:extLst>
                    <a:ext uri="{9D8B030D-6E8A-4147-A177-3AD203B41FA5}">
                      <a16:colId xmlns:a16="http://schemas.microsoft.com/office/drawing/2014/main" val="758579934"/>
                    </a:ext>
                  </a:extLst>
                </a:gridCol>
                <a:gridCol w="270933">
                  <a:extLst>
                    <a:ext uri="{9D8B030D-6E8A-4147-A177-3AD203B41FA5}">
                      <a16:colId xmlns:a16="http://schemas.microsoft.com/office/drawing/2014/main" val="158453330"/>
                    </a:ext>
                  </a:extLst>
                </a:gridCol>
                <a:gridCol w="270933">
                  <a:extLst>
                    <a:ext uri="{9D8B030D-6E8A-4147-A177-3AD203B41FA5}">
                      <a16:colId xmlns:a16="http://schemas.microsoft.com/office/drawing/2014/main" val="726514376"/>
                    </a:ext>
                  </a:extLst>
                </a:gridCol>
                <a:gridCol w="270933">
                  <a:extLst>
                    <a:ext uri="{9D8B030D-6E8A-4147-A177-3AD203B41FA5}">
                      <a16:colId xmlns:a16="http://schemas.microsoft.com/office/drawing/2014/main" val="2264115164"/>
                    </a:ext>
                  </a:extLst>
                </a:gridCol>
                <a:gridCol w="270933">
                  <a:extLst>
                    <a:ext uri="{9D8B030D-6E8A-4147-A177-3AD203B41FA5}">
                      <a16:colId xmlns:a16="http://schemas.microsoft.com/office/drawing/2014/main" val="2900146125"/>
                    </a:ext>
                  </a:extLst>
                </a:gridCol>
                <a:gridCol w="270933">
                  <a:extLst>
                    <a:ext uri="{9D8B030D-6E8A-4147-A177-3AD203B41FA5}">
                      <a16:colId xmlns:a16="http://schemas.microsoft.com/office/drawing/2014/main" val="3478392308"/>
                    </a:ext>
                  </a:extLst>
                </a:gridCol>
                <a:gridCol w="270933">
                  <a:extLst>
                    <a:ext uri="{9D8B030D-6E8A-4147-A177-3AD203B41FA5}">
                      <a16:colId xmlns:a16="http://schemas.microsoft.com/office/drawing/2014/main" val="1515983507"/>
                    </a:ext>
                  </a:extLst>
                </a:gridCol>
                <a:gridCol w="270933">
                  <a:extLst>
                    <a:ext uri="{9D8B030D-6E8A-4147-A177-3AD203B41FA5}">
                      <a16:colId xmlns:a16="http://schemas.microsoft.com/office/drawing/2014/main" val="988486314"/>
                    </a:ext>
                  </a:extLst>
                </a:gridCol>
                <a:gridCol w="270933">
                  <a:extLst>
                    <a:ext uri="{9D8B030D-6E8A-4147-A177-3AD203B41FA5}">
                      <a16:colId xmlns:a16="http://schemas.microsoft.com/office/drawing/2014/main" val="2832630658"/>
                    </a:ext>
                  </a:extLst>
                </a:gridCol>
                <a:gridCol w="270933">
                  <a:extLst>
                    <a:ext uri="{9D8B030D-6E8A-4147-A177-3AD203B41FA5}">
                      <a16:colId xmlns:a16="http://schemas.microsoft.com/office/drawing/2014/main" val="58804702"/>
                    </a:ext>
                  </a:extLst>
                </a:gridCol>
                <a:gridCol w="270933">
                  <a:extLst>
                    <a:ext uri="{9D8B030D-6E8A-4147-A177-3AD203B41FA5}">
                      <a16:colId xmlns:a16="http://schemas.microsoft.com/office/drawing/2014/main" val="481611354"/>
                    </a:ext>
                  </a:extLst>
                </a:gridCol>
                <a:gridCol w="270933">
                  <a:extLst>
                    <a:ext uri="{9D8B030D-6E8A-4147-A177-3AD203B41FA5}">
                      <a16:colId xmlns:a16="http://schemas.microsoft.com/office/drawing/2014/main" val="2968265871"/>
                    </a:ext>
                  </a:extLst>
                </a:gridCol>
                <a:gridCol w="270933">
                  <a:extLst>
                    <a:ext uri="{9D8B030D-6E8A-4147-A177-3AD203B41FA5}">
                      <a16:colId xmlns:a16="http://schemas.microsoft.com/office/drawing/2014/main" val="3949258232"/>
                    </a:ext>
                  </a:extLst>
                </a:gridCol>
                <a:gridCol w="270933">
                  <a:extLst>
                    <a:ext uri="{9D8B030D-6E8A-4147-A177-3AD203B41FA5}">
                      <a16:colId xmlns:a16="http://schemas.microsoft.com/office/drawing/2014/main" val="2329582787"/>
                    </a:ext>
                  </a:extLst>
                </a:gridCol>
                <a:gridCol w="270933">
                  <a:extLst>
                    <a:ext uri="{9D8B030D-6E8A-4147-A177-3AD203B41FA5}">
                      <a16:colId xmlns:a16="http://schemas.microsoft.com/office/drawing/2014/main" val="1711741848"/>
                    </a:ext>
                  </a:extLst>
                </a:gridCol>
                <a:gridCol w="270933">
                  <a:extLst>
                    <a:ext uri="{9D8B030D-6E8A-4147-A177-3AD203B41FA5}">
                      <a16:colId xmlns:a16="http://schemas.microsoft.com/office/drawing/2014/main" val="875278345"/>
                    </a:ext>
                  </a:extLst>
                </a:gridCol>
                <a:gridCol w="270933">
                  <a:extLst>
                    <a:ext uri="{9D8B030D-6E8A-4147-A177-3AD203B41FA5}">
                      <a16:colId xmlns:a16="http://schemas.microsoft.com/office/drawing/2014/main" val="962989688"/>
                    </a:ext>
                  </a:extLst>
                </a:gridCol>
                <a:gridCol w="270933">
                  <a:extLst>
                    <a:ext uri="{9D8B030D-6E8A-4147-A177-3AD203B41FA5}">
                      <a16:colId xmlns:a16="http://schemas.microsoft.com/office/drawing/2014/main" val="1433694260"/>
                    </a:ext>
                  </a:extLst>
                </a:gridCol>
              </a:tblGrid>
              <a:tr h="370840">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dirty="0"/>
                    </a:p>
                  </a:txBody>
                  <a:tcPr>
                    <a:solidFill>
                      <a:srgbClr val="7030A0"/>
                    </a:solidFill>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2620789"/>
                  </a:ext>
                </a:extLst>
              </a:tr>
            </a:tbl>
          </a:graphicData>
        </a:graphic>
      </p:graphicFrame>
      <p:grpSp>
        <p:nvGrpSpPr>
          <p:cNvPr id="273" name="Group 272">
            <a:extLst>
              <a:ext uri="{FF2B5EF4-FFF2-40B4-BE49-F238E27FC236}">
                <a16:creationId xmlns:a16="http://schemas.microsoft.com/office/drawing/2014/main" id="{FB084D1C-A7B4-66D8-95F8-DE8300AF903E}"/>
              </a:ext>
            </a:extLst>
          </p:cNvPr>
          <p:cNvGrpSpPr/>
          <p:nvPr/>
        </p:nvGrpSpPr>
        <p:grpSpPr>
          <a:xfrm>
            <a:off x="6565114" y="4734227"/>
            <a:ext cx="1092684" cy="380672"/>
            <a:chOff x="3955277" y="1768982"/>
            <a:chExt cx="904514" cy="380672"/>
          </a:xfrm>
        </p:grpSpPr>
        <p:cxnSp>
          <p:nvCxnSpPr>
            <p:cNvPr id="274" name="Straight Connector 273">
              <a:extLst>
                <a:ext uri="{FF2B5EF4-FFF2-40B4-BE49-F238E27FC236}">
                  <a16:creationId xmlns:a16="http://schemas.microsoft.com/office/drawing/2014/main" id="{02FDAA21-3D18-6E87-1CBD-AB768197597C}"/>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AFB2A980-73D1-AAF6-CD56-7C7A98F99BEC}"/>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CEBD6161-F4A6-B5D5-48C5-0838E90ED897}"/>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a:extLst>
                <a:ext uri="{FF2B5EF4-FFF2-40B4-BE49-F238E27FC236}">
                  <a16:creationId xmlns:a16="http://schemas.microsoft.com/office/drawing/2014/main" id="{BD9E8A2E-8D3F-4974-84CD-309C900079A3}"/>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8" name="Straight Connector 277">
              <a:extLst>
                <a:ext uri="{FF2B5EF4-FFF2-40B4-BE49-F238E27FC236}">
                  <a16:creationId xmlns:a16="http://schemas.microsoft.com/office/drawing/2014/main" id="{3A0C5784-E404-31BE-1C51-C4727F899147}"/>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a16="http://schemas.microsoft.com/office/drawing/2014/main" id="{F85175A1-4BED-23D7-6F00-D0F767D35005}"/>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a:extLst>
                <a:ext uri="{FF2B5EF4-FFF2-40B4-BE49-F238E27FC236}">
                  <a16:creationId xmlns:a16="http://schemas.microsoft.com/office/drawing/2014/main" id="{BB34A0CA-1026-7250-5536-B6511370C3BB}"/>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a:extLst>
                <a:ext uri="{FF2B5EF4-FFF2-40B4-BE49-F238E27FC236}">
                  <a16:creationId xmlns:a16="http://schemas.microsoft.com/office/drawing/2014/main" id="{20D28559-C2BB-7064-E414-DDBE03E1FBFD}"/>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2" name="Straight Connector 281">
              <a:extLst>
                <a:ext uri="{FF2B5EF4-FFF2-40B4-BE49-F238E27FC236}">
                  <a16:creationId xmlns:a16="http://schemas.microsoft.com/office/drawing/2014/main" id="{14FCC548-438C-A056-504A-FA7762E4AB34}"/>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a:extLst>
                <a:ext uri="{FF2B5EF4-FFF2-40B4-BE49-F238E27FC236}">
                  <a16:creationId xmlns:a16="http://schemas.microsoft.com/office/drawing/2014/main" id="{2212DAF8-A078-76F3-4241-1B2EBAAAEC6B}"/>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a:extLst>
                <a:ext uri="{FF2B5EF4-FFF2-40B4-BE49-F238E27FC236}">
                  <a16:creationId xmlns:a16="http://schemas.microsoft.com/office/drawing/2014/main" id="{4B6E847B-D457-7EF2-291A-26D502A47620}"/>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5" name="Straight Connector 284">
              <a:extLst>
                <a:ext uri="{FF2B5EF4-FFF2-40B4-BE49-F238E27FC236}">
                  <a16:creationId xmlns:a16="http://schemas.microsoft.com/office/drawing/2014/main" id="{28E24C38-617C-6514-611D-DCA88EE53EF7}"/>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a:extLst>
                <a:ext uri="{FF2B5EF4-FFF2-40B4-BE49-F238E27FC236}">
                  <a16:creationId xmlns:a16="http://schemas.microsoft.com/office/drawing/2014/main" id="{9A55631A-BA0F-6807-F208-B4D28F952EB5}"/>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a:extLst>
                <a:ext uri="{FF2B5EF4-FFF2-40B4-BE49-F238E27FC236}">
                  <a16:creationId xmlns:a16="http://schemas.microsoft.com/office/drawing/2014/main" id="{311CE32D-F00B-5666-A04C-02C25ED39514}"/>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a:extLst>
                <a:ext uri="{FF2B5EF4-FFF2-40B4-BE49-F238E27FC236}">
                  <a16:creationId xmlns:a16="http://schemas.microsoft.com/office/drawing/2014/main" id="{DB958470-16F5-378B-CD73-8B9771C1B458}"/>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B30622F3-4216-0505-D278-2D0F814C39C7}"/>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a16="http://schemas.microsoft.com/office/drawing/2014/main" id="{62548893-3EF2-9C48-A10B-BB49CFBDFE88}"/>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584603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6"/>
                                        </p:tgtEl>
                                        <p:attrNameLst>
                                          <p:attrName>style.visibility</p:attrName>
                                        </p:attrNameLst>
                                      </p:cBhvr>
                                      <p:to>
                                        <p:strVal val="visible"/>
                                      </p:to>
                                    </p:set>
                                    <p:anim calcmode="lin" valueType="num">
                                      <p:cBhvr>
                                        <p:cTn id="14" dur="500" fill="hold"/>
                                        <p:tgtEl>
                                          <p:spTgt spid="86"/>
                                        </p:tgtEl>
                                        <p:attrNameLst>
                                          <p:attrName>ppt_w</p:attrName>
                                        </p:attrNameLst>
                                      </p:cBhvr>
                                      <p:tavLst>
                                        <p:tav tm="0">
                                          <p:val>
                                            <p:fltVal val="0"/>
                                          </p:val>
                                        </p:tav>
                                        <p:tav tm="100000">
                                          <p:val>
                                            <p:strVal val="#ppt_w"/>
                                          </p:val>
                                        </p:tav>
                                      </p:tavLst>
                                    </p:anim>
                                    <p:anim calcmode="lin" valueType="num">
                                      <p:cBhvr>
                                        <p:cTn id="15" dur="500" fill="hold"/>
                                        <p:tgtEl>
                                          <p:spTgt spid="86"/>
                                        </p:tgtEl>
                                        <p:attrNameLst>
                                          <p:attrName>ppt_h</p:attrName>
                                        </p:attrNameLst>
                                      </p:cBhvr>
                                      <p:tavLst>
                                        <p:tav tm="0">
                                          <p:val>
                                            <p:fltVal val="0"/>
                                          </p:val>
                                        </p:tav>
                                        <p:tav tm="100000">
                                          <p:val>
                                            <p:strVal val="#ppt_h"/>
                                          </p:val>
                                        </p:tav>
                                      </p:tavLst>
                                    </p:anim>
                                    <p:animEffect transition="in" filter="fade">
                                      <p:cBhvr>
                                        <p:cTn id="16" dur="500"/>
                                        <p:tgtEl>
                                          <p:spTgt spid="86"/>
                                        </p:tgtEl>
                                      </p:cBhvr>
                                    </p:animEffect>
                                  </p:childTnLst>
                                </p:cTn>
                              </p:par>
                              <p:par>
                                <p:cTn id="17" presetID="53" presetClass="entr" presetSubtype="16"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p:cTn id="19" dur="500" fill="hold"/>
                                        <p:tgtEl>
                                          <p:spTgt spid="105"/>
                                        </p:tgtEl>
                                        <p:attrNameLst>
                                          <p:attrName>ppt_w</p:attrName>
                                        </p:attrNameLst>
                                      </p:cBhvr>
                                      <p:tavLst>
                                        <p:tav tm="0">
                                          <p:val>
                                            <p:fltVal val="0"/>
                                          </p:val>
                                        </p:tav>
                                        <p:tav tm="100000">
                                          <p:val>
                                            <p:strVal val="#ppt_w"/>
                                          </p:val>
                                        </p:tav>
                                      </p:tavLst>
                                    </p:anim>
                                    <p:anim calcmode="lin" valueType="num">
                                      <p:cBhvr>
                                        <p:cTn id="20" dur="500" fill="hold"/>
                                        <p:tgtEl>
                                          <p:spTgt spid="105"/>
                                        </p:tgtEl>
                                        <p:attrNameLst>
                                          <p:attrName>ppt_h</p:attrName>
                                        </p:attrNameLst>
                                      </p:cBhvr>
                                      <p:tavLst>
                                        <p:tav tm="0">
                                          <p:val>
                                            <p:fltVal val="0"/>
                                          </p:val>
                                        </p:tav>
                                        <p:tav tm="100000">
                                          <p:val>
                                            <p:strVal val="#ppt_h"/>
                                          </p:val>
                                        </p:tav>
                                      </p:tavLst>
                                    </p:anim>
                                    <p:animEffect transition="in" filter="fade">
                                      <p:cBhvr>
                                        <p:cTn id="21" dur="500"/>
                                        <p:tgtEl>
                                          <p:spTgt spid="105"/>
                                        </p:tgtEl>
                                      </p:cBhvr>
                                    </p:animEffect>
                                  </p:childTnLst>
                                </p:cTn>
                              </p:par>
                              <p:par>
                                <p:cTn id="22" presetID="53" presetClass="entr" presetSubtype="16" fill="hold" nodeType="withEffect">
                                  <p:stCondLst>
                                    <p:cond delay="0"/>
                                  </p:stCondLst>
                                  <p:childTnLst>
                                    <p:set>
                                      <p:cBhvr>
                                        <p:cTn id="23" dur="1" fill="hold">
                                          <p:stCondLst>
                                            <p:cond delay="0"/>
                                          </p:stCondLst>
                                        </p:cTn>
                                        <p:tgtEl>
                                          <p:spTgt spid="123"/>
                                        </p:tgtEl>
                                        <p:attrNameLst>
                                          <p:attrName>style.visibility</p:attrName>
                                        </p:attrNameLst>
                                      </p:cBhvr>
                                      <p:to>
                                        <p:strVal val="visible"/>
                                      </p:to>
                                    </p:set>
                                    <p:anim calcmode="lin" valueType="num">
                                      <p:cBhvr>
                                        <p:cTn id="24" dur="500" fill="hold"/>
                                        <p:tgtEl>
                                          <p:spTgt spid="123"/>
                                        </p:tgtEl>
                                        <p:attrNameLst>
                                          <p:attrName>ppt_w</p:attrName>
                                        </p:attrNameLst>
                                      </p:cBhvr>
                                      <p:tavLst>
                                        <p:tav tm="0">
                                          <p:val>
                                            <p:fltVal val="0"/>
                                          </p:val>
                                        </p:tav>
                                        <p:tav tm="100000">
                                          <p:val>
                                            <p:strVal val="#ppt_w"/>
                                          </p:val>
                                        </p:tav>
                                      </p:tavLst>
                                    </p:anim>
                                    <p:anim calcmode="lin" valueType="num">
                                      <p:cBhvr>
                                        <p:cTn id="25" dur="500" fill="hold"/>
                                        <p:tgtEl>
                                          <p:spTgt spid="123"/>
                                        </p:tgtEl>
                                        <p:attrNameLst>
                                          <p:attrName>ppt_h</p:attrName>
                                        </p:attrNameLst>
                                      </p:cBhvr>
                                      <p:tavLst>
                                        <p:tav tm="0">
                                          <p:val>
                                            <p:fltVal val="0"/>
                                          </p:val>
                                        </p:tav>
                                        <p:tav tm="100000">
                                          <p:val>
                                            <p:strVal val="#ppt_h"/>
                                          </p:val>
                                        </p:tav>
                                      </p:tavLst>
                                    </p:anim>
                                    <p:animEffect transition="in" filter="fade">
                                      <p:cBhvr>
                                        <p:cTn id="26" dur="500"/>
                                        <p:tgtEl>
                                          <p:spTgt spid="123"/>
                                        </p:tgtEl>
                                      </p:cBhvr>
                                    </p:animEffect>
                                  </p:childTnLst>
                                </p:cTn>
                              </p:par>
                              <p:par>
                                <p:cTn id="27" presetID="53" presetClass="entr" presetSubtype="16" fill="hold" nodeType="withEffect">
                                  <p:stCondLst>
                                    <p:cond delay="0"/>
                                  </p:stCondLst>
                                  <p:childTnLst>
                                    <p:set>
                                      <p:cBhvr>
                                        <p:cTn id="28" dur="1" fill="hold">
                                          <p:stCondLst>
                                            <p:cond delay="0"/>
                                          </p:stCondLst>
                                        </p:cTn>
                                        <p:tgtEl>
                                          <p:spTgt spid="141"/>
                                        </p:tgtEl>
                                        <p:attrNameLst>
                                          <p:attrName>style.visibility</p:attrName>
                                        </p:attrNameLst>
                                      </p:cBhvr>
                                      <p:to>
                                        <p:strVal val="visible"/>
                                      </p:to>
                                    </p:set>
                                    <p:anim calcmode="lin" valueType="num">
                                      <p:cBhvr>
                                        <p:cTn id="29" dur="500" fill="hold"/>
                                        <p:tgtEl>
                                          <p:spTgt spid="141"/>
                                        </p:tgtEl>
                                        <p:attrNameLst>
                                          <p:attrName>ppt_w</p:attrName>
                                        </p:attrNameLst>
                                      </p:cBhvr>
                                      <p:tavLst>
                                        <p:tav tm="0">
                                          <p:val>
                                            <p:fltVal val="0"/>
                                          </p:val>
                                        </p:tav>
                                        <p:tav tm="100000">
                                          <p:val>
                                            <p:strVal val="#ppt_w"/>
                                          </p:val>
                                        </p:tav>
                                      </p:tavLst>
                                    </p:anim>
                                    <p:anim calcmode="lin" valueType="num">
                                      <p:cBhvr>
                                        <p:cTn id="30" dur="500" fill="hold"/>
                                        <p:tgtEl>
                                          <p:spTgt spid="141"/>
                                        </p:tgtEl>
                                        <p:attrNameLst>
                                          <p:attrName>ppt_h</p:attrName>
                                        </p:attrNameLst>
                                      </p:cBhvr>
                                      <p:tavLst>
                                        <p:tav tm="0">
                                          <p:val>
                                            <p:fltVal val="0"/>
                                          </p:val>
                                        </p:tav>
                                        <p:tav tm="100000">
                                          <p:val>
                                            <p:strVal val="#ppt_h"/>
                                          </p:val>
                                        </p:tav>
                                      </p:tavLst>
                                    </p:anim>
                                    <p:animEffect transition="in" filter="fade">
                                      <p:cBhvr>
                                        <p:cTn id="31" dur="500"/>
                                        <p:tgtEl>
                                          <p:spTgt spid="141"/>
                                        </p:tgtEl>
                                      </p:cBhvr>
                                    </p:animEffect>
                                  </p:childTnLst>
                                </p:cTn>
                              </p:par>
                              <p:par>
                                <p:cTn id="32" presetID="53" presetClass="entr" presetSubtype="16" fill="hold" nodeType="withEffect">
                                  <p:stCondLst>
                                    <p:cond delay="0"/>
                                  </p:stCondLst>
                                  <p:childTnLst>
                                    <p:set>
                                      <p:cBhvr>
                                        <p:cTn id="33" dur="1" fill="hold">
                                          <p:stCondLst>
                                            <p:cond delay="0"/>
                                          </p:stCondLst>
                                        </p:cTn>
                                        <p:tgtEl>
                                          <p:spTgt spid="159"/>
                                        </p:tgtEl>
                                        <p:attrNameLst>
                                          <p:attrName>style.visibility</p:attrName>
                                        </p:attrNameLst>
                                      </p:cBhvr>
                                      <p:to>
                                        <p:strVal val="visible"/>
                                      </p:to>
                                    </p:set>
                                    <p:anim calcmode="lin" valueType="num">
                                      <p:cBhvr>
                                        <p:cTn id="34" dur="500" fill="hold"/>
                                        <p:tgtEl>
                                          <p:spTgt spid="159"/>
                                        </p:tgtEl>
                                        <p:attrNameLst>
                                          <p:attrName>ppt_w</p:attrName>
                                        </p:attrNameLst>
                                      </p:cBhvr>
                                      <p:tavLst>
                                        <p:tav tm="0">
                                          <p:val>
                                            <p:fltVal val="0"/>
                                          </p:val>
                                        </p:tav>
                                        <p:tav tm="100000">
                                          <p:val>
                                            <p:strVal val="#ppt_w"/>
                                          </p:val>
                                        </p:tav>
                                      </p:tavLst>
                                    </p:anim>
                                    <p:anim calcmode="lin" valueType="num">
                                      <p:cBhvr>
                                        <p:cTn id="35" dur="500" fill="hold"/>
                                        <p:tgtEl>
                                          <p:spTgt spid="159"/>
                                        </p:tgtEl>
                                        <p:attrNameLst>
                                          <p:attrName>ppt_h</p:attrName>
                                        </p:attrNameLst>
                                      </p:cBhvr>
                                      <p:tavLst>
                                        <p:tav tm="0">
                                          <p:val>
                                            <p:fltVal val="0"/>
                                          </p:val>
                                        </p:tav>
                                        <p:tav tm="100000">
                                          <p:val>
                                            <p:strVal val="#ppt_h"/>
                                          </p:val>
                                        </p:tav>
                                      </p:tavLst>
                                    </p:anim>
                                    <p:animEffect transition="in" filter="fade">
                                      <p:cBhvr>
                                        <p:cTn id="36" dur="500"/>
                                        <p:tgtEl>
                                          <p:spTgt spid="159"/>
                                        </p:tgtEl>
                                      </p:cBhvr>
                                    </p:animEffect>
                                  </p:childTnLst>
                                </p:cTn>
                              </p:par>
                              <p:par>
                                <p:cTn id="37" presetID="53" presetClass="entr" presetSubtype="16" fill="hold" nodeType="with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p:cTn id="39" dur="500" fill="hold"/>
                                        <p:tgtEl>
                                          <p:spTgt spid="177"/>
                                        </p:tgtEl>
                                        <p:attrNameLst>
                                          <p:attrName>ppt_w</p:attrName>
                                        </p:attrNameLst>
                                      </p:cBhvr>
                                      <p:tavLst>
                                        <p:tav tm="0">
                                          <p:val>
                                            <p:fltVal val="0"/>
                                          </p:val>
                                        </p:tav>
                                        <p:tav tm="100000">
                                          <p:val>
                                            <p:strVal val="#ppt_w"/>
                                          </p:val>
                                        </p:tav>
                                      </p:tavLst>
                                    </p:anim>
                                    <p:anim calcmode="lin" valueType="num">
                                      <p:cBhvr>
                                        <p:cTn id="40" dur="500" fill="hold"/>
                                        <p:tgtEl>
                                          <p:spTgt spid="177"/>
                                        </p:tgtEl>
                                        <p:attrNameLst>
                                          <p:attrName>ppt_h</p:attrName>
                                        </p:attrNameLst>
                                      </p:cBhvr>
                                      <p:tavLst>
                                        <p:tav tm="0">
                                          <p:val>
                                            <p:fltVal val="0"/>
                                          </p:val>
                                        </p:tav>
                                        <p:tav tm="100000">
                                          <p:val>
                                            <p:strVal val="#ppt_h"/>
                                          </p:val>
                                        </p:tav>
                                      </p:tavLst>
                                    </p:anim>
                                    <p:animEffect transition="in" filter="fade">
                                      <p:cBhvr>
                                        <p:cTn id="41" dur="500"/>
                                        <p:tgtEl>
                                          <p:spTgt spid="17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195"/>
                                        </p:tgtEl>
                                        <p:attrNameLst>
                                          <p:attrName>style.visibility</p:attrName>
                                        </p:attrNameLst>
                                      </p:cBhvr>
                                      <p:to>
                                        <p:strVal val="visible"/>
                                      </p:to>
                                    </p:set>
                                    <p:anim calcmode="lin" valueType="num">
                                      <p:cBhvr>
                                        <p:cTn id="51" dur="500" fill="hold"/>
                                        <p:tgtEl>
                                          <p:spTgt spid="195"/>
                                        </p:tgtEl>
                                        <p:attrNameLst>
                                          <p:attrName>ppt_w</p:attrName>
                                        </p:attrNameLst>
                                      </p:cBhvr>
                                      <p:tavLst>
                                        <p:tav tm="0">
                                          <p:val>
                                            <p:fltVal val="0"/>
                                          </p:val>
                                        </p:tav>
                                        <p:tav tm="100000">
                                          <p:val>
                                            <p:strVal val="#ppt_w"/>
                                          </p:val>
                                        </p:tav>
                                      </p:tavLst>
                                    </p:anim>
                                    <p:anim calcmode="lin" valueType="num">
                                      <p:cBhvr>
                                        <p:cTn id="52" dur="500" fill="hold"/>
                                        <p:tgtEl>
                                          <p:spTgt spid="195"/>
                                        </p:tgtEl>
                                        <p:attrNameLst>
                                          <p:attrName>ppt_h</p:attrName>
                                        </p:attrNameLst>
                                      </p:cBhvr>
                                      <p:tavLst>
                                        <p:tav tm="0">
                                          <p:val>
                                            <p:fltVal val="0"/>
                                          </p:val>
                                        </p:tav>
                                        <p:tav tm="100000">
                                          <p:val>
                                            <p:strVal val="#ppt_h"/>
                                          </p:val>
                                        </p:tav>
                                      </p:tavLst>
                                    </p:anim>
                                    <p:animEffect transition="in" filter="fade">
                                      <p:cBhvr>
                                        <p:cTn id="53" dur="500"/>
                                        <p:tgtEl>
                                          <p:spTgt spid="195"/>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196"/>
                                        </p:tgtEl>
                                        <p:attrNameLst>
                                          <p:attrName>style.visibility</p:attrName>
                                        </p:attrNameLst>
                                      </p:cBhvr>
                                      <p:to>
                                        <p:strVal val="visible"/>
                                      </p:to>
                                    </p:set>
                                    <p:anim calcmode="lin" valueType="num">
                                      <p:cBhvr>
                                        <p:cTn id="58" dur="500" fill="hold"/>
                                        <p:tgtEl>
                                          <p:spTgt spid="196"/>
                                        </p:tgtEl>
                                        <p:attrNameLst>
                                          <p:attrName>ppt_w</p:attrName>
                                        </p:attrNameLst>
                                      </p:cBhvr>
                                      <p:tavLst>
                                        <p:tav tm="0">
                                          <p:val>
                                            <p:fltVal val="0"/>
                                          </p:val>
                                        </p:tav>
                                        <p:tav tm="100000">
                                          <p:val>
                                            <p:strVal val="#ppt_w"/>
                                          </p:val>
                                        </p:tav>
                                      </p:tavLst>
                                    </p:anim>
                                    <p:anim calcmode="lin" valueType="num">
                                      <p:cBhvr>
                                        <p:cTn id="59" dur="500" fill="hold"/>
                                        <p:tgtEl>
                                          <p:spTgt spid="196"/>
                                        </p:tgtEl>
                                        <p:attrNameLst>
                                          <p:attrName>ppt_h</p:attrName>
                                        </p:attrNameLst>
                                      </p:cBhvr>
                                      <p:tavLst>
                                        <p:tav tm="0">
                                          <p:val>
                                            <p:fltVal val="0"/>
                                          </p:val>
                                        </p:tav>
                                        <p:tav tm="100000">
                                          <p:val>
                                            <p:strVal val="#ppt_h"/>
                                          </p:val>
                                        </p:tav>
                                      </p:tavLst>
                                    </p:anim>
                                    <p:animEffect transition="in" filter="fade">
                                      <p:cBhvr>
                                        <p:cTn id="60" dur="500"/>
                                        <p:tgtEl>
                                          <p:spTgt spid="196"/>
                                        </p:tgtEl>
                                      </p:cBhvr>
                                    </p:animEffect>
                                  </p:childTnLst>
                                </p:cTn>
                              </p:par>
                              <p:par>
                                <p:cTn id="61" presetID="53" presetClass="entr" presetSubtype="16" fill="hold" nodeType="withEffect">
                                  <p:stCondLst>
                                    <p:cond delay="0"/>
                                  </p:stCondLst>
                                  <p:childTnLst>
                                    <p:set>
                                      <p:cBhvr>
                                        <p:cTn id="62" dur="1" fill="hold">
                                          <p:stCondLst>
                                            <p:cond delay="0"/>
                                          </p:stCondLst>
                                        </p:cTn>
                                        <p:tgtEl>
                                          <p:spTgt spid="214"/>
                                        </p:tgtEl>
                                        <p:attrNameLst>
                                          <p:attrName>style.visibility</p:attrName>
                                        </p:attrNameLst>
                                      </p:cBhvr>
                                      <p:to>
                                        <p:strVal val="visible"/>
                                      </p:to>
                                    </p:set>
                                    <p:anim calcmode="lin" valueType="num">
                                      <p:cBhvr>
                                        <p:cTn id="63" dur="500" fill="hold"/>
                                        <p:tgtEl>
                                          <p:spTgt spid="214"/>
                                        </p:tgtEl>
                                        <p:attrNameLst>
                                          <p:attrName>ppt_w</p:attrName>
                                        </p:attrNameLst>
                                      </p:cBhvr>
                                      <p:tavLst>
                                        <p:tav tm="0">
                                          <p:val>
                                            <p:fltVal val="0"/>
                                          </p:val>
                                        </p:tav>
                                        <p:tav tm="100000">
                                          <p:val>
                                            <p:strVal val="#ppt_w"/>
                                          </p:val>
                                        </p:tav>
                                      </p:tavLst>
                                    </p:anim>
                                    <p:anim calcmode="lin" valueType="num">
                                      <p:cBhvr>
                                        <p:cTn id="64" dur="500" fill="hold"/>
                                        <p:tgtEl>
                                          <p:spTgt spid="214"/>
                                        </p:tgtEl>
                                        <p:attrNameLst>
                                          <p:attrName>ppt_h</p:attrName>
                                        </p:attrNameLst>
                                      </p:cBhvr>
                                      <p:tavLst>
                                        <p:tav tm="0">
                                          <p:val>
                                            <p:fltVal val="0"/>
                                          </p:val>
                                        </p:tav>
                                        <p:tav tm="100000">
                                          <p:val>
                                            <p:strVal val="#ppt_h"/>
                                          </p:val>
                                        </p:tav>
                                      </p:tavLst>
                                    </p:anim>
                                    <p:animEffect transition="in" filter="fade">
                                      <p:cBhvr>
                                        <p:cTn id="65" dur="500"/>
                                        <p:tgtEl>
                                          <p:spTgt spid="214"/>
                                        </p:tgtEl>
                                      </p:cBhvr>
                                    </p:animEffect>
                                  </p:childTnLst>
                                </p:cTn>
                              </p:par>
                              <p:par>
                                <p:cTn id="66" presetID="53" presetClass="entr" presetSubtype="16" fill="hold" nodeType="withEffect">
                                  <p:stCondLst>
                                    <p:cond delay="0"/>
                                  </p:stCondLst>
                                  <p:childTnLst>
                                    <p:set>
                                      <p:cBhvr>
                                        <p:cTn id="67" dur="1" fill="hold">
                                          <p:stCondLst>
                                            <p:cond delay="0"/>
                                          </p:stCondLst>
                                        </p:cTn>
                                        <p:tgtEl>
                                          <p:spTgt spid="232"/>
                                        </p:tgtEl>
                                        <p:attrNameLst>
                                          <p:attrName>style.visibility</p:attrName>
                                        </p:attrNameLst>
                                      </p:cBhvr>
                                      <p:to>
                                        <p:strVal val="visible"/>
                                      </p:to>
                                    </p:set>
                                    <p:anim calcmode="lin" valueType="num">
                                      <p:cBhvr>
                                        <p:cTn id="68" dur="500" fill="hold"/>
                                        <p:tgtEl>
                                          <p:spTgt spid="232"/>
                                        </p:tgtEl>
                                        <p:attrNameLst>
                                          <p:attrName>ppt_w</p:attrName>
                                        </p:attrNameLst>
                                      </p:cBhvr>
                                      <p:tavLst>
                                        <p:tav tm="0">
                                          <p:val>
                                            <p:fltVal val="0"/>
                                          </p:val>
                                        </p:tav>
                                        <p:tav tm="100000">
                                          <p:val>
                                            <p:strVal val="#ppt_w"/>
                                          </p:val>
                                        </p:tav>
                                      </p:tavLst>
                                    </p:anim>
                                    <p:anim calcmode="lin" valueType="num">
                                      <p:cBhvr>
                                        <p:cTn id="69" dur="500" fill="hold"/>
                                        <p:tgtEl>
                                          <p:spTgt spid="232"/>
                                        </p:tgtEl>
                                        <p:attrNameLst>
                                          <p:attrName>ppt_h</p:attrName>
                                        </p:attrNameLst>
                                      </p:cBhvr>
                                      <p:tavLst>
                                        <p:tav tm="0">
                                          <p:val>
                                            <p:fltVal val="0"/>
                                          </p:val>
                                        </p:tav>
                                        <p:tav tm="100000">
                                          <p:val>
                                            <p:strVal val="#ppt_h"/>
                                          </p:val>
                                        </p:tav>
                                      </p:tavLst>
                                    </p:anim>
                                    <p:animEffect transition="in" filter="fade">
                                      <p:cBhvr>
                                        <p:cTn id="70" dur="500"/>
                                        <p:tgtEl>
                                          <p:spTgt spid="232"/>
                                        </p:tgtEl>
                                      </p:cBhvr>
                                    </p:animEffect>
                                  </p:childTnLst>
                                </p:cTn>
                              </p:par>
                              <p:par>
                                <p:cTn id="71" presetID="53" presetClass="entr" presetSubtype="16" fill="hold" nodeType="withEffect">
                                  <p:stCondLst>
                                    <p:cond delay="0"/>
                                  </p:stCondLst>
                                  <p:childTnLst>
                                    <p:set>
                                      <p:cBhvr>
                                        <p:cTn id="72" dur="1" fill="hold">
                                          <p:stCondLst>
                                            <p:cond delay="0"/>
                                          </p:stCondLst>
                                        </p:cTn>
                                        <p:tgtEl>
                                          <p:spTgt spid="250"/>
                                        </p:tgtEl>
                                        <p:attrNameLst>
                                          <p:attrName>style.visibility</p:attrName>
                                        </p:attrNameLst>
                                      </p:cBhvr>
                                      <p:to>
                                        <p:strVal val="visible"/>
                                      </p:to>
                                    </p:set>
                                    <p:anim calcmode="lin" valueType="num">
                                      <p:cBhvr>
                                        <p:cTn id="73" dur="500" fill="hold"/>
                                        <p:tgtEl>
                                          <p:spTgt spid="250"/>
                                        </p:tgtEl>
                                        <p:attrNameLst>
                                          <p:attrName>ppt_w</p:attrName>
                                        </p:attrNameLst>
                                      </p:cBhvr>
                                      <p:tavLst>
                                        <p:tav tm="0">
                                          <p:val>
                                            <p:fltVal val="0"/>
                                          </p:val>
                                        </p:tav>
                                        <p:tav tm="100000">
                                          <p:val>
                                            <p:strVal val="#ppt_w"/>
                                          </p:val>
                                        </p:tav>
                                      </p:tavLst>
                                    </p:anim>
                                    <p:anim calcmode="lin" valueType="num">
                                      <p:cBhvr>
                                        <p:cTn id="74" dur="500" fill="hold"/>
                                        <p:tgtEl>
                                          <p:spTgt spid="250"/>
                                        </p:tgtEl>
                                        <p:attrNameLst>
                                          <p:attrName>ppt_h</p:attrName>
                                        </p:attrNameLst>
                                      </p:cBhvr>
                                      <p:tavLst>
                                        <p:tav tm="0">
                                          <p:val>
                                            <p:fltVal val="0"/>
                                          </p:val>
                                        </p:tav>
                                        <p:tav tm="100000">
                                          <p:val>
                                            <p:strVal val="#ppt_h"/>
                                          </p:val>
                                        </p:tav>
                                      </p:tavLst>
                                    </p:anim>
                                    <p:animEffect transition="in" filter="fade">
                                      <p:cBhvr>
                                        <p:cTn id="75" dur="500"/>
                                        <p:tgtEl>
                                          <p:spTgt spid="250"/>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fade">
                                      <p:cBhvr>
                                        <p:cTn id="80" dur="500"/>
                                        <p:tgtEl>
                                          <p:spTgt spid="54"/>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nodeType="clickEffect">
                                  <p:stCondLst>
                                    <p:cond delay="0"/>
                                  </p:stCondLst>
                                  <p:childTnLst>
                                    <p:set>
                                      <p:cBhvr>
                                        <p:cTn id="84" dur="1" fill="hold">
                                          <p:stCondLst>
                                            <p:cond delay="0"/>
                                          </p:stCondLst>
                                        </p:cTn>
                                        <p:tgtEl>
                                          <p:spTgt spid="272"/>
                                        </p:tgtEl>
                                        <p:attrNameLst>
                                          <p:attrName>style.visibility</p:attrName>
                                        </p:attrNameLst>
                                      </p:cBhvr>
                                      <p:to>
                                        <p:strVal val="visible"/>
                                      </p:to>
                                    </p:set>
                                    <p:anim calcmode="lin" valueType="num">
                                      <p:cBhvr>
                                        <p:cTn id="85" dur="500" fill="hold"/>
                                        <p:tgtEl>
                                          <p:spTgt spid="272"/>
                                        </p:tgtEl>
                                        <p:attrNameLst>
                                          <p:attrName>ppt_w</p:attrName>
                                        </p:attrNameLst>
                                      </p:cBhvr>
                                      <p:tavLst>
                                        <p:tav tm="0">
                                          <p:val>
                                            <p:fltVal val="0"/>
                                          </p:val>
                                        </p:tav>
                                        <p:tav tm="100000">
                                          <p:val>
                                            <p:strVal val="#ppt_w"/>
                                          </p:val>
                                        </p:tav>
                                      </p:tavLst>
                                    </p:anim>
                                    <p:anim calcmode="lin" valueType="num">
                                      <p:cBhvr>
                                        <p:cTn id="86" dur="500" fill="hold"/>
                                        <p:tgtEl>
                                          <p:spTgt spid="272"/>
                                        </p:tgtEl>
                                        <p:attrNameLst>
                                          <p:attrName>ppt_h</p:attrName>
                                        </p:attrNameLst>
                                      </p:cBhvr>
                                      <p:tavLst>
                                        <p:tav tm="0">
                                          <p:val>
                                            <p:fltVal val="0"/>
                                          </p:val>
                                        </p:tav>
                                        <p:tav tm="100000">
                                          <p:val>
                                            <p:strVal val="#ppt_h"/>
                                          </p:val>
                                        </p:tav>
                                      </p:tavLst>
                                    </p:anim>
                                    <p:animEffect transition="in" filter="fade">
                                      <p:cBhvr>
                                        <p:cTn id="87" dur="500"/>
                                        <p:tgtEl>
                                          <p:spTgt spid="272"/>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273"/>
                                        </p:tgtEl>
                                        <p:attrNameLst>
                                          <p:attrName>style.visibility</p:attrName>
                                        </p:attrNameLst>
                                      </p:cBhvr>
                                      <p:to>
                                        <p:strVal val="visible"/>
                                      </p:to>
                                    </p:set>
                                    <p:anim calcmode="lin" valueType="num">
                                      <p:cBhvr>
                                        <p:cTn id="92" dur="500" fill="hold"/>
                                        <p:tgtEl>
                                          <p:spTgt spid="273"/>
                                        </p:tgtEl>
                                        <p:attrNameLst>
                                          <p:attrName>ppt_w</p:attrName>
                                        </p:attrNameLst>
                                      </p:cBhvr>
                                      <p:tavLst>
                                        <p:tav tm="0">
                                          <p:val>
                                            <p:fltVal val="0"/>
                                          </p:val>
                                        </p:tav>
                                        <p:tav tm="100000">
                                          <p:val>
                                            <p:strVal val="#ppt_w"/>
                                          </p:val>
                                        </p:tav>
                                      </p:tavLst>
                                    </p:anim>
                                    <p:anim calcmode="lin" valueType="num">
                                      <p:cBhvr>
                                        <p:cTn id="93" dur="500" fill="hold"/>
                                        <p:tgtEl>
                                          <p:spTgt spid="273"/>
                                        </p:tgtEl>
                                        <p:attrNameLst>
                                          <p:attrName>ppt_h</p:attrName>
                                        </p:attrNameLst>
                                      </p:cBhvr>
                                      <p:tavLst>
                                        <p:tav tm="0">
                                          <p:val>
                                            <p:fltVal val="0"/>
                                          </p:val>
                                        </p:tav>
                                        <p:tav tm="100000">
                                          <p:val>
                                            <p:strVal val="#ppt_h"/>
                                          </p:val>
                                        </p:tav>
                                      </p:tavLst>
                                    </p:anim>
                                    <p:animEffect transition="in" filter="fade">
                                      <p:cBhvr>
                                        <p:cTn id="94" dur="500"/>
                                        <p:tgtEl>
                                          <p:spTgt spid="273"/>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55"/>
                                        </p:tgtEl>
                                        <p:attrNameLst>
                                          <p:attrName>style.visibility</p:attrName>
                                        </p:attrNameLst>
                                      </p:cBhvr>
                                      <p:to>
                                        <p:strVal val="visible"/>
                                      </p:to>
                                    </p:set>
                                    <p:animEffect transition="in" filter="fade">
                                      <p:cBhvr>
                                        <p:cTn id="9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63E704E5-C1C5-FEDE-8B0D-5C027FFD2EB7}"/>
              </a:ext>
            </a:extLst>
          </p:cNvPr>
          <p:cNvGraphicFramePr>
            <a:graphicFrameLocks noGrp="1"/>
          </p:cNvGraphicFramePr>
          <p:nvPr/>
        </p:nvGraphicFramePr>
        <p:xfrm>
          <a:off x="3657917" y="5201420"/>
          <a:ext cx="8128000" cy="370840"/>
        </p:xfrm>
        <a:graphic>
          <a:graphicData uri="http://schemas.openxmlformats.org/drawingml/2006/table">
            <a:tbl>
              <a:tblPr firstRow="1" bandRow="1">
                <a:tableStyleId>{4CE2D9AB-6080-4C24-9549-F0847BFA2F4B}</a:tableStyleId>
              </a:tblPr>
              <a:tblGrid>
                <a:gridCol w="812800">
                  <a:extLst>
                    <a:ext uri="{9D8B030D-6E8A-4147-A177-3AD203B41FA5}">
                      <a16:colId xmlns:a16="http://schemas.microsoft.com/office/drawing/2014/main" val="1212017550"/>
                    </a:ext>
                  </a:extLst>
                </a:gridCol>
                <a:gridCol w="812800">
                  <a:extLst>
                    <a:ext uri="{9D8B030D-6E8A-4147-A177-3AD203B41FA5}">
                      <a16:colId xmlns:a16="http://schemas.microsoft.com/office/drawing/2014/main" val="1413266962"/>
                    </a:ext>
                  </a:extLst>
                </a:gridCol>
                <a:gridCol w="812800">
                  <a:extLst>
                    <a:ext uri="{9D8B030D-6E8A-4147-A177-3AD203B41FA5}">
                      <a16:colId xmlns:a16="http://schemas.microsoft.com/office/drawing/2014/main" val="4123094235"/>
                    </a:ext>
                  </a:extLst>
                </a:gridCol>
                <a:gridCol w="812800">
                  <a:extLst>
                    <a:ext uri="{9D8B030D-6E8A-4147-A177-3AD203B41FA5}">
                      <a16:colId xmlns:a16="http://schemas.microsoft.com/office/drawing/2014/main" val="1970006556"/>
                    </a:ext>
                  </a:extLst>
                </a:gridCol>
                <a:gridCol w="812800">
                  <a:extLst>
                    <a:ext uri="{9D8B030D-6E8A-4147-A177-3AD203B41FA5}">
                      <a16:colId xmlns:a16="http://schemas.microsoft.com/office/drawing/2014/main" val="2435781170"/>
                    </a:ext>
                  </a:extLst>
                </a:gridCol>
                <a:gridCol w="812800">
                  <a:extLst>
                    <a:ext uri="{9D8B030D-6E8A-4147-A177-3AD203B41FA5}">
                      <a16:colId xmlns:a16="http://schemas.microsoft.com/office/drawing/2014/main" val="4020987110"/>
                    </a:ext>
                  </a:extLst>
                </a:gridCol>
                <a:gridCol w="812800">
                  <a:extLst>
                    <a:ext uri="{9D8B030D-6E8A-4147-A177-3AD203B41FA5}">
                      <a16:colId xmlns:a16="http://schemas.microsoft.com/office/drawing/2014/main" val="256144420"/>
                    </a:ext>
                  </a:extLst>
                </a:gridCol>
                <a:gridCol w="812800">
                  <a:extLst>
                    <a:ext uri="{9D8B030D-6E8A-4147-A177-3AD203B41FA5}">
                      <a16:colId xmlns:a16="http://schemas.microsoft.com/office/drawing/2014/main" val="2247674289"/>
                    </a:ext>
                  </a:extLst>
                </a:gridCol>
                <a:gridCol w="812800">
                  <a:extLst>
                    <a:ext uri="{9D8B030D-6E8A-4147-A177-3AD203B41FA5}">
                      <a16:colId xmlns:a16="http://schemas.microsoft.com/office/drawing/2014/main" val="2476559286"/>
                    </a:ext>
                  </a:extLst>
                </a:gridCol>
                <a:gridCol w="812800">
                  <a:extLst>
                    <a:ext uri="{9D8B030D-6E8A-4147-A177-3AD203B41FA5}">
                      <a16:colId xmlns:a16="http://schemas.microsoft.com/office/drawing/2014/main" val="3171215852"/>
                    </a:ext>
                  </a:extLst>
                </a:gridCol>
              </a:tblGrid>
              <a:tr h="370840">
                <a:tc>
                  <a:txBody>
                    <a:bodyPr/>
                    <a:lstStyle/>
                    <a:p>
                      <a:endParaRPr lang="en-US" dirty="0"/>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dirty="0"/>
                    </a:p>
                  </a:txBody>
                  <a:tcPr>
                    <a:solidFill>
                      <a:schemeClr val="tx1">
                        <a:lumMod val="50000"/>
                        <a:lumOff val="50000"/>
                      </a:schemeClr>
                    </a:solidFill>
                  </a:tcPr>
                </a:tc>
                <a:tc>
                  <a:txBody>
                    <a:bodyPr/>
                    <a:lstStyle/>
                    <a:p>
                      <a:endParaRPr lang="en-US" dirty="0"/>
                    </a:p>
                  </a:txBody>
                  <a:tcPr/>
                </a:tc>
                <a:extLst>
                  <a:ext uri="{0D108BD9-81ED-4DB2-BD59-A6C34878D82A}">
                    <a16:rowId xmlns:a16="http://schemas.microsoft.com/office/drawing/2014/main" val="947275652"/>
                  </a:ext>
                </a:extLst>
              </a:tr>
            </a:tbl>
          </a:graphicData>
        </a:graphic>
      </p:graphicFrame>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 le problème suivant.</a:t>
            </a:r>
            <a:endParaRPr lang="fr-FR" sz="3200" dirty="0">
              <a:solidFill>
                <a:schemeClr val="bg1"/>
              </a:solidFill>
              <a:sym typeface="Comic Sans MS"/>
            </a:endParaRPr>
          </a:p>
        </p:txBody>
      </p:sp>
      <p:grpSp>
        <p:nvGrpSpPr>
          <p:cNvPr id="273" name="Group 272">
            <a:extLst>
              <a:ext uri="{FF2B5EF4-FFF2-40B4-BE49-F238E27FC236}">
                <a16:creationId xmlns:a16="http://schemas.microsoft.com/office/drawing/2014/main" id="{FB084D1C-A7B4-66D8-95F8-DE8300AF903E}"/>
              </a:ext>
            </a:extLst>
          </p:cNvPr>
          <p:cNvGrpSpPr/>
          <p:nvPr/>
        </p:nvGrpSpPr>
        <p:grpSpPr>
          <a:xfrm>
            <a:off x="6902141" y="5191588"/>
            <a:ext cx="822888" cy="380672"/>
            <a:chOff x="3955277" y="1768982"/>
            <a:chExt cx="904514" cy="380672"/>
          </a:xfrm>
        </p:grpSpPr>
        <p:cxnSp>
          <p:nvCxnSpPr>
            <p:cNvPr id="274" name="Straight Connector 273">
              <a:extLst>
                <a:ext uri="{FF2B5EF4-FFF2-40B4-BE49-F238E27FC236}">
                  <a16:creationId xmlns:a16="http://schemas.microsoft.com/office/drawing/2014/main" id="{02FDAA21-3D18-6E87-1CBD-AB768197597C}"/>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AFB2A980-73D1-AAF6-CD56-7C7A98F99BEC}"/>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CEBD6161-F4A6-B5D5-48C5-0838E90ED897}"/>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a:extLst>
                <a:ext uri="{FF2B5EF4-FFF2-40B4-BE49-F238E27FC236}">
                  <a16:creationId xmlns:a16="http://schemas.microsoft.com/office/drawing/2014/main" id="{BD9E8A2E-8D3F-4974-84CD-309C900079A3}"/>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8" name="Straight Connector 277">
              <a:extLst>
                <a:ext uri="{FF2B5EF4-FFF2-40B4-BE49-F238E27FC236}">
                  <a16:creationId xmlns:a16="http://schemas.microsoft.com/office/drawing/2014/main" id="{3A0C5784-E404-31BE-1C51-C4727F899147}"/>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a16="http://schemas.microsoft.com/office/drawing/2014/main" id="{F85175A1-4BED-23D7-6F00-D0F767D35005}"/>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a:extLst>
                <a:ext uri="{FF2B5EF4-FFF2-40B4-BE49-F238E27FC236}">
                  <a16:creationId xmlns:a16="http://schemas.microsoft.com/office/drawing/2014/main" id="{BB34A0CA-1026-7250-5536-B6511370C3BB}"/>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a:extLst>
                <a:ext uri="{FF2B5EF4-FFF2-40B4-BE49-F238E27FC236}">
                  <a16:creationId xmlns:a16="http://schemas.microsoft.com/office/drawing/2014/main" id="{20D28559-C2BB-7064-E414-DDBE03E1FBFD}"/>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2" name="Straight Connector 281">
              <a:extLst>
                <a:ext uri="{FF2B5EF4-FFF2-40B4-BE49-F238E27FC236}">
                  <a16:creationId xmlns:a16="http://schemas.microsoft.com/office/drawing/2014/main" id="{14FCC548-438C-A056-504A-FA7762E4AB34}"/>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a:extLst>
                <a:ext uri="{FF2B5EF4-FFF2-40B4-BE49-F238E27FC236}">
                  <a16:creationId xmlns:a16="http://schemas.microsoft.com/office/drawing/2014/main" id="{2212DAF8-A078-76F3-4241-1B2EBAAAEC6B}"/>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a:extLst>
                <a:ext uri="{FF2B5EF4-FFF2-40B4-BE49-F238E27FC236}">
                  <a16:creationId xmlns:a16="http://schemas.microsoft.com/office/drawing/2014/main" id="{4B6E847B-D457-7EF2-291A-26D502A47620}"/>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5" name="Straight Connector 284">
              <a:extLst>
                <a:ext uri="{FF2B5EF4-FFF2-40B4-BE49-F238E27FC236}">
                  <a16:creationId xmlns:a16="http://schemas.microsoft.com/office/drawing/2014/main" id="{28E24C38-617C-6514-611D-DCA88EE53EF7}"/>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a:extLst>
                <a:ext uri="{FF2B5EF4-FFF2-40B4-BE49-F238E27FC236}">
                  <a16:creationId xmlns:a16="http://schemas.microsoft.com/office/drawing/2014/main" id="{9A55631A-BA0F-6807-F208-B4D28F952EB5}"/>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a:extLst>
                <a:ext uri="{FF2B5EF4-FFF2-40B4-BE49-F238E27FC236}">
                  <a16:creationId xmlns:a16="http://schemas.microsoft.com/office/drawing/2014/main" id="{311CE32D-F00B-5666-A04C-02C25ED39514}"/>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a:extLst>
                <a:ext uri="{FF2B5EF4-FFF2-40B4-BE49-F238E27FC236}">
                  <a16:creationId xmlns:a16="http://schemas.microsoft.com/office/drawing/2014/main" id="{DB958470-16F5-378B-CD73-8B9771C1B458}"/>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B30622F3-4216-0505-D278-2D0F814C39C7}"/>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a16="http://schemas.microsoft.com/office/drawing/2014/main" id="{62548893-3EF2-9C48-A10B-BB49CFBDFE88}"/>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42" name="Picture 241">
            <a:extLst>
              <a:ext uri="{FF2B5EF4-FFF2-40B4-BE49-F238E27FC236}">
                <a16:creationId xmlns:a16="http://schemas.microsoft.com/office/drawing/2014/main" id="{F608562C-9697-3197-CE57-B5AE6679C601}"/>
              </a:ext>
            </a:extLst>
          </p:cNvPr>
          <p:cNvPicPr>
            <a:picLocks noChangeAspect="1"/>
          </p:cNvPicPr>
          <p:nvPr/>
        </p:nvPicPr>
        <p:blipFill>
          <a:blip r:embed="rId4"/>
          <a:srcRect/>
          <a:stretch/>
        </p:blipFill>
        <p:spPr>
          <a:xfrm>
            <a:off x="563219" y="1768945"/>
            <a:ext cx="2546437" cy="1262900"/>
          </a:xfrm>
          <a:prstGeom prst="rect">
            <a:avLst/>
          </a:prstGeom>
        </p:spPr>
      </p:pic>
      <mc:AlternateContent xmlns:mc="http://schemas.openxmlformats.org/markup-compatibility/2006" xmlns:a14="http://schemas.microsoft.com/office/drawing/2010/main">
        <mc:Choice Requires="a14">
          <p:sp>
            <p:nvSpPr>
              <p:cNvPr id="243" name="TextBox 242">
                <a:extLst>
                  <a:ext uri="{FF2B5EF4-FFF2-40B4-BE49-F238E27FC236}">
                    <a16:creationId xmlns:a16="http://schemas.microsoft.com/office/drawing/2014/main" id="{8D5B387B-0A95-9E55-6423-493BAE722E4C}"/>
                  </a:ext>
                </a:extLst>
              </p:cNvPr>
              <p:cNvSpPr txBox="1"/>
              <p:nvPr/>
            </p:nvSpPr>
            <p:spPr>
              <a:xfrm>
                <a:off x="3657917" y="1414360"/>
                <a:ext cx="8524902" cy="2085507"/>
              </a:xfrm>
              <a:prstGeom prst="rect">
                <a:avLst/>
              </a:prstGeom>
              <a:noFill/>
            </p:spPr>
            <p:txBody>
              <a:bodyPr wrap="square">
                <a:spAutoFit/>
              </a:bodyPr>
              <a:lstStyle/>
              <a:p>
                <a:pPr>
                  <a:lnSpc>
                    <a:spcPct val="120000"/>
                  </a:lnSpc>
                  <a:spcAft>
                    <a:spcPts val="8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Les </a:t>
                </a:r>
                <a14:m>
                  <m:oMath xmlns:m="http://schemas.openxmlformats.org/officeDocument/2006/math">
                    <m:f>
                      <m:fPr>
                        <m:ctrlPr>
                          <a:rPr lang="fr-FR" sz="2800" i="1">
                            <a:solidFill>
                              <a:schemeClr val="tx1">
                                <a:lumMod val="65000"/>
                                <a:lumOff val="35000"/>
                              </a:schemeClr>
                            </a:solidFill>
                            <a:latin typeface="Cambria Math" panose="02040503050406030204" pitchFamily="18" charset="0"/>
                            <a:ea typeface="Times New Roman" panose="02020603050405020304" pitchFamily="18" charset="0"/>
                            <a:cs typeface="Arial" panose="020B0604020202020204" pitchFamily="34" charset="0"/>
                          </a:rPr>
                        </m:ctrlPr>
                      </m:fPr>
                      <m:num>
                        <m:r>
                          <a:rPr lang="fr-FR" sz="2800">
                            <a:solidFill>
                              <a:schemeClr val="tx1">
                                <a:lumMod val="65000"/>
                                <a:lumOff val="35000"/>
                              </a:schemeClr>
                            </a:solidFill>
                            <a:latin typeface="Cambria Math" panose="02040503050406030204" pitchFamily="18" charset="0"/>
                            <a:ea typeface="Times New Roman" panose="02020603050405020304" pitchFamily="18" charset="0"/>
                            <a:cs typeface="Arial" panose="020B0604020202020204" pitchFamily="34" charset="0"/>
                          </a:rPr>
                          <m:t>9</m:t>
                        </m:r>
                      </m:num>
                      <m:den>
                        <m:r>
                          <a:rPr lang="fr-FR" sz="2800">
                            <a:solidFill>
                              <a:schemeClr val="tx1">
                                <a:lumMod val="65000"/>
                                <a:lumOff val="35000"/>
                              </a:schemeClr>
                            </a:solidFill>
                            <a:latin typeface="Cambria Math" panose="02040503050406030204" pitchFamily="18" charset="0"/>
                            <a:ea typeface="Times New Roman" panose="02020603050405020304" pitchFamily="18" charset="0"/>
                            <a:cs typeface="Arial" panose="020B0604020202020204" pitchFamily="34" charset="0"/>
                          </a:rPr>
                          <m:t>10</m:t>
                        </m:r>
                      </m:den>
                    </m:f>
                  </m:oMath>
                </a14:m>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 des hommes d'une ville possèdent au moins une voiture et les </a:t>
                </a:r>
                <a14:m>
                  <m:oMath xmlns:m="http://schemas.openxmlformats.org/officeDocument/2006/math">
                    <m:f>
                      <m:fPr>
                        <m:ctrlPr>
                          <a:rPr lang="fr-FR"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5</m:t>
                        </m:r>
                      </m:num>
                      <m:den>
                        <m:r>
                          <a:rPr lang="fr-FR"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10</m:t>
                        </m:r>
                      </m:den>
                    </m:f>
                  </m:oMath>
                </a14:m>
                <a:r>
                  <a:rPr lang="fr-FR" sz="2800" dirty="0">
                    <a:solidFill>
                      <a:schemeClr val="tx1">
                        <a:lumMod val="65000"/>
                        <a:lumOff val="35000"/>
                      </a:schemeClr>
                    </a:solidFill>
                    <a:effectLst/>
                    <a:latin typeface="+mj-lt"/>
                    <a:ea typeface="Times New Roman" panose="02020603050405020304" pitchFamily="18" charset="0"/>
                    <a:cs typeface="Arial" panose="020B0604020202020204" pitchFamily="34" charset="0"/>
                  </a:rPr>
                  <a:t> </a:t>
                </a: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possèdent plus qu’une voiture. Les autres ne possèdent pas de voitures. </a:t>
                </a:r>
                <a:endPar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mc:Choice>
        <mc:Fallback xmlns="">
          <p:sp>
            <p:nvSpPr>
              <p:cNvPr id="243" name="TextBox 242">
                <a:extLst>
                  <a:ext uri="{FF2B5EF4-FFF2-40B4-BE49-F238E27FC236}">
                    <a16:creationId xmlns:a16="http://schemas.microsoft.com/office/drawing/2014/main" id="{8D5B387B-0A95-9E55-6423-493BAE722E4C}"/>
                  </a:ext>
                </a:extLst>
              </p:cNvPr>
              <p:cNvSpPr txBox="1">
                <a:spLocks noRot="1" noChangeAspect="1" noMove="1" noResize="1" noEditPoints="1" noAdjustHandles="1" noChangeArrowheads="1" noChangeShapeType="1" noTextEdit="1"/>
              </p:cNvSpPr>
              <p:nvPr/>
            </p:nvSpPr>
            <p:spPr>
              <a:xfrm>
                <a:off x="3657917" y="1414360"/>
                <a:ext cx="8524902" cy="2085507"/>
              </a:xfrm>
              <a:prstGeom prst="rect">
                <a:avLst/>
              </a:prstGeom>
              <a:blipFill>
                <a:blip r:embed="rId5"/>
                <a:stretch>
                  <a:fillRect l="-1431" r="-2432" b="-6140"/>
                </a:stretch>
              </a:blipFill>
            </p:spPr>
            <p:txBody>
              <a:bodyPr/>
              <a:lstStyle/>
              <a:p>
                <a:r>
                  <a:rPr lang="fr-FR">
                    <a:noFill/>
                  </a:rPr>
                  <a:t> </a:t>
                </a:r>
              </a:p>
            </p:txBody>
          </p:sp>
        </mc:Fallback>
      </mc:AlternateContent>
      <p:sp>
        <p:nvSpPr>
          <p:cNvPr id="244" name="TextBox 243">
            <a:extLst>
              <a:ext uri="{FF2B5EF4-FFF2-40B4-BE49-F238E27FC236}">
                <a16:creationId xmlns:a16="http://schemas.microsoft.com/office/drawing/2014/main" id="{695A93E2-9225-4AEE-EFE5-680039C97397}"/>
              </a:ext>
            </a:extLst>
          </p:cNvPr>
          <p:cNvSpPr txBox="1"/>
          <p:nvPr/>
        </p:nvSpPr>
        <p:spPr>
          <a:xfrm>
            <a:off x="547856" y="3540729"/>
            <a:ext cx="11644143" cy="989245"/>
          </a:xfrm>
          <a:prstGeom prst="rect">
            <a:avLst/>
          </a:prstGeom>
          <a:noFill/>
        </p:spPr>
        <p:txBody>
          <a:bodyPr wrap="square">
            <a:spAutoFit/>
          </a:bodyPr>
          <a:lstStyle/>
          <a:p>
            <a:pPr marL="457200">
              <a:lnSpc>
                <a:spcPct val="107000"/>
              </a:lnSpc>
              <a:spcAft>
                <a:spcPts val="8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Quelle fraction des hommes de la ville possèdent exactement une voiture ?</a:t>
            </a:r>
            <a:endPar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graphicFrame>
        <p:nvGraphicFramePr>
          <p:cNvPr id="5" name="Table 6">
            <a:extLst>
              <a:ext uri="{FF2B5EF4-FFF2-40B4-BE49-F238E27FC236}">
                <a16:creationId xmlns:a16="http://schemas.microsoft.com/office/drawing/2014/main" id="{AB21F208-BE48-8C95-5B09-954D6AE852EA}"/>
              </a:ext>
            </a:extLst>
          </p:cNvPr>
          <p:cNvGraphicFramePr>
            <a:graphicFrameLocks noGrp="1"/>
          </p:cNvGraphicFramePr>
          <p:nvPr/>
        </p:nvGraphicFramePr>
        <p:xfrm>
          <a:off x="3659421" y="6037877"/>
          <a:ext cx="8128000" cy="370840"/>
        </p:xfrm>
        <a:graphic>
          <a:graphicData uri="http://schemas.openxmlformats.org/drawingml/2006/table">
            <a:tbl>
              <a:tblPr firstRow="1" bandRow="1">
                <a:tableStyleId>{4CE2D9AB-6080-4C24-9549-F0847BFA2F4B}</a:tableStyleId>
              </a:tblPr>
              <a:tblGrid>
                <a:gridCol w="1625600">
                  <a:extLst>
                    <a:ext uri="{9D8B030D-6E8A-4147-A177-3AD203B41FA5}">
                      <a16:colId xmlns:a16="http://schemas.microsoft.com/office/drawing/2014/main" val="2723948280"/>
                    </a:ext>
                  </a:extLst>
                </a:gridCol>
                <a:gridCol w="1625600">
                  <a:extLst>
                    <a:ext uri="{9D8B030D-6E8A-4147-A177-3AD203B41FA5}">
                      <a16:colId xmlns:a16="http://schemas.microsoft.com/office/drawing/2014/main" val="3544391976"/>
                    </a:ext>
                  </a:extLst>
                </a:gridCol>
                <a:gridCol w="1625600">
                  <a:extLst>
                    <a:ext uri="{9D8B030D-6E8A-4147-A177-3AD203B41FA5}">
                      <a16:colId xmlns:a16="http://schemas.microsoft.com/office/drawing/2014/main" val="958316458"/>
                    </a:ext>
                  </a:extLst>
                </a:gridCol>
                <a:gridCol w="1625600">
                  <a:extLst>
                    <a:ext uri="{9D8B030D-6E8A-4147-A177-3AD203B41FA5}">
                      <a16:colId xmlns:a16="http://schemas.microsoft.com/office/drawing/2014/main" val="152466649"/>
                    </a:ext>
                  </a:extLst>
                </a:gridCol>
                <a:gridCol w="1625600">
                  <a:extLst>
                    <a:ext uri="{9D8B030D-6E8A-4147-A177-3AD203B41FA5}">
                      <a16:colId xmlns:a16="http://schemas.microsoft.com/office/drawing/2014/main" val="2140767560"/>
                    </a:ext>
                  </a:extLst>
                </a:gridCol>
              </a:tblGrid>
              <a:tr h="370840">
                <a:tc>
                  <a:txBody>
                    <a:bodyPr/>
                    <a:lstStyle/>
                    <a:p>
                      <a:endParaRPr lang="en-US"/>
                    </a:p>
                  </a:txBody>
                  <a:tcPr>
                    <a:solidFill>
                      <a:srgbClr val="74C274"/>
                    </a:solidFill>
                  </a:tcPr>
                </a:tc>
                <a:tc>
                  <a:txBody>
                    <a:bodyPr/>
                    <a:lstStyle/>
                    <a:p>
                      <a:endParaRPr lang="en-US" dirty="0"/>
                    </a:p>
                  </a:txBody>
                  <a:tcPr>
                    <a:solidFill>
                      <a:srgbClr val="74C274"/>
                    </a:solidFill>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476611692"/>
                  </a:ext>
                </a:extLst>
              </a:tr>
            </a:tbl>
          </a:graphicData>
        </a:graphic>
      </p:graphicFrame>
      <p:grpSp>
        <p:nvGrpSpPr>
          <p:cNvPr id="245" name="Group 244">
            <a:extLst>
              <a:ext uri="{FF2B5EF4-FFF2-40B4-BE49-F238E27FC236}">
                <a16:creationId xmlns:a16="http://schemas.microsoft.com/office/drawing/2014/main" id="{D5BB2387-A14C-CB93-3785-83F2CCE0CF72}"/>
              </a:ext>
            </a:extLst>
          </p:cNvPr>
          <p:cNvGrpSpPr/>
          <p:nvPr/>
        </p:nvGrpSpPr>
        <p:grpSpPr>
          <a:xfrm>
            <a:off x="7724223" y="5199802"/>
            <a:ext cx="822888" cy="380672"/>
            <a:chOff x="3955277" y="1768982"/>
            <a:chExt cx="904514" cy="380672"/>
          </a:xfrm>
        </p:grpSpPr>
        <p:cxnSp>
          <p:nvCxnSpPr>
            <p:cNvPr id="246" name="Straight Connector 245">
              <a:extLst>
                <a:ext uri="{FF2B5EF4-FFF2-40B4-BE49-F238E27FC236}">
                  <a16:creationId xmlns:a16="http://schemas.microsoft.com/office/drawing/2014/main" id="{D42C0232-32F6-B133-F95D-9ACD1A22F1B4}"/>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a:extLst>
                <a:ext uri="{FF2B5EF4-FFF2-40B4-BE49-F238E27FC236}">
                  <a16:creationId xmlns:a16="http://schemas.microsoft.com/office/drawing/2014/main" id="{878A2959-4D13-D2E9-CB87-DAA88AD7A2AE}"/>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a:extLst>
                <a:ext uri="{FF2B5EF4-FFF2-40B4-BE49-F238E27FC236}">
                  <a16:creationId xmlns:a16="http://schemas.microsoft.com/office/drawing/2014/main" id="{27D452B7-5713-95DC-6C8C-D5C59D7FE78B}"/>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4F7A63C9-299F-9CB4-7CD1-C2A792DF3D36}"/>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DB92E2F5-1ED0-8060-FF61-378C5A1D8889}"/>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170421FA-1397-96E6-03B9-69D916DAE6C1}"/>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84CC09E4-ED67-02FD-85EB-EFB3701C41CC}"/>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a:extLst>
                <a:ext uri="{FF2B5EF4-FFF2-40B4-BE49-F238E27FC236}">
                  <a16:creationId xmlns:a16="http://schemas.microsoft.com/office/drawing/2014/main" id="{C291DC69-A883-FEB7-52AC-BD3194A987D5}"/>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a:extLst>
                <a:ext uri="{FF2B5EF4-FFF2-40B4-BE49-F238E27FC236}">
                  <a16:creationId xmlns:a16="http://schemas.microsoft.com/office/drawing/2014/main" id="{F78ECEA0-01B5-4521-F0A3-FB5301CACCDB}"/>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a:extLst>
                <a:ext uri="{FF2B5EF4-FFF2-40B4-BE49-F238E27FC236}">
                  <a16:creationId xmlns:a16="http://schemas.microsoft.com/office/drawing/2014/main" id="{739454CC-D4FE-F56D-436E-1FBA4577C5F2}"/>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a:extLst>
                <a:ext uri="{FF2B5EF4-FFF2-40B4-BE49-F238E27FC236}">
                  <a16:creationId xmlns:a16="http://schemas.microsoft.com/office/drawing/2014/main" id="{85451849-6748-FAF6-0118-9FBA4368D75E}"/>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5" name="Straight Connector 294">
              <a:extLst>
                <a:ext uri="{FF2B5EF4-FFF2-40B4-BE49-F238E27FC236}">
                  <a16:creationId xmlns:a16="http://schemas.microsoft.com/office/drawing/2014/main" id="{4A6CB174-1C23-6BC4-0A1F-A2ADAD33F82C}"/>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6" name="Straight Connector 295">
              <a:extLst>
                <a:ext uri="{FF2B5EF4-FFF2-40B4-BE49-F238E27FC236}">
                  <a16:creationId xmlns:a16="http://schemas.microsoft.com/office/drawing/2014/main" id="{244AD252-BEE8-CC14-644C-6AF7A890F41A}"/>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7" name="Straight Connector 296">
              <a:extLst>
                <a:ext uri="{FF2B5EF4-FFF2-40B4-BE49-F238E27FC236}">
                  <a16:creationId xmlns:a16="http://schemas.microsoft.com/office/drawing/2014/main" id="{9C0A003E-F025-40AA-3106-1908B7158049}"/>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a:extLst>
                <a:ext uri="{FF2B5EF4-FFF2-40B4-BE49-F238E27FC236}">
                  <a16:creationId xmlns:a16="http://schemas.microsoft.com/office/drawing/2014/main" id="{C9907D24-2692-5232-8AD2-744F2A9B0FB2}"/>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a:extLst>
                <a:ext uri="{FF2B5EF4-FFF2-40B4-BE49-F238E27FC236}">
                  <a16:creationId xmlns:a16="http://schemas.microsoft.com/office/drawing/2014/main" id="{69743115-8750-3195-3961-C4653E472065}"/>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0" name="Straight Connector 299">
              <a:extLst>
                <a:ext uri="{FF2B5EF4-FFF2-40B4-BE49-F238E27FC236}">
                  <a16:creationId xmlns:a16="http://schemas.microsoft.com/office/drawing/2014/main" id="{297177A5-1A5D-DF2F-92DA-78F974BD5B26}"/>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1" name="Group 300">
            <a:extLst>
              <a:ext uri="{FF2B5EF4-FFF2-40B4-BE49-F238E27FC236}">
                <a16:creationId xmlns:a16="http://schemas.microsoft.com/office/drawing/2014/main" id="{05CAA735-1028-51D3-F2EB-1CE9D8A1D418}"/>
              </a:ext>
            </a:extLst>
          </p:cNvPr>
          <p:cNvGrpSpPr/>
          <p:nvPr/>
        </p:nvGrpSpPr>
        <p:grpSpPr>
          <a:xfrm>
            <a:off x="8534486" y="5200258"/>
            <a:ext cx="822888" cy="380672"/>
            <a:chOff x="3955277" y="1768982"/>
            <a:chExt cx="904514" cy="380672"/>
          </a:xfrm>
        </p:grpSpPr>
        <p:cxnSp>
          <p:nvCxnSpPr>
            <p:cNvPr id="302" name="Straight Connector 301">
              <a:extLst>
                <a:ext uri="{FF2B5EF4-FFF2-40B4-BE49-F238E27FC236}">
                  <a16:creationId xmlns:a16="http://schemas.microsoft.com/office/drawing/2014/main" id="{3CF31E32-713F-C075-8714-FC0101D87BEE}"/>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BB9B7AD2-CDE9-A483-77C2-A16C56E1F2B5}"/>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a:extLst>
                <a:ext uri="{FF2B5EF4-FFF2-40B4-BE49-F238E27FC236}">
                  <a16:creationId xmlns:a16="http://schemas.microsoft.com/office/drawing/2014/main" id="{796CE589-2A86-5E28-95FF-767D8F497F80}"/>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a:extLst>
                <a:ext uri="{FF2B5EF4-FFF2-40B4-BE49-F238E27FC236}">
                  <a16:creationId xmlns:a16="http://schemas.microsoft.com/office/drawing/2014/main" id="{0094D5D0-8708-291C-4283-7032AF2FE29C}"/>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a16="http://schemas.microsoft.com/office/drawing/2014/main" id="{28D4D6D4-1911-B6C4-6B7B-C0C3AEEEED35}"/>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a:extLst>
                <a:ext uri="{FF2B5EF4-FFF2-40B4-BE49-F238E27FC236}">
                  <a16:creationId xmlns:a16="http://schemas.microsoft.com/office/drawing/2014/main" id="{A5AA0E1F-BE46-DB8B-6C72-5FACA7167C90}"/>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a:extLst>
                <a:ext uri="{FF2B5EF4-FFF2-40B4-BE49-F238E27FC236}">
                  <a16:creationId xmlns:a16="http://schemas.microsoft.com/office/drawing/2014/main" id="{117EEF0C-4A51-0860-4339-6B00D0C6DB54}"/>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a16="http://schemas.microsoft.com/office/drawing/2014/main" id="{8D17B6BF-ED03-2A46-D248-CFCA2322981E}"/>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0" name="Straight Connector 309">
              <a:extLst>
                <a:ext uri="{FF2B5EF4-FFF2-40B4-BE49-F238E27FC236}">
                  <a16:creationId xmlns:a16="http://schemas.microsoft.com/office/drawing/2014/main" id="{B9403D43-3EEF-1417-7F4E-7CC33CEA1F43}"/>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665DA415-A1E0-F798-5A8D-9E785E77D071}"/>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a:extLst>
                <a:ext uri="{FF2B5EF4-FFF2-40B4-BE49-F238E27FC236}">
                  <a16:creationId xmlns:a16="http://schemas.microsoft.com/office/drawing/2014/main" id="{D7CE4098-E20B-0E35-B949-4BD6A6751347}"/>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3" name="Straight Connector 312">
              <a:extLst>
                <a:ext uri="{FF2B5EF4-FFF2-40B4-BE49-F238E27FC236}">
                  <a16:creationId xmlns:a16="http://schemas.microsoft.com/office/drawing/2014/main" id="{91F7EDB4-3A3D-AEEC-7405-8063A1824D9D}"/>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a:extLst>
                <a:ext uri="{FF2B5EF4-FFF2-40B4-BE49-F238E27FC236}">
                  <a16:creationId xmlns:a16="http://schemas.microsoft.com/office/drawing/2014/main" id="{0F6D1EE0-380E-13CE-F847-8BF31D3C2D49}"/>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CAB3A9DD-D215-2FC3-7418-C7DEEDBAFD92}"/>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a:extLst>
                <a:ext uri="{FF2B5EF4-FFF2-40B4-BE49-F238E27FC236}">
                  <a16:creationId xmlns:a16="http://schemas.microsoft.com/office/drawing/2014/main" id="{AEB3333E-17F3-AF00-B51C-6E261481E0E3}"/>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a:extLst>
                <a:ext uri="{FF2B5EF4-FFF2-40B4-BE49-F238E27FC236}">
                  <a16:creationId xmlns:a16="http://schemas.microsoft.com/office/drawing/2014/main" id="{98B77141-A1EE-BB51-78D7-489C97BFFDDC}"/>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038ECC0C-7F9F-2C68-DF25-50362B799E4E}"/>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19" name="Group 318">
            <a:extLst>
              <a:ext uri="{FF2B5EF4-FFF2-40B4-BE49-F238E27FC236}">
                <a16:creationId xmlns:a16="http://schemas.microsoft.com/office/drawing/2014/main" id="{3CDCDC81-A88E-1F15-7BD0-321378178C4E}"/>
              </a:ext>
            </a:extLst>
          </p:cNvPr>
          <p:cNvGrpSpPr/>
          <p:nvPr/>
        </p:nvGrpSpPr>
        <p:grpSpPr>
          <a:xfrm>
            <a:off x="9348098" y="5191588"/>
            <a:ext cx="822888" cy="380672"/>
            <a:chOff x="3955277" y="1768982"/>
            <a:chExt cx="904514" cy="380672"/>
          </a:xfrm>
        </p:grpSpPr>
        <p:cxnSp>
          <p:nvCxnSpPr>
            <p:cNvPr id="320" name="Straight Connector 319">
              <a:extLst>
                <a:ext uri="{FF2B5EF4-FFF2-40B4-BE49-F238E27FC236}">
                  <a16:creationId xmlns:a16="http://schemas.microsoft.com/office/drawing/2014/main" id="{8DD1C640-2658-7DF4-1174-5ACF88222889}"/>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2E8A29E9-DD73-16A1-DD2C-CCA6A815EC9D}"/>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4990E2B5-367F-A4BC-CC67-5E0BDF725497}"/>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3D7FF1C6-B3B8-30C9-86FB-A32FA1C29029}"/>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a:extLst>
                <a:ext uri="{FF2B5EF4-FFF2-40B4-BE49-F238E27FC236}">
                  <a16:creationId xmlns:a16="http://schemas.microsoft.com/office/drawing/2014/main" id="{A3863A34-8D02-8A03-FC8A-5201F7173EAC}"/>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CDAC68D9-69E9-8E20-E517-8F152ACBD521}"/>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D986BE3E-FB57-36E4-7BD4-061318A3DE7B}"/>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E78FE8ED-65AE-99F8-D2EF-01250D767AAF}"/>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8" name="Straight Connector 327">
              <a:extLst>
                <a:ext uri="{FF2B5EF4-FFF2-40B4-BE49-F238E27FC236}">
                  <a16:creationId xmlns:a16="http://schemas.microsoft.com/office/drawing/2014/main" id="{73C62558-26C7-7B64-0234-5733B586906C}"/>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27ABA34E-6693-A208-9F39-A2ED95F9BC2D}"/>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F4411FF1-02C7-6012-34ED-6F4F42A76086}"/>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E6D84ECF-D2AC-BBC4-9274-25AAE80B4843}"/>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915B9E88-40FB-2814-92D9-CEDAC35C5E19}"/>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E89C12D4-88D9-9968-7A12-5864B0F2BCCE}"/>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32A87F45-0779-FF13-1EE6-345DBCEFE18C}"/>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a:extLst>
                <a:ext uri="{FF2B5EF4-FFF2-40B4-BE49-F238E27FC236}">
                  <a16:creationId xmlns:a16="http://schemas.microsoft.com/office/drawing/2014/main" id="{AC359986-818C-CD7B-4268-E9AEB3E8F5F8}"/>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D9C57736-0C82-EE57-C23D-A688B4660392}"/>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7" name="Group 336">
            <a:extLst>
              <a:ext uri="{FF2B5EF4-FFF2-40B4-BE49-F238E27FC236}">
                <a16:creationId xmlns:a16="http://schemas.microsoft.com/office/drawing/2014/main" id="{6A4174FE-9D4F-97CC-5CD4-1B29CB328D7A}"/>
              </a:ext>
            </a:extLst>
          </p:cNvPr>
          <p:cNvGrpSpPr/>
          <p:nvPr/>
        </p:nvGrpSpPr>
        <p:grpSpPr>
          <a:xfrm>
            <a:off x="10168219" y="5200234"/>
            <a:ext cx="822888" cy="380672"/>
            <a:chOff x="3955277" y="1768982"/>
            <a:chExt cx="904514" cy="380672"/>
          </a:xfrm>
        </p:grpSpPr>
        <p:cxnSp>
          <p:nvCxnSpPr>
            <p:cNvPr id="338" name="Straight Connector 337">
              <a:extLst>
                <a:ext uri="{FF2B5EF4-FFF2-40B4-BE49-F238E27FC236}">
                  <a16:creationId xmlns:a16="http://schemas.microsoft.com/office/drawing/2014/main" id="{A3EE312C-45C2-3604-7CA0-DA047A221396}"/>
                </a:ext>
              </a:extLst>
            </p:cNvPr>
            <p:cNvCxnSpPr/>
            <p:nvPr/>
          </p:nvCxnSpPr>
          <p:spPr>
            <a:xfrm flipH="1">
              <a:off x="3972232" y="1778814"/>
              <a:ext cx="93407" cy="934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B80A5DC3-C6AD-C6C3-796B-941FD8AC5E86}"/>
                </a:ext>
              </a:extLst>
            </p:cNvPr>
            <p:cNvCxnSpPr>
              <a:cxnSpLocks/>
            </p:cNvCxnSpPr>
            <p:nvPr/>
          </p:nvCxnSpPr>
          <p:spPr>
            <a:xfrm flipH="1">
              <a:off x="3972232" y="1773898"/>
              <a:ext cx="168017" cy="168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109B9898-C96E-FCDB-8EDD-BC35612CEB68}"/>
                </a:ext>
              </a:extLst>
            </p:cNvPr>
            <p:cNvCxnSpPr>
              <a:cxnSpLocks/>
            </p:cNvCxnSpPr>
            <p:nvPr/>
          </p:nvCxnSpPr>
          <p:spPr>
            <a:xfrm flipH="1">
              <a:off x="3962878" y="1768982"/>
              <a:ext cx="261379" cy="261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0ABB384F-9D31-EDD9-5CFA-B206E8FEAF54}"/>
                </a:ext>
              </a:extLst>
            </p:cNvPr>
            <p:cNvCxnSpPr>
              <a:cxnSpLocks/>
            </p:cNvCxnSpPr>
            <p:nvPr/>
          </p:nvCxnSpPr>
          <p:spPr>
            <a:xfrm flipH="1">
              <a:off x="3962878" y="1768982"/>
              <a:ext cx="332618" cy="332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92655315-AC23-0588-0070-D362F3021FC1}"/>
                </a:ext>
              </a:extLst>
            </p:cNvPr>
            <p:cNvCxnSpPr>
              <a:cxnSpLocks/>
            </p:cNvCxnSpPr>
            <p:nvPr/>
          </p:nvCxnSpPr>
          <p:spPr>
            <a:xfrm flipH="1">
              <a:off x="399186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50E74B46-A310-82D1-0F52-501FA00AFEDB}"/>
                </a:ext>
              </a:extLst>
            </p:cNvPr>
            <p:cNvCxnSpPr>
              <a:cxnSpLocks/>
            </p:cNvCxnSpPr>
            <p:nvPr/>
          </p:nvCxnSpPr>
          <p:spPr>
            <a:xfrm flipH="1">
              <a:off x="4068959"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817538A6-5C08-BE3F-C2D2-C3F82178ED1A}"/>
                </a:ext>
              </a:extLst>
            </p:cNvPr>
            <p:cNvCxnSpPr>
              <a:cxnSpLocks/>
            </p:cNvCxnSpPr>
            <p:nvPr/>
          </p:nvCxnSpPr>
          <p:spPr>
            <a:xfrm flipH="1">
              <a:off x="414462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76F4E286-A7ED-D2E5-23C8-B57FC4979795}"/>
                </a:ext>
              </a:extLst>
            </p:cNvPr>
            <p:cNvCxnSpPr>
              <a:cxnSpLocks/>
            </p:cNvCxnSpPr>
            <p:nvPr/>
          </p:nvCxnSpPr>
          <p:spPr>
            <a:xfrm flipH="1">
              <a:off x="4220297"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6" name="Straight Connector 345">
              <a:extLst>
                <a:ext uri="{FF2B5EF4-FFF2-40B4-BE49-F238E27FC236}">
                  <a16:creationId xmlns:a16="http://schemas.microsoft.com/office/drawing/2014/main" id="{41645D79-F7A1-3B53-0D57-D091DAC310D8}"/>
                </a:ext>
              </a:extLst>
            </p:cNvPr>
            <p:cNvCxnSpPr>
              <a:cxnSpLocks/>
            </p:cNvCxnSpPr>
            <p:nvPr/>
          </p:nvCxnSpPr>
          <p:spPr>
            <a:xfrm flipH="1">
              <a:off x="4295496"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A11DDED2-337D-5B4E-006A-589B4EA68BB4}"/>
                </a:ext>
              </a:extLst>
            </p:cNvPr>
            <p:cNvCxnSpPr>
              <a:cxnSpLocks/>
            </p:cNvCxnSpPr>
            <p:nvPr/>
          </p:nvCxnSpPr>
          <p:spPr>
            <a:xfrm flipH="1">
              <a:off x="4376368"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F989AE88-4C02-97D2-8899-5546DFC9659A}"/>
                </a:ext>
              </a:extLst>
            </p:cNvPr>
            <p:cNvCxnSpPr>
              <a:cxnSpLocks/>
            </p:cNvCxnSpPr>
            <p:nvPr/>
          </p:nvCxnSpPr>
          <p:spPr>
            <a:xfrm flipH="1">
              <a:off x="4443780" y="1768982"/>
              <a:ext cx="380672" cy="3806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92D4436C-456C-4307-31F1-9E695B4DB200}"/>
                </a:ext>
              </a:extLst>
            </p:cNvPr>
            <p:cNvCxnSpPr>
              <a:cxnSpLocks/>
            </p:cNvCxnSpPr>
            <p:nvPr/>
          </p:nvCxnSpPr>
          <p:spPr>
            <a:xfrm flipH="1">
              <a:off x="4517043" y="1808045"/>
              <a:ext cx="341609" cy="3416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3A0E0A14-5492-CFD9-7EA2-20A390673365}"/>
                </a:ext>
              </a:extLst>
            </p:cNvPr>
            <p:cNvCxnSpPr>
              <a:cxnSpLocks/>
            </p:cNvCxnSpPr>
            <p:nvPr/>
          </p:nvCxnSpPr>
          <p:spPr>
            <a:xfrm flipH="1">
              <a:off x="4592712" y="1878246"/>
              <a:ext cx="267079" cy="2670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8196DBAC-77BE-5F80-B317-AA481908FBDA}"/>
                </a:ext>
              </a:extLst>
            </p:cNvPr>
            <p:cNvCxnSpPr>
              <a:cxnSpLocks/>
            </p:cNvCxnSpPr>
            <p:nvPr/>
          </p:nvCxnSpPr>
          <p:spPr>
            <a:xfrm flipH="1">
              <a:off x="4665972" y="1959318"/>
              <a:ext cx="186007" cy="1860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0DFB5F9C-8434-924B-843A-0AA3667EB054}"/>
                </a:ext>
              </a:extLst>
            </p:cNvPr>
            <p:cNvCxnSpPr>
              <a:cxnSpLocks/>
            </p:cNvCxnSpPr>
            <p:nvPr/>
          </p:nvCxnSpPr>
          <p:spPr>
            <a:xfrm flipH="1">
              <a:off x="4744258" y="2030361"/>
              <a:ext cx="114964" cy="1149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CC09CDD3-0E1C-A797-7294-3BFD47CD9082}"/>
                </a:ext>
              </a:extLst>
            </p:cNvPr>
            <p:cNvCxnSpPr>
              <a:cxnSpLocks/>
            </p:cNvCxnSpPr>
            <p:nvPr/>
          </p:nvCxnSpPr>
          <p:spPr>
            <a:xfrm flipH="1">
              <a:off x="4801455" y="208539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3BDC6BCC-8DEA-41E2-3CC5-E48AF0E06A93}"/>
                </a:ext>
              </a:extLst>
            </p:cNvPr>
            <p:cNvCxnSpPr>
              <a:cxnSpLocks/>
            </p:cNvCxnSpPr>
            <p:nvPr/>
          </p:nvCxnSpPr>
          <p:spPr>
            <a:xfrm flipH="1">
              <a:off x="3955277" y="1779161"/>
              <a:ext cx="57767" cy="577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55" name="TextBox 354">
                <a:extLst>
                  <a:ext uri="{FF2B5EF4-FFF2-40B4-BE49-F238E27FC236}">
                    <a16:creationId xmlns:a16="http://schemas.microsoft.com/office/drawing/2014/main" id="{F5BDA80C-B060-503C-5530-BD316234748E}"/>
                  </a:ext>
                </a:extLst>
              </p:cNvPr>
              <p:cNvSpPr txBox="1"/>
              <p:nvPr/>
            </p:nvSpPr>
            <p:spPr>
              <a:xfrm>
                <a:off x="3175193" y="4115847"/>
                <a:ext cx="4830618" cy="9105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𝟗</m:t>
                          </m:r>
                        </m:num>
                        <m:den>
                          <m:r>
                            <a:rPr lang="en-US" sz="2800" b="1" i="0">
                              <a:solidFill>
                                <a:srgbClr val="74C274"/>
                              </a:solidFill>
                              <a:latin typeface="Cambria Math" panose="02040503050406030204" pitchFamily="18" charset="0"/>
                            </a:rPr>
                            <m:t>𝟏𝟎</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𝟓</m:t>
                          </m:r>
                        </m:num>
                        <m:den>
                          <m:r>
                            <a:rPr lang="en-US" sz="2800" b="1" i="0">
                              <a:solidFill>
                                <a:srgbClr val="74C274"/>
                              </a:solidFill>
                              <a:latin typeface="Cambria Math" panose="02040503050406030204" pitchFamily="18" charset="0"/>
                            </a:rPr>
                            <m:t>𝟏𝟎</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𝟒</m:t>
                          </m:r>
                        </m:num>
                        <m:den>
                          <m:r>
                            <a:rPr lang="en-US" sz="2800" b="1" i="0">
                              <a:solidFill>
                                <a:srgbClr val="74C274"/>
                              </a:solidFill>
                              <a:latin typeface="Cambria Math" panose="02040503050406030204" pitchFamily="18" charset="0"/>
                            </a:rPr>
                            <m:t>𝟏𝟎</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𝟒</m:t>
                          </m:r>
                          <m:r>
                            <a:rPr lang="en-US" sz="2800" b="1" i="0">
                              <a:solidFill>
                                <a:srgbClr val="74C274"/>
                              </a:solidFill>
                              <a:latin typeface="Cambria Math" panose="02040503050406030204" pitchFamily="18" charset="0"/>
                            </a:rPr>
                            <m:t>÷</m:t>
                          </m:r>
                          <m:r>
                            <a:rPr lang="en-US" sz="2800" b="1" i="0">
                              <a:solidFill>
                                <a:srgbClr val="74C274"/>
                              </a:solidFill>
                              <a:latin typeface="Cambria Math" panose="02040503050406030204" pitchFamily="18" charset="0"/>
                            </a:rPr>
                            <m:t>𝟐</m:t>
                          </m:r>
                        </m:num>
                        <m:den>
                          <m:r>
                            <a:rPr lang="en-US" sz="2800" b="1" i="0">
                              <a:solidFill>
                                <a:srgbClr val="74C274"/>
                              </a:solidFill>
                              <a:latin typeface="Cambria Math" panose="02040503050406030204" pitchFamily="18" charset="0"/>
                            </a:rPr>
                            <m:t>𝟏𝟎</m:t>
                          </m:r>
                          <m:r>
                            <a:rPr lang="en-US" sz="2800" b="1" i="0">
                              <a:solidFill>
                                <a:srgbClr val="74C274"/>
                              </a:solidFill>
                              <a:latin typeface="Cambria Math" panose="02040503050406030204" pitchFamily="18" charset="0"/>
                            </a:rPr>
                            <m:t>÷</m:t>
                          </m:r>
                          <m:r>
                            <a:rPr lang="en-US" sz="2800" b="1" i="0">
                              <a:solidFill>
                                <a:srgbClr val="74C274"/>
                              </a:solidFill>
                              <a:latin typeface="Cambria Math" panose="02040503050406030204" pitchFamily="18" charset="0"/>
                            </a:rPr>
                            <m:t>𝟐</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𝟐</m:t>
                          </m:r>
                        </m:num>
                        <m:den>
                          <m:r>
                            <a:rPr lang="en-US" sz="2800" b="1" i="0">
                              <a:solidFill>
                                <a:srgbClr val="74C274"/>
                              </a:solidFill>
                              <a:latin typeface="Cambria Math" panose="02040503050406030204" pitchFamily="18" charset="0"/>
                            </a:rPr>
                            <m:t>𝟓</m:t>
                          </m:r>
                        </m:den>
                      </m:f>
                    </m:oMath>
                  </m:oMathPara>
                </a14:m>
                <a:endParaRPr lang="en-US" sz="2800" b="1" dirty="0">
                  <a:solidFill>
                    <a:srgbClr val="74C274"/>
                  </a:solidFill>
                  <a:latin typeface="+mj-lt"/>
                </a:endParaRPr>
              </a:p>
            </p:txBody>
          </p:sp>
        </mc:Choice>
        <mc:Fallback xmlns="">
          <p:sp>
            <p:nvSpPr>
              <p:cNvPr id="355" name="TextBox 354">
                <a:extLst>
                  <a:ext uri="{FF2B5EF4-FFF2-40B4-BE49-F238E27FC236}">
                    <a16:creationId xmlns:a16="http://schemas.microsoft.com/office/drawing/2014/main" id="{F5BDA80C-B060-503C-5530-BD316234748E}"/>
                  </a:ext>
                </a:extLst>
              </p:cNvPr>
              <p:cNvSpPr txBox="1">
                <a:spLocks noRot="1" noChangeAspect="1" noMove="1" noResize="1" noEditPoints="1" noAdjustHandles="1" noChangeArrowheads="1" noChangeShapeType="1" noTextEdit="1"/>
              </p:cNvSpPr>
              <p:nvPr/>
            </p:nvSpPr>
            <p:spPr>
              <a:xfrm>
                <a:off x="3175193" y="4115847"/>
                <a:ext cx="4830618" cy="910570"/>
              </a:xfrm>
              <a:prstGeom prst="rect">
                <a:avLst/>
              </a:prstGeom>
              <a:blipFill>
                <a:blip r:embed="rId6"/>
                <a:stretch>
                  <a:fillRect/>
                </a:stretch>
              </a:blipFill>
            </p:spPr>
            <p:txBody>
              <a:bodyPr/>
              <a:lstStyle/>
              <a:p>
                <a:r>
                  <a:rPr lang="fr-FR">
                    <a:noFill/>
                  </a:rPr>
                  <a:t> </a:t>
                </a:r>
              </a:p>
            </p:txBody>
          </p:sp>
        </mc:Fallback>
      </mc:AlternateContent>
      <p:cxnSp>
        <p:nvCxnSpPr>
          <p:cNvPr id="356" name="Straight Connector 355">
            <a:extLst>
              <a:ext uri="{FF2B5EF4-FFF2-40B4-BE49-F238E27FC236}">
                <a16:creationId xmlns:a16="http://schemas.microsoft.com/office/drawing/2014/main" id="{BDA77DD0-73F0-27EE-6844-F0FC509EAB53}"/>
              </a:ext>
            </a:extLst>
          </p:cNvPr>
          <p:cNvCxnSpPr>
            <a:cxnSpLocks/>
          </p:cNvCxnSpPr>
          <p:nvPr/>
        </p:nvCxnSpPr>
        <p:spPr>
          <a:xfrm>
            <a:off x="3666175" y="5398155"/>
            <a:ext cx="3235966" cy="0"/>
          </a:xfrm>
          <a:prstGeom prst="line">
            <a:avLst/>
          </a:prstGeom>
          <a:ln w="28575">
            <a:solidFill>
              <a:schemeClr val="bg1"/>
            </a:solidFill>
            <a:prstDash val="dash"/>
            <a:headEnd type="arrow" w="med" len="med"/>
            <a:tailEnd type="arrow"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3865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5"/>
                                        </p:tgtEl>
                                        <p:attrNameLst>
                                          <p:attrName>style.visibility</p:attrName>
                                        </p:attrNameLst>
                                      </p:cBhvr>
                                      <p:to>
                                        <p:strVal val="visible"/>
                                      </p:to>
                                    </p:set>
                                    <p:animEffect transition="in" filter="wipe(left)">
                                      <p:cBhvr>
                                        <p:cTn id="7" dur="1000"/>
                                        <p:tgtEl>
                                          <p:spTgt spid="35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73"/>
                                        </p:tgtEl>
                                        <p:attrNameLst>
                                          <p:attrName>style.visibility</p:attrName>
                                        </p:attrNameLst>
                                      </p:cBhvr>
                                      <p:to>
                                        <p:strVal val="visible"/>
                                      </p:to>
                                    </p:set>
                                    <p:anim calcmode="lin" valueType="num">
                                      <p:cBhvr>
                                        <p:cTn id="19" dur="500" fill="hold"/>
                                        <p:tgtEl>
                                          <p:spTgt spid="273"/>
                                        </p:tgtEl>
                                        <p:attrNameLst>
                                          <p:attrName>ppt_w</p:attrName>
                                        </p:attrNameLst>
                                      </p:cBhvr>
                                      <p:tavLst>
                                        <p:tav tm="0">
                                          <p:val>
                                            <p:fltVal val="0"/>
                                          </p:val>
                                        </p:tav>
                                        <p:tav tm="100000">
                                          <p:val>
                                            <p:strVal val="#ppt_w"/>
                                          </p:val>
                                        </p:tav>
                                      </p:tavLst>
                                    </p:anim>
                                    <p:anim calcmode="lin" valueType="num">
                                      <p:cBhvr>
                                        <p:cTn id="20" dur="500" fill="hold"/>
                                        <p:tgtEl>
                                          <p:spTgt spid="273"/>
                                        </p:tgtEl>
                                        <p:attrNameLst>
                                          <p:attrName>ppt_h</p:attrName>
                                        </p:attrNameLst>
                                      </p:cBhvr>
                                      <p:tavLst>
                                        <p:tav tm="0">
                                          <p:val>
                                            <p:fltVal val="0"/>
                                          </p:val>
                                        </p:tav>
                                        <p:tav tm="100000">
                                          <p:val>
                                            <p:strVal val="#ppt_h"/>
                                          </p:val>
                                        </p:tav>
                                      </p:tavLst>
                                    </p:anim>
                                    <p:animEffect transition="in" filter="fade">
                                      <p:cBhvr>
                                        <p:cTn id="21" dur="500"/>
                                        <p:tgtEl>
                                          <p:spTgt spid="273"/>
                                        </p:tgtEl>
                                      </p:cBhvr>
                                    </p:animEffect>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245"/>
                                        </p:tgtEl>
                                        <p:attrNameLst>
                                          <p:attrName>style.visibility</p:attrName>
                                        </p:attrNameLst>
                                      </p:cBhvr>
                                      <p:to>
                                        <p:strVal val="visible"/>
                                      </p:to>
                                    </p:set>
                                    <p:anim calcmode="lin" valueType="num">
                                      <p:cBhvr>
                                        <p:cTn id="25" dur="500" fill="hold"/>
                                        <p:tgtEl>
                                          <p:spTgt spid="245"/>
                                        </p:tgtEl>
                                        <p:attrNameLst>
                                          <p:attrName>ppt_w</p:attrName>
                                        </p:attrNameLst>
                                      </p:cBhvr>
                                      <p:tavLst>
                                        <p:tav tm="0">
                                          <p:val>
                                            <p:fltVal val="0"/>
                                          </p:val>
                                        </p:tav>
                                        <p:tav tm="100000">
                                          <p:val>
                                            <p:strVal val="#ppt_w"/>
                                          </p:val>
                                        </p:tav>
                                      </p:tavLst>
                                    </p:anim>
                                    <p:anim calcmode="lin" valueType="num">
                                      <p:cBhvr>
                                        <p:cTn id="26" dur="500" fill="hold"/>
                                        <p:tgtEl>
                                          <p:spTgt spid="245"/>
                                        </p:tgtEl>
                                        <p:attrNameLst>
                                          <p:attrName>ppt_h</p:attrName>
                                        </p:attrNameLst>
                                      </p:cBhvr>
                                      <p:tavLst>
                                        <p:tav tm="0">
                                          <p:val>
                                            <p:fltVal val="0"/>
                                          </p:val>
                                        </p:tav>
                                        <p:tav tm="100000">
                                          <p:val>
                                            <p:strVal val="#ppt_h"/>
                                          </p:val>
                                        </p:tav>
                                      </p:tavLst>
                                    </p:anim>
                                    <p:animEffect transition="in" filter="fade">
                                      <p:cBhvr>
                                        <p:cTn id="27" dur="500"/>
                                        <p:tgtEl>
                                          <p:spTgt spid="245"/>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301"/>
                                        </p:tgtEl>
                                        <p:attrNameLst>
                                          <p:attrName>style.visibility</p:attrName>
                                        </p:attrNameLst>
                                      </p:cBhvr>
                                      <p:to>
                                        <p:strVal val="visible"/>
                                      </p:to>
                                    </p:set>
                                    <p:anim calcmode="lin" valueType="num">
                                      <p:cBhvr>
                                        <p:cTn id="31" dur="500" fill="hold"/>
                                        <p:tgtEl>
                                          <p:spTgt spid="301"/>
                                        </p:tgtEl>
                                        <p:attrNameLst>
                                          <p:attrName>ppt_w</p:attrName>
                                        </p:attrNameLst>
                                      </p:cBhvr>
                                      <p:tavLst>
                                        <p:tav tm="0">
                                          <p:val>
                                            <p:fltVal val="0"/>
                                          </p:val>
                                        </p:tav>
                                        <p:tav tm="100000">
                                          <p:val>
                                            <p:strVal val="#ppt_w"/>
                                          </p:val>
                                        </p:tav>
                                      </p:tavLst>
                                    </p:anim>
                                    <p:anim calcmode="lin" valueType="num">
                                      <p:cBhvr>
                                        <p:cTn id="32" dur="500" fill="hold"/>
                                        <p:tgtEl>
                                          <p:spTgt spid="301"/>
                                        </p:tgtEl>
                                        <p:attrNameLst>
                                          <p:attrName>ppt_h</p:attrName>
                                        </p:attrNameLst>
                                      </p:cBhvr>
                                      <p:tavLst>
                                        <p:tav tm="0">
                                          <p:val>
                                            <p:fltVal val="0"/>
                                          </p:val>
                                        </p:tav>
                                        <p:tav tm="100000">
                                          <p:val>
                                            <p:strVal val="#ppt_h"/>
                                          </p:val>
                                        </p:tav>
                                      </p:tavLst>
                                    </p:anim>
                                    <p:animEffect transition="in" filter="fade">
                                      <p:cBhvr>
                                        <p:cTn id="33" dur="500"/>
                                        <p:tgtEl>
                                          <p:spTgt spid="301"/>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p:cTn id="37" dur="500" fill="hold"/>
                                        <p:tgtEl>
                                          <p:spTgt spid="319"/>
                                        </p:tgtEl>
                                        <p:attrNameLst>
                                          <p:attrName>ppt_w</p:attrName>
                                        </p:attrNameLst>
                                      </p:cBhvr>
                                      <p:tavLst>
                                        <p:tav tm="0">
                                          <p:val>
                                            <p:fltVal val="0"/>
                                          </p:val>
                                        </p:tav>
                                        <p:tav tm="100000">
                                          <p:val>
                                            <p:strVal val="#ppt_w"/>
                                          </p:val>
                                        </p:tav>
                                      </p:tavLst>
                                    </p:anim>
                                    <p:anim calcmode="lin" valueType="num">
                                      <p:cBhvr>
                                        <p:cTn id="38" dur="500" fill="hold"/>
                                        <p:tgtEl>
                                          <p:spTgt spid="319"/>
                                        </p:tgtEl>
                                        <p:attrNameLst>
                                          <p:attrName>ppt_h</p:attrName>
                                        </p:attrNameLst>
                                      </p:cBhvr>
                                      <p:tavLst>
                                        <p:tav tm="0">
                                          <p:val>
                                            <p:fltVal val="0"/>
                                          </p:val>
                                        </p:tav>
                                        <p:tav tm="100000">
                                          <p:val>
                                            <p:strVal val="#ppt_h"/>
                                          </p:val>
                                        </p:tav>
                                      </p:tavLst>
                                    </p:anim>
                                    <p:animEffect transition="in" filter="fade">
                                      <p:cBhvr>
                                        <p:cTn id="39" dur="500"/>
                                        <p:tgtEl>
                                          <p:spTgt spid="319"/>
                                        </p:tgtEl>
                                      </p:cBhvr>
                                    </p:animEffect>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337"/>
                                        </p:tgtEl>
                                        <p:attrNameLst>
                                          <p:attrName>style.visibility</p:attrName>
                                        </p:attrNameLst>
                                      </p:cBhvr>
                                      <p:to>
                                        <p:strVal val="visible"/>
                                      </p:to>
                                    </p:set>
                                    <p:anim calcmode="lin" valueType="num">
                                      <p:cBhvr>
                                        <p:cTn id="43" dur="500" fill="hold"/>
                                        <p:tgtEl>
                                          <p:spTgt spid="337"/>
                                        </p:tgtEl>
                                        <p:attrNameLst>
                                          <p:attrName>ppt_w</p:attrName>
                                        </p:attrNameLst>
                                      </p:cBhvr>
                                      <p:tavLst>
                                        <p:tav tm="0">
                                          <p:val>
                                            <p:fltVal val="0"/>
                                          </p:val>
                                        </p:tav>
                                        <p:tav tm="100000">
                                          <p:val>
                                            <p:strVal val="#ppt_w"/>
                                          </p:val>
                                        </p:tav>
                                      </p:tavLst>
                                    </p:anim>
                                    <p:anim calcmode="lin" valueType="num">
                                      <p:cBhvr>
                                        <p:cTn id="44" dur="500" fill="hold"/>
                                        <p:tgtEl>
                                          <p:spTgt spid="337"/>
                                        </p:tgtEl>
                                        <p:attrNameLst>
                                          <p:attrName>ppt_h</p:attrName>
                                        </p:attrNameLst>
                                      </p:cBhvr>
                                      <p:tavLst>
                                        <p:tav tm="0">
                                          <p:val>
                                            <p:fltVal val="0"/>
                                          </p:val>
                                        </p:tav>
                                        <p:tav tm="100000">
                                          <p:val>
                                            <p:strVal val="#ppt_h"/>
                                          </p:val>
                                        </p:tav>
                                      </p:tavLst>
                                    </p:anim>
                                    <p:animEffect transition="in" filter="fade">
                                      <p:cBhvr>
                                        <p:cTn id="45" dur="500"/>
                                        <p:tgtEl>
                                          <p:spTgt spid="337"/>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32" fill="hold" nodeType="clickEffect">
                                  <p:stCondLst>
                                    <p:cond delay="0"/>
                                  </p:stCondLst>
                                  <p:childTnLst>
                                    <p:set>
                                      <p:cBhvr>
                                        <p:cTn id="49" dur="1" fill="hold">
                                          <p:stCondLst>
                                            <p:cond delay="0"/>
                                          </p:stCondLst>
                                        </p:cTn>
                                        <p:tgtEl>
                                          <p:spTgt spid="356"/>
                                        </p:tgtEl>
                                        <p:attrNameLst>
                                          <p:attrName>style.visibility</p:attrName>
                                        </p:attrNameLst>
                                      </p:cBhvr>
                                      <p:to>
                                        <p:strVal val="visible"/>
                                      </p:to>
                                    </p:set>
                                    <p:animEffect transition="in" filter="circle(out)">
                                      <p:cBhvr>
                                        <p:cTn id="50" dur="750"/>
                                        <p:tgtEl>
                                          <p:spTgt spid="356"/>
                                        </p:tgtEl>
                                      </p:cBhvr>
                                    </p:animEffect>
                                  </p:childTnLst>
                                </p:cTn>
                              </p:par>
                              <p:par>
                                <p:cTn id="51" presetID="42" presetClass="entr" presetSubtype="0" fill="hold"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750"/>
                                        <p:tgtEl>
                                          <p:spTgt spid="5"/>
                                        </p:tgtEl>
                                      </p:cBhvr>
                                    </p:animEffect>
                                    <p:anim calcmode="lin" valueType="num">
                                      <p:cBhvr>
                                        <p:cTn id="54" dur="750" fill="hold"/>
                                        <p:tgtEl>
                                          <p:spTgt spid="5"/>
                                        </p:tgtEl>
                                        <p:attrNameLst>
                                          <p:attrName>ppt_x</p:attrName>
                                        </p:attrNameLst>
                                      </p:cBhvr>
                                      <p:tavLst>
                                        <p:tav tm="0">
                                          <p:val>
                                            <p:strVal val="#ppt_x"/>
                                          </p:val>
                                        </p:tav>
                                        <p:tav tm="100000">
                                          <p:val>
                                            <p:strVal val="#ppt_x"/>
                                          </p:val>
                                        </p:tav>
                                      </p:tavLst>
                                    </p:anim>
                                    <p:anim calcmode="lin" valueType="num">
                                      <p:cBhvr>
                                        <p:cTn id="55" dur="7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path" presetSubtype="0" accel="50000" decel="50000" fill="hold" nodeType="clickEffect">
                                  <p:stCondLst>
                                    <p:cond delay="0"/>
                                  </p:stCondLst>
                                  <p:childTnLst>
                                    <p:animMotion origin="layout" path="M -3.33333E-6 -0.00162 L -0.00078 0.12106 " pathEditMode="relative" rAng="0" ptsTypes="AA">
                                      <p:cBhvr>
                                        <p:cTn id="59" dur="500" fill="hold"/>
                                        <p:tgtEl>
                                          <p:spTgt spid="356"/>
                                        </p:tgtEl>
                                        <p:attrNameLst>
                                          <p:attrName>ppt_x</p:attrName>
                                          <p:attrName>ppt_y</p:attrName>
                                        </p:attrNameLst>
                                      </p:cBhvr>
                                      <p:rCtr x="-39" y="61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8284FA14-62EF-F5A1-014D-DEA53098E617}"/>
              </a:ext>
            </a:extLst>
          </p:cNvPr>
          <p:cNvGraphicFramePr>
            <a:graphicFrameLocks noGrp="1"/>
          </p:cNvGraphicFramePr>
          <p:nvPr/>
        </p:nvGraphicFramePr>
        <p:xfrm>
          <a:off x="2426769" y="4364874"/>
          <a:ext cx="2286000" cy="370840"/>
        </p:xfrm>
        <a:graphic>
          <a:graphicData uri="http://schemas.openxmlformats.org/drawingml/2006/table">
            <a:tbl>
              <a:tblPr firstRow="1" bandRow="1">
                <a:tableStyleId>{4CE2D9AB-6080-4C24-9549-F0847BFA2F4B}</a:tableStyleId>
              </a:tblPr>
              <a:tblGrid>
                <a:gridCol w="762000">
                  <a:extLst>
                    <a:ext uri="{9D8B030D-6E8A-4147-A177-3AD203B41FA5}">
                      <a16:colId xmlns:a16="http://schemas.microsoft.com/office/drawing/2014/main" val="3286944010"/>
                    </a:ext>
                  </a:extLst>
                </a:gridCol>
                <a:gridCol w="762000">
                  <a:extLst>
                    <a:ext uri="{9D8B030D-6E8A-4147-A177-3AD203B41FA5}">
                      <a16:colId xmlns:a16="http://schemas.microsoft.com/office/drawing/2014/main" val="877488025"/>
                    </a:ext>
                  </a:extLst>
                </a:gridCol>
                <a:gridCol w="762000">
                  <a:extLst>
                    <a:ext uri="{9D8B030D-6E8A-4147-A177-3AD203B41FA5}">
                      <a16:colId xmlns:a16="http://schemas.microsoft.com/office/drawing/2014/main" val="2169584870"/>
                    </a:ext>
                  </a:extLst>
                </a:gridCol>
              </a:tblGrid>
              <a:tr h="370840">
                <a:tc>
                  <a:txBody>
                    <a:bodyPr/>
                    <a:lstStyle/>
                    <a:p>
                      <a:endParaRPr lang="en-US" dirty="0"/>
                    </a:p>
                  </a:txBody>
                  <a:tcPr>
                    <a:solidFill>
                      <a:srgbClr val="E4FBD8"/>
                    </a:solidFill>
                  </a:tcPr>
                </a:tc>
                <a:tc>
                  <a:txBody>
                    <a:bodyPr/>
                    <a:lstStyle/>
                    <a:p>
                      <a:endParaRPr lang="en-US"/>
                    </a:p>
                  </a:txBody>
                  <a:tcPr>
                    <a:solidFill>
                      <a:srgbClr val="E4FBD8"/>
                    </a:solidFill>
                  </a:tcPr>
                </a:tc>
                <a:tc>
                  <a:txBody>
                    <a:bodyPr/>
                    <a:lstStyle/>
                    <a:p>
                      <a:endParaRPr lang="en-US" dirty="0"/>
                    </a:p>
                  </a:txBody>
                  <a:tcPr>
                    <a:solidFill>
                      <a:srgbClr val="E4FBD8"/>
                    </a:solidFill>
                  </a:tcPr>
                </a:tc>
                <a:extLst>
                  <a:ext uri="{0D108BD9-81ED-4DB2-BD59-A6C34878D82A}">
                    <a16:rowId xmlns:a16="http://schemas.microsoft.com/office/drawing/2014/main" val="2312450979"/>
                  </a:ext>
                </a:extLst>
              </a:tr>
            </a:tbl>
          </a:graphicData>
        </a:graphic>
      </p:graphicFrame>
      <p:graphicFrame>
        <p:nvGraphicFramePr>
          <p:cNvPr id="103" name="Table 6">
            <a:extLst>
              <a:ext uri="{FF2B5EF4-FFF2-40B4-BE49-F238E27FC236}">
                <a16:creationId xmlns:a16="http://schemas.microsoft.com/office/drawing/2014/main" id="{664F2419-8BAA-0A51-14DF-1F58E9CDE35A}"/>
              </a:ext>
            </a:extLst>
          </p:cNvPr>
          <p:cNvGraphicFramePr>
            <a:graphicFrameLocks noGrp="1"/>
          </p:cNvGraphicFramePr>
          <p:nvPr/>
        </p:nvGraphicFramePr>
        <p:xfrm>
          <a:off x="4975657" y="4364874"/>
          <a:ext cx="2286000" cy="370840"/>
        </p:xfrm>
        <a:graphic>
          <a:graphicData uri="http://schemas.openxmlformats.org/drawingml/2006/table">
            <a:tbl>
              <a:tblPr firstRow="1" bandRow="1">
                <a:tableStyleId>{4CE2D9AB-6080-4C24-9549-F0847BFA2F4B}</a:tableStyleId>
              </a:tblPr>
              <a:tblGrid>
                <a:gridCol w="762000">
                  <a:extLst>
                    <a:ext uri="{9D8B030D-6E8A-4147-A177-3AD203B41FA5}">
                      <a16:colId xmlns:a16="http://schemas.microsoft.com/office/drawing/2014/main" val="3286944010"/>
                    </a:ext>
                  </a:extLst>
                </a:gridCol>
                <a:gridCol w="762000">
                  <a:extLst>
                    <a:ext uri="{9D8B030D-6E8A-4147-A177-3AD203B41FA5}">
                      <a16:colId xmlns:a16="http://schemas.microsoft.com/office/drawing/2014/main" val="877488025"/>
                    </a:ext>
                  </a:extLst>
                </a:gridCol>
                <a:gridCol w="762000">
                  <a:extLst>
                    <a:ext uri="{9D8B030D-6E8A-4147-A177-3AD203B41FA5}">
                      <a16:colId xmlns:a16="http://schemas.microsoft.com/office/drawing/2014/main" val="2169584870"/>
                    </a:ext>
                  </a:extLst>
                </a:gridCol>
              </a:tblGrid>
              <a:tr h="370840">
                <a:tc>
                  <a:txBody>
                    <a:bodyPr/>
                    <a:lstStyle/>
                    <a:p>
                      <a:endParaRPr lang="en-US" dirty="0"/>
                    </a:p>
                  </a:txBody>
                  <a:tcPr>
                    <a:solidFill>
                      <a:srgbClr val="E4FBD8"/>
                    </a:solidFill>
                  </a:tcPr>
                </a:tc>
                <a:tc>
                  <a:txBody>
                    <a:bodyPr/>
                    <a:lstStyle/>
                    <a:p>
                      <a:endParaRPr lang="en-US"/>
                    </a:p>
                  </a:txBody>
                  <a:tcPr>
                    <a:solidFill>
                      <a:srgbClr val="E4FBD8"/>
                    </a:solidFill>
                  </a:tcPr>
                </a:tc>
                <a:tc>
                  <a:txBody>
                    <a:bodyPr/>
                    <a:lstStyle/>
                    <a:p>
                      <a:endParaRPr lang="en-US" dirty="0"/>
                    </a:p>
                  </a:txBody>
                  <a:tcPr>
                    <a:solidFill>
                      <a:srgbClr val="E4FBD8"/>
                    </a:solidFill>
                  </a:tcPr>
                </a:tc>
                <a:extLst>
                  <a:ext uri="{0D108BD9-81ED-4DB2-BD59-A6C34878D82A}">
                    <a16:rowId xmlns:a16="http://schemas.microsoft.com/office/drawing/2014/main" val="2312450979"/>
                  </a:ext>
                </a:extLst>
              </a:tr>
            </a:tbl>
          </a:graphicData>
        </a:graphic>
      </p:graphicFrame>
      <p:graphicFrame>
        <p:nvGraphicFramePr>
          <p:cNvPr id="104" name="Table 6">
            <a:extLst>
              <a:ext uri="{FF2B5EF4-FFF2-40B4-BE49-F238E27FC236}">
                <a16:creationId xmlns:a16="http://schemas.microsoft.com/office/drawing/2014/main" id="{4332B0B7-C000-AC79-2F9C-23529E392AE5}"/>
              </a:ext>
            </a:extLst>
          </p:cNvPr>
          <p:cNvGraphicFramePr>
            <a:graphicFrameLocks noGrp="1"/>
          </p:cNvGraphicFramePr>
          <p:nvPr/>
        </p:nvGraphicFramePr>
        <p:xfrm>
          <a:off x="2423885" y="4908895"/>
          <a:ext cx="2286000" cy="370840"/>
        </p:xfrm>
        <a:graphic>
          <a:graphicData uri="http://schemas.openxmlformats.org/drawingml/2006/table">
            <a:tbl>
              <a:tblPr firstRow="1" bandRow="1">
                <a:tableStyleId>{4CE2D9AB-6080-4C24-9549-F0847BFA2F4B}</a:tableStyleId>
              </a:tblPr>
              <a:tblGrid>
                <a:gridCol w="762000">
                  <a:extLst>
                    <a:ext uri="{9D8B030D-6E8A-4147-A177-3AD203B41FA5}">
                      <a16:colId xmlns:a16="http://schemas.microsoft.com/office/drawing/2014/main" val="3286944010"/>
                    </a:ext>
                  </a:extLst>
                </a:gridCol>
                <a:gridCol w="762000">
                  <a:extLst>
                    <a:ext uri="{9D8B030D-6E8A-4147-A177-3AD203B41FA5}">
                      <a16:colId xmlns:a16="http://schemas.microsoft.com/office/drawing/2014/main" val="877488025"/>
                    </a:ext>
                  </a:extLst>
                </a:gridCol>
                <a:gridCol w="762000">
                  <a:extLst>
                    <a:ext uri="{9D8B030D-6E8A-4147-A177-3AD203B41FA5}">
                      <a16:colId xmlns:a16="http://schemas.microsoft.com/office/drawing/2014/main" val="2169584870"/>
                    </a:ext>
                  </a:extLst>
                </a:gridCol>
              </a:tblGrid>
              <a:tr h="370840">
                <a:tc>
                  <a:txBody>
                    <a:bodyPr/>
                    <a:lstStyle/>
                    <a:p>
                      <a:endParaRPr lang="en-US" dirty="0"/>
                    </a:p>
                  </a:txBody>
                  <a:tcPr>
                    <a:solidFill>
                      <a:srgbClr val="E4FBD8"/>
                    </a:solidFill>
                  </a:tcPr>
                </a:tc>
                <a:tc>
                  <a:txBody>
                    <a:bodyPr/>
                    <a:lstStyle/>
                    <a:p>
                      <a:endParaRPr lang="en-US"/>
                    </a:p>
                  </a:txBody>
                  <a:tcPr>
                    <a:solidFill>
                      <a:srgbClr val="E4FBD8"/>
                    </a:solidFill>
                  </a:tcPr>
                </a:tc>
                <a:tc>
                  <a:txBody>
                    <a:bodyPr/>
                    <a:lstStyle/>
                    <a:p>
                      <a:endParaRPr lang="en-US" dirty="0"/>
                    </a:p>
                  </a:txBody>
                  <a:tcPr>
                    <a:solidFill>
                      <a:srgbClr val="E4FBD8"/>
                    </a:solidFill>
                  </a:tcPr>
                </a:tc>
                <a:extLst>
                  <a:ext uri="{0D108BD9-81ED-4DB2-BD59-A6C34878D82A}">
                    <a16:rowId xmlns:a16="http://schemas.microsoft.com/office/drawing/2014/main" val="2312450979"/>
                  </a:ext>
                </a:extLst>
              </a:tr>
            </a:tbl>
          </a:graphicData>
        </a:graphic>
      </p:graphicFrame>
      <p:graphicFrame>
        <p:nvGraphicFramePr>
          <p:cNvPr id="105" name="Table 6">
            <a:extLst>
              <a:ext uri="{FF2B5EF4-FFF2-40B4-BE49-F238E27FC236}">
                <a16:creationId xmlns:a16="http://schemas.microsoft.com/office/drawing/2014/main" id="{DB92FE53-D536-0958-B649-AEF269B126B5}"/>
              </a:ext>
            </a:extLst>
          </p:cNvPr>
          <p:cNvGraphicFramePr>
            <a:graphicFrameLocks noGrp="1"/>
          </p:cNvGraphicFramePr>
          <p:nvPr/>
        </p:nvGraphicFramePr>
        <p:xfrm>
          <a:off x="4972773" y="4908895"/>
          <a:ext cx="2286000" cy="370840"/>
        </p:xfrm>
        <a:graphic>
          <a:graphicData uri="http://schemas.openxmlformats.org/drawingml/2006/table">
            <a:tbl>
              <a:tblPr firstRow="1" bandRow="1">
                <a:tableStyleId>{4CE2D9AB-6080-4C24-9549-F0847BFA2F4B}</a:tableStyleId>
              </a:tblPr>
              <a:tblGrid>
                <a:gridCol w="762000">
                  <a:extLst>
                    <a:ext uri="{9D8B030D-6E8A-4147-A177-3AD203B41FA5}">
                      <a16:colId xmlns:a16="http://schemas.microsoft.com/office/drawing/2014/main" val="3286944010"/>
                    </a:ext>
                  </a:extLst>
                </a:gridCol>
                <a:gridCol w="762000">
                  <a:extLst>
                    <a:ext uri="{9D8B030D-6E8A-4147-A177-3AD203B41FA5}">
                      <a16:colId xmlns:a16="http://schemas.microsoft.com/office/drawing/2014/main" val="877488025"/>
                    </a:ext>
                  </a:extLst>
                </a:gridCol>
                <a:gridCol w="762000">
                  <a:extLst>
                    <a:ext uri="{9D8B030D-6E8A-4147-A177-3AD203B41FA5}">
                      <a16:colId xmlns:a16="http://schemas.microsoft.com/office/drawing/2014/main" val="2169584870"/>
                    </a:ext>
                  </a:extLst>
                </a:gridCol>
              </a:tblGrid>
              <a:tr h="370840">
                <a:tc>
                  <a:txBody>
                    <a:bodyPr/>
                    <a:lstStyle/>
                    <a:p>
                      <a:endParaRPr lang="en-US" dirty="0"/>
                    </a:p>
                  </a:txBody>
                  <a:tcPr>
                    <a:solidFill>
                      <a:srgbClr val="E4FBD8"/>
                    </a:solidFill>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312450979"/>
                  </a:ext>
                </a:extLst>
              </a:tr>
            </a:tbl>
          </a:graphicData>
        </a:graphic>
      </p:graphicFrame>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 le problème suivant.</a:t>
            </a:r>
          </a:p>
        </p:txBody>
      </p:sp>
      <p:grpSp>
        <p:nvGrpSpPr>
          <p:cNvPr id="273" name="Group 272">
            <a:extLst>
              <a:ext uri="{FF2B5EF4-FFF2-40B4-BE49-F238E27FC236}">
                <a16:creationId xmlns:a16="http://schemas.microsoft.com/office/drawing/2014/main" id="{FB084D1C-A7B4-66D8-95F8-DE8300AF903E}"/>
              </a:ext>
            </a:extLst>
          </p:cNvPr>
          <p:cNvGrpSpPr/>
          <p:nvPr/>
        </p:nvGrpSpPr>
        <p:grpSpPr>
          <a:xfrm>
            <a:off x="6490697" y="4365249"/>
            <a:ext cx="822888" cy="380672"/>
            <a:chOff x="3955277" y="1768982"/>
            <a:chExt cx="904514" cy="380672"/>
          </a:xfrm>
        </p:grpSpPr>
        <p:cxnSp>
          <p:nvCxnSpPr>
            <p:cNvPr id="274" name="Straight Connector 273">
              <a:extLst>
                <a:ext uri="{FF2B5EF4-FFF2-40B4-BE49-F238E27FC236}">
                  <a16:creationId xmlns:a16="http://schemas.microsoft.com/office/drawing/2014/main" id="{02FDAA21-3D18-6E87-1CBD-AB768197597C}"/>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a:extLst>
                <a:ext uri="{FF2B5EF4-FFF2-40B4-BE49-F238E27FC236}">
                  <a16:creationId xmlns:a16="http://schemas.microsoft.com/office/drawing/2014/main" id="{AFB2A980-73D1-AAF6-CD56-7C7A98F99BEC}"/>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CEBD6161-F4A6-B5D5-48C5-0838E90ED897}"/>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a:extLst>
                <a:ext uri="{FF2B5EF4-FFF2-40B4-BE49-F238E27FC236}">
                  <a16:creationId xmlns:a16="http://schemas.microsoft.com/office/drawing/2014/main" id="{BD9E8A2E-8D3F-4974-84CD-309C900079A3}"/>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8" name="Straight Connector 277">
              <a:extLst>
                <a:ext uri="{FF2B5EF4-FFF2-40B4-BE49-F238E27FC236}">
                  <a16:creationId xmlns:a16="http://schemas.microsoft.com/office/drawing/2014/main" id="{3A0C5784-E404-31BE-1C51-C4727F899147}"/>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a16="http://schemas.microsoft.com/office/drawing/2014/main" id="{F85175A1-4BED-23D7-6F00-D0F767D35005}"/>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a:extLst>
                <a:ext uri="{FF2B5EF4-FFF2-40B4-BE49-F238E27FC236}">
                  <a16:creationId xmlns:a16="http://schemas.microsoft.com/office/drawing/2014/main" id="{BB34A0CA-1026-7250-5536-B6511370C3BB}"/>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a:extLst>
                <a:ext uri="{FF2B5EF4-FFF2-40B4-BE49-F238E27FC236}">
                  <a16:creationId xmlns:a16="http://schemas.microsoft.com/office/drawing/2014/main" id="{20D28559-C2BB-7064-E414-DDBE03E1FBFD}"/>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2" name="Straight Connector 281">
              <a:extLst>
                <a:ext uri="{FF2B5EF4-FFF2-40B4-BE49-F238E27FC236}">
                  <a16:creationId xmlns:a16="http://schemas.microsoft.com/office/drawing/2014/main" id="{14FCC548-438C-A056-504A-FA7762E4AB34}"/>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a:extLst>
                <a:ext uri="{FF2B5EF4-FFF2-40B4-BE49-F238E27FC236}">
                  <a16:creationId xmlns:a16="http://schemas.microsoft.com/office/drawing/2014/main" id="{2212DAF8-A078-76F3-4241-1B2EBAAAEC6B}"/>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a:extLst>
                <a:ext uri="{FF2B5EF4-FFF2-40B4-BE49-F238E27FC236}">
                  <a16:creationId xmlns:a16="http://schemas.microsoft.com/office/drawing/2014/main" id="{4B6E847B-D457-7EF2-291A-26D502A47620}"/>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5" name="Straight Connector 284">
              <a:extLst>
                <a:ext uri="{FF2B5EF4-FFF2-40B4-BE49-F238E27FC236}">
                  <a16:creationId xmlns:a16="http://schemas.microsoft.com/office/drawing/2014/main" id="{28E24C38-617C-6514-611D-DCA88EE53EF7}"/>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a:extLst>
                <a:ext uri="{FF2B5EF4-FFF2-40B4-BE49-F238E27FC236}">
                  <a16:creationId xmlns:a16="http://schemas.microsoft.com/office/drawing/2014/main" id="{9A55631A-BA0F-6807-F208-B4D28F952EB5}"/>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a:extLst>
                <a:ext uri="{FF2B5EF4-FFF2-40B4-BE49-F238E27FC236}">
                  <a16:creationId xmlns:a16="http://schemas.microsoft.com/office/drawing/2014/main" id="{311CE32D-F00B-5666-A04C-02C25ED39514}"/>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a:extLst>
                <a:ext uri="{FF2B5EF4-FFF2-40B4-BE49-F238E27FC236}">
                  <a16:creationId xmlns:a16="http://schemas.microsoft.com/office/drawing/2014/main" id="{DB958470-16F5-378B-CD73-8B9771C1B458}"/>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a:extLst>
                <a:ext uri="{FF2B5EF4-FFF2-40B4-BE49-F238E27FC236}">
                  <a16:creationId xmlns:a16="http://schemas.microsoft.com/office/drawing/2014/main" id="{B30622F3-4216-0505-D278-2D0F814C39C7}"/>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a16="http://schemas.microsoft.com/office/drawing/2014/main" id="{62548893-3EF2-9C48-A10B-BB49CFBDFE88}"/>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43" name="TextBox 242">
                <a:extLst>
                  <a:ext uri="{FF2B5EF4-FFF2-40B4-BE49-F238E27FC236}">
                    <a16:creationId xmlns:a16="http://schemas.microsoft.com/office/drawing/2014/main" id="{8D5B387B-0A95-9E55-6423-493BAE722E4C}"/>
                  </a:ext>
                </a:extLst>
              </p:cNvPr>
              <p:cNvSpPr txBox="1"/>
              <p:nvPr/>
            </p:nvSpPr>
            <p:spPr>
              <a:xfrm>
                <a:off x="2358612" y="1415763"/>
                <a:ext cx="9282613" cy="714683"/>
              </a:xfrm>
              <a:prstGeom prst="rect">
                <a:avLst/>
              </a:prstGeom>
              <a:noFill/>
            </p:spPr>
            <p:txBody>
              <a:bodyPr wrap="square">
                <a:spAutoFit/>
              </a:bodyPr>
              <a:lstStyle/>
              <a:p>
                <a:r>
                  <a:rPr lang="fr-FR" sz="2800" dirty="0" err="1">
                    <a:solidFill>
                      <a:schemeClr val="tx1">
                        <a:lumMod val="65000"/>
                        <a:lumOff val="35000"/>
                      </a:schemeClr>
                    </a:solidFill>
                    <a:latin typeface="+mj-lt"/>
                  </a:rPr>
                  <a:t>Raed</a:t>
                </a:r>
                <a:r>
                  <a:rPr lang="fr-FR" sz="2800" dirty="0">
                    <a:solidFill>
                      <a:schemeClr val="tx1">
                        <a:lumMod val="65000"/>
                        <a:lumOff val="35000"/>
                      </a:schemeClr>
                    </a:solidFill>
                    <a:latin typeface="+mj-lt"/>
                  </a:rPr>
                  <a:t> a marché </a:t>
                </a:r>
                <a14:m>
                  <m:oMath xmlns:m="http://schemas.openxmlformats.org/officeDocument/2006/math">
                    <m:f>
                      <m:fPr>
                        <m:ctrlPr>
                          <a:rPr lang="fr-FR" sz="2800" b="1" i="1">
                            <a:solidFill>
                              <a:schemeClr val="tx1">
                                <a:lumMod val="65000"/>
                                <a:lumOff val="35000"/>
                              </a:schemeClr>
                            </a:solidFill>
                            <a:latin typeface="Cambria Math" panose="02040503050406030204" pitchFamily="18" charset="0"/>
                          </a:rPr>
                        </m:ctrlPr>
                      </m:fPr>
                      <m:num>
                        <m:r>
                          <a:rPr lang="fr-FR" sz="2800" b="1" i="1">
                            <a:solidFill>
                              <a:schemeClr val="tx1">
                                <a:lumMod val="65000"/>
                                <a:lumOff val="35000"/>
                              </a:schemeClr>
                            </a:solidFill>
                            <a:latin typeface="Cambria Math" panose="02040503050406030204" pitchFamily="18" charset="0"/>
                          </a:rPr>
                          <m:t>𝟕</m:t>
                        </m:r>
                      </m:num>
                      <m:den>
                        <m:r>
                          <a:rPr lang="fr-FR" sz="2800" b="1" i="1">
                            <a:solidFill>
                              <a:schemeClr val="tx1">
                                <a:lumMod val="65000"/>
                                <a:lumOff val="35000"/>
                              </a:schemeClr>
                            </a:solidFill>
                            <a:latin typeface="Cambria Math" panose="02040503050406030204" pitchFamily="18" charset="0"/>
                          </a:rPr>
                          <m:t>𝟑</m:t>
                        </m:r>
                      </m:den>
                    </m:f>
                  </m:oMath>
                </a14:m>
                <a:r>
                  <a:rPr lang="fr-FR" sz="2800" dirty="0">
                    <a:solidFill>
                      <a:schemeClr val="tx1">
                        <a:lumMod val="65000"/>
                        <a:lumOff val="35000"/>
                      </a:schemeClr>
                    </a:solidFill>
                    <a:latin typeface="+mj-lt"/>
                  </a:rPr>
                  <a:t> km le mardi et </a:t>
                </a:r>
                <a14:m>
                  <m:oMath xmlns:m="http://schemas.openxmlformats.org/officeDocument/2006/math">
                    <m:f>
                      <m:fPr>
                        <m:ctrlPr>
                          <a:rPr lang="fr-FR" sz="2800" b="1" i="1">
                            <a:solidFill>
                              <a:schemeClr val="tx1">
                                <a:lumMod val="65000"/>
                                <a:lumOff val="35000"/>
                              </a:schemeClr>
                            </a:solidFill>
                            <a:latin typeface="Cambria Math" panose="02040503050406030204" pitchFamily="18" charset="0"/>
                          </a:rPr>
                        </m:ctrlPr>
                      </m:fPr>
                      <m:num>
                        <m:r>
                          <a:rPr lang="fr-FR" sz="2800" b="1" i="1">
                            <a:solidFill>
                              <a:schemeClr val="tx1">
                                <a:lumMod val="65000"/>
                                <a:lumOff val="35000"/>
                              </a:schemeClr>
                            </a:solidFill>
                            <a:latin typeface="Cambria Math" panose="02040503050406030204" pitchFamily="18" charset="0"/>
                          </a:rPr>
                          <m:t>𝟏𝟎</m:t>
                        </m:r>
                      </m:num>
                      <m:den>
                        <m:r>
                          <a:rPr lang="fr-FR" sz="2800" b="1" i="1">
                            <a:solidFill>
                              <a:schemeClr val="tx1">
                                <a:lumMod val="65000"/>
                                <a:lumOff val="35000"/>
                              </a:schemeClr>
                            </a:solidFill>
                            <a:latin typeface="Cambria Math" panose="02040503050406030204" pitchFamily="18" charset="0"/>
                          </a:rPr>
                          <m:t>𝟑</m:t>
                        </m:r>
                      </m:den>
                    </m:f>
                  </m:oMath>
                </a14:m>
                <a:r>
                  <a:rPr lang="fr-FR" sz="2800" dirty="0">
                    <a:solidFill>
                      <a:schemeClr val="tx1">
                        <a:lumMod val="65000"/>
                        <a:lumOff val="35000"/>
                      </a:schemeClr>
                    </a:solidFill>
                    <a:latin typeface="+mj-lt"/>
                  </a:rPr>
                  <a:t> km le jeudi. </a:t>
                </a:r>
              </a:p>
            </p:txBody>
          </p:sp>
        </mc:Choice>
        <mc:Fallback xmlns="">
          <p:sp>
            <p:nvSpPr>
              <p:cNvPr id="243" name="TextBox 242">
                <a:extLst>
                  <a:ext uri="{FF2B5EF4-FFF2-40B4-BE49-F238E27FC236}">
                    <a16:creationId xmlns:a16="http://schemas.microsoft.com/office/drawing/2014/main" id="{8D5B387B-0A95-9E55-6423-493BAE722E4C}"/>
                  </a:ext>
                </a:extLst>
              </p:cNvPr>
              <p:cNvSpPr txBox="1">
                <a:spLocks noRot="1" noChangeAspect="1" noMove="1" noResize="1" noEditPoints="1" noAdjustHandles="1" noChangeArrowheads="1" noChangeShapeType="1" noTextEdit="1"/>
              </p:cNvSpPr>
              <p:nvPr/>
            </p:nvSpPr>
            <p:spPr>
              <a:xfrm>
                <a:off x="2358612" y="1415763"/>
                <a:ext cx="9282613" cy="714683"/>
              </a:xfrm>
              <a:prstGeom prst="rect">
                <a:avLst/>
              </a:prstGeom>
              <a:blipFill>
                <a:blip r:embed="rId4"/>
                <a:stretch>
                  <a:fillRect l="-1379" b="-10256"/>
                </a:stretch>
              </a:blipFill>
            </p:spPr>
            <p:txBody>
              <a:bodyPr/>
              <a:lstStyle/>
              <a:p>
                <a:r>
                  <a:rPr lang="fr-FR">
                    <a:noFill/>
                  </a:rPr>
                  <a:t> </a:t>
                </a:r>
              </a:p>
            </p:txBody>
          </p:sp>
        </mc:Fallback>
      </mc:AlternateContent>
      <p:sp>
        <p:nvSpPr>
          <p:cNvPr id="244" name="TextBox 243">
            <a:extLst>
              <a:ext uri="{FF2B5EF4-FFF2-40B4-BE49-F238E27FC236}">
                <a16:creationId xmlns:a16="http://schemas.microsoft.com/office/drawing/2014/main" id="{695A93E2-9225-4AEE-EFE5-680039C97397}"/>
              </a:ext>
            </a:extLst>
          </p:cNvPr>
          <p:cNvSpPr txBox="1"/>
          <p:nvPr/>
        </p:nvSpPr>
        <p:spPr>
          <a:xfrm>
            <a:off x="1839263" y="2172335"/>
            <a:ext cx="9881831" cy="989245"/>
          </a:xfrm>
          <a:prstGeom prst="rect">
            <a:avLst/>
          </a:prstGeom>
          <a:noFill/>
        </p:spPr>
        <p:txBody>
          <a:bodyPr wrap="square">
            <a:spAutoFit/>
          </a:bodyPr>
          <a:lstStyle/>
          <a:p>
            <a:pPr marL="457200" marR="0">
              <a:lnSpc>
                <a:spcPct val="107000"/>
              </a:lnSpc>
              <a:spcBef>
                <a:spcPts val="0"/>
              </a:spcBef>
              <a:spcAft>
                <a:spcPts val="800"/>
              </a:spcAft>
            </a:pPr>
            <a:r>
              <a:rPr lang="fr-FR" sz="2800" dirty="0">
                <a:solidFill>
                  <a:schemeClr val="tx1">
                    <a:lumMod val="65000"/>
                    <a:lumOff val="35000"/>
                  </a:schemeClr>
                </a:solidFill>
                <a:effectLst/>
                <a:latin typeface="+mj-lt"/>
                <a:ea typeface="Times New Roman" panose="02020603050405020304" pitchFamily="18" charset="0"/>
                <a:cs typeface="Arial" panose="020B0604020202020204" pitchFamily="34" charset="0"/>
              </a:rPr>
              <a:t>Combien de kilomètres a</a:t>
            </a: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a:t>
            </a:r>
            <a:r>
              <a:rPr lang="fr-FR" sz="2800" dirty="0">
                <a:solidFill>
                  <a:schemeClr val="tx1">
                    <a:lumMod val="65000"/>
                    <a:lumOff val="35000"/>
                  </a:schemeClr>
                </a:solidFill>
                <a:effectLst/>
                <a:latin typeface="+mj-lt"/>
                <a:ea typeface="Times New Roman" panose="02020603050405020304" pitchFamily="18" charset="0"/>
                <a:cs typeface="Arial" panose="020B0604020202020204" pitchFamily="34" charset="0"/>
              </a:rPr>
              <a:t>t-il marché le jeudi de plus que le mardi ?</a:t>
            </a:r>
            <a:endPar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grpSp>
        <p:nvGrpSpPr>
          <p:cNvPr id="245" name="Group 244">
            <a:extLst>
              <a:ext uri="{FF2B5EF4-FFF2-40B4-BE49-F238E27FC236}">
                <a16:creationId xmlns:a16="http://schemas.microsoft.com/office/drawing/2014/main" id="{D5BB2387-A14C-CB93-3785-83F2CCE0CF72}"/>
              </a:ext>
            </a:extLst>
          </p:cNvPr>
          <p:cNvGrpSpPr/>
          <p:nvPr/>
        </p:nvGrpSpPr>
        <p:grpSpPr>
          <a:xfrm>
            <a:off x="2358612" y="4903202"/>
            <a:ext cx="822888" cy="380672"/>
            <a:chOff x="3955277" y="1768982"/>
            <a:chExt cx="904514" cy="380672"/>
          </a:xfrm>
        </p:grpSpPr>
        <p:cxnSp>
          <p:nvCxnSpPr>
            <p:cNvPr id="246" name="Straight Connector 245">
              <a:extLst>
                <a:ext uri="{FF2B5EF4-FFF2-40B4-BE49-F238E27FC236}">
                  <a16:creationId xmlns:a16="http://schemas.microsoft.com/office/drawing/2014/main" id="{D42C0232-32F6-B133-F95D-9ACD1A22F1B4}"/>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a:extLst>
                <a:ext uri="{FF2B5EF4-FFF2-40B4-BE49-F238E27FC236}">
                  <a16:creationId xmlns:a16="http://schemas.microsoft.com/office/drawing/2014/main" id="{878A2959-4D13-D2E9-CB87-DAA88AD7A2AE}"/>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a:extLst>
                <a:ext uri="{FF2B5EF4-FFF2-40B4-BE49-F238E27FC236}">
                  <a16:creationId xmlns:a16="http://schemas.microsoft.com/office/drawing/2014/main" id="{27D452B7-5713-95DC-6C8C-D5C59D7FE78B}"/>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4F7A63C9-299F-9CB4-7CD1-C2A792DF3D36}"/>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DB92E2F5-1ED0-8060-FF61-378C5A1D8889}"/>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170421FA-1397-96E6-03B9-69D916DAE6C1}"/>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84CC09E4-ED67-02FD-85EB-EFB3701C41CC}"/>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a:extLst>
                <a:ext uri="{FF2B5EF4-FFF2-40B4-BE49-F238E27FC236}">
                  <a16:creationId xmlns:a16="http://schemas.microsoft.com/office/drawing/2014/main" id="{C291DC69-A883-FEB7-52AC-BD3194A987D5}"/>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a:extLst>
                <a:ext uri="{FF2B5EF4-FFF2-40B4-BE49-F238E27FC236}">
                  <a16:creationId xmlns:a16="http://schemas.microsoft.com/office/drawing/2014/main" id="{F78ECEA0-01B5-4521-F0A3-FB5301CACCDB}"/>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a:extLst>
                <a:ext uri="{FF2B5EF4-FFF2-40B4-BE49-F238E27FC236}">
                  <a16:creationId xmlns:a16="http://schemas.microsoft.com/office/drawing/2014/main" id="{739454CC-D4FE-F56D-436E-1FBA4577C5F2}"/>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a:extLst>
                <a:ext uri="{FF2B5EF4-FFF2-40B4-BE49-F238E27FC236}">
                  <a16:creationId xmlns:a16="http://schemas.microsoft.com/office/drawing/2014/main" id="{85451849-6748-FAF6-0118-9FBA4368D75E}"/>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5" name="Straight Connector 294">
              <a:extLst>
                <a:ext uri="{FF2B5EF4-FFF2-40B4-BE49-F238E27FC236}">
                  <a16:creationId xmlns:a16="http://schemas.microsoft.com/office/drawing/2014/main" id="{4A6CB174-1C23-6BC4-0A1F-A2ADAD33F82C}"/>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6" name="Straight Connector 295">
              <a:extLst>
                <a:ext uri="{FF2B5EF4-FFF2-40B4-BE49-F238E27FC236}">
                  <a16:creationId xmlns:a16="http://schemas.microsoft.com/office/drawing/2014/main" id="{244AD252-BEE8-CC14-644C-6AF7A890F41A}"/>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7" name="Straight Connector 296">
              <a:extLst>
                <a:ext uri="{FF2B5EF4-FFF2-40B4-BE49-F238E27FC236}">
                  <a16:creationId xmlns:a16="http://schemas.microsoft.com/office/drawing/2014/main" id="{9C0A003E-F025-40AA-3106-1908B7158049}"/>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a:extLst>
                <a:ext uri="{FF2B5EF4-FFF2-40B4-BE49-F238E27FC236}">
                  <a16:creationId xmlns:a16="http://schemas.microsoft.com/office/drawing/2014/main" id="{C9907D24-2692-5232-8AD2-744F2A9B0FB2}"/>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a:extLst>
                <a:ext uri="{FF2B5EF4-FFF2-40B4-BE49-F238E27FC236}">
                  <a16:creationId xmlns:a16="http://schemas.microsoft.com/office/drawing/2014/main" id="{69743115-8750-3195-3961-C4653E472065}"/>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0" name="Straight Connector 299">
              <a:extLst>
                <a:ext uri="{FF2B5EF4-FFF2-40B4-BE49-F238E27FC236}">
                  <a16:creationId xmlns:a16="http://schemas.microsoft.com/office/drawing/2014/main" id="{297177A5-1A5D-DF2F-92DA-78F974BD5B26}"/>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01" name="Group 300">
            <a:extLst>
              <a:ext uri="{FF2B5EF4-FFF2-40B4-BE49-F238E27FC236}">
                <a16:creationId xmlns:a16="http://schemas.microsoft.com/office/drawing/2014/main" id="{05CAA735-1028-51D3-F2EB-1CE9D8A1D418}"/>
              </a:ext>
            </a:extLst>
          </p:cNvPr>
          <p:cNvGrpSpPr/>
          <p:nvPr/>
        </p:nvGrpSpPr>
        <p:grpSpPr>
          <a:xfrm>
            <a:off x="3136914" y="4888453"/>
            <a:ext cx="822888" cy="380672"/>
            <a:chOff x="3955277" y="1768982"/>
            <a:chExt cx="904514" cy="380672"/>
          </a:xfrm>
        </p:grpSpPr>
        <p:cxnSp>
          <p:nvCxnSpPr>
            <p:cNvPr id="302" name="Straight Connector 301">
              <a:extLst>
                <a:ext uri="{FF2B5EF4-FFF2-40B4-BE49-F238E27FC236}">
                  <a16:creationId xmlns:a16="http://schemas.microsoft.com/office/drawing/2014/main" id="{3CF31E32-713F-C075-8714-FC0101D87BEE}"/>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BB9B7AD2-CDE9-A483-77C2-A16C56E1F2B5}"/>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a:extLst>
                <a:ext uri="{FF2B5EF4-FFF2-40B4-BE49-F238E27FC236}">
                  <a16:creationId xmlns:a16="http://schemas.microsoft.com/office/drawing/2014/main" id="{796CE589-2A86-5E28-95FF-767D8F497F80}"/>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a:extLst>
                <a:ext uri="{FF2B5EF4-FFF2-40B4-BE49-F238E27FC236}">
                  <a16:creationId xmlns:a16="http://schemas.microsoft.com/office/drawing/2014/main" id="{0094D5D0-8708-291C-4283-7032AF2FE29C}"/>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a16="http://schemas.microsoft.com/office/drawing/2014/main" id="{28D4D6D4-1911-B6C4-6B7B-C0C3AEEEED35}"/>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a:extLst>
                <a:ext uri="{FF2B5EF4-FFF2-40B4-BE49-F238E27FC236}">
                  <a16:creationId xmlns:a16="http://schemas.microsoft.com/office/drawing/2014/main" id="{A5AA0E1F-BE46-DB8B-6C72-5FACA7167C90}"/>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a:extLst>
                <a:ext uri="{FF2B5EF4-FFF2-40B4-BE49-F238E27FC236}">
                  <a16:creationId xmlns:a16="http://schemas.microsoft.com/office/drawing/2014/main" id="{117EEF0C-4A51-0860-4339-6B00D0C6DB54}"/>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a16="http://schemas.microsoft.com/office/drawing/2014/main" id="{8D17B6BF-ED03-2A46-D248-CFCA2322981E}"/>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0" name="Straight Connector 309">
              <a:extLst>
                <a:ext uri="{FF2B5EF4-FFF2-40B4-BE49-F238E27FC236}">
                  <a16:creationId xmlns:a16="http://schemas.microsoft.com/office/drawing/2014/main" id="{B9403D43-3EEF-1417-7F4E-7CC33CEA1F43}"/>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665DA415-A1E0-F798-5A8D-9E785E77D071}"/>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a:extLst>
                <a:ext uri="{FF2B5EF4-FFF2-40B4-BE49-F238E27FC236}">
                  <a16:creationId xmlns:a16="http://schemas.microsoft.com/office/drawing/2014/main" id="{D7CE4098-E20B-0E35-B949-4BD6A6751347}"/>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3" name="Straight Connector 312">
              <a:extLst>
                <a:ext uri="{FF2B5EF4-FFF2-40B4-BE49-F238E27FC236}">
                  <a16:creationId xmlns:a16="http://schemas.microsoft.com/office/drawing/2014/main" id="{91F7EDB4-3A3D-AEEC-7405-8063A1824D9D}"/>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a:extLst>
                <a:ext uri="{FF2B5EF4-FFF2-40B4-BE49-F238E27FC236}">
                  <a16:creationId xmlns:a16="http://schemas.microsoft.com/office/drawing/2014/main" id="{0F6D1EE0-380E-13CE-F847-8BF31D3C2D49}"/>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CAB3A9DD-D215-2FC3-7418-C7DEEDBAFD92}"/>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a:extLst>
                <a:ext uri="{FF2B5EF4-FFF2-40B4-BE49-F238E27FC236}">
                  <a16:creationId xmlns:a16="http://schemas.microsoft.com/office/drawing/2014/main" id="{AEB3333E-17F3-AF00-B51C-6E261481E0E3}"/>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a:extLst>
                <a:ext uri="{FF2B5EF4-FFF2-40B4-BE49-F238E27FC236}">
                  <a16:creationId xmlns:a16="http://schemas.microsoft.com/office/drawing/2014/main" id="{98B77141-A1EE-BB51-78D7-489C97BFFDDC}"/>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038ECC0C-7F9F-2C68-DF25-50362B799E4E}"/>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19" name="Group 318">
            <a:extLst>
              <a:ext uri="{FF2B5EF4-FFF2-40B4-BE49-F238E27FC236}">
                <a16:creationId xmlns:a16="http://schemas.microsoft.com/office/drawing/2014/main" id="{3CDCDC81-A88E-1F15-7BD0-321378178C4E}"/>
              </a:ext>
            </a:extLst>
          </p:cNvPr>
          <p:cNvGrpSpPr/>
          <p:nvPr/>
        </p:nvGrpSpPr>
        <p:grpSpPr>
          <a:xfrm>
            <a:off x="3905112" y="4893122"/>
            <a:ext cx="822888" cy="380672"/>
            <a:chOff x="3955277" y="1768982"/>
            <a:chExt cx="904514" cy="380672"/>
          </a:xfrm>
        </p:grpSpPr>
        <p:cxnSp>
          <p:nvCxnSpPr>
            <p:cNvPr id="320" name="Straight Connector 319">
              <a:extLst>
                <a:ext uri="{FF2B5EF4-FFF2-40B4-BE49-F238E27FC236}">
                  <a16:creationId xmlns:a16="http://schemas.microsoft.com/office/drawing/2014/main" id="{8DD1C640-2658-7DF4-1174-5ACF88222889}"/>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2E8A29E9-DD73-16A1-DD2C-CCA6A815EC9D}"/>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4990E2B5-367F-A4BC-CC67-5E0BDF725497}"/>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3D7FF1C6-B3B8-30C9-86FB-A32FA1C29029}"/>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a:extLst>
                <a:ext uri="{FF2B5EF4-FFF2-40B4-BE49-F238E27FC236}">
                  <a16:creationId xmlns:a16="http://schemas.microsoft.com/office/drawing/2014/main" id="{A3863A34-8D02-8A03-FC8A-5201F7173EAC}"/>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CDAC68D9-69E9-8E20-E517-8F152ACBD521}"/>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D986BE3E-FB57-36E4-7BD4-061318A3DE7B}"/>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E78FE8ED-65AE-99F8-D2EF-01250D767AAF}"/>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8" name="Straight Connector 327">
              <a:extLst>
                <a:ext uri="{FF2B5EF4-FFF2-40B4-BE49-F238E27FC236}">
                  <a16:creationId xmlns:a16="http://schemas.microsoft.com/office/drawing/2014/main" id="{73C62558-26C7-7B64-0234-5733B586906C}"/>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27ABA34E-6693-A208-9F39-A2ED95F9BC2D}"/>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F4411FF1-02C7-6012-34ED-6F4F42A76086}"/>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E6D84ECF-D2AC-BBC4-9274-25AAE80B4843}"/>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915B9E88-40FB-2814-92D9-CEDAC35C5E19}"/>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E89C12D4-88D9-9968-7A12-5864B0F2BCCE}"/>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32A87F45-0779-FF13-1EE6-345DBCEFE18C}"/>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a:extLst>
                <a:ext uri="{FF2B5EF4-FFF2-40B4-BE49-F238E27FC236}">
                  <a16:creationId xmlns:a16="http://schemas.microsoft.com/office/drawing/2014/main" id="{AC359986-818C-CD7B-4268-E9AEB3E8F5F8}"/>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D9C57736-0C82-EE57-C23D-A688B4660392}"/>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37" name="Group 336">
            <a:extLst>
              <a:ext uri="{FF2B5EF4-FFF2-40B4-BE49-F238E27FC236}">
                <a16:creationId xmlns:a16="http://schemas.microsoft.com/office/drawing/2014/main" id="{6A4174FE-9D4F-97CC-5CD4-1B29CB328D7A}"/>
              </a:ext>
            </a:extLst>
          </p:cNvPr>
          <p:cNvGrpSpPr/>
          <p:nvPr/>
        </p:nvGrpSpPr>
        <p:grpSpPr>
          <a:xfrm>
            <a:off x="4955195" y="4897825"/>
            <a:ext cx="822888" cy="380672"/>
            <a:chOff x="3955277" y="1768982"/>
            <a:chExt cx="904514" cy="380672"/>
          </a:xfrm>
        </p:grpSpPr>
        <p:cxnSp>
          <p:nvCxnSpPr>
            <p:cNvPr id="338" name="Straight Connector 337">
              <a:extLst>
                <a:ext uri="{FF2B5EF4-FFF2-40B4-BE49-F238E27FC236}">
                  <a16:creationId xmlns:a16="http://schemas.microsoft.com/office/drawing/2014/main" id="{A3EE312C-45C2-3604-7CA0-DA047A221396}"/>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B80A5DC3-C6AD-C6C3-796B-941FD8AC5E86}"/>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109B9898-C96E-FCDB-8EDD-BC35612CEB68}"/>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0ABB384F-9D31-EDD9-5CFA-B206E8FEAF54}"/>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92655315-AC23-0588-0070-D362F3021FC1}"/>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50E74B46-A310-82D1-0F52-501FA00AFEDB}"/>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817538A6-5C08-BE3F-C2D2-C3F82178ED1A}"/>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76F4E286-A7ED-D2E5-23C8-B57FC4979795}"/>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6" name="Straight Connector 345">
              <a:extLst>
                <a:ext uri="{FF2B5EF4-FFF2-40B4-BE49-F238E27FC236}">
                  <a16:creationId xmlns:a16="http://schemas.microsoft.com/office/drawing/2014/main" id="{41645D79-F7A1-3B53-0D57-D091DAC310D8}"/>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A11DDED2-337D-5B4E-006A-589B4EA68BB4}"/>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F989AE88-4C02-97D2-8899-5546DFC9659A}"/>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92D4436C-456C-4307-31F1-9E695B4DB200}"/>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3A0E0A14-5492-CFD9-7EA2-20A390673365}"/>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8196DBAC-77BE-5F80-B317-AA481908FBDA}"/>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0DFB5F9C-8434-924B-843A-0AA3667EB054}"/>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CC09CDD3-0E1C-A797-7294-3BFD47CD9082}"/>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3BDC6BCC-8DEA-41E2-3CC5-E48AF0E06A93}"/>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55" name="TextBox 354">
                <a:extLst>
                  <a:ext uri="{FF2B5EF4-FFF2-40B4-BE49-F238E27FC236}">
                    <a16:creationId xmlns:a16="http://schemas.microsoft.com/office/drawing/2014/main" id="{F5BDA80C-B060-503C-5530-BD316234748E}"/>
                  </a:ext>
                </a:extLst>
              </p:cNvPr>
              <p:cNvSpPr txBox="1"/>
              <p:nvPr/>
            </p:nvSpPr>
            <p:spPr>
              <a:xfrm>
                <a:off x="1747627" y="3225204"/>
                <a:ext cx="4348373" cy="9105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fr-FR" sz="2800" b="1" i="1" smtClean="0">
                              <a:solidFill>
                                <a:srgbClr val="74C274"/>
                              </a:solidFill>
                              <a:latin typeface="Cambria Math" panose="02040503050406030204" pitchFamily="18" charset="0"/>
                            </a:rPr>
                          </m:ctrlPr>
                        </m:fPr>
                        <m:num>
                          <m:r>
                            <a:rPr lang="fr-FR" sz="2800" b="1" i="1" smtClean="0">
                              <a:solidFill>
                                <a:srgbClr val="74C274"/>
                              </a:solidFill>
                              <a:latin typeface="Cambria Math" panose="02040503050406030204" pitchFamily="18" charset="0"/>
                            </a:rPr>
                            <m:t>𝟏𝟎</m:t>
                          </m:r>
                        </m:num>
                        <m:den>
                          <m:r>
                            <a:rPr lang="fr-FR" sz="2800" b="1" i="1" smtClean="0">
                              <a:solidFill>
                                <a:srgbClr val="74C274"/>
                              </a:solidFill>
                              <a:latin typeface="Cambria Math" panose="02040503050406030204" pitchFamily="18" charset="0"/>
                            </a:rPr>
                            <m:t>𝟑</m:t>
                          </m:r>
                        </m:den>
                      </m:f>
                      <m:r>
                        <a:rPr lang="fr-FR" sz="2800" b="1" i="0">
                          <a:solidFill>
                            <a:srgbClr val="74C274"/>
                          </a:solidFill>
                          <a:latin typeface="Cambria Math" panose="02040503050406030204" pitchFamily="18" charset="0"/>
                        </a:rPr>
                        <m:t>−</m:t>
                      </m:r>
                      <m:f>
                        <m:fPr>
                          <m:ctrlPr>
                            <a:rPr lang="fr-FR" sz="2800" b="1" i="1" smtClean="0">
                              <a:solidFill>
                                <a:srgbClr val="74C274"/>
                              </a:solidFill>
                              <a:latin typeface="Cambria Math" panose="02040503050406030204" pitchFamily="18" charset="0"/>
                            </a:rPr>
                          </m:ctrlPr>
                        </m:fPr>
                        <m:num>
                          <m:r>
                            <a:rPr lang="fr-FR" sz="2800" b="1" i="0" smtClean="0">
                              <a:solidFill>
                                <a:srgbClr val="74C274"/>
                              </a:solidFill>
                              <a:latin typeface="Cambria Math" panose="02040503050406030204" pitchFamily="18" charset="0"/>
                            </a:rPr>
                            <m:t>𝟕</m:t>
                          </m:r>
                        </m:num>
                        <m:den>
                          <m:r>
                            <a:rPr lang="fr-FR" sz="2800" b="1" i="1" smtClean="0">
                              <a:solidFill>
                                <a:srgbClr val="74C274"/>
                              </a:solidFill>
                              <a:latin typeface="Cambria Math" panose="02040503050406030204" pitchFamily="18" charset="0"/>
                            </a:rPr>
                            <m:t>𝟑</m:t>
                          </m:r>
                        </m:den>
                      </m:f>
                      <m:r>
                        <a:rPr lang="fr-FR" sz="2800" b="1" i="0" smtClean="0">
                          <a:solidFill>
                            <a:srgbClr val="74C274"/>
                          </a:solidFill>
                          <a:latin typeface="Cambria Math" panose="02040503050406030204" pitchFamily="18" charset="0"/>
                        </a:rPr>
                        <m:t>=</m:t>
                      </m:r>
                      <m:f>
                        <m:fPr>
                          <m:ctrlPr>
                            <a:rPr lang="fr-FR" sz="2800" b="1" i="1">
                              <a:solidFill>
                                <a:srgbClr val="74C274"/>
                              </a:solidFill>
                              <a:latin typeface="Cambria Math" panose="02040503050406030204" pitchFamily="18" charset="0"/>
                            </a:rPr>
                          </m:ctrlPr>
                        </m:fPr>
                        <m:num>
                          <m:r>
                            <a:rPr lang="fr-FR" sz="2800" b="1" i="0" smtClean="0">
                              <a:solidFill>
                                <a:srgbClr val="74C274"/>
                              </a:solidFill>
                              <a:latin typeface="Cambria Math" panose="02040503050406030204" pitchFamily="18" charset="0"/>
                            </a:rPr>
                            <m:t>𝟑</m:t>
                          </m:r>
                        </m:num>
                        <m:den>
                          <m:r>
                            <a:rPr lang="fr-FR" sz="2800" b="1" i="1" smtClean="0">
                              <a:solidFill>
                                <a:srgbClr val="74C274"/>
                              </a:solidFill>
                              <a:latin typeface="Cambria Math" panose="02040503050406030204" pitchFamily="18" charset="0"/>
                            </a:rPr>
                            <m:t>𝟑</m:t>
                          </m:r>
                        </m:den>
                      </m:f>
                      <m:r>
                        <a:rPr lang="fr-FR" sz="2800" b="1" i="0">
                          <a:solidFill>
                            <a:srgbClr val="74C274"/>
                          </a:solidFill>
                          <a:latin typeface="Cambria Math" panose="02040503050406030204" pitchFamily="18" charset="0"/>
                        </a:rPr>
                        <m:t>=</m:t>
                      </m:r>
                      <m:r>
                        <a:rPr lang="fr-FR" sz="2800" b="1" i="1" smtClean="0">
                          <a:solidFill>
                            <a:srgbClr val="74C274"/>
                          </a:solidFill>
                          <a:latin typeface="Cambria Math" panose="02040503050406030204" pitchFamily="18" charset="0"/>
                        </a:rPr>
                        <m:t>𝟏</m:t>
                      </m:r>
                      <m:r>
                        <a:rPr lang="fr-FR" sz="2800" b="1" i="1" smtClean="0">
                          <a:solidFill>
                            <a:srgbClr val="74C274"/>
                          </a:solidFill>
                          <a:latin typeface="Cambria Math" panose="02040503050406030204" pitchFamily="18" charset="0"/>
                        </a:rPr>
                        <m:t> </m:t>
                      </m:r>
                      <m:r>
                        <a:rPr lang="fr-FR" sz="2800" b="1" i="0" smtClean="0">
                          <a:solidFill>
                            <a:srgbClr val="74C274"/>
                          </a:solidFill>
                          <a:latin typeface="Cambria Math" panose="02040503050406030204" pitchFamily="18" charset="0"/>
                        </a:rPr>
                        <m:t>𝐤𝐦</m:t>
                      </m:r>
                    </m:oMath>
                  </m:oMathPara>
                </a14:m>
                <a:endParaRPr lang="fr-FR" sz="2800" b="1" dirty="0">
                  <a:solidFill>
                    <a:srgbClr val="74C274"/>
                  </a:solidFill>
                  <a:latin typeface="+mj-lt"/>
                </a:endParaRPr>
              </a:p>
            </p:txBody>
          </p:sp>
        </mc:Choice>
        <mc:Fallback xmlns="">
          <p:sp>
            <p:nvSpPr>
              <p:cNvPr id="355" name="TextBox 354">
                <a:extLst>
                  <a:ext uri="{FF2B5EF4-FFF2-40B4-BE49-F238E27FC236}">
                    <a16:creationId xmlns:a16="http://schemas.microsoft.com/office/drawing/2014/main" id="{F5BDA80C-B060-503C-5530-BD316234748E}"/>
                  </a:ext>
                </a:extLst>
              </p:cNvPr>
              <p:cNvSpPr txBox="1">
                <a:spLocks noRot="1" noChangeAspect="1" noMove="1" noResize="1" noEditPoints="1" noAdjustHandles="1" noChangeArrowheads="1" noChangeShapeType="1" noTextEdit="1"/>
              </p:cNvSpPr>
              <p:nvPr/>
            </p:nvSpPr>
            <p:spPr>
              <a:xfrm>
                <a:off x="1747627" y="3225204"/>
                <a:ext cx="4348373" cy="910570"/>
              </a:xfrm>
              <a:prstGeom prst="rect">
                <a:avLst/>
              </a:prstGeom>
              <a:blipFill>
                <a:blip r:embed="rId5"/>
                <a:stretch>
                  <a:fillRect/>
                </a:stretch>
              </a:blipFill>
            </p:spPr>
            <p:txBody>
              <a:bodyPr/>
              <a:lstStyle/>
              <a:p>
                <a:r>
                  <a:rPr lang="fr-FR">
                    <a:noFill/>
                  </a:rPr>
                  <a:t> </a:t>
                </a:r>
              </a:p>
            </p:txBody>
          </p:sp>
        </mc:Fallback>
      </mc:AlternateContent>
      <p:pic>
        <p:nvPicPr>
          <p:cNvPr id="3" name="Graphic 2">
            <a:extLst>
              <a:ext uri="{FF2B5EF4-FFF2-40B4-BE49-F238E27FC236}">
                <a16:creationId xmlns:a16="http://schemas.microsoft.com/office/drawing/2014/main" id="{EE72A97C-DE60-169F-A2C4-9BFE942562C6}"/>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b="10629"/>
          <a:stretch/>
        </p:blipFill>
        <p:spPr>
          <a:xfrm>
            <a:off x="273399" y="1468741"/>
            <a:ext cx="1669701" cy="2212610"/>
          </a:xfrm>
          <a:prstGeom prst="rect">
            <a:avLst/>
          </a:prstGeom>
        </p:spPr>
      </p:pic>
      <p:grpSp>
        <p:nvGrpSpPr>
          <p:cNvPr id="106" name="Group 105">
            <a:extLst>
              <a:ext uri="{FF2B5EF4-FFF2-40B4-BE49-F238E27FC236}">
                <a16:creationId xmlns:a16="http://schemas.microsoft.com/office/drawing/2014/main" id="{25440A0C-437D-842E-931F-E149AF0D76D6}"/>
              </a:ext>
            </a:extLst>
          </p:cNvPr>
          <p:cNvGrpSpPr/>
          <p:nvPr/>
        </p:nvGrpSpPr>
        <p:grpSpPr>
          <a:xfrm>
            <a:off x="5704329" y="4365249"/>
            <a:ext cx="822888" cy="380672"/>
            <a:chOff x="3955277" y="1768982"/>
            <a:chExt cx="904514" cy="380672"/>
          </a:xfrm>
        </p:grpSpPr>
        <p:cxnSp>
          <p:nvCxnSpPr>
            <p:cNvPr id="107" name="Straight Connector 106">
              <a:extLst>
                <a:ext uri="{FF2B5EF4-FFF2-40B4-BE49-F238E27FC236}">
                  <a16:creationId xmlns:a16="http://schemas.microsoft.com/office/drawing/2014/main" id="{28E98092-0F29-08F7-2A9F-E97A1B085CBE}"/>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EBF8483-06B4-A383-4414-2BEF73CCC82E}"/>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F0AA6616-07F0-13C0-40FF-35043678321B}"/>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7F68C09-6B3A-53A9-1F19-926344BD1103}"/>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9D46CFEA-BD33-C68C-FEA8-FC739D6B73F3}"/>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6EE349F-6958-C6AC-A07C-455F306F810D}"/>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DD02ABE-DA86-1ABA-5B2F-2C4394FCB6B4}"/>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D5C20CCF-B902-88F4-CBD7-C8A00F160BCD}"/>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50833C7-6532-2B43-1F0C-4A7DEC213DE4}"/>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EC93078C-BD1E-FBE2-2B88-2A2DD200E952}"/>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6ED94742-475F-1510-4495-7F27AF7B4E42}"/>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9BB19659-AE4E-F32A-446C-ECA3CC3B4D97}"/>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8FB49FDF-66C4-D56F-C5E0-8ACD06D8AD6B}"/>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EBAABD3A-5457-F28D-0034-940CF660024D}"/>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B930F8C6-5599-6364-89F2-B0DB38C44EC2}"/>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704641B4-0F2F-7236-4CBD-3BC32F3EA278}"/>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0328A9ED-1B4F-3F2A-6F6D-DEB2437A0769}"/>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24" name="Group 123">
            <a:extLst>
              <a:ext uri="{FF2B5EF4-FFF2-40B4-BE49-F238E27FC236}">
                <a16:creationId xmlns:a16="http://schemas.microsoft.com/office/drawing/2014/main" id="{D3E2D4F3-55CF-626C-32AF-3B07862363C0}"/>
              </a:ext>
            </a:extLst>
          </p:cNvPr>
          <p:cNvGrpSpPr/>
          <p:nvPr/>
        </p:nvGrpSpPr>
        <p:grpSpPr>
          <a:xfrm>
            <a:off x="4930836" y="4365249"/>
            <a:ext cx="822888" cy="380672"/>
            <a:chOff x="3955277" y="1768982"/>
            <a:chExt cx="904514" cy="380672"/>
          </a:xfrm>
        </p:grpSpPr>
        <p:cxnSp>
          <p:nvCxnSpPr>
            <p:cNvPr id="125" name="Straight Connector 124">
              <a:extLst>
                <a:ext uri="{FF2B5EF4-FFF2-40B4-BE49-F238E27FC236}">
                  <a16:creationId xmlns:a16="http://schemas.microsoft.com/office/drawing/2014/main" id="{A5DE3267-A59F-7DA4-BD00-9BA3E70D86B0}"/>
                </a:ext>
              </a:extLst>
            </p:cNvPr>
            <p:cNvCxnSpPr/>
            <p:nvPr/>
          </p:nvCxnSpPr>
          <p:spPr>
            <a:xfrm flipH="1">
              <a:off x="3972232" y="1778814"/>
              <a:ext cx="93407" cy="934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1F5C672A-6E30-DB50-4457-3435B1E6C6F1}"/>
                </a:ext>
              </a:extLst>
            </p:cNvPr>
            <p:cNvCxnSpPr>
              <a:cxnSpLocks/>
            </p:cNvCxnSpPr>
            <p:nvPr/>
          </p:nvCxnSpPr>
          <p:spPr>
            <a:xfrm flipH="1">
              <a:off x="3972232" y="1773898"/>
              <a:ext cx="168017" cy="16801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E647E96E-713C-F9F1-B74E-BA98C6E9BAB1}"/>
                </a:ext>
              </a:extLst>
            </p:cNvPr>
            <p:cNvCxnSpPr>
              <a:cxnSpLocks/>
            </p:cNvCxnSpPr>
            <p:nvPr/>
          </p:nvCxnSpPr>
          <p:spPr>
            <a:xfrm flipH="1">
              <a:off x="3962878" y="1768982"/>
              <a:ext cx="261379" cy="2613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75A20474-2F86-33B9-3E7A-F79EB32C4003}"/>
                </a:ext>
              </a:extLst>
            </p:cNvPr>
            <p:cNvCxnSpPr>
              <a:cxnSpLocks/>
            </p:cNvCxnSpPr>
            <p:nvPr/>
          </p:nvCxnSpPr>
          <p:spPr>
            <a:xfrm flipH="1">
              <a:off x="3962878" y="1768982"/>
              <a:ext cx="332618" cy="33261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D104DA65-F13C-D5C2-2E83-9737844C8F52}"/>
                </a:ext>
              </a:extLst>
            </p:cNvPr>
            <p:cNvCxnSpPr>
              <a:cxnSpLocks/>
            </p:cNvCxnSpPr>
            <p:nvPr/>
          </p:nvCxnSpPr>
          <p:spPr>
            <a:xfrm flipH="1">
              <a:off x="399186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7642AF23-D3FF-1179-6F25-174018649026}"/>
                </a:ext>
              </a:extLst>
            </p:cNvPr>
            <p:cNvCxnSpPr>
              <a:cxnSpLocks/>
            </p:cNvCxnSpPr>
            <p:nvPr/>
          </p:nvCxnSpPr>
          <p:spPr>
            <a:xfrm flipH="1">
              <a:off x="4068959"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FA75E910-2559-EA0A-1E54-592F36911BBD}"/>
                </a:ext>
              </a:extLst>
            </p:cNvPr>
            <p:cNvCxnSpPr>
              <a:cxnSpLocks/>
            </p:cNvCxnSpPr>
            <p:nvPr/>
          </p:nvCxnSpPr>
          <p:spPr>
            <a:xfrm flipH="1">
              <a:off x="414462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C2F42245-9372-CCBC-0012-91B0418FA663}"/>
                </a:ext>
              </a:extLst>
            </p:cNvPr>
            <p:cNvCxnSpPr>
              <a:cxnSpLocks/>
            </p:cNvCxnSpPr>
            <p:nvPr/>
          </p:nvCxnSpPr>
          <p:spPr>
            <a:xfrm flipH="1">
              <a:off x="4220297"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3281E06F-F16E-EFFF-C89E-6A537388F38B}"/>
                </a:ext>
              </a:extLst>
            </p:cNvPr>
            <p:cNvCxnSpPr>
              <a:cxnSpLocks/>
            </p:cNvCxnSpPr>
            <p:nvPr/>
          </p:nvCxnSpPr>
          <p:spPr>
            <a:xfrm flipH="1">
              <a:off x="4295496"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75F95656-49E5-54D3-3BA8-503D0A786683}"/>
                </a:ext>
              </a:extLst>
            </p:cNvPr>
            <p:cNvCxnSpPr>
              <a:cxnSpLocks/>
            </p:cNvCxnSpPr>
            <p:nvPr/>
          </p:nvCxnSpPr>
          <p:spPr>
            <a:xfrm flipH="1">
              <a:off x="4376368"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704442D0-6558-3BF9-B47A-62B7730607B0}"/>
                </a:ext>
              </a:extLst>
            </p:cNvPr>
            <p:cNvCxnSpPr>
              <a:cxnSpLocks/>
            </p:cNvCxnSpPr>
            <p:nvPr/>
          </p:nvCxnSpPr>
          <p:spPr>
            <a:xfrm flipH="1">
              <a:off x="4443780" y="1768982"/>
              <a:ext cx="380672" cy="3806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812C5971-D643-126D-9567-AAD87E0B4BC3}"/>
                </a:ext>
              </a:extLst>
            </p:cNvPr>
            <p:cNvCxnSpPr>
              <a:cxnSpLocks/>
            </p:cNvCxnSpPr>
            <p:nvPr/>
          </p:nvCxnSpPr>
          <p:spPr>
            <a:xfrm flipH="1">
              <a:off x="4517043" y="1808045"/>
              <a:ext cx="341609" cy="34160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7429A1E1-7C1D-55DB-8BB5-D2A6F604B959}"/>
                </a:ext>
              </a:extLst>
            </p:cNvPr>
            <p:cNvCxnSpPr>
              <a:cxnSpLocks/>
            </p:cNvCxnSpPr>
            <p:nvPr/>
          </p:nvCxnSpPr>
          <p:spPr>
            <a:xfrm flipH="1">
              <a:off x="4592712" y="1878246"/>
              <a:ext cx="267079" cy="26707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667F24D8-EE04-0675-AF49-C961C53703C3}"/>
                </a:ext>
              </a:extLst>
            </p:cNvPr>
            <p:cNvCxnSpPr>
              <a:cxnSpLocks/>
            </p:cNvCxnSpPr>
            <p:nvPr/>
          </p:nvCxnSpPr>
          <p:spPr>
            <a:xfrm flipH="1">
              <a:off x="4665972" y="1959318"/>
              <a:ext cx="186007" cy="18600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3B8B898A-A418-FC45-3C46-6EEEF3F0D063}"/>
                </a:ext>
              </a:extLst>
            </p:cNvPr>
            <p:cNvCxnSpPr>
              <a:cxnSpLocks/>
            </p:cNvCxnSpPr>
            <p:nvPr/>
          </p:nvCxnSpPr>
          <p:spPr>
            <a:xfrm flipH="1">
              <a:off x="4744258" y="2030361"/>
              <a:ext cx="114964" cy="1149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42B689C0-C9F9-AF0E-64CF-E84901D3324C}"/>
                </a:ext>
              </a:extLst>
            </p:cNvPr>
            <p:cNvCxnSpPr>
              <a:cxnSpLocks/>
            </p:cNvCxnSpPr>
            <p:nvPr/>
          </p:nvCxnSpPr>
          <p:spPr>
            <a:xfrm flipH="1">
              <a:off x="4801455" y="208539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FAE0C898-6455-F498-E205-FBB2671EAD9E}"/>
                </a:ext>
              </a:extLst>
            </p:cNvPr>
            <p:cNvCxnSpPr>
              <a:cxnSpLocks/>
            </p:cNvCxnSpPr>
            <p:nvPr/>
          </p:nvCxnSpPr>
          <p:spPr>
            <a:xfrm flipH="1">
              <a:off x="3955277" y="1779161"/>
              <a:ext cx="57767" cy="577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637444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5"/>
                                        </p:tgtEl>
                                        <p:attrNameLst>
                                          <p:attrName>style.visibility</p:attrName>
                                        </p:attrNameLst>
                                      </p:cBhvr>
                                      <p:to>
                                        <p:strVal val="visible"/>
                                      </p:to>
                                    </p:set>
                                    <p:animEffect transition="in" filter="wipe(left)">
                                      <p:cBhvr>
                                        <p:cTn id="7" dur="1000"/>
                                        <p:tgtEl>
                                          <p:spTgt spid="35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3"/>
                                        </p:tgtEl>
                                        <p:attrNameLst>
                                          <p:attrName>style.visibility</p:attrName>
                                        </p:attrNameLst>
                                      </p:cBhvr>
                                      <p:to>
                                        <p:strVal val="visible"/>
                                      </p:to>
                                    </p:set>
                                    <p:animEffect transition="in" filter="fade">
                                      <p:cBhvr>
                                        <p:cTn id="17" dur="500"/>
                                        <p:tgtEl>
                                          <p:spTgt spid="103"/>
                                        </p:tgtEl>
                                      </p:cBhvr>
                                    </p:animEffect>
                                    <p:anim calcmode="lin" valueType="num">
                                      <p:cBhvr>
                                        <p:cTn id="18" dur="500" fill="hold"/>
                                        <p:tgtEl>
                                          <p:spTgt spid="103"/>
                                        </p:tgtEl>
                                        <p:attrNameLst>
                                          <p:attrName>ppt_x</p:attrName>
                                        </p:attrNameLst>
                                      </p:cBhvr>
                                      <p:tavLst>
                                        <p:tav tm="0">
                                          <p:val>
                                            <p:strVal val="#ppt_x"/>
                                          </p:val>
                                        </p:tav>
                                        <p:tav tm="100000">
                                          <p:val>
                                            <p:strVal val="#ppt_x"/>
                                          </p:val>
                                        </p:tav>
                                      </p:tavLst>
                                    </p:anim>
                                    <p:anim calcmode="lin" valueType="num">
                                      <p:cBhvr>
                                        <p:cTn id="19" dur="500" fill="hold"/>
                                        <p:tgtEl>
                                          <p:spTgt spid="10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4"/>
                                        </p:tgtEl>
                                        <p:attrNameLst>
                                          <p:attrName>style.visibility</p:attrName>
                                        </p:attrNameLst>
                                      </p:cBhvr>
                                      <p:to>
                                        <p:strVal val="visible"/>
                                      </p:to>
                                    </p:set>
                                    <p:animEffect transition="in" filter="fade">
                                      <p:cBhvr>
                                        <p:cTn id="22" dur="500"/>
                                        <p:tgtEl>
                                          <p:spTgt spid="104"/>
                                        </p:tgtEl>
                                      </p:cBhvr>
                                    </p:animEffect>
                                    <p:anim calcmode="lin" valueType="num">
                                      <p:cBhvr>
                                        <p:cTn id="23" dur="500" fill="hold"/>
                                        <p:tgtEl>
                                          <p:spTgt spid="104"/>
                                        </p:tgtEl>
                                        <p:attrNameLst>
                                          <p:attrName>ppt_x</p:attrName>
                                        </p:attrNameLst>
                                      </p:cBhvr>
                                      <p:tavLst>
                                        <p:tav tm="0">
                                          <p:val>
                                            <p:strVal val="#ppt_x"/>
                                          </p:val>
                                        </p:tav>
                                        <p:tav tm="100000">
                                          <p:val>
                                            <p:strVal val="#ppt_x"/>
                                          </p:val>
                                        </p:tav>
                                      </p:tavLst>
                                    </p:anim>
                                    <p:anim calcmode="lin" valueType="num">
                                      <p:cBhvr>
                                        <p:cTn id="24" dur="500" fill="hold"/>
                                        <p:tgtEl>
                                          <p:spTgt spid="10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500"/>
                                        <p:tgtEl>
                                          <p:spTgt spid="105"/>
                                        </p:tgtEl>
                                      </p:cBhvr>
                                    </p:animEffect>
                                    <p:anim calcmode="lin" valueType="num">
                                      <p:cBhvr>
                                        <p:cTn id="28" dur="500" fill="hold"/>
                                        <p:tgtEl>
                                          <p:spTgt spid="105"/>
                                        </p:tgtEl>
                                        <p:attrNameLst>
                                          <p:attrName>ppt_x</p:attrName>
                                        </p:attrNameLst>
                                      </p:cBhvr>
                                      <p:tavLst>
                                        <p:tav tm="0">
                                          <p:val>
                                            <p:strVal val="#ppt_x"/>
                                          </p:val>
                                        </p:tav>
                                        <p:tav tm="100000">
                                          <p:val>
                                            <p:strVal val="#ppt_x"/>
                                          </p:val>
                                        </p:tav>
                                      </p:tavLst>
                                    </p:anim>
                                    <p:anim calcmode="lin" valueType="num">
                                      <p:cBhvr>
                                        <p:cTn id="29"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337"/>
                                        </p:tgtEl>
                                        <p:attrNameLst>
                                          <p:attrName>style.visibility</p:attrName>
                                        </p:attrNameLst>
                                      </p:cBhvr>
                                      <p:to>
                                        <p:strVal val="visible"/>
                                      </p:to>
                                    </p:set>
                                    <p:anim calcmode="lin" valueType="num">
                                      <p:cBhvr>
                                        <p:cTn id="34" dur="500" fill="hold"/>
                                        <p:tgtEl>
                                          <p:spTgt spid="337"/>
                                        </p:tgtEl>
                                        <p:attrNameLst>
                                          <p:attrName>ppt_w</p:attrName>
                                        </p:attrNameLst>
                                      </p:cBhvr>
                                      <p:tavLst>
                                        <p:tav tm="0">
                                          <p:val>
                                            <p:fltVal val="0"/>
                                          </p:val>
                                        </p:tav>
                                        <p:tav tm="100000">
                                          <p:val>
                                            <p:strVal val="#ppt_w"/>
                                          </p:val>
                                        </p:tav>
                                      </p:tavLst>
                                    </p:anim>
                                    <p:anim calcmode="lin" valueType="num">
                                      <p:cBhvr>
                                        <p:cTn id="35" dur="500" fill="hold"/>
                                        <p:tgtEl>
                                          <p:spTgt spid="337"/>
                                        </p:tgtEl>
                                        <p:attrNameLst>
                                          <p:attrName>ppt_h</p:attrName>
                                        </p:attrNameLst>
                                      </p:cBhvr>
                                      <p:tavLst>
                                        <p:tav tm="0">
                                          <p:val>
                                            <p:fltVal val="0"/>
                                          </p:val>
                                        </p:tav>
                                        <p:tav tm="100000">
                                          <p:val>
                                            <p:strVal val="#ppt_h"/>
                                          </p:val>
                                        </p:tav>
                                      </p:tavLst>
                                    </p:anim>
                                    <p:animEffect transition="in" filter="fade">
                                      <p:cBhvr>
                                        <p:cTn id="36" dur="500"/>
                                        <p:tgtEl>
                                          <p:spTgt spid="337"/>
                                        </p:tgtEl>
                                      </p:cBhvr>
                                    </p:animEffect>
                                  </p:childTnLst>
                                </p:cTn>
                              </p:par>
                            </p:childTnLst>
                          </p:cTn>
                        </p:par>
                        <p:par>
                          <p:cTn id="37" fill="hold">
                            <p:stCondLst>
                              <p:cond delay="500"/>
                            </p:stCondLst>
                            <p:childTnLst>
                              <p:par>
                                <p:cTn id="38" presetID="53" presetClass="entr" presetSubtype="16" fill="hold" nodeType="afterEffect">
                                  <p:stCondLst>
                                    <p:cond delay="0"/>
                                  </p:stCondLst>
                                  <p:childTnLst>
                                    <p:set>
                                      <p:cBhvr>
                                        <p:cTn id="39" dur="1" fill="hold">
                                          <p:stCondLst>
                                            <p:cond delay="0"/>
                                          </p:stCondLst>
                                        </p:cTn>
                                        <p:tgtEl>
                                          <p:spTgt spid="319"/>
                                        </p:tgtEl>
                                        <p:attrNameLst>
                                          <p:attrName>style.visibility</p:attrName>
                                        </p:attrNameLst>
                                      </p:cBhvr>
                                      <p:to>
                                        <p:strVal val="visible"/>
                                      </p:to>
                                    </p:set>
                                    <p:anim calcmode="lin" valueType="num">
                                      <p:cBhvr>
                                        <p:cTn id="40" dur="500" fill="hold"/>
                                        <p:tgtEl>
                                          <p:spTgt spid="319"/>
                                        </p:tgtEl>
                                        <p:attrNameLst>
                                          <p:attrName>ppt_w</p:attrName>
                                        </p:attrNameLst>
                                      </p:cBhvr>
                                      <p:tavLst>
                                        <p:tav tm="0">
                                          <p:val>
                                            <p:fltVal val="0"/>
                                          </p:val>
                                        </p:tav>
                                        <p:tav tm="100000">
                                          <p:val>
                                            <p:strVal val="#ppt_w"/>
                                          </p:val>
                                        </p:tav>
                                      </p:tavLst>
                                    </p:anim>
                                    <p:anim calcmode="lin" valueType="num">
                                      <p:cBhvr>
                                        <p:cTn id="41" dur="500" fill="hold"/>
                                        <p:tgtEl>
                                          <p:spTgt spid="319"/>
                                        </p:tgtEl>
                                        <p:attrNameLst>
                                          <p:attrName>ppt_h</p:attrName>
                                        </p:attrNameLst>
                                      </p:cBhvr>
                                      <p:tavLst>
                                        <p:tav tm="0">
                                          <p:val>
                                            <p:fltVal val="0"/>
                                          </p:val>
                                        </p:tav>
                                        <p:tav tm="100000">
                                          <p:val>
                                            <p:strVal val="#ppt_h"/>
                                          </p:val>
                                        </p:tav>
                                      </p:tavLst>
                                    </p:anim>
                                    <p:animEffect transition="in" filter="fade">
                                      <p:cBhvr>
                                        <p:cTn id="42" dur="500"/>
                                        <p:tgtEl>
                                          <p:spTgt spid="319"/>
                                        </p:tgtEl>
                                      </p:cBhvr>
                                    </p:animEffect>
                                  </p:childTnLst>
                                </p:cTn>
                              </p:par>
                            </p:childTnLst>
                          </p:cTn>
                        </p:par>
                        <p:par>
                          <p:cTn id="43" fill="hold">
                            <p:stCondLst>
                              <p:cond delay="1000"/>
                            </p:stCondLst>
                            <p:childTnLst>
                              <p:par>
                                <p:cTn id="44" presetID="53" presetClass="entr" presetSubtype="16" fill="hold" nodeType="afterEffect">
                                  <p:stCondLst>
                                    <p:cond delay="0"/>
                                  </p:stCondLst>
                                  <p:childTnLst>
                                    <p:set>
                                      <p:cBhvr>
                                        <p:cTn id="45" dur="1" fill="hold">
                                          <p:stCondLst>
                                            <p:cond delay="0"/>
                                          </p:stCondLst>
                                        </p:cTn>
                                        <p:tgtEl>
                                          <p:spTgt spid="301"/>
                                        </p:tgtEl>
                                        <p:attrNameLst>
                                          <p:attrName>style.visibility</p:attrName>
                                        </p:attrNameLst>
                                      </p:cBhvr>
                                      <p:to>
                                        <p:strVal val="visible"/>
                                      </p:to>
                                    </p:set>
                                    <p:anim calcmode="lin" valueType="num">
                                      <p:cBhvr>
                                        <p:cTn id="46" dur="500" fill="hold"/>
                                        <p:tgtEl>
                                          <p:spTgt spid="301"/>
                                        </p:tgtEl>
                                        <p:attrNameLst>
                                          <p:attrName>ppt_w</p:attrName>
                                        </p:attrNameLst>
                                      </p:cBhvr>
                                      <p:tavLst>
                                        <p:tav tm="0">
                                          <p:val>
                                            <p:fltVal val="0"/>
                                          </p:val>
                                        </p:tav>
                                        <p:tav tm="100000">
                                          <p:val>
                                            <p:strVal val="#ppt_w"/>
                                          </p:val>
                                        </p:tav>
                                      </p:tavLst>
                                    </p:anim>
                                    <p:anim calcmode="lin" valueType="num">
                                      <p:cBhvr>
                                        <p:cTn id="47" dur="500" fill="hold"/>
                                        <p:tgtEl>
                                          <p:spTgt spid="301"/>
                                        </p:tgtEl>
                                        <p:attrNameLst>
                                          <p:attrName>ppt_h</p:attrName>
                                        </p:attrNameLst>
                                      </p:cBhvr>
                                      <p:tavLst>
                                        <p:tav tm="0">
                                          <p:val>
                                            <p:fltVal val="0"/>
                                          </p:val>
                                        </p:tav>
                                        <p:tav tm="100000">
                                          <p:val>
                                            <p:strVal val="#ppt_h"/>
                                          </p:val>
                                        </p:tav>
                                      </p:tavLst>
                                    </p:anim>
                                    <p:animEffect transition="in" filter="fade">
                                      <p:cBhvr>
                                        <p:cTn id="48" dur="500"/>
                                        <p:tgtEl>
                                          <p:spTgt spid="301"/>
                                        </p:tgtEl>
                                      </p:cBhvr>
                                    </p:animEffect>
                                  </p:childTnLst>
                                </p:cTn>
                              </p:par>
                            </p:childTnLst>
                          </p:cTn>
                        </p:par>
                        <p:par>
                          <p:cTn id="49" fill="hold">
                            <p:stCondLst>
                              <p:cond delay="1500"/>
                            </p:stCondLst>
                            <p:childTnLst>
                              <p:par>
                                <p:cTn id="50" presetID="53" presetClass="entr" presetSubtype="16" fill="hold" nodeType="afterEffect">
                                  <p:stCondLst>
                                    <p:cond delay="0"/>
                                  </p:stCondLst>
                                  <p:childTnLst>
                                    <p:set>
                                      <p:cBhvr>
                                        <p:cTn id="51" dur="1" fill="hold">
                                          <p:stCondLst>
                                            <p:cond delay="0"/>
                                          </p:stCondLst>
                                        </p:cTn>
                                        <p:tgtEl>
                                          <p:spTgt spid="245"/>
                                        </p:tgtEl>
                                        <p:attrNameLst>
                                          <p:attrName>style.visibility</p:attrName>
                                        </p:attrNameLst>
                                      </p:cBhvr>
                                      <p:to>
                                        <p:strVal val="visible"/>
                                      </p:to>
                                    </p:set>
                                    <p:anim calcmode="lin" valueType="num">
                                      <p:cBhvr>
                                        <p:cTn id="52" dur="500" fill="hold"/>
                                        <p:tgtEl>
                                          <p:spTgt spid="245"/>
                                        </p:tgtEl>
                                        <p:attrNameLst>
                                          <p:attrName>ppt_w</p:attrName>
                                        </p:attrNameLst>
                                      </p:cBhvr>
                                      <p:tavLst>
                                        <p:tav tm="0">
                                          <p:val>
                                            <p:fltVal val="0"/>
                                          </p:val>
                                        </p:tav>
                                        <p:tav tm="100000">
                                          <p:val>
                                            <p:strVal val="#ppt_w"/>
                                          </p:val>
                                        </p:tav>
                                      </p:tavLst>
                                    </p:anim>
                                    <p:anim calcmode="lin" valueType="num">
                                      <p:cBhvr>
                                        <p:cTn id="53" dur="500" fill="hold"/>
                                        <p:tgtEl>
                                          <p:spTgt spid="245"/>
                                        </p:tgtEl>
                                        <p:attrNameLst>
                                          <p:attrName>ppt_h</p:attrName>
                                        </p:attrNameLst>
                                      </p:cBhvr>
                                      <p:tavLst>
                                        <p:tav tm="0">
                                          <p:val>
                                            <p:fltVal val="0"/>
                                          </p:val>
                                        </p:tav>
                                        <p:tav tm="100000">
                                          <p:val>
                                            <p:strVal val="#ppt_h"/>
                                          </p:val>
                                        </p:tav>
                                      </p:tavLst>
                                    </p:anim>
                                    <p:animEffect transition="in" filter="fade">
                                      <p:cBhvr>
                                        <p:cTn id="54" dur="500"/>
                                        <p:tgtEl>
                                          <p:spTgt spid="245"/>
                                        </p:tgtEl>
                                      </p:cBhvr>
                                    </p:animEffect>
                                  </p:childTnLst>
                                </p:cTn>
                              </p:par>
                            </p:childTnLst>
                          </p:cTn>
                        </p:par>
                        <p:par>
                          <p:cTn id="55" fill="hold">
                            <p:stCondLst>
                              <p:cond delay="2000"/>
                            </p:stCondLst>
                            <p:childTnLst>
                              <p:par>
                                <p:cTn id="56" presetID="53" presetClass="entr" presetSubtype="16" fill="hold" nodeType="afterEffect">
                                  <p:stCondLst>
                                    <p:cond delay="0"/>
                                  </p:stCondLst>
                                  <p:childTnLst>
                                    <p:set>
                                      <p:cBhvr>
                                        <p:cTn id="57" dur="1" fill="hold">
                                          <p:stCondLst>
                                            <p:cond delay="0"/>
                                          </p:stCondLst>
                                        </p:cTn>
                                        <p:tgtEl>
                                          <p:spTgt spid="273"/>
                                        </p:tgtEl>
                                        <p:attrNameLst>
                                          <p:attrName>style.visibility</p:attrName>
                                        </p:attrNameLst>
                                      </p:cBhvr>
                                      <p:to>
                                        <p:strVal val="visible"/>
                                      </p:to>
                                    </p:set>
                                    <p:anim calcmode="lin" valueType="num">
                                      <p:cBhvr>
                                        <p:cTn id="58" dur="500" fill="hold"/>
                                        <p:tgtEl>
                                          <p:spTgt spid="273"/>
                                        </p:tgtEl>
                                        <p:attrNameLst>
                                          <p:attrName>ppt_w</p:attrName>
                                        </p:attrNameLst>
                                      </p:cBhvr>
                                      <p:tavLst>
                                        <p:tav tm="0">
                                          <p:val>
                                            <p:fltVal val="0"/>
                                          </p:val>
                                        </p:tav>
                                        <p:tav tm="100000">
                                          <p:val>
                                            <p:strVal val="#ppt_w"/>
                                          </p:val>
                                        </p:tav>
                                      </p:tavLst>
                                    </p:anim>
                                    <p:anim calcmode="lin" valueType="num">
                                      <p:cBhvr>
                                        <p:cTn id="59" dur="500" fill="hold"/>
                                        <p:tgtEl>
                                          <p:spTgt spid="273"/>
                                        </p:tgtEl>
                                        <p:attrNameLst>
                                          <p:attrName>ppt_h</p:attrName>
                                        </p:attrNameLst>
                                      </p:cBhvr>
                                      <p:tavLst>
                                        <p:tav tm="0">
                                          <p:val>
                                            <p:fltVal val="0"/>
                                          </p:val>
                                        </p:tav>
                                        <p:tav tm="100000">
                                          <p:val>
                                            <p:strVal val="#ppt_h"/>
                                          </p:val>
                                        </p:tav>
                                      </p:tavLst>
                                    </p:anim>
                                    <p:animEffect transition="in" filter="fade">
                                      <p:cBhvr>
                                        <p:cTn id="60" dur="500"/>
                                        <p:tgtEl>
                                          <p:spTgt spid="273"/>
                                        </p:tgtEl>
                                      </p:cBhvr>
                                    </p:animEffect>
                                  </p:childTnLst>
                                </p:cTn>
                              </p:par>
                            </p:childTnLst>
                          </p:cTn>
                        </p:par>
                        <p:par>
                          <p:cTn id="61" fill="hold">
                            <p:stCondLst>
                              <p:cond delay="2500"/>
                            </p:stCondLst>
                            <p:childTnLst>
                              <p:par>
                                <p:cTn id="62" presetID="53" presetClass="entr" presetSubtype="16" fill="hold" nodeType="afterEffect">
                                  <p:stCondLst>
                                    <p:cond delay="0"/>
                                  </p:stCondLst>
                                  <p:childTnLst>
                                    <p:set>
                                      <p:cBhvr>
                                        <p:cTn id="63" dur="1" fill="hold">
                                          <p:stCondLst>
                                            <p:cond delay="0"/>
                                          </p:stCondLst>
                                        </p:cTn>
                                        <p:tgtEl>
                                          <p:spTgt spid="106"/>
                                        </p:tgtEl>
                                        <p:attrNameLst>
                                          <p:attrName>style.visibility</p:attrName>
                                        </p:attrNameLst>
                                      </p:cBhvr>
                                      <p:to>
                                        <p:strVal val="visible"/>
                                      </p:to>
                                    </p:set>
                                    <p:anim calcmode="lin" valueType="num">
                                      <p:cBhvr>
                                        <p:cTn id="64" dur="500" fill="hold"/>
                                        <p:tgtEl>
                                          <p:spTgt spid="106"/>
                                        </p:tgtEl>
                                        <p:attrNameLst>
                                          <p:attrName>ppt_w</p:attrName>
                                        </p:attrNameLst>
                                      </p:cBhvr>
                                      <p:tavLst>
                                        <p:tav tm="0">
                                          <p:val>
                                            <p:fltVal val="0"/>
                                          </p:val>
                                        </p:tav>
                                        <p:tav tm="100000">
                                          <p:val>
                                            <p:strVal val="#ppt_w"/>
                                          </p:val>
                                        </p:tav>
                                      </p:tavLst>
                                    </p:anim>
                                    <p:anim calcmode="lin" valueType="num">
                                      <p:cBhvr>
                                        <p:cTn id="65" dur="500" fill="hold"/>
                                        <p:tgtEl>
                                          <p:spTgt spid="106"/>
                                        </p:tgtEl>
                                        <p:attrNameLst>
                                          <p:attrName>ppt_h</p:attrName>
                                        </p:attrNameLst>
                                      </p:cBhvr>
                                      <p:tavLst>
                                        <p:tav tm="0">
                                          <p:val>
                                            <p:fltVal val="0"/>
                                          </p:val>
                                        </p:tav>
                                        <p:tav tm="100000">
                                          <p:val>
                                            <p:strVal val="#ppt_h"/>
                                          </p:val>
                                        </p:tav>
                                      </p:tavLst>
                                    </p:anim>
                                    <p:animEffect transition="in" filter="fade">
                                      <p:cBhvr>
                                        <p:cTn id="66" dur="500"/>
                                        <p:tgtEl>
                                          <p:spTgt spid="106"/>
                                        </p:tgtEl>
                                      </p:cBhvr>
                                    </p:animEffect>
                                  </p:childTnLst>
                                </p:cTn>
                              </p:par>
                            </p:childTnLst>
                          </p:cTn>
                        </p:par>
                        <p:par>
                          <p:cTn id="67" fill="hold">
                            <p:stCondLst>
                              <p:cond delay="3000"/>
                            </p:stCondLst>
                            <p:childTnLst>
                              <p:par>
                                <p:cTn id="68" presetID="53" presetClass="entr" presetSubtype="16" fill="hold" nodeType="afterEffect">
                                  <p:stCondLst>
                                    <p:cond delay="0"/>
                                  </p:stCondLst>
                                  <p:childTnLst>
                                    <p:set>
                                      <p:cBhvr>
                                        <p:cTn id="69" dur="1" fill="hold">
                                          <p:stCondLst>
                                            <p:cond delay="0"/>
                                          </p:stCondLst>
                                        </p:cTn>
                                        <p:tgtEl>
                                          <p:spTgt spid="124"/>
                                        </p:tgtEl>
                                        <p:attrNameLst>
                                          <p:attrName>style.visibility</p:attrName>
                                        </p:attrNameLst>
                                      </p:cBhvr>
                                      <p:to>
                                        <p:strVal val="visible"/>
                                      </p:to>
                                    </p:set>
                                    <p:anim calcmode="lin" valueType="num">
                                      <p:cBhvr>
                                        <p:cTn id="70" dur="500" fill="hold"/>
                                        <p:tgtEl>
                                          <p:spTgt spid="124"/>
                                        </p:tgtEl>
                                        <p:attrNameLst>
                                          <p:attrName>ppt_w</p:attrName>
                                        </p:attrNameLst>
                                      </p:cBhvr>
                                      <p:tavLst>
                                        <p:tav tm="0">
                                          <p:val>
                                            <p:fltVal val="0"/>
                                          </p:val>
                                        </p:tav>
                                        <p:tav tm="100000">
                                          <p:val>
                                            <p:strVal val="#ppt_w"/>
                                          </p:val>
                                        </p:tav>
                                      </p:tavLst>
                                    </p:anim>
                                    <p:anim calcmode="lin" valueType="num">
                                      <p:cBhvr>
                                        <p:cTn id="71" dur="500" fill="hold"/>
                                        <p:tgtEl>
                                          <p:spTgt spid="124"/>
                                        </p:tgtEl>
                                        <p:attrNameLst>
                                          <p:attrName>ppt_h</p:attrName>
                                        </p:attrNameLst>
                                      </p:cBhvr>
                                      <p:tavLst>
                                        <p:tav tm="0">
                                          <p:val>
                                            <p:fltVal val="0"/>
                                          </p:val>
                                        </p:tav>
                                        <p:tav tm="100000">
                                          <p:val>
                                            <p:strVal val="#ppt_h"/>
                                          </p:val>
                                        </p:tav>
                                      </p:tavLst>
                                    </p:anim>
                                    <p:animEffect transition="in" filter="fade">
                                      <p:cBhvr>
                                        <p:cTn id="72"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479111" cy="830997"/>
          </a:xfrm>
          <a:prstGeom prst="rect">
            <a:avLst/>
          </a:prstGeom>
          <a:noFill/>
        </p:spPr>
        <p:txBody>
          <a:bodyPr wrap="none" rtlCol="0">
            <a:spAutoFit/>
          </a:bodyPr>
          <a:lstStyle/>
          <a:p>
            <a:r>
              <a:rPr lang="fr-FR" sz="4800" b="1" dirty="0">
                <a:solidFill>
                  <a:schemeClr val="bg1"/>
                </a:solidFill>
                <a:latin typeface="+mj-lt"/>
              </a:rPr>
              <a:t>Compréhension</a:t>
            </a:r>
          </a:p>
        </p:txBody>
      </p:sp>
    </p:spTree>
    <p:custDataLst>
      <p:tags r:id="rId1"/>
    </p:custDataLst>
    <p:extLst>
      <p:ext uri="{BB962C8B-B14F-4D97-AF65-F5344CB8AC3E}">
        <p14:creationId xmlns:p14="http://schemas.microsoft.com/office/powerpoint/2010/main" val="295275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E678D65-62DD-477F-DB2D-51D70768EC43}"/>
              </a:ext>
            </a:extLst>
          </p:cNvPr>
          <p:cNvGrpSpPr/>
          <p:nvPr/>
        </p:nvGrpSpPr>
        <p:grpSpPr>
          <a:xfrm>
            <a:off x="899159" y="2634713"/>
            <a:ext cx="9927883" cy="562158"/>
            <a:chOff x="899159" y="2568105"/>
            <a:chExt cx="9927883" cy="562158"/>
          </a:xfrm>
        </p:grpSpPr>
        <p:sp>
          <p:nvSpPr>
            <p:cNvPr id="29" name="Rectangle 28">
              <a:extLst>
                <a:ext uri="{FF2B5EF4-FFF2-40B4-BE49-F238E27FC236}">
                  <a16:creationId xmlns:a16="http://schemas.microsoft.com/office/drawing/2014/main" id="{644F9D8E-B579-93F0-76E6-F131813FBAD4}"/>
                </a:ext>
              </a:extLst>
            </p:cNvPr>
            <p:cNvSpPr/>
            <p:nvPr/>
          </p:nvSpPr>
          <p:spPr>
            <a:xfrm>
              <a:off x="899159" y="2568105"/>
              <a:ext cx="2478707"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F51D229-FF96-E141-BFC4-BBA6B544E68D}"/>
                </a:ext>
              </a:extLst>
            </p:cNvPr>
            <p:cNvSpPr/>
            <p:nvPr/>
          </p:nvSpPr>
          <p:spPr>
            <a:xfrm>
              <a:off x="3374285" y="2568105"/>
              <a:ext cx="2478707"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E41F56A-C922-EA13-8468-ABC9E0A221D4}"/>
                </a:ext>
              </a:extLst>
            </p:cNvPr>
            <p:cNvSpPr/>
            <p:nvPr/>
          </p:nvSpPr>
          <p:spPr>
            <a:xfrm>
              <a:off x="5861310" y="2568105"/>
              <a:ext cx="2478707" cy="5621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C43E4FD-C0B9-F4D2-5226-3A13BA8AE593}"/>
                </a:ext>
              </a:extLst>
            </p:cNvPr>
            <p:cNvSpPr/>
            <p:nvPr/>
          </p:nvSpPr>
          <p:spPr>
            <a:xfrm>
              <a:off x="8348335" y="2568105"/>
              <a:ext cx="2478707" cy="5621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a:extLst>
              <a:ext uri="{FF2B5EF4-FFF2-40B4-BE49-F238E27FC236}">
                <a16:creationId xmlns:a16="http://schemas.microsoft.com/office/drawing/2014/main" id="{AE8E3021-A0FA-8253-BE5E-96B6746D293C}"/>
              </a:ext>
            </a:extLst>
          </p:cNvPr>
          <p:cNvGrpSpPr/>
          <p:nvPr/>
        </p:nvGrpSpPr>
        <p:grpSpPr>
          <a:xfrm>
            <a:off x="899160" y="1548582"/>
            <a:ext cx="9919566" cy="562158"/>
            <a:chOff x="899160" y="1548582"/>
            <a:chExt cx="9919566" cy="562158"/>
          </a:xfrm>
        </p:grpSpPr>
        <p:sp>
          <p:nvSpPr>
            <p:cNvPr id="3" name="Rectangle 2">
              <a:extLst>
                <a:ext uri="{FF2B5EF4-FFF2-40B4-BE49-F238E27FC236}">
                  <a16:creationId xmlns:a16="http://schemas.microsoft.com/office/drawing/2014/main" id="{900728A0-8E0E-8A15-C58E-AB9D1A6033D6}"/>
                </a:ext>
              </a:extLst>
            </p:cNvPr>
            <p:cNvSpPr/>
            <p:nvPr/>
          </p:nvSpPr>
          <p:spPr>
            <a:xfrm>
              <a:off x="899160"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3E6562F-4F2B-4FA6-5976-96141330468D}"/>
                </a:ext>
              </a:extLst>
            </p:cNvPr>
            <p:cNvSpPr/>
            <p:nvPr/>
          </p:nvSpPr>
          <p:spPr>
            <a:xfrm>
              <a:off x="2138514"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9506887-6D65-0A4A-2547-66CE739210C1}"/>
                </a:ext>
              </a:extLst>
            </p:cNvPr>
            <p:cNvSpPr/>
            <p:nvPr/>
          </p:nvSpPr>
          <p:spPr>
            <a:xfrm>
              <a:off x="3377868"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0017EEB-E172-7DA5-6645-9C843364C9EA}"/>
                </a:ext>
              </a:extLst>
            </p:cNvPr>
            <p:cNvSpPr/>
            <p:nvPr/>
          </p:nvSpPr>
          <p:spPr>
            <a:xfrm>
              <a:off x="4617222"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48F4AFC-09BE-5E8C-283E-29770ECDA6CC}"/>
                </a:ext>
              </a:extLst>
            </p:cNvPr>
            <p:cNvSpPr/>
            <p:nvPr/>
          </p:nvSpPr>
          <p:spPr>
            <a:xfrm>
              <a:off x="5861310"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F88F15A-578A-0413-7984-44C25C2DF36E}"/>
                </a:ext>
              </a:extLst>
            </p:cNvPr>
            <p:cNvSpPr/>
            <p:nvPr/>
          </p:nvSpPr>
          <p:spPr>
            <a:xfrm>
              <a:off x="7100664"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EFF2F32-EF15-FFF5-B134-443795AB6316}"/>
                </a:ext>
              </a:extLst>
            </p:cNvPr>
            <p:cNvSpPr/>
            <p:nvPr/>
          </p:nvSpPr>
          <p:spPr>
            <a:xfrm>
              <a:off x="8340018" y="1548582"/>
              <a:ext cx="1239354" cy="5621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20D3369-C73F-8E3C-B6F4-C4DB5422219A}"/>
                </a:ext>
              </a:extLst>
            </p:cNvPr>
            <p:cNvSpPr/>
            <p:nvPr/>
          </p:nvSpPr>
          <p:spPr>
            <a:xfrm>
              <a:off x="9579372" y="1548582"/>
              <a:ext cx="1239354" cy="5621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Calculez la différence.</a:t>
            </a:r>
          </a:p>
        </p:txBody>
      </p:sp>
      <p:sp>
        <p:nvSpPr>
          <p:cNvPr id="24" name="TextBox 23">
            <a:extLst>
              <a:ext uri="{FF2B5EF4-FFF2-40B4-BE49-F238E27FC236}">
                <a16:creationId xmlns:a16="http://schemas.microsoft.com/office/drawing/2014/main" id="{BB27E459-18E8-41A0-B2CD-E04EFEF27ED3}"/>
              </a:ext>
            </a:extLst>
          </p:cNvPr>
          <p:cNvSpPr txBox="1"/>
          <p:nvPr/>
        </p:nvSpPr>
        <p:spPr>
          <a:xfrm>
            <a:off x="9529482" y="99497"/>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fr-FR" b="0" i="0" dirty="0">
                <a:solidFill>
                  <a:schemeClr val="tx1">
                    <a:lumMod val="50000"/>
                    <a:lumOff val="50000"/>
                  </a:schemeClr>
                </a:solidFill>
                <a:effectLst/>
                <a:latin typeface="+mj-lt"/>
              </a:rPr>
              <a:t>Activité d’apprentissage</a:t>
            </a:r>
            <a:endParaRPr lang="fr-FR" dirty="0">
              <a:solidFill>
                <a:schemeClr val="tx1">
                  <a:lumMod val="50000"/>
                  <a:lumOff val="50000"/>
                </a:schemeClr>
              </a:solidFill>
              <a:latin typeface="+mj-lt"/>
            </a:endParaRPr>
          </a:p>
        </p:txBody>
      </p:sp>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81B29808-0B20-F98A-3834-5D4C69A16E06}"/>
                  </a:ext>
                </a:extLst>
              </p:cNvPr>
              <p:cNvSpPr txBox="1"/>
              <p:nvPr/>
            </p:nvSpPr>
            <p:spPr>
              <a:xfrm>
                <a:off x="2777719" y="3962528"/>
                <a:ext cx="6093822"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a:solidFill>
                                <a:schemeClr val="tx1">
                                  <a:lumMod val="65000"/>
                                  <a:lumOff val="35000"/>
                                </a:schemeClr>
                              </a:solidFill>
                              <a:latin typeface="Cambria Math" panose="02040503050406030204" pitchFamily="18" charset="0"/>
                            </a:rPr>
                            <m:t>7</m:t>
                          </m:r>
                        </m:num>
                        <m:den>
                          <m:r>
                            <a:rPr lang="en-US" sz="2800" b="0" i="1" smtClean="0">
                              <a:solidFill>
                                <a:schemeClr val="tx1">
                                  <a:lumMod val="65000"/>
                                  <a:lumOff val="35000"/>
                                </a:schemeClr>
                              </a:solidFill>
                              <a:latin typeface="Cambria Math" panose="02040503050406030204" pitchFamily="18" charset="0"/>
                            </a:rPr>
                            <m:t>8</m:t>
                          </m:r>
                        </m:den>
                      </m:f>
                      <m:r>
                        <a:rPr lang="en-US" sz="2800" i="0">
                          <a:solidFill>
                            <a:schemeClr val="tx1">
                              <a:lumMod val="65000"/>
                              <a:lumOff val="35000"/>
                            </a:schemeClr>
                          </a:solidFill>
                          <a:latin typeface="Cambria Math" panose="02040503050406030204" pitchFamily="18" charset="0"/>
                        </a:rPr>
                        <m:t>−</m:t>
                      </m:r>
                      <m:f>
                        <m:fPr>
                          <m:ctrlPr>
                            <a:rPr lang="en-US" sz="2800" i="1">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2</m:t>
                          </m:r>
                        </m:num>
                        <m:den>
                          <m:r>
                            <a:rPr lang="en-US" sz="2800" b="0" i="0" smtClean="0">
                              <a:solidFill>
                                <a:schemeClr val="tx1">
                                  <a:lumMod val="65000"/>
                                  <a:lumOff val="35000"/>
                                </a:schemeClr>
                              </a:solidFill>
                              <a:latin typeface="Cambria Math" panose="02040503050406030204" pitchFamily="18" charset="0"/>
                            </a:rPr>
                            <m:t>4</m:t>
                          </m:r>
                        </m:den>
                      </m:f>
                      <m:r>
                        <a:rPr lang="en-US" sz="2800" i="0">
                          <a:solidFill>
                            <a:schemeClr val="tx1">
                              <a:lumMod val="65000"/>
                              <a:lumOff val="35000"/>
                            </a:schemeClr>
                          </a:solidFill>
                          <a:latin typeface="Cambria Math" panose="02040503050406030204" pitchFamily="18" charset="0"/>
                        </a:rPr>
                        <m:t>=</m:t>
                      </m:r>
                    </m:oMath>
                  </m:oMathPara>
                </a14:m>
                <a:endParaRPr lang="en-US" sz="2800" dirty="0">
                  <a:solidFill>
                    <a:schemeClr val="tx1">
                      <a:lumMod val="65000"/>
                      <a:lumOff val="35000"/>
                    </a:schemeClr>
                  </a:solidFill>
                  <a:latin typeface="+mj-lt"/>
                </a:endParaRPr>
              </a:p>
            </p:txBody>
          </p:sp>
        </mc:Choice>
        <mc:Fallback xmlns="">
          <p:sp>
            <p:nvSpPr>
              <p:cNvPr id="116" name="TextBox 115">
                <a:extLst>
                  <a:ext uri="{FF2B5EF4-FFF2-40B4-BE49-F238E27FC236}">
                    <a16:creationId xmlns:a16="http://schemas.microsoft.com/office/drawing/2014/main" id="{81B29808-0B20-F98A-3834-5D4C69A16E06}"/>
                  </a:ext>
                </a:extLst>
              </p:cNvPr>
              <p:cNvSpPr txBox="1">
                <a:spLocks noRot="1" noChangeAspect="1" noMove="1" noResize="1" noEditPoints="1" noAdjustHandles="1" noChangeArrowheads="1" noChangeShapeType="1" noTextEdit="1"/>
              </p:cNvSpPr>
              <p:nvPr/>
            </p:nvSpPr>
            <p:spPr>
              <a:xfrm>
                <a:off x="2777719" y="3962528"/>
                <a:ext cx="6093822" cy="901785"/>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17" name="TextBox 116">
                <a:extLst>
                  <a:ext uri="{FF2B5EF4-FFF2-40B4-BE49-F238E27FC236}">
                    <a16:creationId xmlns:a16="http://schemas.microsoft.com/office/drawing/2014/main" id="{A9BC6466-498C-4C16-60D3-23F74E3CC4AC}"/>
                  </a:ext>
                </a:extLst>
              </p:cNvPr>
              <p:cNvSpPr txBox="1"/>
              <p:nvPr/>
            </p:nvSpPr>
            <p:spPr>
              <a:xfrm>
                <a:off x="5550510" y="3962528"/>
                <a:ext cx="2660340"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bg1"/>
                              </a:solidFill>
                              <a:latin typeface="Cambria Math" panose="02040503050406030204" pitchFamily="18" charset="0"/>
                            </a:rPr>
                          </m:ctrlPr>
                        </m:fPr>
                        <m:num>
                          <m:r>
                            <a:rPr lang="en-US" sz="2800" b="0" i="0" smtClean="0">
                              <a:solidFill>
                                <a:schemeClr val="bg1"/>
                              </a:solidFill>
                              <a:latin typeface="Cambria Math" panose="02040503050406030204" pitchFamily="18" charset="0"/>
                            </a:rPr>
                            <m:t>3</m:t>
                          </m:r>
                        </m:num>
                        <m:den>
                          <m:r>
                            <a:rPr lang="en-US" sz="2800" b="0" i="0" smtClean="0">
                              <a:solidFill>
                                <a:schemeClr val="bg1"/>
                              </a:solidFill>
                              <a:latin typeface="Cambria Math" panose="02040503050406030204" pitchFamily="18" charset="0"/>
                            </a:rPr>
                            <m:t>8</m:t>
                          </m:r>
                        </m:den>
                      </m:f>
                    </m:oMath>
                  </m:oMathPara>
                </a14:m>
                <a:endParaRPr lang="en-US" sz="2800" dirty="0">
                  <a:solidFill>
                    <a:schemeClr val="bg1"/>
                  </a:solidFill>
                  <a:latin typeface="+mj-lt"/>
                </a:endParaRPr>
              </a:p>
            </p:txBody>
          </p:sp>
        </mc:Choice>
        <mc:Fallback xmlns="">
          <p:sp>
            <p:nvSpPr>
              <p:cNvPr id="117" name="TextBox 116">
                <a:extLst>
                  <a:ext uri="{FF2B5EF4-FFF2-40B4-BE49-F238E27FC236}">
                    <a16:creationId xmlns:a16="http://schemas.microsoft.com/office/drawing/2014/main" id="{A9BC6466-498C-4C16-60D3-23F74E3CC4AC}"/>
                  </a:ext>
                </a:extLst>
              </p:cNvPr>
              <p:cNvSpPr txBox="1">
                <a:spLocks noRot="1" noChangeAspect="1" noMove="1" noResize="1" noEditPoints="1" noAdjustHandles="1" noChangeArrowheads="1" noChangeShapeType="1" noTextEdit="1"/>
              </p:cNvSpPr>
              <p:nvPr/>
            </p:nvSpPr>
            <p:spPr>
              <a:xfrm>
                <a:off x="5550510" y="3962528"/>
                <a:ext cx="2660340" cy="901785"/>
              </a:xfrm>
              <a:prstGeom prst="rect">
                <a:avLst/>
              </a:prstGeom>
              <a:blipFill>
                <a:blip r:embed="rId5"/>
                <a:stretch>
                  <a:fillRect/>
                </a:stretch>
              </a:blipFill>
            </p:spPr>
            <p:txBody>
              <a:bodyPr/>
              <a:lstStyle/>
              <a:p>
                <a:r>
                  <a:rPr lang="en-US">
                    <a:noFill/>
                  </a:rPr>
                  <a:t> </a:t>
                </a:r>
              </a:p>
            </p:txBody>
          </p:sp>
        </mc:Fallback>
      </mc:AlternateContent>
      <p:grpSp>
        <p:nvGrpSpPr>
          <p:cNvPr id="5" name="Group 4">
            <a:extLst>
              <a:ext uri="{FF2B5EF4-FFF2-40B4-BE49-F238E27FC236}">
                <a16:creationId xmlns:a16="http://schemas.microsoft.com/office/drawing/2014/main" id="{80492544-22BE-23E1-6C9D-2C6AAAFB8224}"/>
              </a:ext>
            </a:extLst>
          </p:cNvPr>
          <p:cNvGrpSpPr/>
          <p:nvPr/>
        </p:nvGrpSpPr>
        <p:grpSpPr>
          <a:xfrm>
            <a:off x="2138512" y="1548581"/>
            <a:ext cx="7451792" cy="556097"/>
            <a:chOff x="2153264" y="1563330"/>
            <a:chExt cx="7451792" cy="619432"/>
          </a:xfrm>
        </p:grpSpPr>
        <p:cxnSp>
          <p:nvCxnSpPr>
            <p:cNvPr id="4" name="Straight Arrow Connector 3">
              <a:extLst>
                <a:ext uri="{FF2B5EF4-FFF2-40B4-BE49-F238E27FC236}">
                  <a16:creationId xmlns:a16="http://schemas.microsoft.com/office/drawing/2014/main" id="{00852B16-C56E-0ECD-ECE2-3C7A3B107458}"/>
                </a:ext>
              </a:extLst>
            </p:cNvPr>
            <p:cNvCxnSpPr/>
            <p:nvPr/>
          </p:nvCxnSpPr>
          <p:spPr>
            <a:xfrm>
              <a:off x="2153264"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C24BA79-CE9D-B2DA-661C-0EA95B59ACE7}"/>
                </a:ext>
              </a:extLst>
            </p:cNvPr>
            <p:cNvCxnSpPr/>
            <p:nvPr/>
          </p:nvCxnSpPr>
          <p:spPr>
            <a:xfrm>
              <a:off x="3404495"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BDB9765-AB7E-DE36-0832-E042DF9F1355}"/>
                </a:ext>
              </a:extLst>
            </p:cNvPr>
            <p:cNvCxnSpPr/>
            <p:nvPr/>
          </p:nvCxnSpPr>
          <p:spPr>
            <a:xfrm>
              <a:off x="4646202"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00AA58D-A49E-2BD9-E088-CFC6CC234AE8}"/>
                </a:ext>
              </a:extLst>
            </p:cNvPr>
            <p:cNvCxnSpPr/>
            <p:nvPr/>
          </p:nvCxnSpPr>
          <p:spPr>
            <a:xfrm>
              <a:off x="5878387"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35945B47-C024-3B23-D5A8-EA7B9ADB173B}"/>
                </a:ext>
              </a:extLst>
            </p:cNvPr>
            <p:cNvCxnSpPr/>
            <p:nvPr/>
          </p:nvCxnSpPr>
          <p:spPr>
            <a:xfrm>
              <a:off x="7115415"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4D1887C-3B07-2BA6-D152-D5ABB3963433}"/>
                </a:ext>
              </a:extLst>
            </p:cNvPr>
            <p:cNvCxnSpPr/>
            <p:nvPr/>
          </p:nvCxnSpPr>
          <p:spPr>
            <a:xfrm>
              <a:off x="8363087"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D899B1A-FF73-D746-A367-7CD66CB58428}"/>
                </a:ext>
              </a:extLst>
            </p:cNvPr>
            <p:cNvCxnSpPr/>
            <p:nvPr/>
          </p:nvCxnSpPr>
          <p:spPr>
            <a:xfrm>
              <a:off x="9605056" y="1563330"/>
              <a:ext cx="0" cy="619432"/>
            </a:xfrm>
            <a:prstGeom prst="straightConnector1">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a16="http://schemas.microsoft.com/office/drawing/2014/main" id="{A0E18403-2235-D981-36E4-FDDC0D3332ED}"/>
              </a:ext>
            </a:extLst>
          </p:cNvPr>
          <p:cNvCxnSpPr>
            <a:cxnSpLocks/>
          </p:cNvCxnSpPr>
          <p:nvPr/>
        </p:nvCxnSpPr>
        <p:spPr>
          <a:xfrm>
            <a:off x="5851245" y="1863137"/>
            <a:ext cx="3728127" cy="0"/>
          </a:xfrm>
          <a:prstGeom prst="line">
            <a:avLst/>
          </a:prstGeom>
          <a:ln w="28575">
            <a:solidFill>
              <a:srgbClr val="0076A3"/>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F5E985B3-01A0-53F5-9D29-C5FAD0D1F96A}"/>
                  </a:ext>
                </a:extLst>
              </p:cNvPr>
              <p:cNvSpPr txBox="1"/>
              <p:nvPr/>
            </p:nvSpPr>
            <p:spPr>
              <a:xfrm>
                <a:off x="2864873" y="5235678"/>
                <a:ext cx="6098458"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𝟕</m:t>
                          </m:r>
                        </m:num>
                        <m:den>
                          <m:r>
                            <a:rPr lang="en-US" sz="2800" b="1" i="0">
                              <a:solidFill>
                                <a:srgbClr val="74C274"/>
                              </a:solidFill>
                              <a:latin typeface="Cambria Math" panose="02040503050406030204" pitchFamily="18" charset="0"/>
                            </a:rPr>
                            <m:t>𝟖</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𝟐</m:t>
                          </m:r>
                        </m:num>
                        <m:den>
                          <m:r>
                            <a:rPr lang="en-US" sz="2800" b="1" i="0">
                              <a:solidFill>
                                <a:srgbClr val="74C274"/>
                              </a:solidFill>
                              <a:latin typeface="Cambria Math" panose="02040503050406030204" pitchFamily="18" charset="0"/>
                            </a:rPr>
                            <m:t>𝟒</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𝟕</m:t>
                          </m:r>
                        </m:num>
                        <m:den>
                          <m:r>
                            <a:rPr lang="en-US" sz="2800" b="1" i="0">
                              <a:solidFill>
                                <a:srgbClr val="74C274"/>
                              </a:solidFill>
                              <a:latin typeface="Cambria Math" panose="02040503050406030204" pitchFamily="18" charset="0"/>
                            </a:rPr>
                            <m:t>𝟖</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𝟒</m:t>
                          </m:r>
                        </m:num>
                        <m:den>
                          <m:r>
                            <a:rPr lang="en-US" sz="2800" b="1" i="0">
                              <a:solidFill>
                                <a:srgbClr val="74C274"/>
                              </a:solidFill>
                              <a:latin typeface="Cambria Math" panose="02040503050406030204" pitchFamily="18" charset="0"/>
                            </a:rPr>
                            <m:t>𝟖</m:t>
                          </m:r>
                        </m:den>
                      </m:f>
                      <m:r>
                        <a:rPr lang="en-US" sz="2800" b="1" i="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0">
                              <a:solidFill>
                                <a:srgbClr val="74C274"/>
                              </a:solidFill>
                              <a:latin typeface="Cambria Math" panose="02040503050406030204" pitchFamily="18" charset="0"/>
                            </a:rPr>
                            <m:t>𝟑</m:t>
                          </m:r>
                        </m:num>
                        <m:den>
                          <m:r>
                            <a:rPr lang="en-US" sz="2800" b="1" i="0">
                              <a:solidFill>
                                <a:srgbClr val="74C274"/>
                              </a:solidFill>
                              <a:latin typeface="Cambria Math" panose="02040503050406030204" pitchFamily="18" charset="0"/>
                            </a:rPr>
                            <m:t>𝟖</m:t>
                          </m:r>
                        </m:den>
                      </m:f>
                    </m:oMath>
                  </m:oMathPara>
                </a14:m>
                <a:endParaRPr lang="en-US" sz="2800" b="1" dirty="0">
                  <a:solidFill>
                    <a:srgbClr val="74C274"/>
                  </a:solidFill>
                  <a:latin typeface="+mj-lt"/>
                </a:endParaRPr>
              </a:p>
            </p:txBody>
          </p:sp>
        </mc:Choice>
        <mc:Fallback xmlns="">
          <p:sp>
            <p:nvSpPr>
              <p:cNvPr id="30" name="TextBox 29">
                <a:extLst>
                  <a:ext uri="{FF2B5EF4-FFF2-40B4-BE49-F238E27FC236}">
                    <a16:creationId xmlns:a16="http://schemas.microsoft.com/office/drawing/2014/main" id="{F5E985B3-01A0-53F5-9D29-C5FAD0D1F96A}"/>
                  </a:ext>
                </a:extLst>
              </p:cNvPr>
              <p:cNvSpPr txBox="1">
                <a:spLocks noRot="1" noChangeAspect="1" noMove="1" noResize="1" noEditPoints="1" noAdjustHandles="1" noChangeArrowheads="1" noChangeShapeType="1" noTextEdit="1"/>
              </p:cNvSpPr>
              <p:nvPr/>
            </p:nvSpPr>
            <p:spPr>
              <a:xfrm>
                <a:off x="2864873" y="5235678"/>
                <a:ext cx="6098458" cy="901785"/>
              </a:xfrm>
              <a:prstGeom prst="rect">
                <a:avLst/>
              </a:prstGeom>
              <a:blipFill>
                <a:blip r:embed="rId7"/>
                <a:stretch>
                  <a:fillRect/>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97085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6" presetClass="emph" presetSubtype="0" fill="hold" nodeType="afterEffect">
                                  <p:stCondLst>
                                    <p:cond delay="0"/>
                                  </p:stCondLst>
                                  <p:childTnLst>
                                    <p:animEffect transition="out" filter="fade">
                                      <p:cBhvr>
                                        <p:cTn id="10" dur="500" tmFilter="0, 0; .2, .5; .8, .5; 1, 0"/>
                                        <p:tgtEl>
                                          <p:spTgt spid="5"/>
                                        </p:tgtEl>
                                      </p:cBhvr>
                                    </p:animEffect>
                                    <p:animScale>
                                      <p:cBhvr>
                                        <p:cTn id="11" dur="250" autoRev="1" fill="hold"/>
                                        <p:tgtEl>
                                          <p:spTgt spid="5"/>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4.16667E-7 -3.7037E-6 L 4.16667E-7 0.15811 " pathEditMode="relative" rAng="0" ptsTypes="AA">
                                      <p:cBhvr>
                                        <p:cTn id="15" dur="1000" fill="hold"/>
                                        <p:tgtEl>
                                          <p:spTgt spid="5"/>
                                        </p:tgtEl>
                                        <p:attrNameLst>
                                          <p:attrName>ppt_x</p:attrName>
                                          <p:attrName>ppt_y</p:attrName>
                                        </p:attrNameLst>
                                      </p:cBhvr>
                                      <p:rCtr x="0" y="7894"/>
                                    </p:animMotion>
                                  </p:childTnLst>
                                </p:cTn>
                              </p:par>
                            </p:childTnLst>
                          </p:cTn>
                        </p:par>
                      </p:childTnLst>
                    </p:cTn>
                  </p:par>
                  <p:par>
                    <p:cTn id="16" fill="hold">
                      <p:stCondLst>
                        <p:cond delay="indefinite"/>
                      </p:stCondLst>
                      <p:childTnLst>
                        <p:par>
                          <p:cTn id="17" fill="hold">
                            <p:stCondLst>
                              <p:cond delay="0"/>
                            </p:stCondLst>
                            <p:childTnLst>
                              <p:par>
                                <p:cTn id="18" presetID="6" presetClass="entr" presetSubtype="32"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circle(out)">
                                      <p:cBhvr>
                                        <p:cTn id="20" dur="75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mph" presetSubtype="2" fill="hold" nodeType="clickEffect">
                                  <p:stCondLst>
                                    <p:cond delay="0"/>
                                  </p:stCondLst>
                                  <p:childTnLst>
                                    <p:animClr clrSpc="rgb" dir="cw">
                                      <p:cBhvr override="childStyle">
                                        <p:cTn id="24" dur="500" fill="hold"/>
                                        <p:tgtEl>
                                          <p:spTgt spid="117">
                                            <p:txEl>
                                              <p:pRg st="0" end="0"/>
                                            </p:txEl>
                                          </p:spTgt>
                                        </p:tgtEl>
                                        <p:attrNameLst>
                                          <p:attrName>style.color</p:attrName>
                                        </p:attrNameLst>
                                      </p:cBhvr>
                                      <p:to>
                                        <a:srgbClr val="74C274"/>
                                      </p:to>
                                    </p:animClr>
                                  </p:childTnLst>
                                </p:cTn>
                              </p:par>
                              <p:par>
                                <p:cTn id="25" presetID="42" presetClass="path" presetSubtype="0" accel="50000" decel="50000" fill="hold" nodeType="withEffect">
                                  <p:stCondLst>
                                    <p:cond delay="250"/>
                                  </p:stCondLst>
                                  <p:childTnLst>
                                    <p:animMotion origin="layout" path="M -2.5E-6 7.40741E-7 L 0.0013 0.15255 " pathEditMode="relative" rAng="0" ptsTypes="AA">
                                      <p:cBhvr>
                                        <p:cTn id="26" dur="500" fill="hold"/>
                                        <p:tgtEl>
                                          <p:spTgt spid="21"/>
                                        </p:tgtEl>
                                        <p:attrNameLst>
                                          <p:attrName>ppt_x</p:attrName>
                                          <p:attrName>ppt_y</p:attrName>
                                        </p:attrNameLst>
                                      </p:cBhvr>
                                      <p:rCtr x="65" y="7616"/>
                                    </p:animMotion>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9B24594-BD86-447B-4066-369ABD4FB324}"/>
              </a:ext>
            </a:extLst>
          </p:cNvPr>
          <p:cNvGrpSpPr/>
          <p:nvPr/>
        </p:nvGrpSpPr>
        <p:grpSpPr>
          <a:xfrm>
            <a:off x="562011" y="2341240"/>
            <a:ext cx="2891051" cy="2670313"/>
            <a:chOff x="6286841" y="2341240"/>
            <a:chExt cx="2891051" cy="2670313"/>
          </a:xfrm>
        </p:grpSpPr>
        <p:sp>
          <p:nvSpPr>
            <p:cNvPr id="3" name="Rectangle 2">
              <a:extLst>
                <a:ext uri="{FF2B5EF4-FFF2-40B4-BE49-F238E27FC236}">
                  <a16:creationId xmlns:a16="http://schemas.microsoft.com/office/drawing/2014/main" id="{8958AA20-1737-1778-603E-11EEBEB7E807}"/>
                </a:ext>
              </a:extLst>
            </p:cNvPr>
            <p:cNvSpPr/>
            <p:nvPr/>
          </p:nvSpPr>
          <p:spPr>
            <a:xfrm>
              <a:off x="6286841" y="2341240"/>
              <a:ext cx="2891051" cy="445168"/>
            </a:xfrm>
            <a:prstGeom prst="rect">
              <a:avLst/>
            </a:prstGeom>
            <a:solidFill>
              <a:srgbClr val="E4FB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51D0B8CD-8027-B5BA-39F6-42C9435C85F7}"/>
                </a:ext>
              </a:extLst>
            </p:cNvPr>
            <p:cNvSpPr/>
            <p:nvPr/>
          </p:nvSpPr>
          <p:spPr>
            <a:xfrm>
              <a:off x="6286841" y="2792418"/>
              <a:ext cx="2891051" cy="445168"/>
            </a:xfrm>
            <a:prstGeom prst="rect">
              <a:avLst/>
            </a:prstGeom>
            <a:solidFill>
              <a:srgbClr val="E4FB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8193B9B-8BEF-BCCB-3097-A5F64D368551}"/>
                </a:ext>
              </a:extLst>
            </p:cNvPr>
            <p:cNvSpPr/>
            <p:nvPr/>
          </p:nvSpPr>
          <p:spPr>
            <a:xfrm>
              <a:off x="6286841" y="3234770"/>
              <a:ext cx="2891051" cy="445168"/>
            </a:xfrm>
            <a:prstGeom prst="rect">
              <a:avLst/>
            </a:prstGeom>
            <a:solidFill>
              <a:srgbClr val="E4FB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BABB908-9F36-7041-3E68-9843EC1342AD}"/>
                </a:ext>
              </a:extLst>
            </p:cNvPr>
            <p:cNvSpPr/>
            <p:nvPr/>
          </p:nvSpPr>
          <p:spPr>
            <a:xfrm>
              <a:off x="6286841" y="3678328"/>
              <a:ext cx="2891051" cy="445168"/>
            </a:xfrm>
            <a:prstGeom prst="rect">
              <a:avLst/>
            </a:prstGeom>
            <a:solidFill>
              <a:srgbClr val="E4FB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6CBD0368-78F6-3FA3-B008-4A89A9CCFFB3}"/>
                </a:ext>
              </a:extLst>
            </p:cNvPr>
            <p:cNvSpPr/>
            <p:nvPr/>
          </p:nvSpPr>
          <p:spPr>
            <a:xfrm>
              <a:off x="6286841" y="4122827"/>
              <a:ext cx="2891051" cy="445168"/>
            </a:xfrm>
            <a:prstGeom prst="rect">
              <a:avLst/>
            </a:prstGeom>
            <a:solidFill>
              <a:srgbClr val="E4FBD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5C4AEA1-3D42-6477-5397-8EAEE7E5C0EE}"/>
                </a:ext>
              </a:extLst>
            </p:cNvPr>
            <p:cNvSpPr/>
            <p:nvPr/>
          </p:nvSpPr>
          <p:spPr>
            <a:xfrm>
              <a:off x="6286841" y="4566385"/>
              <a:ext cx="2891051" cy="44516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198D726C-2A3F-FFB5-9140-DF37BFD2069F}"/>
              </a:ext>
            </a:extLst>
          </p:cNvPr>
          <p:cNvGrpSpPr/>
          <p:nvPr/>
        </p:nvGrpSpPr>
        <p:grpSpPr>
          <a:xfrm rot="16200000">
            <a:off x="4315229" y="2228478"/>
            <a:ext cx="2678563" cy="2887581"/>
            <a:chOff x="13589000" y="2291615"/>
            <a:chExt cx="2933700" cy="2918058"/>
          </a:xfrm>
        </p:grpSpPr>
        <p:sp>
          <p:nvSpPr>
            <p:cNvPr id="5" name="Rectangle 4">
              <a:extLst>
                <a:ext uri="{FF2B5EF4-FFF2-40B4-BE49-F238E27FC236}">
                  <a16:creationId xmlns:a16="http://schemas.microsoft.com/office/drawing/2014/main" id="{0033455A-7617-5DB5-2F37-2505E8A6B426}"/>
                </a:ext>
              </a:extLst>
            </p:cNvPr>
            <p:cNvSpPr/>
            <p:nvPr/>
          </p:nvSpPr>
          <p:spPr>
            <a:xfrm>
              <a:off x="13589000" y="2291615"/>
              <a:ext cx="977900" cy="29180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02C819E8-6833-7633-13EC-7640D14C62C6}"/>
                </a:ext>
              </a:extLst>
            </p:cNvPr>
            <p:cNvSpPr/>
            <p:nvPr/>
          </p:nvSpPr>
          <p:spPr>
            <a:xfrm>
              <a:off x="14566900" y="2291615"/>
              <a:ext cx="977900" cy="29180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5678B503-385E-E5BB-0011-80EA03FBF542}"/>
                </a:ext>
              </a:extLst>
            </p:cNvPr>
            <p:cNvSpPr/>
            <p:nvPr/>
          </p:nvSpPr>
          <p:spPr>
            <a:xfrm>
              <a:off x="15544800" y="2291615"/>
              <a:ext cx="977900" cy="29180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Calculez la différence.</a:t>
            </a:r>
          </a:p>
        </p:txBody>
      </p:sp>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81B29808-0B20-F98A-3834-5D4C69A16E06}"/>
                  </a:ext>
                </a:extLst>
              </p:cNvPr>
              <p:cNvSpPr txBox="1"/>
              <p:nvPr/>
            </p:nvSpPr>
            <p:spPr>
              <a:xfrm>
                <a:off x="754921" y="1350155"/>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5</m:t>
                          </m:r>
                        </m:num>
                        <m:den>
                          <m:r>
                            <a:rPr lang="en-US" sz="2800" b="0" i="1" smtClean="0">
                              <a:solidFill>
                                <a:schemeClr val="tx1">
                                  <a:lumMod val="65000"/>
                                  <a:lumOff val="35000"/>
                                </a:schemeClr>
                              </a:solidFill>
                              <a:latin typeface="Cambria Math" panose="02040503050406030204" pitchFamily="18" charset="0"/>
                            </a:rPr>
                            <m:t>6</m:t>
                          </m:r>
                        </m:den>
                      </m:f>
                    </m:oMath>
                  </m:oMathPara>
                </a14:m>
                <a:endParaRPr lang="en-US" sz="2800" dirty="0">
                  <a:solidFill>
                    <a:schemeClr val="tx1">
                      <a:lumMod val="65000"/>
                      <a:lumOff val="35000"/>
                    </a:schemeClr>
                  </a:solidFill>
                  <a:latin typeface="+mj-lt"/>
                </a:endParaRPr>
              </a:p>
            </p:txBody>
          </p:sp>
        </mc:Choice>
        <mc:Fallback xmlns="">
          <p:sp>
            <p:nvSpPr>
              <p:cNvPr id="116" name="TextBox 115">
                <a:extLst>
                  <a:ext uri="{FF2B5EF4-FFF2-40B4-BE49-F238E27FC236}">
                    <a16:creationId xmlns:a16="http://schemas.microsoft.com/office/drawing/2014/main" id="{81B29808-0B20-F98A-3834-5D4C69A16E06}"/>
                  </a:ext>
                </a:extLst>
              </p:cNvPr>
              <p:cNvSpPr txBox="1">
                <a:spLocks noRot="1" noChangeAspect="1" noMove="1" noResize="1" noEditPoints="1" noAdjustHandles="1" noChangeArrowheads="1" noChangeShapeType="1" noTextEdit="1"/>
              </p:cNvSpPr>
              <p:nvPr/>
            </p:nvSpPr>
            <p:spPr>
              <a:xfrm>
                <a:off x="754921" y="1350155"/>
                <a:ext cx="2376357" cy="901785"/>
              </a:xfrm>
              <a:prstGeom prst="rect">
                <a:avLst/>
              </a:prstGeom>
              <a:blipFill>
                <a:blip r:embed="rId4"/>
                <a:stretch>
                  <a:fillRect/>
                </a:stretch>
              </a:blipFill>
            </p:spPr>
            <p:txBody>
              <a:bodyPr/>
              <a:lstStyle/>
              <a:p>
                <a:r>
                  <a:rPr lang="en-US">
                    <a:noFill/>
                  </a:rPr>
                  <a:t> </a:t>
                </a:r>
              </a:p>
            </p:txBody>
          </p:sp>
        </mc:Fallback>
      </mc:AlternateContent>
      <p:grpSp>
        <p:nvGrpSpPr>
          <p:cNvPr id="7" name="Group 6">
            <a:extLst>
              <a:ext uri="{FF2B5EF4-FFF2-40B4-BE49-F238E27FC236}">
                <a16:creationId xmlns:a16="http://schemas.microsoft.com/office/drawing/2014/main" id="{2749B91E-ED39-344E-F345-FEE5DB0B6606}"/>
              </a:ext>
            </a:extLst>
          </p:cNvPr>
          <p:cNvGrpSpPr/>
          <p:nvPr/>
        </p:nvGrpSpPr>
        <p:grpSpPr>
          <a:xfrm>
            <a:off x="565484" y="2791326"/>
            <a:ext cx="2887579" cy="1775059"/>
            <a:chOff x="565484" y="2791326"/>
            <a:chExt cx="2887579" cy="1775059"/>
          </a:xfrm>
        </p:grpSpPr>
        <p:cxnSp>
          <p:nvCxnSpPr>
            <p:cNvPr id="6" name="Straight Connector 5">
              <a:extLst>
                <a:ext uri="{FF2B5EF4-FFF2-40B4-BE49-F238E27FC236}">
                  <a16:creationId xmlns:a16="http://schemas.microsoft.com/office/drawing/2014/main" id="{C4E658DB-4DE3-8308-14C6-FC229CAA0F10}"/>
                </a:ext>
              </a:extLst>
            </p:cNvPr>
            <p:cNvCxnSpPr/>
            <p:nvPr/>
          </p:nvCxnSpPr>
          <p:spPr>
            <a:xfrm>
              <a:off x="565484" y="2791326"/>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1793707-1A08-B971-5BE5-5D54C8A49EE0}"/>
                </a:ext>
              </a:extLst>
            </p:cNvPr>
            <p:cNvCxnSpPr/>
            <p:nvPr/>
          </p:nvCxnSpPr>
          <p:spPr>
            <a:xfrm>
              <a:off x="565484" y="3244593"/>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B32CE3C-72DD-E1EB-5476-9A7CCD2F8C0F}"/>
                </a:ext>
              </a:extLst>
            </p:cNvPr>
            <p:cNvCxnSpPr/>
            <p:nvPr/>
          </p:nvCxnSpPr>
          <p:spPr>
            <a:xfrm>
              <a:off x="565484" y="3684343"/>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9640348-A5DA-3281-A1D7-80A794758CDA}"/>
                </a:ext>
              </a:extLst>
            </p:cNvPr>
            <p:cNvCxnSpPr/>
            <p:nvPr/>
          </p:nvCxnSpPr>
          <p:spPr>
            <a:xfrm>
              <a:off x="565484" y="4123781"/>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AEB3DCA-1180-0B7C-B491-EC51770DEEA4}"/>
                </a:ext>
              </a:extLst>
            </p:cNvPr>
            <p:cNvCxnSpPr/>
            <p:nvPr/>
          </p:nvCxnSpPr>
          <p:spPr>
            <a:xfrm>
              <a:off x="565484" y="4566385"/>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F2AFD20A-AEB2-B7CF-44C0-FBFD26ABD0D6}"/>
              </a:ext>
            </a:extLst>
          </p:cNvPr>
          <p:cNvGrpSpPr/>
          <p:nvPr/>
        </p:nvGrpSpPr>
        <p:grpSpPr>
          <a:xfrm>
            <a:off x="565483" y="2786408"/>
            <a:ext cx="2887579" cy="1779977"/>
            <a:chOff x="565484" y="2791326"/>
            <a:chExt cx="2887579" cy="1779977"/>
          </a:xfrm>
        </p:grpSpPr>
        <p:cxnSp>
          <p:nvCxnSpPr>
            <p:cNvPr id="29" name="Straight Connector 28">
              <a:extLst>
                <a:ext uri="{FF2B5EF4-FFF2-40B4-BE49-F238E27FC236}">
                  <a16:creationId xmlns:a16="http://schemas.microsoft.com/office/drawing/2014/main" id="{57A1F1CA-2279-99E5-7CCB-BAECC71741D4}"/>
                </a:ext>
              </a:extLst>
            </p:cNvPr>
            <p:cNvCxnSpPr/>
            <p:nvPr/>
          </p:nvCxnSpPr>
          <p:spPr>
            <a:xfrm>
              <a:off x="565484" y="2791326"/>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9C65E2C-2362-DD60-BCA4-B48A11A59E83}"/>
                </a:ext>
              </a:extLst>
            </p:cNvPr>
            <p:cNvCxnSpPr/>
            <p:nvPr/>
          </p:nvCxnSpPr>
          <p:spPr>
            <a:xfrm>
              <a:off x="565484" y="3249511"/>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6AD3D63-0CDE-9D7A-442E-7C21181A4C42}"/>
                </a:ext>
              </a:extLst>
            </p:cNvPr>
            <p:cNvCxnSpPr/>
            <p:nvPr/>
          </p:nvCxnSpPr>
          <p:spPr>
            <a:xfrm>
              <a:off x="565484" y="3683246"/>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46BFE28-E012-6CD1-7169-6D0CD0DA7955}"/>
                </a:ext>
              </a:extLst>
            </p:cNvPr>
            <p:cNvCxnSpPr/>
            <p:nvPr/>
          </p:nvCxnSpPr>
          <p:spPr>
            <a:xfrm>
              <a:off x="565484" y="4133306"/>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7E8C2E7-AA6C-70BF-6E44-63E3A103EE16}"/>
                </a:ext>
              </a:extLst>
            </p:cNvPr>
            <p:cNvCxnSpPr/>
            <p:nvPr/>
          </p:nvCxnSpPr>
          <p:spPr>
            <a:xfrm>
              <a:off x="565484" y="4571303"/>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5B67E430-CAD4-9239-EA69-7445BD7AD36E}"/>
                  </a:ext>
                </a:extLst>
              </p:cNvPr>
              <p:cNvSpPr txBox="1"/>
              <p:nvPr/>
            </p:nvSpPr>
            <p:spPr>
              <a:xfrm>
                <a:off x="324362" y="5332648"/>
                <a:ext cx="6093994" cy="9391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𝟓</m:t>
                          </m:r>
                        </m:num>
                        <m:den>
                          <m:r>
                            <a:rPr lang="en-US" sz="2800" b="1" i="1" smtClean="0">
                              <a:solidFill>
                                <a:srgbClr val="74C274"/>
                              </a:solidFill>
                              <a:latin typeface="Cambria Math" panose="02040503050406030204" pitchFamily="18" charset="0"/>
                            </a:rPr>
                            <m:t>𝟔</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𝟐</m:t>
                          </m:r>
                        </m:num>
                        <m:den>
                          <m:r>
                            <a:rPr lang="en-US" sz="2800" b="1" i="1" smtClean="0">
                              <a:solidFill>
                                <a:srgbClr val="74C274"/>
                              </a:solidFill>
                              <a:latin typeface="Cambria Math" panose="02040503050406030204" pitchFamily="18" charset="0"/>
                            </a:rPr>
                            <m:t>𝟑</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𝟓</m:t>
                          </m:r>
                        </m:num>
                        <m:den>
                          <m:r>
                            <a:rPr lang="en-US" sz="2800" b="1" i="1" smtClean="0">
                              <a:solidFill>
                                <a:srgbClr val="74C274"/>
                              </a:solidFill>
                              <a:latin typeface="Cambria Math" panose="02040503050406030204" pitchFamily="18" charset="0"/>
                            </a:rPr>
                            <m:t>𝟔</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𝟒</m:t>
                          </m:r>
                        </m:num>
                        <m:den>
                          <m:r>
                            <a:rPr lang="en-US" sz="2800" b="1" i="1" smtClean="0">
                              <a:solidFill>
                                <a:srgbClr val="74C274"/>
                              </a:solidFill>
                              <a:latin typeface="Cambria Math" panose="02040503050406030204" pitchFamily="18" charset="0"/>
                            </a:rPr>
                            <m:t>𝟔</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𝟏</m:t>
                          </m:r>
                        </m:num>
                        <m:den>
                          <m:r>
                            <a:rPr lang="en-US" sz="2800" b="1" i="1" smtClean="0">
                              <a:solidFill>
                                <a:srgbClr val="74C274"/>
                              </a:solidFill>
                              <a:latin typeface="Cambria Math" panose="02040503050406030204" pitchFamily="18" charset="0"/>
                            </a:rPr>
                            <m:t>𝟔</m:t>
                          </m:r>
                        </m:den>
                      </m:f>
                    </m:oMath>
                  </m:oMathPara>
                </a14:m>
                <a:endParaRPr lang="en-US" sz="2800" b="1" dirty="0">
                  <a:solidFill>
                    <a:schemeClr val="tx1">
                      <a:lumMod val="65000"/>
                      <a:lumOff val="35000"/>
                    </a:schemeClr>
                  </a:solidFill>
                  <a:latin typeface="+mj-lt"/>
                </a:endParaRPr>
              </a:p>
            </p:txBody>
          </p:sp>
        </mc:Choice>
        <mc:Fallback xmlns="">
          <p:sp>
            <p:nvSpPr>
              <p:cNvPr id="40" name="TextBox 39">
                <a:extLst>
                  <a:ext uri="{FF2B5EF4-FFF2-40B4-BE49-F238E27FC236}">
                    <a16:creationId xmlns:a16="http://schemas.microsoft.com/office/drawing/2014/main" id="{5B67E430-CAD4-9239-EA69-7445BD7AD36E}"/>
                  </a:ext>
                </a:extLst>
              </p:cNvPr>
              <p:cNvSpPr txBox="1">
                <a:spLocks noRot="1" noChangeAspect="1" noMove="1" noResize="1" noEditPoints="1" noAdjustHandles="1" noChangeArrowheads="1" noChangeShapeType="1" noTextEdit="1"/>
              </p:cNvSpPr>
              <p:nvPr/>
            </p:nvSpPr>
            <p:spPr>
              <a:xfrm>
                <a:off x="324362" y="5332648"/>
                <a:ext cx="6093994" cy="939168"/>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31B81551-C093-54A7-D37F-EDA90F83C292}"/>
                  </a:ext>
                </a:extLst>
              </p:cNvPr>
              <p:cNvSpPr txBox="1"/>
              <p:nvPr/>
            </p:nvSpPr>
            <p:spPr>
              <a:xfrm>
                <a:off x="8617557" y="3382347"/>
                <a:ext cx="711029"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0" smtClean="0">
                              <a:solidFill>
                                <a:srgbClr val="74C274"/>
                              </a:solidFill>
                              <a:latin typeface="Cambria Math" panose="02040503050406030204" pitchFamily="18" charset="0"/>
                            </a:rPr>
                            <m:t>𝟏</m:t>
                          </m:r>
                        </m:num>
                        <m:den>
                          <m:r>
                            <a:rPr lang="en-US" sz="2800" b="1" i="1" smtClean="0">
                              <a:solidFill>
                                <a:srgbClr val="74C274"/>
                              </a:solidFill>
                              <a:latin typeface="Cambria Math" panose="02040503050406030204" pitchFamily="18" charset="0"/>
                            </a:rPr>
                            <m:t>𝟔</m:t>
                          </m:r>
                        </m:den>
                      </m:f>
                    </m:oMath>
                  </m:oMathPara>
                </a14:m>
                <a:endParaRPr lang="en-US" sz="2800" b="1" dirty="0">
                  <a:solidFill>
                    <a:schemeClr val="tx1">
                      <a:lumMod val="65000"/>
                      <a:lumOff val="35000"/>
                    </a:schemeClr>
                  </a:solidFill>
                  <a:latin typeface="+mj-lt"/>
                </a:endParaRPr>
              </a:p>
            </p:txBody>
          </p:sp>
        </mc:Choice>
        <mc:Fallback xmlns="">
          <p:sp>
            <p:nvSpPr>
              <p:cNvPr id="50" name="TextBox 49">
                <a:extLst>
                  <a:ext uri="{FF2B5EF4-FFF2-40B4-BE49-F238E27FC236}">
                    <a16:creationId xmlns:a16="http://schemas.microsoft.com/office/drawing/2014/main" id="{31B81551-C093-54A7-D37F-EDA90F83C292}"/>
                  </a:ext>
                </a:extLst>
              </p:cNvPr>
              <p:cNvSpPr txBox="1">
                <a:spLocks noRot="1" noChangeAspect="1" noMove="1" noResize="1" noEditPoints="1" noAdjustHandles="1" noChangeArrowheads="1" noChangeShapeType="1" noTextEdit="1"/>
              </p:cNvSpPr>
              <p:nvPr/>
            </p:nvSpPr>
            <p:spPr>
              <a:xfrm>
                <a:off x="8617557" y="3382347"/>
                <a:ext cx="711029" cy="901785"/>
              </a:xfrm>
              <a:prstGeom prst="rect">
                <a:avLst/>
              </a:prstGeom>
              <a:blipFill>
                <a:blip r:embed="rId6"/>
                <a:stretch>
                  <a:fillRect/>
                </a:stretch>
              </a:blipFill>
            </p:spPr>
            <p:txBody>
              <a:bodyPr/>
              <a:lstStyle/>
              <a:p>
                <a:r>
                  <a:rPr lang="fr-FR">
                    <a:noFill/>
                  </a:rPr>
                  <a:t> </a:t>
                </a:r>
              </a:p>
            </p:txBody>
          </p:sp>
        </mc:Fallback>
      </mc:AlternateContent>
      <p:sp>
        <p:nvSpPr>
          <p:cNvPr id="15" name="TextBox 14">
            <a:extLst>
              <a:ext uri="{FF2B5EF4-FFF2-40B4-BE49-F238E27FC236}">
                <a16:creationId xmlns:a16="http://schemas.microsoft.com/office/drawing/2014/main" id="{72B74BF7-35CE-EB11-B393-DD9648856BD5}"/>
              </a:ext>
            </a:extLst>
          </p:cNvPr>
          <p:cNvSpPr txBox="1"/>
          <p:nvPr/>
        </p:nvSpPr>
        <p:spPr>
          <a:xfrm>
            <a:off x="3592137" y="3346846"/>
            <a:ext cx="638044" cy="707886"/>
          </a:xfrm>
          <a:prstGeom prst="rect">
            <a:avLst/>
          </a:prstGeom>
          <a:noFill/>
        </p:spPr>
        <p:txBody>
          <a:bodyPr wrap="square" rtlCol="0">
            <a:spAutoFit/>
          </a:bodyPr>
          <a:lstStyle/>
          <a:p>
            <a:r>
              <a:rPr lang="en-US" sz="4000" dirty="0">
                <a:solidFill>
                  <a:schemeClr val="tx1">
                    <a:lumMod val="65000"/>
                    <a:lumOff val="35000"/>
                  </a:schemeClr>
                </a:solidFill>
              </a:rPr>
              <a:t>-</a:t>
            </a:r>
          </a:p>
        </p:txBody>
      </p: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205607E4-05FA-69E2-E7C4-91C374153816}"/>
                  </a:ext>
                </a:extLst>
              </p:cNvPr>
              <p:cNvSpPr txBox="1"/>
              <p:nvPr/>
            </p:nvSpPr>
            <p:spPr>
              <a:xfrm>
                <a:off x="4230181" y="1294117"/>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2</m:t>
                          </m:r>
                        </m:num>
                        <m:den>
                          <m:r>
                            <a:rPr lang="en-US" sz="2800" b="0" i="0" smtClean="0">
                              <a:solidFill>
                                <a:schemeClr val="tx1">
                                  <a:lumMod val="65000"/>
                                  <a:lumOff val="35000"/>
                                </a:schemeClr>
                              </a:solidFill>
                              <a:latin typeface="Cambria Math" panose="02040503050406030204" pitchFamily="18" charset="0"/>
                            </a:rPr>
                            <m:t>3</m:t>
                          </m:r>
                        </m:den>
                      </m:f>
                    </m:oMath>
                  </m:oMathPara>
                </a14:m>
                <a:endParaRPr lang="en-US" sz="2800" dirty="0">
                  <a:solidFill>
                    <a:schemeClr val="tx1">
                      <a:lumMod val="65000"/>
                      <a:lumOff val="35000"/>
                    </a:schemeClr>
                  </a:solidFill>
                  <a:latin typeface="+mj-lt"/>
                </a:endParaRPr>
              </a:p>
            </p:txBody>
          </p:sp>
        </mc:Choice>
        <mc:Fallback xmlns="">
          <p:sp>
            <p:nvSpPr>
              <p:cNvPr id="44" name="TextBox 43">
                <a:extLst>
                  <a:ext uri="{FF2B5EF4-FFF2-40B4-BE49-F238E27FC236}">
                    <a16:creationId xmlns:a16="http://schemas.microsoft.com/office/drawing/2014/main" id="{205607E4-05FA-69E2-E7C4-91C374153816}"/>
                  </a:ext>
                </a:extLst>
              </p:cNvPr>
              <p:cNvSpPr txBox="1">
                <a:spLocks noRot="1" noChangeAspect="1" noMove="1" noResize="1" noEditPoints="1" noAdjustHandles="1" noChangeArrowheads="1" noChangeShapeType="1" noTextEdit="1"/>
              </p:cNvSpPr>
              <p:nvPr/>
            </p:nvSpPr>
            <p:spPr>
              <a:xfrm>
                <a:off x="4230181" y="1294117"/>
                <a:ext cx="2376357" cy="90178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5A6B592F-3EF2-D8B7-23EF-32E9CCF0D4D3}"/>
                  </a:ext>
                </a:extLst>
              </p:cNvPr>
              <p:cNvSpPr txBox="1"/>
              <p:nvPr/>
            </p:nvSpPr>
            <p:spPr>
              <a:xfrm>
                <a:off x="7446620" y="3429000"/>
                <a:ext cx="1414486" cy="810991"/>
              </a:xfrm>
              <a:prstGeom prst="rect">
                <a:avLst/>
              </a:prstGeom>
              <a:noFill/>
            </p:spPr>
            <p:txBody>
              <a:bodyPr wrap="square">
                <a:spAutoFit/>
              </a:bodyPr>
              <a:lstStyle/>
              <a:p>
                <a14:m>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a:rPr lang="en-US" sz="3200" b="1" i="0">
                            <a:solidFill>
                              <a:schemeClr val="tx1">
                                <a:lumMod val="65000"/>
                                <a:lumOff val="35000"/>
                              </a:schemeClr>
                            </a:solidFill>
                            <a:latin typeface="Cambria Math" panose="02040503050406030204" pitchFamily="18" charset="0"/>
                          </a:rPr>
                          <m:t>𝟓</m:t>
                        </m:r>
                      </m:num>
                      <m:den>
                        <m:r>
                          <a:rPr lang="en-US" sz="3200" b="1" i="0">
                            <a:solidFill>
                              <a:schemeClr val="tx1">
                                <a:lumMod val="65000"/>
                                <a:lumOff val="35000"/>
                              </a:schemeClr>
                            </a:solidFill>
                            <a:latin typeface="Cambria Math" panose="02040503050406030204" pitchFamily="18" charset="0"/>
                          </a:rPr>
                          <m:t>𝟔</m:t>
                        </m:r>
                      </m:den>
                    </m:f>
                  </m:oMath>
                </a14:m>
                <a:r>
                  <a:rPr lang="en-US" sz="3200" b="1" dirty="0">
                    <a:solidFill>
                      <a:schemeClr val="tx1">
                        <a:lumMod val="65000"/>
                        <a:lumOff val="35000"/>
                      </a:schemeClr>
                    </a:solidFill>
                    <a:latin typeface="Cambria Math" panose="02040503050406030204" pitchFamily="18" charset="0"/>
                  </a:rPr>
                  <a:t> </a:t>
                </a:r>
                <a14:m>
                  <m:oMath xmlns:m="http://schemas.openxmlformats.org/officeDocument/2006/math">
                    <m:r>
                      <a:rPr lang="en-US" sz="3200" b="1" i="1" dirty="0" smtClean="0">
                        <a:solidFill>
                          <a:schemeClr val="tx1">
                            <a:lumMod val="65000"/>
                            <a:lumOff val="35000"/>
                          </a:schemeClr>
                        </a:solidFill>
                        <a:latin typeface="Cambria Math" panose="02040503050406030204" pitchFamily="18" charset="0"/>
                      </a:rPr>
                      <m:t>−</m:t>
                    </m:r>
                  </m:oMath>
                </a14:m>
                <a:r>
                  <a:rPr lang="en-US" sz="3200" b="1" dirty="0">
                    <a:solidFill>
                      <a:schemeClr val="tx1">
                        <a:lumMod val="65000"/>
                        <a:lumOff val="35000"/>
                      </a:schemeClr>
                    </a:solidFill>
                    <a:latin typeface="Cambria Math" panose="02040503050406030204" pitchFamily="18" charset="0"/>
                  </a:rPr>
                  <a:t> </a:t>
                </a:r>
                <a14:m>
                  <m:oMath xmlns:m="http://schemas.openxmlformats.org/officeDocument/2006/math">
                    <m:f>
                      <m:fPr>
                        <m:ctrlPr>
                          <a:rPr lang="en-US" sz="3200" b="1" i="1">
                            <a:solidFill>
                              <a:schemeClr val="tx1">
                                <a:lumMod val="65000"/>
                                <a:lumOff val="35000"/>
                              </a:schemeClr>
                            </a:solidFill>
                            <a:latin typeface="Cambria Math" panose="02040503050406030204" pitchFamily="18" charset="0"/>
                          </a:rPr>
                        </m:ctrlPr>
                      </m:fPr>
                      <m:num>
                        <m:r>
                          <a:rPr lang="en-US" sz="3200" b="1" i="0">
                            <a:solidFill>
                              <a:schemeClr val="tx1">
                                <a:lumMod val="65000"/>
                                <a:lumOff val="35000"/>
                              </a:schemeClr>
                            </a:solidFill>
                            <a:latin typeface="Cambria Math" panose="02040503050406030204" pitchFamily="18" charset="0"/>
                          </a:rPr>
                          <m:t>𝟐</m:t>
                        </m:r>
                      </m:num>
                      <m:den>
                        <m:r>
                          <a:rPr lang="en-US" sz="3200" b="1" i="0">
                            <a:solidFill>
                              <a:schemeClr val="tx1">
                                <a:lumMod val="65000"/>
                                <a:lumOff val="35000"/>
                              </a:schemeClr>
                            </a:solidFill>
                            <a:latin typeface="Cambria Math" panose="02040503050406030204" pitchFamily="18" charset="0"/>
                          </a:rPr>
                          <m:t>𝟑</m:t>
                        </m:r>
                      </m:den>
                    </m:f>
                  </m:oMath>
                </a14:m>
                <a:r>
                  <a:rPr lang="en-US" sz="3200" b="1" dirty="0">
                    <a:solidFill>
                      <a:schemeClr val="tx1">
                        <a:lumMod val="65000"/>
                        <a:lumOff val="35000"/>
                      </a:schemeClr>
                    </a:solidFill>
                    <a:latin typeface="Cambria Math" panose="02040503050406030204" pitchFamily="18" charset="0"/>
                  </a:rPr>
                  <a:t> =</a:t>
                </a:r>
              </a:p>
            </p:txBody>
          </p:sp>
        </mc:Choice>
        <mc:Fallback xmlns="">
          <p:sp>
            <p:nvSpPr>
              <p:cNvPr id="46" name="TextBox 45">
                <a:extLst>
                  <a:ext uri="{FF2B5EF4-FFF2-40B4-BE49-F238E27FC236}">
                    <a16:creationId xmlns:a16="http://schemas.microsoft.com/office/drawing/2014/main" id="{5A6B592F-3EF2-D8B7-23EF-32E9CCF0D4D3}"/>
                  </a:ext>
                </a:extLst>
              </p:cNvPr>
              <p:cNvSpPr txBox="1">
                <a:spLocks noRot="1" noChangeAspect="1" noMove="1" noResize="1" noEditPoints="1" noAdjustHandles="1" noChangeArrowheads="1" noChangeShapeType="1" noTextEdit="1"/>
              </p:cNvSpPr>
              <p:nvPr/>
            </p:nvSpPr>
            <p:spPr>
              <a:xfrm>
                <a:off x="7446620" y="3429000"/>
                <a:ext cx="1414486" cy="810991"/>
              </a:xfrm>
              <a:prstGeom prst="rect">
                <a:avLst/>
              </a:prstGeom>
              <a:blipFill>
                <a:blip r:embed="rId9"/>
                <a:stretch>
                  <a:fillRect r="-10345" b="-9023"/>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381389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54167E-6 3.7037E-7 L 0.2987 0.00069 " pathEditMode="relative" rAng="0" ptsTypes="AA">
                                      <p:cBhvr>
                                        <p:cTn id="6" dur="2000" fill="hold"/>
                                        <p:tgtEl>
                                          <p:spTgt spid="28"/>
                                        </p:tgtEl>
                                        <p:attrNameLst>
                                          <p:attrName>ppt_x</p:attrName>
                                          <p:attrName>ppt_y</p:attrName>
                                        </p:attrNameLst>
                                      </p:cBhvr>
                                      <p:rCtr x="14935" y="23"/>
                                    </p:animMotion>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0"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552C641-FD22-4122-9B47-95E79CE20A30}"/>
              </a:ext>
            </a:extLst>
          </p:cNvPr>
          <p:cNvPicPr>
            <a:picLocks noChangeAspect="1"/>
          </p:cNvPicPr>
          <p:nvPr/>
        </p:nvPicPr>
        <p:blipFill>
          <a:blip r:embed="rId4"/>
          <a:stretch>
            <a:fillRect/>
          </a:stretch>
        </p:blipFill>
        <p:spPr>
          <a:xfrm>
            <a:off x="559024" y="2246810"/>
            <a:ext cx="3004676" cy="2850911"/>
          </a:xfrm>
          <a:prstGeom prst="rect">
            <a:avLst/>
          </a:prstGeom>
        </p:spPr>
      </p:pic>
      <p:grpSp>
        <p:nvGrpSpPr>
          <p:cNvPr id="8" name="Group 7">
            <a:extLst>
              <a:ext uri="{FF2B5EF4-FFF2-40B4-BE49-F238E27FC236}">
                <a16:creationId xmlns:a16="http://schemas.microsoft.com/office/drawing/2014/main" id="{198D726C-2A3F-FFB5-9140-DF37BFD2069F}"/>
              </a:ext>
            </a:extLst>
          </p:cNvPr>
          <p:cNvGrpSpPr/>
          <p:nvPr/>
        </p:nvGrpSpPr>
        <p:grpSpPr>
          <a:xfrm>
            <a:off x="4024048" y="2332983"/>
            <a:ext cx="2887579" cy="2678567"/>
            <a:chOff x="13589000" y="2291615"/>
            <a:chExt cx="2933700" cy="2918058"/>
          </a:xfrm>
        </p:grpSpPr>
        <p:sp>
          <p:nvSpPr>
            <p:cNvPr id="5" name="Rectangle 4">
              <a:extLst>
                <a:ext uri="{FF2B5EF4-FFF2-40B4-BE49-F238E27FC236}">
                  <a16:creationId xmlns:a16="http://schemas.microsoft.com/office/drawing/2014/main" id="{0033455A-7617-5DB5-2F37-2505E8A6B426}"/>
                </a:ext>
              </a:extLst>
            </p:cNvPr>
            <p:cNvSpPr/>
            <p:nvPr/>
          </p:nvSpPr>
          <p:spPr>
            <a:xfrm>
              <a:off x="13589000" y="2291615"/>
              <a:ext cx="977900" cy="29180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02C819E8-6833-7633-13EC-7640D14C62C6}"/>
                </a:ext>
              </a:extLst>
            </p:cNvPr>
            <p:cNvSpPr/>
            <p:nvPr/>
          </p:nvSpPr>
          <p:spPr>
            <a:xfrm>
              <a:off x="14566900" y="2291615"/>
              <a:ext cx="977900" cy="2918058"/>
            </a:xfrm>
            <a:prstGeom prst="rect">
              <a:avLst/>
            </a:prstGeom>
            <a:solidFill>
              <a:srgbClr val="F6E70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5678B503-385E-E5BB-0011-80EA03FBF542}"/>
                </a:ext>
              </a:extLst>
            </p:cNvPr>
            <p:cNvSpPr/>
            <p:nvPr/>
          </p:nvSpPr>
          <p:spPr>
            <a:xfrm>
              <a:off x="15544800" y="2291615"/>
              <a:ext cx="977900" cy="29180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Calculez la différence.</a:t>
            </a:r>
          </a:p>
        </p:txBody>
      </p:sp>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81B29808-0B20-F98A-3834-5D4C69A16E06}"/>
                  </a:ext>
                </a:extLst>
              </p:cNvPr>
              <p:cNvSpPr txBox="1"/>
              <p:nvPr/>
            </p:nvSpPr>
            <p:spPr>
              <a:xfrm>
                <a:off x="754921" y="1350155"/>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4</m:t>
                          </m:r>
                        </m:num>
                        <m:den>
                          <m:r>
                            <a:rPr lang="en-US" sz="2800" b="0" i="1" smtClean="0">
                              <a:solidFill>
                                <a:schemeClr val="tx1">
                                  <a:lumMod val="65000"/>
                                  <a:lumOff val="35000"/>
                                </a:schemeClr>
                              </a:solidFill>
                              <a:latin typeface="Cambria Math" panose="02040503050406030204" pitchFamily="18" charset="0"/>
                            </a:rPr>
                            <m:t>5</m:t>
                          </m:r>
                        </m:den>
                      </m:f>
                    </m:oMath>
                  </m:oMathPara>
                </a14:m>
                <a:endParaRPr lang="en-US" sz="2800" dirty="0">
                  <a:solidFill>
                    <a:schemeClr val="tx1">
                      <a:lumMod val="65000"/>
                      <a:lumOff val="35000"/>
                    </a:schemeClr>
                  </a:solidFill>
                  <a:latin typeface="+mj-lt"/>
                </a:endParaRPr>
              </a:p>
            </p:txBody>
          </p:sp>
        </mc:Choice>
        <mc:Fallback xmlns="">
          <p:sp>
            <p:nvSpPr>
              <p:cNvPr id="116" name="TextBox 115">
                <a:extLst>
                  <a:ext uri="{FF2B5EF4-FFF2-40B4-BE49-F238E27FC236}">
                    <a16:creationId xmlns:a16="http://schemas.microsoft.com/office/drawing/2014/main" id="{81B29808-0B20-F98A-3834-5D4C69A16E06}"/>
                  </a:ext>
                </a:extLst>
              </p:cNvPr>
              <p:cNvSpPr txBox="1">
                <a:spLocks noRot="1" noChangeAspect="1" noMove="1" noResize="1" noEditPoints="1" noAdjustHandles="1" noChangeArrowheads="1" noChangeShapeType="1" noTextEdit="1"/>
              </p:cNvSpPr>
              <p:nvPr/>
            </p:nvSpPr>
            <p:spPr>
              <a:xfrm>
                <a:off x="754921" y="1350155"/>
                <a:ext cx="2376357" cy="901785"/>
              </a:xfrm>
              <a:prstGeom prst="rect">
                <a:avLst/>
              </a:prstGeom>
              <a:blipFill>
                <a:blip r:embed="rId5"/>
                <a:stretch>
                  <a:fillRect/>
                </a:stretch>
              </a:blipFill>
            </p:spPr>
            <p:txBody>
              <a:bodyPr/>
              <a:lstStyle/>
              <a:p>
                <a:r>
                  <a:rPr lang="fr-FR">
                    <a:noFill/>
                  </a:rPr>
                  <a:t> </a:t>
                </a:r>
              </a:p>
            </p:txBody>
          </p:sp>
        </mc:Fallback>
      </mc:AlternateContent>
      <p:grpSp>
        <p:nvGrpSpPr>
          <p:cNvPr id="7" name="Group 6">
            <a:extLst>
              <a:ext uri="{FF2B5EF4-FFF2-40B4-BE49-F238E27FC236}">
                <a16:creationId xmlns:a16="http://schemas.microsoft.com/office/drawing/2014/main" id="{2749B91E-ED39-344E-F345-FEE5DB0B6606}"/>
              </a:ext>
            </a:extLst>
          </p:cNvPr>
          <p:cNvGrpSpPr/>
          <p:nvPr/>
        </p:nvGrpSpPr>
        <p:grpSpPr>
          <a:xfrm>
            <a:off x="603062" y="2856287"/>
            <a:ext cx="2900105" cy="1609890"/>
            <a:chOff x="603062" y="2856287"/>
            <a:chExt cx="2900105" cy="1609890"/>
          </a:xfrm>
        </p:grpSpPr>
        <p:cxnSp>
          <p:nvCxnSpPr>
            <p:cNvPr id="23" name="Straight Connector 22">
              <a:extLst>
                <a:ext uri="{FF2B5EF4-FFF2-40B4-BE49-F238E27FC236}">
                  <a16:creationId xmlns:a16="http://schemas.microsoft.com/office/drawing/2014/main" id="{11793707-1A08-B971-5BE5-5D54C8A49EE0}"/>
                </a:ext>
              </a:extLst>
            </p:cNvPr>
            <p:cNvCxnSpPr/>
            <p:nvPr/>
          </p:nvCxnSpPr>
          <p:spPr>
            <a:xfrm>
              <a:off x="603062" y="2856287"/>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B32CE3C-72DD-E1EB-5476-9A7CCD2F8C0F}"/>
                </a:ext>
              </a:extLst>
            </p:cNvPr>
            <p:cNvCxnSpPr/>
            <p:nvPr/>
          </p:nvCxnSpPr>
          <p:spPr>
            <a:xfrm>
              <a:off x="603062" y="3396245"/>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9640348-A5DA-3281-A1D7-80A794758CDA}"/>
                </a:ext>
              </a:extLst>
            </p:cNvPr>
            <p:cNvCxnSpPr/>
            <p:nvPr/>
          </p:nvCxnSpPr>
          <p:spPr>
            <a:xfrm>
              <a:off x="603062" y="3935891"/>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AEB3DCA-1180-0B7C-B491-EC51770DEEA4}"/>
                </a:ext>
              </a:extLst>
            </p:cNvPr>
            <p:cNvCxnSpPr/>
            <p:nvPr/>
          </p:nvCxnSpPr>
          <p:spPr>
            <a:xfrm>
              <a:off x="615588" y="4466177"/>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F2AFD20A-AEB2-B7CF-44C0-FBFD26ABD0D6}"/>
              </a:ext>
            </a:extLst>
          </p:cNvPr>
          <p:cNvGrpSpPr/>
          <p:nvPr/>
        </p:nvGrpSpPr>
        <p:grpSpPr>
          <a:xfrm>
            <a:off x="616437" y="2856287"/>
            <a:ext cx="2887579" cy="1609890"/>
            <a:chOff x="565484" y="3249511"/>
            <a:chExt cx="2887579" cy="1609890"/>
          </a:xfrm>
        </p:grpSpPr>
        <p:cxnSp>
          <p:nvCxnSpPr>
            <p:cNvPr id="31" name="Straight Connector 30">
              <a:extLst>
                <a:ext uri="{FF2B5EF4-FFF2-40B4-BE49-F238E27FC236}">
                  <a16:creationId xmlns:a16="http://schemas.microsoft.com/office/drawing/2014/main" id="{C9C65E2C-2362-DD60-BCA4-B48A11A59E83}"/>
                </a:ext>
              </a:extLst>
            </p:cNvPr>
            <p:cNvCxnSpPr/>
            <p:nvPr/>
          </p:nvCxnSpPr>
          <p:spPr>
            <a:xfrm>
              <a:off x="565484" y="3249511"/>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6AD3D63-0CDE-9D7A-442E-7C21181A4C42}"/>
                </a:ext>
              </a:extLst>
            </p:cNvPr>
            <p:cNvCxnSpPr/>
            <p:nvPr/>
          </p:nvCxnSpPr>
          <p:spPr>
            <a:xfrm>
              <a:off x="565484" y="3783454"/>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46BFE28-E012-6CD1-7169-6D0CD0DA7955}"/>
                </a:ext>
              </a:extLst>
            </p:cNvPr>
            <p:cNvCxnSpPr/>
            <p:nvPr/>
          </p:nvCxnSpPr>
          <p:spPr>
            <a:xfrm>
              <a:off x="565484" y="4321196"/>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7E8C2E7-AA6C-70BF-6E44-63E3A103EE16}"/>
                </a:ext>
              </a:extLst>
            </p:cNvPr>
            <p:cNvCxnSpPr/>
            <p:nvPr/>
          </p:nvCxnSpPr>
          <p:spPr>
            <a:xfrm>
              <a:off x="565484" y="4859401"/>
              <a:ext cx="288757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5B67E430-CAD4-9239-EA69-7445BD7AD36E}"/>
                  </a:ext>
                </a:extLst>
              </p:cNvPr>
              <p:cNvSpPr txBox="1"/>
              <p:nvPr/>
            </p:nvSpPr>
            <p:spPr>
              <a:xfrm>
                <a:off x="324362" y="5332648"/>
                <a:ext cx="6093994" cy="90197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𝟒</m:t>
                          </m:r>
                        </m:num>
                        <m:den>
                          <m:r>
                            <a:rPr lang="en-US" sz="2800" b="1" i="1" smtClean="0">
                              <a:solidFill>
                                <a:srgbClr val="74C274"/>
                              </a:solidFill>
                              <a:latin typeface="Cambria Math" panose="02040503050406030204" pitchFamily="18" charset="0"/>
                            </a:rPr>
                            <m:t>𝟓</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𝟐</m:t>
                          </m:r>
                        </m:num>
                        <m:den>
                          <m:r>
                            <a:rPr lang="en-US" sz="2800" b="1" i="1" smtClean="0">
                              <a:solidFill>
                                <a:srgbClr val="74C274"/>
                              </a:solidFill>
                              <a:latin typeface="Cambria Math" panose="02040503050406030204" pitchFamily="18" charset="0"/>
                            </a:rPr>
                            <m:t>𝟑</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𝟏𝟐</m:t>
                          </m:r>
                        </m:num>
                        <m:den>
                          <m:r>
                            <a:rPr lang="en-US" sz="2800" b="1" i="1" smtClean="0">
                              <a:solidFill>
                                <a:srgbClr val="74C274"/>
                              </a:solidFill>
                              <a:latin typeface="Cambria Math" panose="02040503050406030204" pitchFamily="18" charset="0"/>
                            </a:rPr>
                            <m:t>𝟏𝟓</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𝟏𝟎</m:t>
                          </m:r>
                        </m:num>
                        <m:den>
                          <m:r>
                            <a:rPr lang="en-US" sz="2800" b="1" i="1" smtClean="0">
                              <a:solidFill>
                                <a:srgbClr val="74C274"/>
                              </a:solidFill>
                              <a:latin typeface="Cambria Math" panose="02040503050406030204" pitchFamily="18" charset="0"/>
                            </a:rPr>
                            <m:t>𝟏𝟓</m:t>
                          </m:r>
                        </m:den>
                      </m:f>
                      <m:r>
                        <a:rPr lang="en-US" sz="2800" b="1" i="0" smtClean="0">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𝟐</m:t>
                          </m:r>
                        </m:num>
                        <m:den>
                          <m:r>
                            <a:rPr lang="en-US" sz="2800" b="1" i="1" smtClean="0">
                              <a:solidFill>
                                <a:srgbClr val="74C274"/>
                              </a:solidFill>
                              <a:latin typeface="Cambria Math" panose="02040503050406030204" pitchFamily="18" charset="0"/>
                            </a:rPr>
                            <m:t>𝟏𝟓</m:t>
                          </m:r>
                        </m:den>
                      </m:f>
                    </m:oMath>
                  </m:oMathPara>
                </a14:m>
                <a:endParaRPr lang="en-US" sz="2800" b="1" dirty="0">
                  <a:solidFill>
                    <a:schemeClr val="tx1">
                      <a:lumMod val="65000"/>
                      <a:lumOff val="35000"/>
                    </a:schemeClr>
                  </a:solidFill>
                  <a:latin typeface="+mj-lt"/>
                </a:endParaRPr>
              </a:p>
            </p:txBody>
          </p:sp>
        </mc:Choice>
        <mc:Fallback xmlns="">
          <p:sp>
            <p:nvSpPr>
              <p:cNvPr id="40" name="TextBox 39">
                <a:extLst>
                  <a:ext uri="{FF2B5EF4-FFF2-40B4-BE49-F238E27FC236}">
                    <a16:creationId xmlns:a16="http://schemas.microsoft.com/office/drawing/2014/main" id="{5B67E430-CAD4-9239-EA69-7445BD7AD36E}"/>
                  </a:ext>
                </a:extLst>
              </p:cNvPr>
              <p:cNvSpPr txBox="1">
                <a:spLocks noRot="1" noChangeAspect="1" noMove="1" noResize="1" noEditPoints="1" noAdjustHandles="1" noChangeArrowheads="1" noChangeShapeType="1" noTextEdit="1"/>
              </p:cNvSpPr>
              <p:nvPr/>
            </p:nvSpPr>
            <p:spPr>
              <a:xfrm>
                <a:off x="324362" y="5332648"/>
                <a:ext cx="6093994" cy="901978"/>
              </a:xfrm>
              <a:prstGeom prst="rect">
                <a:avLst/>
              </a:prstGeom>
              <a:blipFill>
                <a:blip r:embed="rId6"/>
                <a:stretch>
                  <a:fillRect/>
                </a:stretch>
              </a:blipFill>
            </p:spPr>
            <p:txBody>
              <a:bodyPr/>
              <a:lstStyle/>
              <a:p>
                <a:r>
                  <a:rPr lang="fr-FR">
                    <a:noFill/>
                  </a:rPr>
                  <a:t> </a:t>
                </a:r>
              </a:p>
            </p:txBody>
          </p:sp>
        </mc:Fallback>
      </mc:AlternateContent>
      <p:grpSp>
        <p:nvGrpSpPr>
          <p:cNvPr id="43" name="Group 42">
            <a:extLst>
              <a:ext uri="{FF2B5EF4-FFF2-40B4-BE49-F238E27FC236}">
                <a16:creationId xmlns:a16="http://schemas.microsoft.com/office/drawing/2014/main" id="{59239C4E-D539-9DF2-0B97-6EB918E9F544}"/>
              </a:ext>
            </a:extLst>
          </p:cNvPr>
          <p:cNvGrpSpPr/>
          <p:nvPr/>
        </p:nvGrpSpPr>
        <p:grpSpPr>
          <a:xfrm>
            <a:off x="4981449" y="2332983"/>
            <a:ext cx="965375" cy="2678567"/>
            <a:chOff x="5004148" y="2334482"/>
            <a:chExt cx="965375" cy="2918058"/>
          </a:xfrm>
        </p:grpSpPr>
        <p:cxnSp>
          <p:nvCxnSpPr>
            <p:cNvPr id="42" name="Straight Connector 41">
              <a:extLst>
                <a:ext uri="{FF2B5EF4-FFF2-40B4-BE49-F238E27FC236}">
                  <a16:creationId xmlns:a16="http://schemas.microsoft.com/office/drawing/2014/main" id="{D8A94613-7023-E829-7DFB-C3A5955C75B1}"/>
                </a:ext>
              </a:extLst>
            </p:cNvPr>
            <p:cNvCxnSpPr>
              <a:cxnSpLocks/>
            </p:cNvCxnSpPr>
            <p:nvPr/>
          </p:nvCxnSpPr>
          <p:spPr>
            <a:xfrm>
              <a:off x="5004148" y="2334482"/>
              <a:ext cx="0" cy="2918058"/>
            </a:xfrm>
            <a:prstGeom prst="line">
              <a:avLst/>
            </a:prstGeom>
            <a:ln w="38100">
              <a:solidFill>
                <a:srgbClr val="FA710A"/>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2FD6347-A949-95C5-3065-AB1A63CF2C6D}"/>
                </a:ext>
              </a:extLst>
            </p:cNvPr>
            <p:cNvCxnSpPr>
              <a:cxnSpLocks/>
            </p:cNvCxnSpPr>
            <p:nvPr/>
          </p:nvCxnSpPr>
          <p:spPr>
            <a:xfrm>
              <a:off x="5969523" y="2334482"/>
              <a:ext cx="0" cy="2918058"/>
            </a:xfrm>
            <a:prstGeom prst="line">
              <a:avLst/>
            </a:prstGeom>
            <a:ln w="38100">
              <a:solidFill>
                <a:srgbClr val="FA710A"/>
              </a:solidFill>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AE8A38D5-A6A6-226D-4FF0-E4F8C30014CA}"/>
              </a:ext>
            </a:extLst>
          </p:cNvPr>
          <p:cNvGrpSpPr/>
          <p:nvPr/>
        </p:nvGrpSpPr>
        <p:grpSpPr>
          <a:xfrm>
            <a:off x="4999837" y="2332981"/>
            <a:ext cx="935128" cy="2694565"/>
            <a:chOff x="5000924" y="2339147"/>
            <a:chExt cx="935128" cy="2935486"/>
          </a:xfrm>
        </p:grpSpPr>
        <p:cxnSp>
          <p:nvCxnSpPr>
            <p:cNvPr id="48" name="Straight Connector 47">
              <a:extLst>
                <a:ext uri="{FF2B5EF4-FFF2-40B4-BE49-F238E27FC236}">
                  <a16:creationId xmlns:a16="http://schemas.microsoft.com/office/drawing/2014/main" id="{D62DCD5B-BCE2-980F-D270-E0061FA876FD}"/>
                </a:ext>
              </a:extLst>
            </p:cNvPr>
            <p:cNvCxnSpPr>
              <a:cxnSpLocks/>
            </p:cNvCxnSpPr>
            <p:nvPr/>
          </p:nvCxnSpPr>
          <p:spPr>
            <a:xfrm>
              <a:off x="5000924" y="2339147"/>
              <a:ext cx="0" cy="2918058"/>
            </a:xfrm>
            <a:prstGeom prst="line">
              <a:avLst/>
            </a:prstGeom>
            <a:ln w="38100">
              <a:solidFill>
                <a:srgbClr val="FA710A"/>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1A94304-21D1-CE65-AD0F-13652AC2E0C6}"/>
                </a:ext>
              </a:extLst>
            </p:cNvPr>
            <p:cNvCxnSpPr>
              <a:cxnSpLocks/>
            </p:cNvCxnSpPr>
            <p:nvPr/>
          </p:nvCxnSpPr>
          <p:spPr>
            <a:xfrm>
              <a:off x="5936052" y="2356575"/>
              <a:ext cx="0" cy="2918058"/>
            </a:xfrm>
            <a:prstGeom prst="line">
              <a:avLst/>
            </a:prstGeom>
            <a:ln w="38100">
              <a:solidFill>
                <a:srgbClr val="FA710A"/>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31B81551-C093-54A7-D37F-EDA90F83C292}"/>
                  </a:ext>
                </a:extLst>
              </p:cNvPr>
              <p:cNvSpPr txBox="1"/>
              <p:nvPr/>
            </p:nvSpPr>
            <p:spPr>
              <a:xfrm>
                <a:off x="8804168" y="3382347"/>
                <a:ext cx="711029"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smtClean="0">
                              <a:solidFill>
                                <a:srgbClr val="74C274"/>
                              </a:solidFill>
                              <a:latin typeface="Cambria Math" panose="02040503050406030204" pitchFamily="18" charset="0"/>
                            </a:rPr>
                            <m:t>𝟐</m:t>
                          </m:r>
                        </m:num>
                        <m:den>
                          <m:r>
                            <a:rPr lang="en-US" sz="2800" b="1" i="1" smtClean="0">
                              <a:solidFill>
                                <a:srgbClr val="74C274"/>
                              </a:solidFill>
                              <a:latin typeface="Cambria Math" panose="02040503050406030204" pitchFamily="18" charset="0"/>
                            </a:rPr>
                            <m:t>𝟏𝟓</m:t>
                          </m:r>
                        </m:den>
                      </m:f>
                    </m:oMath>
                  </m:oMathPara>
                </a14:m>
                <a:endParaRPr lang="en-US" sz="2800" b="1" dirty="0">
                  <a:solidFill>
                    <a:schemeClr val="tx1">
                      <a:lumMod val="65000"/>
                      <a:lumOff val="35000"/>
                    </a:schemeClr>
                  </a:solidFill>
                  <a:latin typeface="+mj-lt"/>
                </a:endParaRPr>
              </a:p>
            </p:txBody>
          </p:sp>
        </mc:Choice>
        <mc:Fallback xmlns="">
          <p:sp>
            <p:nvSpPr>
              <p:cNvPr id="50" name="TextBox 49">
                <a:extLst>
                  <a:ext uri="{FF2B5EF4-FFF2-40B4-BE49-F238E27FC236}">
                    <a16:creationId xmlns:a16="http://schemas.microsoft.com/office/drawing/2014/main" id="{31B81551-C093-54A7-D37F-EDA90F83C292}"/>
                  </a:ext>
                </a:extLst>
              </p:cNvPr>
              <p:cNvSpPr txBox="1">
                <a:spLocks noRot="1" noChangeAspect="1" noMove="1" noResize="1" noEditPoints="1" noAdjustHandles="1" noChangeArrowheads="1" noChangeShapeType="1" noTextEdit="1"/>
              </p:cNvSpPr>
              <p:nvPr/>
            </p:nvSpPr>
            <p:spPr>
              <a:xfrm>
                <a:off x="8804168" y="3382347"/>
                <a:ext cx="711029" cy="901785"/>
              </a:xfrm>
              <a:prstGeom prst="rect">
                <a:avLst/>
              </a:prstGeom>
              <a:blipFill>
                <a:blip r:embed="rId7"/>
                <a:stretch>
                  <a:fillRect/>
                </a:stretch>
              </a:blipFill>
            </p:spPr>
            <p:txBody>
              <a:bodyPr/>
              <a:lstStyle/>
              <a:p>
                <a:r>
                  <a:rPr lang="fr-FR">
                    <a:noFill/>
                  </a:rPr>
                  <a:t> </a:t>
                </a:r>
              </a:p>
            </p:txBody>
          </p:sp>
        </mc:Fallback>
      </mc:AlternateContent>
      <p:sp>
        <p:nvSpPr>
          <p:cNvPr id="15" name="TextBox 14">
            <a:extLst>
              <a:ext uri="{FF2B5EF4-FFF2-40B4-BE49-F238E27FC236}">
                <a16:creationId xmlns:a16="http://schemas.microsoft.com/office/drawing/2014/main" id="{72B74BF7-35CE-EB11-B393-DD9648856BD5}"/>
              </a:ext>
            </a:extLst>
          </p:cNvPr>
          <p:cNvSpPr txBox="1"/>
          <p:nvPr/>
        </p:nvSpPr>
        <p:spPr>
          <a:xfrm>
            <a:off x="3592137" y="3346846"/>
            <a:ext cx="638044" cy="707886"/>
          </a:xfrm>
          <a:prstGeom prst="rect">
            <a:avLst/>
          </a:prstGeom>
          <a:noFill/>
        </p:spPr>
        <p:txBody>
          <a:bodyPr wrap="square" rtlCol="0">
            <a:spAutoFit/>
          </a:bodyPr>
          <a:lstStyle/>
          <a:p>
            <a:r>
              <a:rPr lang="en-US" sz="4000" dirty="0">
                <a:solidFill>
                  <a:schemeClr val="tx1">
                    <a:lumMod val="65000"/>
                    <a:lumOff val="35000"/>
                  </a:schemeClr>
                </a:solidFill>
              </a:rPr>
              <a:t>-</a:t>
            </a:r>
          </a:p>
        </p:txBody>
      </p: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205607E4-05FA-69E2-E7C4-91C374153816}"/>
                  </a:ext>
                </a:extLst>
              </p:cNvPr>
              <p:cNvSpPr txBox="1"/>
              <p:nvPr/>
            </p:nvSpPr>
            <p:spPr>
              <a:xfrm>
                <a:off x="4230181" y="1294117"/>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2</m:t>
                          </m:r>
                        </m:num>
                        <m:den>
                          <m:r>
                            <a:rPr lang="en-US" sz="2800" b="0" i="0" smtClean="0">
                              <a:solidFill>
                                <a:schemeClr val="tx1">
                                  <a:lumMod val="65000"/>
                                  <a:lumOff val="35000"/>
                                </a:schemeClr>
                              </a:solidFill>
                              <a:latin typeface="Cambria Math" panose="02040503050406030204" pitchFamily="18" charset="0"/>
                            </a:rPr>
                            <m:t>3</m:t>
                          </m:r>
                        </m:den>
                      </m:f>
                    </m:oMath>
                  </m:oMathPara>
                </a14:m>
                <a:endParaRPr lang="en-US" sz="2800" dirty="0">
                  <a:solidFill>
                    <a:schemeClr val="tx1">
                      <a:lumMod val="65000"/>
                      <a:lumOff val="35000"/>
                    </a:schemeClr>
                  </a:solidFill>
                  <a:latin typeface="+mj-lt"/>
                </a:endParaRPr>
              </a:p>
            </p:txBody>
          </p:sp>
        </mc:Choice>
        <mc:Fallback xmlns="">
          <p:sp>
            <p:nvSpPr>
              <p:cNvPr id="44" name="TextBox 43">
                <a:extLst>
                  <a:ext uri="{FF2B5EF4-FFF2-40B4-BE49-F238E27FC236}">
                    <a16:creationId xmlns:a16="http://schemas.microsoft.com/office/drawing/2014/main" id="{205607E4-05FA-69E2-E7C4-91C374153816}"/>
                  </a:ext>
                </a:extLst>
              </p:cNvPr>
              <p:cNvSpPr txBox="1">
                <a:spLocks noRot="1" noChangeAspect="1" noMove="1" noResize="1" noEditPoints="1" noAdjustHandles="1" noChangeArrowheads="1" noChangeShapeType="1" noTextEdit="1"/>
              </p:cNvSpPr>
              <p:nvPr/>
            </p:nvSpPr>
            <p:spPr>
              <a:xfrm>
                <a:off x="4230181" y="1294117"/>
                <a:ext cx="2376357" cy="90178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5A6B592F-3EF2-D8B7-23EF-32E9CCF0D4D3}"/>
                  </a:ext>
                </a:extLst>
              </p:cNvPr>
              <p:cNvSpPr txBox="1"/>
              <p:nvPr/>
            </p:nvSpPr>
            <p:spPr>
              <a:xfrm>
                <a:off x="7446620" y="3429000"/>
                <a:ext cx="1414486" cy="810991"/>
              </a:xfrm>
              <a:prstGeom prst="rect">
                <a:avLst/>
              </a:prstGeom>
              <a:noFill/>
            </p:spPr>
            <p:txBody>
              <a:bodyPr wrap="square">
                <a:spAutoFit/>
              </a:bodyPr>
              <a:lstStyle/>
              <a:p>
                <a14:m>
                  <m:oMath xmlns:m="http://schemas.openxmlformats.org/officeDocument/2006/math">
                    <m:f>
                      <m:fPr>
                        <m:ctrlPr>
                          <a:rPr lang="en-US" sz="3200" b="1" i="1" smtClean="0">
                            <a:solidFill>
                              <a:schemeClr val="tx1">
                                <a:lumMod val="65000"/>
                                <a:lumOff val="35000"/>
                              </a:schemeClr>
                            </a:solidFill>
                            <a:latin typeface="Cambria Math" panose="02040503050406030204" pitchFamily="18" charset="0"/>
                          </a:rPr>
                        </m:ctrlPr>
                      </m:fPr>
                      <m:num>
                        <m:r>
                          <a:rPr lang="en-US" sz="3200" b="1" i="0" smtClean="0">
                            <a:solidFill>
                              <a:schemeClr val="tx1">
                                <a:lumMod val="65000"/>
                                <a:lumOff val="35000"/>
                              </a:schemeClr>
                            </a:solidFill>
                            <a:latin typeface="Cambria Math" panose="02040503050406030204" pitchFamily="18" charset="0"/>
                          </a:rPr>
                          <m:t>𝟒</m:t>
                        </m:r>
                      </m:num>
                      <m:den>
                        <m:r>
                          <a:rPr lang="en-US" sz="3200" b="1" i="1" smtClean="0">
                            <a:solidFill>
                              <a:schemeClr val="tx1">
                                <a:lumMod val="65000"/>
                                <a:lumOff val="35000"/>
                              </a:schemeClr>
                            </a:solidFill>
                            <a:latin typeface="Cambria Math" panose="02040503050406030204" pitchFamily="18" charset="0"/>
                          </a:rPr>
                          <m:t>𝟓</m:t>
                        </m:r>
                      </m:den>
                    </m:f>
                  </m:oMath>
                </a14:m>
                <a:r>
                  <a:rPr lang="en-US" sz="3200" b="1" dirty="0">
                    <a:solidFill>
                      <a:schemeClr val="tx1">
                        <a:lumMod val="65000"/>
                        <a:lumOff val="35000"/>
                      </a:schemeClr>
                    </a:solidFill>
                    <a:latin typeface="Cambria Math" panose="02040503050406030204" pitchFamily="18" charset="0"/>
                  </a:rPr>
                  <a:t> </a:t>
                </a:r>
                <a14:m>
                  <m:oMath xmlns:m="http://schemas.openxmlformats.org/officeDocument/2006/math">
                    <m:r>
                      <a:rPr lang="en-US" sz="3200" b="1" i="1" dirty="0" smtClean="0">
                        <a:solidFill>
                          <a:schemeClr val="tx1">
                            <a:lumMod val="65000"/>
                            <a:lumOff val="35000"/>
                          </a:schemeClr>
                        </a:solidFill>
                        <a:latin typeface="Cambria Math" panose="02040503050406030204" pitchFamily="18" charset="0"/>
                      </a:rPr>
                      <m:t>−</m:t>
                    </m:r>
                  </m:oMath>
                </a14:m>
                <a:r>
                  <a:rPr lang="en-US" sz="3200" b="1" dirty="0">
                    <a:solidFill>
                      <a:schemeClr val="tx1">
                        <a:lumMod val="65000"/>
                        <a:lumOff val="35000"/>
                      </a:schemeClr>
                    </a:solidFill>
                    <a:latin typeface="Cambria Math" panose="02040503050406030204" pitchFamily="18" charset="0"/>
                  </a:rPr>
                  <a:t> </a:t>
                </a:r>
                <a14:m>
                  <m:oMath xmlns:m="http://schemas.openxmlformats.org/officeDocument/2006/math">
                    <m:f>
                      <m:fPr>
                        <m:ctrlPr>
                          <a:rPr lang="en-US" sz="3200" b="1" i="1">
                            <a:solidFill>
                              <a:schemeClr val="tx1">
                                <a:lumMod val="65000"/>
                                <a:lumOff val="35000"/>
                              </a:schemeClr>
                            </a:solidFill>
                            <a:latin typeface="Cambria Math" panose="02040503050406030204" pitchFamily="18" charset="0"/>
                          </a:rPr>
                        </m:ctrlPr>
                      </m:fPr>
                      <m:num>
                        <m:r>
                          <a:rPr lang="en-US" sz="3200" b="1" i="0">
                            <a:solidFill>
                              <a:schemeClr val="tx1">
                                <a:lumMod val="65000"/>
                                <a:lumOff val="35000"/>
                              </a:schemeClr>
                            </a:solidFill>
                            <a:latin typeface="Cambria Math" panose="02040503050406030204" pitchFamily="18" charset="0"/>
                          </a:rPr>
                          <m:t>𝟐</m:t>
                        </m:r>
                      </m:num>
                      <m:den>
                        <m:r>
                          <a:rPr lang="en-US" sz="3200" b="1" i="0">
                            <a:solidFill>
                              <a:schemeClr val="tx1">
                                <a:lumMod val="65000"/>
                                <a:lumOff val="35000"/>
                              </a:schemeClr>
                            </a:solidFill>
                            <a:latin typeface="Cambria Math" panose="02040503050406030204" pitchFamily="18" charset="0"/>
                          </a:rPr>
                          <m:t>𝟑</m:t>
                        </m:r>
                      </m:den>
                    </m:f>
                  </m:oMath>
                </a14:m>
                <a:r>
                  <a:rPr lang="en-US" sz="3200" b="1" dirty="0">
                    <a:solidFill>
                      <a:schemeClr val="tx1">
                        <a:lumMod val="65000"/>
                        <a:lumOff val="35000"/>
                      </a:schemeClr>
                    </a:solidFill>
                    <a:latin typeface="Cambria Math" panose="02040503050406030204" pitchFamily="18" charset="0"/>
                  </a:rPr>
                  <a:t> =</a:t>
                </a:r>
              </a:p>
            </p:txBody>
          </p:sp>
        </mc:Choice>
        <mc:Fallback xmlns="">
          <p:sp>
            <p:nvSpPr>
              <p:cNvPr id="46" name="TextBox 45">
                <a:extLst>
                  <a:ext uri="{FF2B5EF4-FFF2-40B4-BE49-F238E27FC236}">
                    <a16:creationId xmlns:a16="http://schemas.microsoft.com/office/drawing/2014/main" id="{5A6B592F-3EF2-D8B7-23EF-32E9CCF0D4D3}"/>
                  </a:ext>
                </a:extLst>
              </p:cNvPr>
              <p:cNvSpPr txBox="1">
                <a:spLocks noRot="1" noChangeAspect="1" noMove="1" noResize="1" noEditPoints="1" noAdjustHandles="1" noChangeArrowheads="1" noChangeShapeType="1" noTextEdit="1"/>
              </p:cNvSpPr>
              <p:nvPr/>
            </p:nvSpPr>
            <p:spPr>
              <a:xfrm>
                <a:off x="7446620" y="3429000"/>
                <a:ext cx="1414486" cy="810991"/>
              </a:xfrm>
              <a:prstGeom prst="rect">
                <a:avLst/>
              </a:prstGeom>
              <a:blipFill>
                <a:blip r:embed="rId9"/>
                <a:stretch>
                  <a:fillRect r="-10345" b="-8271"/>
                </a:stretch>
              </a:blipFill>
            </p:spPr>
            <p:txBody>
              <a:bodyPr/>
              <a:lstStyle/>
              <a:p>
                <a:r>
                  <a:rPr lang="fr-FR">
                    <a:noFill/>
                  </a:rPr>
                  <a:t> </a:t>
                </a:r>
              </a:p>
            </p:txBody>
          </p:sp>
        </mc:Fallback>
      </mc:AlternateContent>
    </p:spTree>
    <p:custDataLst>
      <p:tags r:id="rId1"/>
    </p:custDataLst>
    <p:extLst>
      <p:ext uri="{BB962C8B-B14F-4D97-AF65-F5344CB8AC3E}">
        <p14:creationId xmlns:p14="http://schemas.microsoft.com/office/powerpoint/2010/main" val="3627648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08333E-7 3.7037E-6 L 0.27956 0.00278 " pathEditMode="relative" rAng="0" ptsTypes="AA">
                                      <p:cBhvr>
                                        <p:cTn id="6" dur="2000" fill="hold"/>
                                        <p:tgtEl>
                                          <p:spTgt spid="28"/>
                                        </p:tgtEl>
                                        <p:attrNameLst>
                                          <p:attrName>ppt_x</p:attrName>
                                          <p:attrName>ppt_y</p:attrName>
                                        </p:attrNameLst>
                                      </p:cBhvr>
                                      <p:rCtr x="13750" y="0"/>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8.33333E-7 3.33333E-6 L -0.28672 0.00069 " pathEditMode="relative" rAng="0" ptsTypes="AA">
                                      <p:cBhvr>
                                        <p:cTn id="10" dur="2000" fill="hold"/>
                                        <p:tgtEl>
                                          <p:spTgt spid="47"/>
                                        </p:tgtEl>
                                        <p:attrNameLst>
                                          <p:attrName>ppt_x</p:attrName>
                                          <p:attrName>ppt_y</p:attrName>
                                        </p:attrNameLst>
                                      </p:cBhvr>
                                      <p:rCtr x="-14336" y="23"/>
                                    </p:animMotion>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0"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593DEED2-E790-472E-9247-33671930F094}"/>
              </a:ext>
            </a:extLst>
          </p:cNvPr>
          <p:cNvSpPr txBox="1"/>
          <p:nvPr/>
        </p:nvSpPr>
        <p:spPr>
          <a:xfrm>
            <a:off x="0" y="56127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en-GB" sz="3200" b="1" dirty="0">
                <a:solidFill>
                  <a:schemeClr val="bg1"/>
                </a:solidFill>
                <a:latin typeface="Comic Sans MS"/>
                <a:sym typeface="Comic Sans MS"/>
              </a:rPr>
              <a:t>Table des </a:t>
            </a:r>
            <a:r>
              <a:rPr lang="fr-FR" sz="3200" b="1" dirty="0">
                <a:solidFill>
                  <a:schemeClr val="bg1"/>
                </a:solidFill>
                <a:latin typeface="Comic Sans MS"/>
                <a:sym typeface="Comic Sans MS"/>
              </a:rPr>
              <a:t>Matières</a:t>
            </a:r>
            <a:r>
              <a:rPr lang="en-GB" sz="3200" b="1" dirty="0">
                <a:solidFill>
                  <a:schemeClr val="bg1"/>
                </a:solidFill>
                <a:latin typeface="Comic Sans MS"/>
                <a:sym typeface="Comic Sans MS"/>
              </a:rPr>
              <a:t> </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7" name="Google Shape;91;gaef4dc6550_0_0">
            <a:extLst>
              <a:ext uri="{FF2B5EF4-FFF2-40B4-BE49-F238E27FC236}">
                <a16:creationId xmlns:a16="http://schemas.microsoft.com/office/drawing/2014/main" id="{D6D8B507-0EFD-4326-9CCA-F7A552235B4D}"/>
              </a:ext>
            </a:extLst>
          </p:cNvPr>
          <p:cNvSpPr txBox="1"/>
          <p:nvPr/>
        </p:nvSpPr>
        <p:spPr>
          <a:xfrm>
            <a:off x="719091" y="1579382"/>
            <a:ext cx="10475996" cy="4948418"/>
          </a:xfrm>
          <a:prstGeom prst="rect">
            <a:avLst/>
          </a:prstGeom>
          <a:noFill/>
          <a:ln>
            <a:noFill/>
          </a:ln>
        </p:spPr>
        <p:txBody>
          <a:bodyPr spcFirstLastPara="1" wrap="square" lIns="45700" tIns="45700" rIns="45700" bIns="45700" anchor="t" anchorCtr="0">
            <a:noAutofit/>
          </a:bodyPr>
          <a:lstStyle/>
          <a:p>
            <a:pPr marL="171450" lvl="0"/>
            <a:r>
              <a:rPr lang="en-US" sz="2000" b="1" dirty="0">
                <a:solidFill>
                  <a:schemeClr val="accent1">
                    <a:lumMod val="75000"/>
                  </a:schemeClr>
                </a:solidFill>
                <a:latin typeface="Comic Sans MS"/>
                <a:hlinkClick r:id="rId4" action="ppaction://hlinksldjump">
                  <a:extLst>
                    <a:ext uri="{A12FA001-AC4F-418D-AE19-62706E023703}">
                      <ahyp:hlinkClr xmlns:ahyp="http://schemas.microsoft.com/office/drawing/2018/hyperlinkcolor" val="tx"/>
                    </a:ext>
                  </a:extLst>
                </a:hlinkClick>
              </a:rPr>
              <a:t>1. </a:t>
            </a:r>
            <a:r>
              <a:rPr lang="fr-FR" sz="1800" b="1" dirty="0">
                <a:solidFill>
                  <a:srgbClr val="0F6FC6">
                    <a:lumMod val="75000"/>
                  </a:srgbClr>
                </a:solidFill>
                <a:latin typeface="Comic Sans MS"/>
                <a:hlinkClick r:id="rId4" action="ppaction://hlinksldjump">
                  <a:extLst>
                    <a:ext uri="{A12FA001-AC4F-418D-AE19-62706E023703}">
                      <ahyp:hlinkClr xmlns:ahyp="http://schemas.microsoft.com/office/drawing/2018/hyperlinkcolor" val="tx"/>
                    </a:ext>
                  </a:extLst>
                </a:hlinkClick>
              </a:rPr>
              <a:t>Objectifs d’apprentissage</a:t>
            </a:r>
            <a:endParaRPr lang="fr-FR" sz="1800" b="1" dirty="0">
              <a:solidFill>
                <a:srgbClr val="0F6FC6">
                  <a:lumMod val="75000"/>
                </a:srgbClr>
              </a:solidFill>
              <a:latin typeface="Comic Sans MS"/>
            </a:endParaRPr>
          </a:p>
          <a:p>
            <a:pPr marL="171450" lvl="0"/>
            <a:r>
              <a:rPr lang="en-US"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2. </a:t>
            </a:r>
            <a:r>
              <a:rPr lang="fr-FR"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Prérequis</a:t>
            </a:r>
            <a:endParaRPr lang="fr-FR" sz="1800" b="1" dirty="0">
              <a:solidFill>
                <a:srgbClr val="0F6FC6">
                  <a:lumMod val="75000"/>
                </a:srgbClr>
              </a:solidFill>
              <a:latin typeface="Comic Sans MS"/>
            </a:endParaRPr>
          </a:p>
          <a:p>
            <a:pPr marL="171450" lvl="0"/>
            <a:r>
              <a:rPr lang="en-US"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3. </a:t>
            </a:r>
            <a:r>
              <a:rPr lang="fr-FR" sz="1800" b="1" dirty="0">
                <a:solidFill>
                  <a:schemeClr val="accent1">
                    <a:lumMod val="75000"/>
                  </a:schemeClr>
                </a:solidFill>
                <a:latin typeface="Comic Sans MS"/>
                <a:hlinkClick r:id="rId5" action="ppaction://hlinksldjump">
                  <a:extLst>
                    <a:ext uri="{A12FA001-AC4F-418D-AE19-62706E023703}">
                      <ahyp:hlinkClr xmlns:ahyp="http://schemas.microsoft.com/office/drawing/2018/hyperlinkcolor" val="tx"/>
                    </a:ext>
                  </a:extLst>
                </a:hlinkClick>
              </a:rPr>
              <a:t>É</a:t>
            </a:r>
            <a:r>
              <a:rPr lang="fr-FR" sz="1800" b="1" dirty="0">
                <a:solidFill>
                  <a:srgbClr val="0F6FC6">
                    <a:lumMod val="75000"/>
                  </a:srgbClr>
                </a:solidFill>
                <a:latin typeface="Comic Sans MS"/>
                <a:hlinkClick r:id="rId5" action="ppaction://hlinksldjump">
                  <a:extLst>
                    <a:ext uri="{A12FA001-AC4F-418D-AE19-62706E023703}">
                      <ahyp:hlinkClr xmlns:ahyp="http://schemas.microsoft.com/office/drawing/2018/hyperlinkcolor" val="tx"/>
                    </a:ext>
                  </a:extLst>
                </a:hlinkClick>
              </a:rPr>
              <a:t>léments de l‘approche pédagogique</a:t>
            </a:r>
            <a:endParaRPr lang="en-US" sz="1800" b="1" dirty="0">
              <a:solidFill>
                <a:srgbClr val="0F6FC6">
                  <a:lumMod val="75000"/>
                </a:srgbClr>
              </a:solidFill>
              <a:latin typeface="Comic Sans MS"/>
            </a:endParaRPr>
          </a:p>
          <a:p>
            <a:pPr marL="171450" lvl="0">
              <a:buClr>
                <a:srgbClr val="0F6FC6"/>
              </a:buClr>
            </a:pPr>
            <a:r>
              <a:rPr lang="en-US" sz="1800" b="1" u="sng" dirty="0">
                <a:solidFill>
                  <a:srgbClr val="0F6FC6">
                    <a:lumMod val="75000"/>
                  </a:srgbClr>
                </a:solidFill>
                <a:latin typeface="Comic Sans MS"/>
              </a:rPr>
              <a:t>4. </a:t>
            </a:r>
            <a:r>
              <a:rPr lang="fr-FR" sz="1800" b="1" u="sng" dirty="0">
                <a:solidFill>
                  <a:srgbClr val="0F6FC6">
                    <a:lumMod val="75000"/>
                  </a:srgbClr>
                </a:solidFill>
                <a:latin typeface="Comic Sans MS"/>
              </a:rPr>
              <a:t>Révision</a:t>
            </a:r>
            <a:r>
              <a:rPr lang="en-US" sz="1800" b="1" u="sng" dirty="0">
                <a:solidFill>
                  <a:srgbClr val="0F6FC6">
                    <a:lumMod val="75000"/>
                  </a:srgbClr>
                </a:solidFill>
                <a:latin typeface="Comic Sans MS"/>
              </a:rPr>
              <a:t> </a:t>
            </a:r>
          </a:p>
          <a:p>
            <a:pPr marL="514350" lvl="0" indent="-342900">
              <a:buClr>
                <a:srgbClr val="0F6FC6"/>
              </a:buClr>
              <a:buFont typeface="Arial"/>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Vérifiez</a:t>
            </a:r>
            <a:r>
              <a:rPr lang="en-US"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vos</a:t>
            </a:r>
            <a:r>
              <a:rPr lang="en-US"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connaissances (évaluation diagnostique)</a:t>
            </a:r>
            <a:r>
              <a:rPr lang="fr-FR" sz="1800" dirty="0">
                <a:solidFill>
                  <a:srgbClr val="0F6FC6">
                    <a:lumMod val="75000"/>
                  </a:srgbClr>
                </a:solidFill>
                <a:latin typeface="Comic Sans MS"/>
              </a:rPr>
              <a:t> </a:t>
            </a:r>
          </a:p>
          <a:p>
            <a:pPr marL="519113" lvl="0" indent="-346075">
              <a:buClr>
                <a:srgbClr val="0F6FC6"/>
              </a:buClr>
              <a:buFont typeface="Arial" panose="020B0604020202020204" pitchFamily="34" charset="0"/>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Activité socio-émotionnelle (SEL)</a:t>
            </a:r>
            <a:endParaRPr lang="fr-FR" sz="1800" dirty="0">
              <a:solidFill>
                <a:srgbClr val="0F6FC6">
                  <a:lumMod val="75000"/>
                </a:srgbClr>
              </a:solidFill>
              <a:latin typeface="Comic Sans MS"/>
            </a:endParaRPr>
          </a:p>
          <a:p>
            <a:pPr marL="519113" lvl="0" indent="-346075">
              <a:buClr>
                <a:srgbClr val="0F6FC6"/>
              </a:buClr>
              <a:buFont typeface="Arial" panose="020B0604020202020204" pitchFamily="34" charset="0"/>
              <a:buChar char="•"/>
            </a:pPr>
            <a:r>
              <a:rPr lang="fr-FR" sz="1800" u="sng" dirty="0">
                <a:solidFill>
                  <a:srgbClr val="0F6FC6">
                    <a:lumMod val="75000"/>
                  </a:srgbClr>
                </a:solidFill>
                <a:latin typeface="Comic Sans MS"/>
              </a:rPr>
              <a:t>Activité préparatoire</a:t>
            </a:r>
            <a:endParaRPr lang="en-US" sz="1800" u="sng" dirty="0">
              <a:solidFill>
                <a:srgbClr val="0F6FC6">
                  <a:lumMod val="75000"/>
                </a:srgbClr>
              </a:solidFill>
              <a:latin typeface="Comic Sans MS"/>
            </a:endParaRPr>
          </a:p>
          <a:p>
            <a:pPr marL="171450" lvl="0">
              <a:buClr>
                <a:srgbClr val="0F6FC6"/>
              </a:buClr>
            </a:pP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5.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Résolution</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des </a:t>
            </a:r>
            <a:r>
              <a:rPr lang="fr-FR" sz="1800" b="1" noProof="1">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Problèmes </a:t>
            </a:r>
            <a:endParaRPr lang="fr-FR" sz="1800" b="1" noProof="1">
              <a:solidFill>
                <a:srgbClr val="0F6FC6">
                  <a:lumMod val="75000"/>
                </a:srgbClr>
              </a:solidFill>
              <a:latin typeface="Comic Sans MS"/>
            </a:endParaRPr>
          </a:p>
          <a:p>
            <a:pPr marL="171450" lvl="0">
              <a:buClr>
                <a:srgbClr val="0F6FC6"/>
              </a:buClr>
            </a:pPr>
            <a:r>
              <a:rPr lang="fr-FR" sz="1800" b="1" noProof="1">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6.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Compréhension</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conceptuelle</a:t>
            </a:r>
            <a:endParaRPr lang="fr-FR" sz="1800" b="1" dirty="0">
              <a:solidFill>
                <a:srgbClr val="0F6FC6">
                  <a:lumMod val="75000"/>
                </a:srgbClr>
              </a:solidFill>
              <a:latin typeface="Comic Sans MS"/>
            </a:endParaRPr>
          </a:p>
          <a:p>
            <a:pPr marL="685800" lvl="0" indent="-514350">
              <a:buClr>
                <a:srgbClr val="0F6FC6"/>
              </a:buClr>
              <a:buFont typeface="Arial" panose="020B0604020202020204" pitchFamily="34" charset="0"/>
              <a:buChar char="•"/>
            </a:pPr>
            <a:r>
              <a:rPr lang="fr-FR" sz="1800" u="sng" dirty="0">
                <a:solidFill>
                  <a:srgbClr val="0F6FC6">
                    <a:lumMod val="75000"/>
                  </a:srgbClr>
                </a:solidFill>
                <a:latin typeface="Comic Sans MS"/>
              </a:rPr>
              <a:t>Activité d’apprentissage</a:t>
            </a:r>
          </a:p>
          <a:p>
            <a:pPr marL="171450" lvl="0">
              <a:buClr>
                <a:srgbClr val="0F6FC6"/>
              </a:buClr>
            </a:pPr>
            <a:r>
              <a:rPr lang="fr-FR" sz="1800" b="1" u="sng" dirty="0">
                <a:solidFill>
                  <a:srgbClr val="0F6FC6">
                    <a:lumMod val="75000"/>
                  </a:srgbClr>
                </a:solidFill>
                <a:latin typeface="Comic Sans MS"/>
              </a:rPr>
              <a:t>7.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Maitrise des connaissances mathématiques et fluidité</a:t>
            </a:r>
            <a:endParaRPr lang="en-US" sz="1800" b="1" dirty="0">
              <a:solidFill>
                <a:srgbClr val="0F6FC6">
                  <a:lumMod val="75000"/>
                </a:srgbClr>
              </a:solidFill>
              <a:latin typeface="Comic Sans MS"/>
            </a:endParaRPr>
          </a:p>
          <a:p>
            <a:pPr marL="685800" indent="-514350">
              <a:buClr>
                <a:srgbClr val="0F6FC6"/>
              </a:buClr>
              <a:buFont typeface="Arial" panose="020B0604020202020204" pitchFamily="34" charset="0"/>
              <a:buChar char="•"/>
            </a:pPr>
            <a:r>
              <a:rPr lang="fr-FR" sz="1800" u="sng" dirty="0">
                <a:solidFill>
                  <a:srgbClr val="0F6FC6">
                    <a:lumMod val="75000"/>
                  </a:srgbClr>
                </a:solidFill>
                <a:latin typeface="Comic Sans MS"/>
              </a:rPr>
              <a:t>Exercices d’application</a:t>
            </a:r>
          </a:p>
          <a:p>
            <a:pPr marL="171450" lvl="0">
              <a:buClr>
                <a:srgbClr val="0F6FC6"/>
              </a:buClr>
            </a:pP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8. </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Evaluation formative commune </a:t>
            </a:r>
            <a:endParaRPr lang="en-US" sz="1800" b="1" dirty="0">
              <a:solidFill>
                <a:srgbClr val="0F6FC6">
                  <a:lumMod val="75000"/>
                </a:srgbClr>
              </a:solidFill>
              <a:latin typeface="Comic Sans MS"/>
            </a:endParaRPr>
          </a:p>
          <a:p>
            <a:pPr marL="457200" lvl="0" indent="-285750">
              <a:buClr>
                <a:srgbClr val="0F6FC6"/>
              </a:buClr>
              <a:buFont typeface="Arial" panose="020B0604020202020204" pitchFamily="34" charset="0"/>
              <a:buChar char="•"/>
            </a:pPr>
            <a:r>
              <a:rPr lang="fr-FR" sz="1800"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Vérifiez votre Compréhension </a:t>
            </a:r>
          </a:p>
          <a:p>
            <a:pPr marL="171450" lvl="0">
              <a:buClr>
                <a:srgbClr val="0F6FC6"/>
              </a:buClr>
            </a:pPr>
            <a:r>
              <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rPr>
              <a:t>9.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Récapitulation</a:t>
            </a:r>
            <a:endPar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endParaRPr>
          </a:p>
          <a:p>
            <a:pPr marL="171450" lvl="0">
              <a:buClr>
                <a:srgbClr val="0F6FC6"/>
              </a:buClr>
            </a:pPr>
            <a:r>
              <a:rPr lang="fr-FR" sz="1800" b="1" dirty="0">
                <a:solidFill>
                  <a:srgbClr val="0F6FC6">
                    <a:lumMod val="75000"/>
                  </a:srgbClr>
                </a:solidFill>
                <a:latin typeface="Comic Sans MS"/>
                <a:cs typeface="Calibri"/>
                <a:hlinkClick r:id="" action="ppaction://noaction">
                  <a:extLst>
                    <a:ext uri="{A12FA001-AC4F-418D-AE19-62706E023703}">
                      <ahyp:hlinkClr xmlns:ahyp="http://schemas.microsoft.com/office/drawing/2018/hyperlinkcolor" val="tx"/>
                    </a:ext>
                  </a:extLst>
                </a:hlinkClick>
              </a:rPr>
              <a:t>10. </a:t>
            </a:r>
            <a:r>
              <a:rPr lang="fr-FR" sz="1800" b="1" dirty="0">
                <a:solidFill>
                  <a:schemeClr val="accent1">
                    <a:lumMod val="75000"/>
                  </a:schemeClr>
                </a:solidFill>
                <a:latin typeface="Comic Sans MS"/>
                <a:hlinkClick r:id="rId5" action="ppaction://hlinksldjump">
                  <a:extLst>
                    <a:ext uri="{A12FA001-AC4F-418D-AE19-62706E023703}">
                      <ahyp:hlinkClr xmlns:ahyp="http://schemas.microsoft.com/office/drawing/2018/hyperlinkcolor" val="tx"/>
                    </a:ext>
                  </a:extLst>
                </a:hlinkClick>
              </a:rPr>
              <a:t>É</a:t>
            </a:r>
            <a:r>
              <a:rPr lang="en-US"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valuation </a:t>
            </a:r>
            <a:r>
              <a:rPr lang="fr-FR" sz="1800" b="1" dirty="0">
                <a:solidFill>
                  <a:srgbClr val="0F6FC6">
                    <a:lumMod val="75000"/>
                  </a:srgbClr>
                </a:solidFill>
                <a:latin typeface="Comic Sans MS"/>
                <a:hlinkClick r:id="" action="ppaction://noaction">
                  <a:extLst>
                    <a:ext uri="{A12FA001-AC4F-418D-AE19-62706E023703}">
                      <ahyp:hlinkClr xmlns:ahyp="http://schemas.microsoft.com/office/drawing/2018/hyperlinkcolor" val="tx"/>
                    </a:ext>
                  </a:extLst>
                </a:hlinkClick>
              </a:rPr>
              <a:t>sommative</a:t>
            </a:r>
            <a:endParaRPr lang="fr-FR" sz="1800" b="1" dirty="0">
              <a:solidFill>
                <a:srgbClr val="0F6FC6">
                  <a:lumMod val="75000"/>
                </a:srgbClr>
              </a:solidFill>
              <a:latin typeface="Comic Sans MS"/>
            </a:endParaRPr>
          </a:p>
          <a:p>
            <a:pPr marL="457200" lvl="0" indent="-285750">
              <a:buClr>
                <a:srgbClr val="0F6FC6"/>
              </a:buClr>
              <a:buFont typeface="Arial" panose="020B0604020202020204" pitchFamily="34" charset="0"/>
              <a:buChar char="•"/>
            </a:pPr>
            <a:r>
              <a:rPr lang="fr-FR" sz="1800" u="sng" dirty="0">
                <a:solidFill>
                  <a:srgbClr val="0F6FC6">
                    <a:lumMod val="75000"/>
                  </a:srgbClr>
                </a:solidFill>
                <a:latin typeface="Comic Sans MS"/>
                <a:cs typeface="Calibri"/>
              </a:rPr>
              <a:t>Testez vos connaissances</a:t>
            </a:r>
          </a:p>
        </p:txBody>
      </p:sp>
      <p:pic>
        <p:nvPicPr>
          <p:cNvPr id="5" name="Picture 4">
            <a:extLst>
              <a:ext uri="{FF2B5EF4-FFF2-40B4-BE49-F238E27FC236}">
                <a16:creationId xmlns:a16="http://schemas.microsoft.com/office/drawing/2014/main" id="{5BC3267F-5B8F-40EA-BD8C-397C7F240153}"/>
              </a:ext>
            </a:extLst>
          </p:cNvPr>
          <p:cNvPicPr>
            <a:picLocks noChangeAspect="1"/>
          </p:cNvPicPr>
          <p:nvPr/>
        </p:nvPicPr>
        <p:blipFill>
          <a:blip r:embed="rId6"/>
          <a:srcRect/>
          <a:stretch/>
        </p:blipFill>
        <p:spPr>
          <a:xfrm flipH="1">
            <a:off x="11195089" y="106908"/>
            <a:ext cx="606363" cy="1781002"/>
          </a:xfrm>
          <a:prstGeom prst="rect">
            <a:avLst/>
          </a:prstGeom>
        </p:spPr>
      </p:pic>
    </p:spTree>
    <p:custDataLst>
      <p:tags r:id="rId1"/>
    </p:custDataLst>
    <p:extLst>
      <p:ext uri="{BB962C8B-B14F-4D97-AF65-F5344CB8AC3E}">
        <p14:creationId xmlns:p14="http://schemas.microsoft.com/office/powerpoint/2010/main" val="1058546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94193931-B556-43CF-AE49-ABE33B905FA9}"/>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Résultat</a:t>
            </a:r>
            <a:r>
              <a:rPr lang="en-US" sz="3200" b="1" dirty="0">
                <a:solidFill>
                  <a:schemeClr val="bg1"/>
                </a:solidFill>
                <a:latin typeface="Comic Sans MS"/>
                <a:sym typeface="Comic Sans MS"/>
              </a:rPr>
              <a:t> </a:t>
            </a:r>
            <a:endParaRPr lang="en-GB" sz="3200" dirty="0">
              <a:solidFill>
                <a:schemeClr val="bg1"/>
              </a:solidFill>
              <a:sym typeface="Comic Sans MS"/>
            </a:endParaRPr>
          </a:p>
        </p:txBody>
      </p:sp>
      <p:sp>
        <p:nvSpPr>
          <p:cNvPr id="13" name="TextBox 12">
            <a:extLst>
              <a:ext uri="{FF2B5EF4-FFF2-40B4-BE49-F238E27FC236}">
                <a16:creationId xmlns:a16="http://schemas.microsoft.com/office/drawing/2014/main" id="{512AF2AD-ADA3-4839-AEF0-7224D2DEDF06}"/>
              </a:ext>
            </a:extLst>
          </p:cNvPr>
          <p:cNvSpPr txBox="1"/>
          <p:nvPr/>
        </p:nvSpPr>
        <p:spPr>
          <a:xfrm>
            <a:off x="711200" y="5622392"/>
            <a:ext cx="11078038" cy="830997"/>
          </a:xfrm>
          <a:custGeom>
            <a:avLst/>
            <a:gdLst>
              <a:gd name="connsiteX0" fmla="*/ 0 w 11078038"/>
              <a:gd name="connsiteY0" fmla="*/ 0 h 830997"/>
              <a:gd name="connsiteX1" fmla="*/ 361494 w 11078038"/>
              <a:gd name="connsiteY1" fmla="*/ 0 h 830997"/>
              <a:gd name="connsiteX2" fmla="*/ 833768 w 11078038"/>
              <a:gd name="connsiteY2" fmla="*/ 0 h 830997"/>
              <a:gd name="connsiteX3" fmla="*/ 1527603 w 11078038"/>
              <a:gd name="connsiteY3" fmla="*/ 0 h 830997"/>
              <a:gd name="connsiteX4" fmla="*/ 1889097 w 11078038"/>
              <a:gd name="connsiteY4" fmla="*/ 0 h 830997"/>
              <a:gd name="connsiteX5" fmla="*/ 2139810 w 11078038"/>
              <a:gd name="connsiteY5" fmla="*/ 0 h 830997"/>
              <a:gd name="connsiteX6" fmla="*/ 2390524 w 11078038"/>
              <a:gd name="connsiteY6" fmla="*/ 0 h 830997"/>
              <a:gd name="connsiteX7" fmla="*/ 3195139 w 11078038"/>
              <a:gd name="connsiteY7" fmla="*/ 0 h 830997"/>
              <a:gd name="connsiteX8" fmla="*/ 3778194 w 11078038"/>
              <a:gd name="connsiteY8" fmla="*/ 0 h 830997"/>
              <a:gd name="connsiteX9" fmla="*/ 4472029 w 11078038"/>
              <a:gd name="connsiteY9" fmla="*/ 0 h 830997"/>
              <a:gd name="connsiteX10" fmla="*/ 4944303 w 11078038"/>
              <a:gd name="connsiteY10" fmla="*/ 0 h 830997"/>
              <a:gd name="connsiteX11" fmla="*/ 5195017 w 11078038"/>
              <a:gd name="connsiteY11" fmla="*/ 0 h 830997"/>
              <a:gd name="connsiteX12" fmla="*/ 5999632 w 11078038"/>
              <a:gd name="connsiteY12" fmla="*/ 0 h 830997"/>
              <a:gd name="connsiteX13" fmla="*/ 6471906 w 11078038"/>
              <a:gd name="connsiteY13" fmla="*/ 0 h 830997"/>
              <a:gd name="connsiteX14" fmla="*/ 7054961 w 11078038"/>
              <a:gd name="connsiteY14" fmla="*/ 0 h 830997"/>
              <a:gd name="connsiteX15" fmla="*/ 7638016 w 11078038"/>
              <a:gd name="connsiteY15" fmla="*/ 0 h 830997"/>
              <a:gd name="connsiteX16" fmla="*/ 7888729 w 11078038"/>
              <a:gd name="connsiteY16" fmla="*/ 0 h 830997"/>
              <a:gd name="connsiteX17" fmla="*/ 8471784 w 11078038"/>
              <a:gd name="connsiteY17" fmla="*/ 0 h 830997"/>
              <a:gd name="connsiteX18" fmla="*/ 8833278 w 11078038"/>
              <a:gd name="connsiteY18" fmla="*/ 0 h 830997"/>
              <a:gd name="connsiteX19" fmla="*/ 9637893 w 11078038"/>
              <a:gd name="connsiteY19" fmla="*/ 0 h 830997"/>
              <a:gd name="connsiteX20" fmla="*/ 10110167 w 11078038"/>
              <a:gd name="connsiteY20" fmla="*/ 0 h 830997"/>
              <a:gd name="connsiteX21" fmla="*/ 10360881 w 11078038"/>
              <a:gd name="connsiteY21" fmla="*/ 0 h 830997"/>
              <a:gd name="connsiteX22" fmla="*/ 11078038 w 11078038"/>
              <a:gd name="connsiteY22" fmla="*/ 0 h 830997"/>
              <a:gd name="connsiteX23" fmla="*/ 11078038 w 11078038"/>
              <a:gd name="connsiteY23" fmla="*/ 407189 h 830997"/>
              <a:gd name="connsiteX24" fmla="*/ 11078038 w 11078038"/>
              <a:gd name="connsiteY24" fmla="*/ 830997 h 830997"/>
              <a:gd name="connsiteX25" fmla="*/ 10827325 w 11078038"/>
              <a:gd name="connsiteY25" fmla="*/ 830997 h 830997"/>
              <a:gd name="connsiteX26" fmla="*/ 10576611 w 11078038"/>
              <a:gd name="connsiteY26" fmla="*/ 830997 h 830997"/>
              <a:gd name="connsiteX27" fmla="*/ 10215117 w 11078038"/>
              <a:gd name="connsiteY27" fmla="*/ 830997 h 830997"/>
              <a:gd name="connsiteX28" fmla="*/ 9632063 w 11078038"/>
              <a:gd name="connsiteY28" fmla="*/ 830997 h 830997"/>
              <a:gd name="connsiteX29" fmla="*/ 8938228 w 11078038"/>
              <a:gd name="connsiteY29" fmla="*/ 830997 h 830997"/>
              <a:gd name="connsiteX30" fmla="*/ 8133612 w 11078038"/>
              <a:gd name="connsiteY30" fmla="*/ 830997 h 830997"/>
              <a:gd name="connsiteX31" fmla="*/ 7882899 w 11078038"/>
              <a:gd name="connsiteY31" fmla="*/ 830997 h 830997"/>
              <a:gd name="connsiteX32" fmla="*/ 7299844 w 11078038"/>
              <a:gd name="connsiteY32" fmla="*/ 830997 h 830997"/>
              <a:gd name="connsiteX33" fmla="*/ 6716789 w 11078038"/>
              <a:gd name="connsiteY33" fmla="*/ 830997 h 830997"/>
              <a:gd name="connsiteX34" fmla="*/ 6022954 w 11078038"/>
              <a:gd name="connsiteY34" fmla="*/ 830997 h 830997"/>
              <a:gd name="connsiteX35" fmla="*/ 5550680 w 11078038"/>
              <a:gd name="connsiteY35" fmla="*/ 830997 h 830997"/>
              <a:gd name="connsiteX36" fmla="*/ 5189186 w 11078038"/>
              <a:gd name="connsiteY36" fmla="*/ 830997 h 830997"/>
              <a:gd name="connsiteX37" fmla="*/ 4716912 w 11078038"/>
              <a:gd name="connsiteY37" fmla="*/ 830997 h 830997"/>
              <a:gd name="connsiteX38" fmla="*/ 4023077 w 11078038"/>
              <a:gd name="connsiteY38" fmla="*/ 830997 h 830997"/>
              <a:gd name="connsiteX39" fmla="*/ 3661583 w 11078038"/>
              <a:gd name="connsiteY39" fmla="*/ 830997 h 830997"/>
              <a:gd name="connsiteX40" fmla="*/ 3189309 w 11078038"/>
              <a:gd name="connsiteY40" fmla="*/ 830997 h 830997"/>
              <a:gd name="connsiteX41" fmla="*/ 2717035 w 11078038"/>
              <a:gd name="connsiteY41" fmla="*/ 830997 h 830997"/>
              <a:gd name="connsiteX42" fmla="*/ 2466321 w 11078038"/>
              <a:gd name="connsiteY42" fmla="*/ 830997 h 830997"/>
              <a:gd name="connsiteX43" fmla="*/ 1883266 w 11078038"/>
              <a:gd name="connsiteY43" fmla="*/ 830997 h 830997"/>
              <a:gd name="connsiteX44" fmla="*/ 1410992 w 11078038"/>
              <a:gd name="connsiteY44" fmla="*/ 830997 h 830997"/>
              <a:gd name="connsiteX45" fmla="*/ 606377 w 11078038"/>
              <a:gd name="connsiteY45" fmla="*/ 830997 h 830997"/>
              <a:gd name="connsiteX46" fmla="*/ 0 w 11078038"/>
              <a:gd name="connsiteY46" fmla="*/ 830997 h 830997"/>
              <a:gd name="connsiteX47" fmla="*/ 0 w 11078038"/>
              <a:gd name="connsiteY47" fmla="*/ 423808 h 830997"/>
              <a:gd name="connsiteX48" fmla="*/ 0 w 11078038"/>
              <a:gd name="connsiteY4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078038" h="830997" fill="none" extrusionOk="0">
                <a:moveTo>
                  <a:pt x="0" y="0"/>
                </a:moveTo>
                <a:cubicBezTo>
                  <a:pt x="125212" y="-22878"/>
                  <a:pt x="266330" y="17283"/>
                  <a:pt x="361494" y="0"/>
                </a:cubicBezTo>
                <a:cubicBezTo>
                  <a:pt x="456658" y="-17283"/>
                  <a:pt x="615971" y="4593"/>
                  <a:pt x="833768" y="0"/>
                </a:cubicBezTo>
                <a:cubicBezTo>
                  <a:pt x="1051565" y="-4593"/>
                  <a:pt x="1330252" y="76055"/>
                  <a:pt x="1527603" y="0"/>
                </a:cubicBezTo>
                <a:cubicBezTo>
                  <a:pt x="1724955" y="-76055"/>
                  <a:pt x="1757610" y="43151"/>
                  <a:pt x="1889097" y="0"/>
                </a:cubicBezTo>
                <a:cubicBezTo>
                  <a:pt x="2020584" y="-43151"/>
                  <a:pt x="2024124" y="20873"/>
                  <a:pt x="2139810" y="0"/>
                </a:cubicBezTo>
                <a:cubicBezTo>
                  <a:pt x="2255496" y="-20873"/>
                  <a:pt x="2293262" y="5116"/>
                  <a:pt x="2390524" y="0"/>
                </a:cubicBezTo>
                <a:cubicBezTo>
                  <a:pt x="2487786" y="-5116"/>
                  <a:pt x="2804012" y="88302"/>
                  <a:pt x="3195139" y="0"/>
                </a:cubicBezTo>
                <a:cubicBezTo>
                  <a:pt x="3586266" y="-88302"/>
                  <a:pt x="3505105" y="41705"/>
                  <a:pt x="3778194" y="0"/>
                </a:cubicBezTo>
                <a:cubicBezTo>
                  <a:pt x="4051284" y="-41705"/>
                  <a:pt x="4308263" y="49139"/>
                  <a:pt x="4472029" y="0"/>
                </a:cubicBezTo>
                <a:cubicBezTo>
                  <a:pt x="4635795" y="-49139"/>
                  <a:pt x="4828257" y="30964"/>
                  <a:pt x="4944303" y="0"/>
                </a:cubicBezTo>
                <a:cubicBezTo>
                  <a:pt x="5060349" y="-30964"/>
                  <a:pt x="5113056" y="15843"/>
                  <a:pt x="5195017" y="0"/>
                </a:cubicBezTo>
                <a:cubicBezTo>
                  <a:pt x="5276978" y="-15843"/>
                  <a:pt x="5608906" y="39033"/>
                  <a:pt x="5999632" y="0"/>
                </a:cubicBezTo>
                <a:cubicBezTo>
                  <a:pt x="6390358" y="-39033"/>
                  <a:pt x="6352903" y="55640"/>
                  <a:pt x="6471906" y="0"/>
                </a:cubicBezTo>
                <a:cubicBezTo>
                  <a:pt x="6590909" y="-55640"/>
                  <a:pt x="6832409" y="8398"/>
                  <a:pt x="7054961" y="0"/>
                </a:cubicBezTo>
                <a:cubicBezTo>
                  <a:pt x="7277513" y="-8398"/>
                  <a:pt x="7349427" y="61609"/>
                  <a:pt x="7638016" y="0"/>
                </a:cubicBezTo>
                <a:cubicBezTo>
                  <a:pt x="7926605" y="-61609"/>
                  <a:pt x="7764721" y="15984"/>
                  <a:pt x="7888729" y="0"/>
                </a:cubicBezTo>
                <a:cubicBezTo>
                  <a:pt x="8012737" y="-15984"/>
                  <a:pt x="8293460" y="57264"/>
                  <a:pt x="8471784" y="0"/>
                </a:cubicBezTo>
                <a:cubicBezTo>
                  <a:pt x="8650109" y="-57264"/>
                  <a:pt x="8655290" y="27090"/>
                  <a:pt x="8833278" y="0"/>
                </a:cubicBezTo>
                <a:cubicBezTo>
                  <a:pt x="9011266" y="-27090"/>
                  <a:pt x="9398577" y="56542"/>
                  <a:pt x="9637893" y="0"/>
                </a:cubicBezTo>
                <a:cubicBezTo>
                  <a:pt x="9877209" y="-56542"/>
                  <a:pt x="9958267" y="39410"/>
                  <a:pt x="10110167" y="0"/>
                </a:cubicBezTo>
                <a:cubicBezTo>
                  <a:pt x="10262067" y="-39410"/>
                  <a:pt x="10308103" y="21223"/>
                  <a:pt x="10360881" y="0"/>
                </a:cubicBezTo>
                <a:cubicBezTo>
                  <a:pt x="10413659" y="-21223"/>
                  <a:pt x="10762143" y="34778"/>
                  <a:pt x="11078038" y="0"/>
                </a:cubicBezTo>
                <a:cubicBezTo>
                  <a:pt x="11084727" y="151545"/>
                  <a:pt x="11051406" y="226750"/>
                  <a:pt x="11078038" y="407189"/>
                </a:cubicBezTo>
                <a:cubicBezTo>
                  <a:pt x="11104670" y="587628"/>
                  <a:pt x="11075645" y="724713"/>
                  <a:pt x="11078038" y="830997"/>
                </a:cubicBezTo>
                <a:cubicBezTo>
                  <a:pt x="11001577" y="839409"/>
                  <a:pt x="10899369" y="802358"/>
                  <a:pt x="10827325" y="830997"/>
                </a:cubicBezTo>
                <a:cubicBezTo>
                  <a:pt x="10755281" y="859636"/>
                  <a:pt x="10652919" y="820946"/>
                  <a:pt x="10576611" y="830997"/>
                </a:cubicBezTo>
                <a:cubicBezTo>
                  <a:pt x="10500303" y="841048"/>
                  <a:pt x="10358539" y="805374"/>
                  <a:pt x="10215117" y="830997"/>
                </a:cubicBezTo>
                <a:cubicBezTo>
                  <a:pt x="10071695" y="856620"/>
                  <a:pt x="9807599" y="810772"/>
                  <a:pt x="9632063" y="830997"/>
                </a:cubicBezTo>
                <a:cubicBezTo>
                  <a:pt x="9456527" y="851222"/>
                  <a:pt x="9218129" y="810467"/>
                  <a:pt x="8938228" y="830997"/>
                </a:cubicBezTo>
                <a:cubicBezTo>
                  <a:pt x="8658327" y="851527"/>
                  <a:pt x="8308126" y="766678"/>
                  <a:pt x="8133612" y="830997"/>
                </a:cubicBezTo>
                <a:cubicBezTo>
                  <a:pt x="7959098" y="895316"/>
                  <a:pt x="7944510" y="819320"/>
                  <a:pt x="7882899" y="830997"/>
                </a:cubicBezTo>
                <a:cubicBezTo>
                  <a:pt x="7821288" y="842674"/>
                  <a:pt x="7467373" y="774990"/>
                  <a:pt x="7299844" y="830997"/>
                </a:cubicBezTo>
                <a:cubicBezTo>
                  <a:pt x="7132315" y="887004"/>
                  <a:pt x="6959015" y="776609"/>
                  <a:pt x="6716789" y="830997"/>
                </a:cubicBezTo>
                <a:cubicBezTo>
                  <a:pt x="6474563" y="885385"/>
                  <a:pt x="6271775" y="830763"/>
                  <a:pt x="6022954" y="830997"/>
                </a:cubicBezTo>
                <a:cubicBezTo>
                  <a:pt x="5774133" y="831231"/>
                  <a:pt x="5729135" y="775649"/>
                  <a:pt x="5550680" y="830997"/>
                </a:cubicBezTo>
                <a:cubicBezTo>
                  <a:pt x="5372225" y="886345"/>
                  <a:pt x="5325489" y="804102"/>
                  <a:pt x="5189186" y="830997"/>
                </a:cubicBezTo>
                <a:cubicBezTo>
                  <a:pt x="5052883" y="857892"/>
                  <a:pt x="4936375" y="822159"/>
                  <a:pt x="4716912" y="830997"/>
                </a:cubicBezTo>
                <a:cubicBezTo>
                  <a:pt x="4497449" y="839835"/>
                  <a:pt x="4247480" y="780909"/>
                  <a:pt x="4023077" y="830997"/>
                </a:cubicBezTo>
                <a:cubicBezTo>
                  <a:pt x="3798675" y="881085"/>
                  <a:pt x="3756777" y="806794"/>
                  <a:pt x="3661583" y="830997"/>
                </a:cubicBezTo>
                <a:cubicBezTo>
                  <a:pt x="3566389" y="855200"/>
                  <a:pt x="3298854" y="807724"/>
                  <a:pt x="3189309" y="830997"/>
                </a:cubicBezTo>
                <a:cubicBezTo>
                  <a:pt x="3079764" y="854270"/>
                  <a:pt x="2849888" y="789518"/>
                  <a:pt x="2717035" y="830997"/>
                </a:cubicBezTo>
                <a:cubicBezTo>
                  <a:pt x="2584182" y="872476"/>
                  <a:pt x="2525613" y="816569"/>
                  <a:pt x="2466321" y="830997"/>
                </a:cubicBezTo>
                <a:cubicBezTo>
                  <a:pt x="2407029" y="845425"/>
                  <a:pt x="2086486" y="821877"/>
                  <a:pt x="1883266" y="830997"/>
                </a:cubicBezTo>
                <a:cubicBezTo>
                  <a:pt x="1680046" y="840117"/>
                  <a:pt x="1568298" y="789427"/>
                  <a:pt x="1410992" y="830997"/>
                </a:cubicBezTo>
                <a:cubicBezTo>
                  <a:pt x="1253686" y="872567"/>
                  <a:pt x="1001662" y="817340"/>
                  <a:pt x="606377" y="830997"/>
                </a:cubicBezTo>
                <a:cubicBezTo>
                  <a:pt x="211092" y="844654"/>
                  <a:pt x="185739" y="770858"/>
                  <a:pt x="0" y="830997"/>
                </a:cubicBezTo>
                <a:cubicBezTo>
                  <a:pt x="-13453" y="728281"/>
                  <a:pt x="43920" y="606007"/>
                  <a:pt x="0" y="423808"/>
                </a:cubicBezTo>
                <a:cubicBezTo>
                  <a:pt x="-43920" y="241609"/>
                  <a:pt x="1230" y="107176"/>
                  <a:pt x="0" y="0"/>
                </a:cubicBezTo>
                <a:close/>
              </a:path>
              <a:path w="11078038" h="830997" stroke="0" extrusionOk="0">
                <a:moveTo>
                  <a:pt x="0" y="0"/>
                </a:moveTo>
                <a:cubicBezTo>
                  <a:pt x="201218" y="-6951"/>
                  <a:pt x="322488" y="34911"/>
                  <a:pt x="472274" y="0"/>
                </a:cubicBezTo>
                <a:cubicBezTo>
                  <a:pt x="622060" y="-34911"/>
                  <a:pt x="944858" y="65630"/>
                  <a:pt x="1166109" y="0"/>
                </a:cubicBezTo>
                <a:cubicBezTo>
                  <a:pt x="1387361" y="-65630"/>
                  <a:pt x="1368569" y="42869"/>
                  <a:pt x="1527603" y="0"/>
                </a:cubicBezTo>
                <a:cubicBezTo>
                  <a:pt x="1686637" y="-42869"/>
                  <a:pt x="1685716" y="6338"/>
                  <a:pt x="1778317" y="0"/>
                </a:cubicBezTo>
                <a:cubicBezTo>
                  <a:pt x="1870918" y="-6338"/>
                  <a:pt x="1971943" y="22729"/>
                  <a:pt x="2029030" y="0"/>
                </a:cubicBezTo>
                <a:cubicBezTo>
                  <a:pt x="2086117" y="-22729"/>
                  <a:pt x="2170440" y="16653"/>
                  <a:pt x="2279744" y="0"/>
                </a:cubicBezTo>
                <a:cubicBezTo>
                  <a:pt x="2389048" y="-16653"/>
                  <a:pt x="2591710" y="7438"/>
                  <a:pt x="2862798" y="0"/>
                </a:cubicBezTo>
                <a:cubicBezTo>
                  <a:pt x="3133886" y="-7438"/>
                  <a:pt x="3425268" y="73433"/>
                  <a:pt x="3667414" y="0"/>
                </a:cubicBezTo>
                <a:cubicBezTo>
                  <a:pt x="3909560" y="-73433"/>
                  <a:pt x="4185209" y="10677"/>
                  <a:pt x="4361249" y="0"/>
                </a:cubicBezTo>
                <a:cubicBezTo>
                  <a:pt x="4537290" y="-10677"/>
                  <a:pt x="4503905" y="12354"/>
                  <a:pt x="4611962" y="0"/>
                </a:cubicBezTo>
                <a:cubicBezTo>
                  <a:pt x="4720019" y="-12354"/>
                  <a:pt x="4886187" y="10225"/>
                  <a:pt x="4973456" y="0"/>
                </a:cubicBezTo>
                <a:cubicBezTo>
                  <a:pt x="5060725" y="-10225"/>
                  <a:pt x="5173085" y="27930"/>
                  <a:pt x="5224169" y="0"/>
                </a:cubicBezTo>
                <a:cubicBezTo>
                  <a:pt x="5275253" y="-27930"/>
                  <a:pt x="5611052" y="42714"/>
                  <a:pt x="5807224" y="0"/>
                </a:cubicBezTo>
                <a:cubicBezTo>
                  <a:pt x="6003397" y="-42714"/>
                  <a:pt x="5942735" y="18024"/>
                  <a:pt x="6057938" y="0"/>
                </a:cubicBezTo>
                <a:cubicBezTo>
                  <a:pt x="6173141" y="-18024"/>
                  <a:pt x="6416458" y="38384"/>
                  <a:pt x="6751773" y="0"/>
                </a:cubicBezTo>
                <a:cubicBezTo>
                  <a:pt x="7087088" y="-38384"/>
                  <a:pt x="7119935" y="57164"/>
                  <a:pt x="7445608" y="0"/>
                </a:cubicBezTo>
                <a:cubicBezTo>
                  <a:pt x="7771281" y="-57164"/>
                  <a:pt x="8072679" y="15630"/>
                  <a:pt x="8250223" y="0"/>
                </a:cubicBezTo>
                <a:cubicBezTo>
                  <a:pt x="8427768" y="-15630"/>
                  <a:pt x="8863051" y="70676"/>
                  <a:pt x="9054838" y="0"/>
                </a:cubicBezTo>
                <a:cubicBezTo>
                  <a:pt x="9246626" y="-70676"/>
                  <a:pt x="9322624" y="31195"/>
                  <a:pt x="9416332" y="0"/>
                </a:cubicBezTo>
                <a:cubicBezTo>
                  <a:pt x="9510040" y="-31195"/>
                  <a:pt x="9686053" y="53912"/>
                  <a:pt x="9888607" y="0"/>
                </a:cubicBezTo>
                <a:cubicBezTo>
                  <a:pt x="10091161" y="-53912"/>
                  <a:pt x="10080044" y="15790"/>
                  <a:pt x="10139320" y="0"/>
                </a:cubicBezTo>
                <a:cubicBezTo>
                  <a:pt x="10198596" y="-15790"/>
                  <a:pt x="10879753" y="4856"/>
                  <a:pt x="11078038" y="0"/>
                </a:cubicBezTo>
                <a:cubicBezTo>
                  <a:pt x="11088476" y="192344"/>
                  <a:pt x="11055297" y="284598"/>
                  <a:pt x="11078038" y="415499"/>
                </a:cubicBezTo>
                <a:cubicBezTo>
                  <a:pt x="11100779" y="546400"/>
                  <a:pt x="11029926" y="665602"/>
                  <a:pt x="11078038" y="830997"/>
                </a:cubicBezTo>
                <a:cubicBezTo>
                  <a:pt x="10908700" y="870853"/>
                  <a:pt x="10626945" y="799498"/>
                  <a:pt x="10494983" y="830997"/>
                </a:cubicBezTo>
                <a:cubicBezTo>
                  <a:pt x="10363022" y="862496"/>
                  <a:pt x="9987884" y="770393"/>
                  <a:pt x="9690368" y="830997"/>
                </a:cubicBezTo>
                <a:cubicBezTo>
                  <a:pt x="9392853" y="891601"/>
                  <a:pt x="9180204" y="773622"/>
                  <a:pt x="8885753" y="830997"/>
                </a:cubicBezTo>
                <a:cubicBezTo>
                  <a:pt x="8591302" y="888372"/>
                  <a:pt x="8620779" y="819442"/>
                  <a:pt x="8524259" y="830997"/>
                </a:cubicBezTo>
                <a:cubicBezTo>
                  <a:pt x="8427739" y="842552"/>
                  <a:pt x="8134375" y="772805"/>
                  <a:pt x="7830424" y="830997"/>
                </a:cubicBezTo>
                <a:cubicBezTo>
                  <a:pt x="7526473" y="889189"/>
                  <a:pt x="7613923" y="793024"/>
                  <a:pt x="7468930" y="830997"/>
                </a:cubicBezTo>
                <a:cubicBezTo>
                  <a:pt x="7323937" y="868970"/>
                  <a:pt x="7292161" y="820865"/>
                  <a:pt x="7218216" y="830997"/>
                </a:cubicBezTo>
                <a:cubicBezTo>
                  <a:pt x="7144271" y="841129"/>
                  <a:pt x="6851403" y="799782"/>
                  <a:pt x="6745942" y="830997"/>
                </a:cubicBezTo>
                <a:cubicBezTo>
                  <a:pt x="6640481" y="862212"/>
                  <a:pt x="6553475" y="811209"/>
                  <a:pt x="6495229" y="830997"/>
                </a:cubicBezTo>
                <a:cubicBezTo>
                  <a:pt x="6436983" y="850785"/>
                  <a:pt x="6037911" y="816236"/>
                  <a:pt x="5912174" y="830997"/>
                </a:cubicBezTo>
                <a:cubicBezTo>
                  <a:pt x="5786437" y="845758"/>
                  <a:pt x="5726925" y="829284"/>
                  <a:pt x="5661460" y="830997"/>
                </a:cubicBezTo>
                <a:cubicBezTo>
                  <a:pt x="5595995" y="832710"/>
                  <a:pt x="5342397" y="805194"/>
                  <a:pt x="5078406" y="830997"/>
                </a:cubicBezTo>
                <a:cubicBezTo>
                  <a:pt x="4814415" y="856800"/>
                  <a:pt x="4690375" y="777506"/>
                  <a:pt x="4384571" y="830997"/>
                </a:cubicBezTo>
                <a:cubicBezTo>
                  <a:pt x="4078767" y="884488"/>
                  <a:pt x="4238453" y="819197"/>
                  <a:pt x="4133857" y="830997"/>
                </a:cubicBezTo>
                <a:cubicBezTo>
                  <a:pt x="4029261" y="842797"/>
                  <a:pt x="3930563" y="811111"/>
                  <a:pt x="3772363" y="830997"/>
                </a:cubicBezTo>
                <a:cubicBezTo>
                  <a:pt x="3614163" y="850883"/>
                  <a:pt x="3385460" y="798177"/>
                  <a:pt x="3078528" y="830997"/>
                </a:cubicBezTo>
                <a:cubicBezTo>
                  <a:pt x="2771597" y="863817"/>
                  <a:pt x="2769568" y="803004"/>
                  <a:pt x="2606254" y="830997"/>
                </a:cubicBezTo>
                <a:cubicBezTo>
                  <a:pt x="2442940" y="858990"/>
                  <a:pt x="2139569" y="811464"/>
                  <a:pt x="1801639" y="830997"/>
                </a:cubicBezTo>
                <a:cubicBezTo>
                  <a:pt x="1463709" y="850530"/>
                  <a:pt x="1455746" y="820072"/>
                  <a:pt x="1329365" y="830997"/>
                </a:cubicBezTo>
                <a:cubicBezTo>
                  <a:pt x="1202984" y="841922"/>
                  <a:pt x="1142065" y="816047"/>
                  <a:pt x="1078651" y="830997"/>
                </a:cubicBezTo>
                <a:cubicBezTo>
                  <a:pt x="1015237" y="845947"/>
                  <a:pt x="273342" y="760218"/>
                  <a:pt x="0" y="830997"/>
                </a:cubicBezTo>
                <a:cubicBezTo>
                  <a:pt x="-13816" y="714522"/>
                  <a:pt x="37482" y="572703"/>
                  <a:pt x="0" y="423808"/>
                </a:cubicBezTo>
                <a:cubicBezTo>
                  <a:pt x="-37482" y="274913"/>
                  <a:pt x="36375" y="105511"/>
                  <a:pt x="0" y="0"/>
                </a:cubicBezTo>
                <a:close/>
              </a:path>
            </a:pathLst>
          </a:custGeom>
          <a:solidFill>
            <a:srgbClr val="E4FBD8"/>
          </a:solidFill>
          <a:ln w="12700">
            <a:solidFill>
              <a:schemeClr val="bg1">
                <a:lumMod val="50000"/>
              </a:schemeClr>
            </a:solidFill>
            <a:extLst>
              <a:ext uri="{C807C97D-BFC1-408E-A445-0C87EB9F89A2}">
                <ask:lineSketchStyleProps xmlns:ask="http://schemas.microsoft.com/office/drawing/2018/sketchyshapes" sd="40131422">
                  <a:prstGeom prst="rect">
                    <a:avLst/>
                  </a:prstGeom>
                  <ask:type>
                    <ask:lineSketchScribble/>
                  </ask:type>
                </ask:lineSketchStyleProps>
              </a:ext>
            </a:extLst>
          </a:ln>
          <a:effectLst>
            <a:outerShdw blurRad="63500" sx="102000" sy="102000" algn="ctr" rotWithShape="0">
              <a:schemeClr val="bg1">
                <a:lumMod val="75000"/>
                <a:alpha val="40000"/>
              </a:schemeClr>
            </a:outerShdw>
          </a:effectLst>
        </p:spPr>
        <p:txBody>
          <a:bodyPr wrap="square">
            <a:spAutoFit/>
          </a:bodyPr>
          <a:lstStyle>
            <a:defPPr marR="0" lvl="0" algn="l" rtl="0">
              <a:lnSpc>
                <a:spcPct val="100000"/>
              </a:lnSpc>
              <a:spcBef>
                <a:spcPts val="0"/>
              </a:spcBef>
              <a:spcAft>
                <a:spcPts val="0"/>
              </a:spcAft>
            </a:defPPr>
            <a:lvl1pPr marL="119063">
              <a:lnSpc>
                <a:spcPct val="200000"/>
              </a:lnSpc>
              <a:spcAft>
                <a:spcPts val="800"/>
              </a:spcAft>
              <a:defRPr sz="2800">
                <a:solidFill>
                  <a:schemeClr val="tx1">
                    <a:lumMod val="65000"/>
                    <a:lumOff val="35000"/>
                  </a:schemeClr>
                </a:solidFill>
                <a:effectLst/>
                <a:latin typeface="Comic Sans MS" panose="030F0702030302020204" pitchFamily="66" charset="0"/>
                <a:ea typeface="Calibri" panose="020F0502020204030204" pitchFamily="34" charset="0"/>
                <a:cs typeface="Times New Roman" panose="02020603050405020304" pitchFamily="18" charset="0"/>
              </a:defRPr>
            </a:lvl1pPr>
          </a:lstStyle>
          <a:p>
            <a:pPr>
              <a:lnSpc>
                <a:spcPct val="100000"/>
              </a:lnSpc>
            </a:pPr>
            <a:r>
              <a:rPr lang="fr-FR" sz="2400" dirty="0">
                <a:sym typeface="Calibri"/>
              </a:rPr>
              <a:t>Pour soustraire deux fractions qui ont le même dénominateur, soustrayez les numérateurs et gardez le même dénominateur.</a:t>
            </a:r>
          </a:p>
        </p:txBody>
      </p:sp>
      <p:pic>
        <p:nvPicPr>
          <p:cNvPr id="4" name="Picture 3" descr="Chart, shape, pie chart&#10;&#10;Description automatically generated">
            <a:extLst>
              <a:ext uri="{FF2B5EF4-FFF2-40B4-BE49-F238E27FC236}">
                <a16:creationId xmlns:a16="http://schemas.microsoft.com/office/drawing/2014/main" id="{7FE28BB8-7838-9552-85E1-7D519F717E90}"/>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0000"/>
                    </a14:imgEffect>
                  </a14:imgLayer>
                </a14:imgProps>
              </a:ext>
            </a:extLst>
          </a:blip>
          <a:stretch>
            <a:fillRect/>
          </a:stretch>
        </p:blipFill>
        <p:spPr>
          <a:xfrm flipH="1">
            <a:off x="1820350" y="1290275"/>
            <a:ext cx="1888829" cy="1888829"/>
          </a:xfrm>
          <a:prstGeom prst="rect">
            <a:avLst/>
          </a:prstGeom>
          <a:ln>
            <a:noFill/>
          </a:ln>
        </p:spPr>
      </p:pic>
      <p:pic>
        <p:nvPicPr>
          <p:cNvPr id="7" name="Picture 6" descr="Chart, pie chart&#10;&#10;Description automatically generated">
            <a:extLst>
              <a:ext uri="{FF2B5EF4-FFF2-40B4-BE49-F238E27FC236}">
                <a16:creationId xmlns:a16="http://schemas.microsoft.com/office/drawing/2014/main" id="{76E3458D-ED0E-693C-6018-FD423DAC01F1}"/>
              </a:ext>
            </a:extLst>
          </p:cNvPr>
          <p:cNvPicPr>
            <a:picLocks noChangeAspect="1"/>
          </p:cNvPicPr>
          <p:nvPr/>
        </p:nvPicPr>
        <p:blipFill>
          <a:blip r:embed="rId6"/>
          <a:stretch>
            <a:fillRect/>
          </a:stretch>
        </p:blipFill>
        <p:spPr>
          <a:xfrm rot="5400000">
            <a:off x="5084170" y="1290275"/>
            <a:ext cx="1888829" cy="1888829"/>
          </a:xfrm>
          <a:prstGeom prst="rect">
            <a:avLst/>
          </a:prstGeom>
        </p:spPr>
      </p:pic>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D74F218-10A1-4C1F-F0ED-21220504995A}"/>
                  </a:ext>
                </a:extLst>
              </p:cNvPr>
              <p:cNvSpPr txBox="1"/>
              <p:nvPr/>
            </p:nvSpPr>
            <p:spPr>
              <a:xfrm>
                <a:off x="1526977" y="3734799"/>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0" smtClean="0">
                              <a:solidFill>
                                <a:schemeClr val="tx1">
                                  <a:lumMod val="65000"/>
                                  <a:lumOff val="35000"/>
                                </a:schemeClr>
                              </a:solidFill>
                              <a:latin typeface="Cambria Math" panose="02040503050406030204" pitchFamily="18" charset="0"/>
                            </a:rPr>
                            <m:t>6</m:t>
                          </m:r>
                        </m:num>
                        <m:den>
                          <m:r>
                            <a:rPr lang="en-US" sz="2800" b="0" i="1" smtClean="0">
                              <a:solidFill>
                                <a:schemeClr val="tx1">
                                  <a:lumMod val="65000"/>
                                  <a:lumOff val="35000"/>
                                </a:schemeClr>
                              </a:solidFill>
                              <a:latin typeface="Cambria Math" panose="02040503050406030204" pitchFamily="18" charset="0"/>
                            </a:rPr>
                            <m:t>8</m:t>
                          </m:r>
                        </m:den>
                      </m:f>
                    </m:oMath>
                  </m:oMathPara>
                </a14:m>
                <a:endParaRPr lang="en-US" sz="2800" dirty="0">
                  <a:solidFill>
                    <a:schemeClr val="tx1">
                      <a:lumMod val="65000"/>
                      <a:lumOff val="35000"/>
                    </a:schemeClr>
                  </a:solidFill>
                  <a:latin typeface="+mj-lt"/>
                </a:endParaRPr>
              </a:p>
            </p:txBody>
          </p:sp>
        </mc:Choice>
        <mc:Fallback xmlns="">
          <p:sp>
            <p:nvSpPr>
              <p:cNvPr id="15" name="TextBox 14">
                <a:extLst>
                  <a:ext uri="{FF2B5EF4-FFF2-40B4-BE49-F238E27FC236}">
                    <a16:creationId xmlns:a16="http://schemas.microsoft.com/office/drawing/2014/main" id="{AD74F218-10A1-4C1F-F0ED-21220504995A}"/>
                  </a:ext>
                </a:extLst>
              </p:cNvPr>
              <p:cNvSpPr txBox="1">
                <a:spLocks noRot="1" noChangeAspect="1" noMove="1" noResize="1" noEditPoints="1" noAdjustHandles="1" noChangeArrowheads="1" noChangeShapeType="1" noTextEdit="1"/>
              </p:cNvSpPr>
              <p:nvPr/>
            </p:nvSpPr>
            <p:spPr>
              <a:xfrm>
                <a:off x="1526977" y="3734799"/>
                <a:ext cx="2376357" cy="901785"/>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9695570C-B88B-4B79-62D5-7C66EC7DD3F3}"/>
                  </a:ext>
                </a:extLst>
              </p:cNvPr>
              <p:cNvSpPr txBox="1"/>
              <p:nvPr/>
            </p:nvSpPr>
            <p:spPr>
              <a:xfrm>
                <a:off x="4840405" y="3734799"/>
                <a:ext cx="237635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3</m:t>
                          </m:r>
                        </m:num>
                        <m:den>
                          <m:r>
                            <a:rPr lang="en-US" sz="2800" b="0" i="0" smtClean="0">
                              <a:solidFill>
                                <a:schemeClr val="tx1">
                                  <a:lumMod val="65000"/>
                                  <a:lumOff val="35000"/>
                                </a:schemeClr>
                              </a:solidFill>
                              <a:latin typeface="Cambria Math" panose="02040503050406030204" pitchFamily="18" charset="0"/>
                            </a:rPr>
                            <m:t>8</m:t>
                          </m:r>
                        </m:den>
                      </m:f>
                    </m:oMath>
                  </m:oMathPara>
                </a14:m>
                <a:endParaRPr lang="en-US" sz="2800" dirty="0">
                  <a:solidFill>
                    <a:schemeClr val="tx1">
                      <a:lumMod val="65000"/>
                      <a:lumOff val="35000"/>
                    </a:schemeClr>
                  </a:solidFill>
                  <a:latin typeface="+mj-lt"/>
                </a:endParaRPr>
              </a:p>
            </p:txBody>
          </p:sp>
        </mc:Choice>
        <mc:Fallback xmlns="">
          <p:sp>
            <p:nvSpPr>
              <p:cNvPr id="16" name="TextBox 15">
                <a:extLst>
                  <a:ext uri="{FF2B5EF4-FFF2-40B4-BE49-F238E27FC236}">
                    <a16:creationId xmlns:a16="http://schemas.microsoft.com/office/drawing/2014/main" id="{9695570C-B88B-4B79-62D5-7C66EC7DD3F3}"/>
                  </a:ext>
                </a:extLst>
              </p:cNvPr>
              <p:cNvSpPr txBox="1">
                <a:spLocks noRot="1" noChangeAspect="1" noMove="1" noResize="1" noEditPoints="1" noAdjustHandles="1" noChangeArrowheads="1" noChangeShapeType="1" noTextEdit="1"/>
              </p:cNvSpPr>
              <p:nvPr/>
            </p:nvSpPr>
            <p:spPr>
              <a:xfrm>
                <a:off x="4840405" y="3734799"/>
                <a:ext cx="2376357" cy="901785"/>
              </a:xfrm>
              <a:prstGeom prst="rect">
                <a:avLst/>
              </a:prstGeom>
              <a:blipFill>
                <a:blip r:embed="rId8"/>
                <a:stretch>
                  <a:fillRect/>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04E83843-785C-A54E-1B1F-DDC91A7FA3BD}"/>
              </a:ext>
            </a:extLst>
          </p:cNvPr>
          <p:cNvSpPr txBox="1"/>
          <p:nvPr/>
        </p:nvSpPr>
        <p:spPr>
          <a:xfrm>
            <a:off x="2700497" y="3185181"/>
            <a:ext cx="3586010" cy="400110"/>
          </a:xfrm>
          <a:prstGeom prst="rect">
            <a:avLst/>
          </a:prstGeom>
          <a:noFill/>
        </p:spPr>
        <p:txBody>
          <a:bodyPr wrap="square" rtlCol="0">
            <a:spAutoFit/>
          </a:bodyPr>
          <a:lstStyle/>
          <a:p>
            <a:r>
              <a:rPr lang="fr-FR" sz="2000" dirty="0">
                <a:solidFill>
                  <a:schemeClr val="tx1">
                    <a:lumMod val="65000"/>
                    <a:lumOff val="35000"/>
                  </a:schemeClr>
                </a:solidFill>
                <a:latin typeface="+mj-lt"/>
              </a:rPr>
              <a:t>Nombre de parts colorées</a:t>
            </a:r>
          </a:p>
        </p:txBody>
      </p:sp>
      <p:sp>
        <p:nvSpPr>
          <p:cNvPr id="18" name="TextBox 17">
            <a:extLst>
              <a:ext uri="{FF2B5EF4-FFF2-40B4-BE49-F238E27FC236}">
                <a16:creationId xmlns:a16="http://schemas.microsoft.com/office/drawing/2014/main" id="{673BF8EE-D002-B1DC-7D21-ABB068885B5A}"/>
              </a:ext>
            </a:extLst>
          </p:cNvPr>
          <p:cNvSpPr txBox="1"/>
          <p:nvPr/>
        </p:nvSpPr>
        <p:spPr>
          <a:xfrm>
            <a:off x="2088282" y="5116212"/>
            <a:ext cx="5493440" cy="400110"/>
          </a:xfrm>
          <a:prstGeom prst="rect">
            <a:avLst/>
          </a:prstGeom>
          <a:noFill/>
        </p:spPr>
        <p:txBody>
          <a:bodyPr wrap="square" rtlCol="0">
            <a:spAutoFit/>
          </a:bodyPr>
          <a:lstStyle/>
          <a:p>
            <a:r>
              <a:rPr lang="fr-FR" sz="2000" dirty="0">
                <a:solidFill>
                  <a:schemeClr val="tx1">
                    <a:lumMod val="65000"/>
                    <a:lumOff val="35000"/>
                  </a:schemeClr>
                </a:solidFill>
                <a:latin typeface="+mj-lt"/>
              </a:rPr>
              <a:t>Nombre de parts égales dans chaque unité</a:t>
            </a:r>
          </a:p>
        </p:txBody>
      </p:sp>
      <p:cxnSp>
        <p:nvCxnSpPr>
          <p:cNvPr id="11" name="Straight Arrow Connector 10">
            <a:extLst>
              <a:ext uri="{FF2B5EF4-FFF2-40B4-BE49-F238E27FC236}">
                <a16:creationId xmlns:a16="http://schemas.microsoft.com/office/drawing/2014/main" id="{B7354C09-2554-3B32-F226-28ED57FAF945}"/>
              </a:ext>
            </a:extLst>
          </p:cNvPr>
          <p:cNvCxnSpPr>
            <a:cxnSpLocks/>
            <a:stCxn id="8" idx="2"/>
            <a:endCxn id="15" idx="0"/>
          </p:cNvCxnSpPr>
          <p:nvPr/>
        </p:nvCxnSpPr>
        <p:spPr>
          <a:xfrm flipH="1">
            <a:off x="2715156" y="3585291"/>
            <a:ext cx="1633726" cy="14950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DF2C2C9-E1A6-D555-0136-DA5F751F874B}"/>
              </a:ext>
            </a:extLst>
          </p:cNvPr>
          <p:cNvCxnSpPr>
            <a:cxnSpLocks/>
            <a:stCxn id="8" idx="2"/>
            <a:endCxn id="16" idx="0"/>
          </p:cNvCxnSpPr>
          <p:nvPr/>
        </p:nvCxnSpPr>
        <p:spPr>
          <a:xfrm>
            <a:off x="4348882" y="3585291"/>
            <a:ext cx="1679702" cy="14950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8A47861-CA7C-37BE-1A75-F83BFD6D49AF}"/>
              </a:ext>
            </a:extLst>
          </p:cNvPr>
          <p:cNvCxnSpPr>
            <a:cxnSpLocks/>
            <a:stCxn id="18" idx="0"/>
            <a:endCxn id="16" idx="2"/>
          </p:cNvCxnSpPr>
          <p:nvPr/>
        </p:nvCxnSpPr>
        <p:spPr>
          <a:xfrm flipV="1">
            <a:off x="4348882" y="4636584"/>
            <a:ext cx="1679702" cy="47962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B6E4F6F-1CBC-32AA-19B1-5BD9DE905606}"/>
              </a:ext>
            </a:extLst>
          </p:cNvPr>
          <p:cNvCxnSpPr>
            <a:cxnSpLocks/>
            <a:stCxn id="18" idx="0"/>
            <a:endCxn id="15" idx="2"/>
          </p:cNvCxnSpPr>
          <p:nvPr/>
        </p:nvCxnSpPr>
        <p:spPr>
          <a:xfrm flipH="1" flipV="1">
            <a:off x="2715156" y="4636584"/>
            <a:ext cx="1633726" cy="47962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114D75E-1028-3BE3-D36F-D3DE319D3AAF}"/>
              </a:ext>
            </a:extLst>
          </p:cNvPr>
          <p:cNvSpPr txBox="1"/>
          <p:nvPr/>
        </p:nvSpPr>
        <p:spPr>
          <a:xfrm>
            <a:off x="4088819" y="3629682"/>
            <a:ext cx="532004" cy="707886"/>
          </a:xfrm>
          <a:prstGeom prst="rect">
            <a:avLst/>
          </a:prstGeom>
          <a:noFill/>
        </p:spPr>
        <p:txBody>
          <a:bodyPr wrap="square" rtlCol="0">
            <a:spAutoFit/>
          </a:bodyPr>
          <a:lstStyle/>
          <a:p>
            <a:r>
              <a:rPr lang="en-US" sz="4000" dirty="0">
                <a:solidFill>
                  <a:schemeClr val="tx1">
                    <a:lumMod val="65000"/>
                    <a:lumOff val="35000"/>
                  </a:schemeClr>
                </a:solidFill>
              </a:rPr>
              <a:t>_</a:t>
            </a:r>
          </a:p>
        </p:txBody>
      </p:sp>
      <p:sp>
        <p:nvSpPr>
          <p:cNvPr id="30" name="TextBox 29">
            <a:extLst>
              <a:ext uri="{FF2B5EF4-FFF2-40B4-BE49-F238E27FC236}">
                <a16:creationId xmlns:a16="http://schemas.microsoft.com/office/drawing/2014/main" id="{210293F6-16DB-19DD-B6FD-99F3BFAA166A}"/>
              </a:ext>
            </a:extLst>
          </p:cNvPr>
          <p:cNvSpPr txBox="1"/>
          <p:nvPr/>
        </p:nvSpPr>
        <p:spPr>
          <a:xfrm>
            <a:off x="7581722" y="3894762"/>
            <a:ext cx="659548" cy="707886"/>
          </a:xfrm>
          <a:prstGeom prst="rect">
            <a:avLst/>
          </a:prstGeom>
          <a:noFill/>
        </p:spPr>
        <p:txBody>
          <a:bodyPr wrap="square" rtlCol="0">
            <a:spAutoFit/>
          </a:bodyPr>
          <a:lstStyle/>
          <a:p>
            <a:r>
              <a:rPr lang="en-US" sz="4000" dirty="0">
                <a:solidFill>
                  <a:schemeClr val="tx1">
                    <a:lumMod val="65000"/>
                    <a:lumOff val="35000"/>
                  </a:schemeClr>
                </a:solidFill>
              </a:rPr>
              <a:t>=</a:t>
            </a:r>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DDE83A0D-71DE-EE03-E985-708A79D981AB}"/>
                  </a:ext>
                </a:extLst>
              </p:cNvPr>
              <p:cNvSpPr txBox="1"/>
              <p:nvPr/>
            </p:nvSpPr>
            <p:spPr>
              <a:xfrm>
                <a:off x="8628589" y="3734799"/>
                <a:ext cx="122132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800" i="1" smtClean="0">
                              <a:solidFill>
                                <a:schemeClr val="tx1">
                                  <a:lumMod val="65000"/>
                                  <a:lumOff val="35000"/>
                                </a:schemeClr>
                              </a:solidFill>
                              <a:latin typeface="Cambria Math" panose="02040503050406030204" pitchFamily="18" charset="0"/>
                            </a:rPr>
                          </m:ctrlPr>
                        </m:fPr>
                        <m:num>
                          <m:r>
                            <a:rPr lang="en-US" sz="2800" b="0" i="1" smtClean="0">
                              <a:solidFill>
                                <a:schemeClr val="tx1">
                                  <a:lumMod val="65000"/>
                                  <a:lumOff val="35000"/>
                                </a:schemeClr>
                              </a:solidFill>
                              <a:latin typeface="Cambria Math" panose="02040503050406030204" pitchFamily="18" charset="0"/>
                            </a:rPr>
                            <m:t>3</m:t>
                          </m:r>
                        </m:num>
                        <m:den>
                          <m:r>
                            <a:rPr lang="en-US" sz="2800" b="0" i="0" smtClean="0">
                              <a:solidFill>
                                <a:schemeClr val="tx1">
                                  <a:lumMod val="65000"/>
                                  <a:lumOff val="35000"/>
                                </a:schemeClr>
                              </a:solidFill>
                              <a:latin typeface="Cambria Math" panose="02040503050406030204" pitchFamily="18" charset="0"/>
                            </a:rPr>
                            <m:t>8</m:t>
                          </m:r>
                        </m:den>
                      </m:f>
                    </m:oMath>
                  </m:oMathPara>
                </a14:m>
                <a:endParaRPr lang="en-US" sz="2800" dirty="0">
                  <a:solidFill>
                    <a:schemeClr val="tx1">
                      <a:lumMod val="65000"/>
                      <a:lumOff val="35000"/>
                    </a:schemeClr>
                  </a:solidFill>
                  <a:latin typeface="+mj-lt"/>
                </a:endParaRPr>
              </a:p>
            </p:txBody>
          </p:sp>
        </mc:Choice>
        <mc:Fallback xmlns="">
          <p:sp>
            <p:nvSpPr>
              <p:cNvPr id="33" name="TextBox 32">
                <a:extLst>
                  <a:ext uri="{FF2B5EF4-FFF2-40B4-BE49-F238E27FC236}">
                    <a16:creationId xmlns:a16="http://schemas.microsoft.com/office/drawing/2014/main" id="{DDE83A0D-71DE-EE03-E985-708A79D981AB}"/>
                  </a:ext>
                </a:extLst>
              </p:cNvPr>
              <p:cNvSpPr txBox="1">
                <a:spLocks noRot="1" noChangeAspect="1" noMove="1" noResize="1" noEditPoints="1" noAdjustHandles="1" noChangeArrowheads="1" noChangeShapeType="1" noTextEdit="1"/>
              </p:cNvSpPr>
              <p:nvPr/>
            </p:nvSpPr>
            <p:spPr>
              <a:xfrm>
                <a:off x="8628589" y="3734799"/>
                <a:ext cx="1221327" cy="901785"/>
              </a:xfrm>
              <a:prstGeom prst="rect">
                <a:avLst/>
              </a:prstGeom>
              <a:blipFill>
                <a:blip r:embed="rId9"/>
                <a:stretch>
                  <a:fillRect/>
                </a:stretch>
              </a:blipFill>
            </p:spPr>
            <p:txBody>
              <a:bodyPr/>
              <a:lstStyle/>
              <a:p>
                <a:r>
                  <a:rPr lang="en-US">
                    <a:noFill/>
                  </a:rPr>
                  <a:t> </a:t>
                </a:r>
              </a:p>
            </p:txBody>
          </p:sp>
        </mc:Fallback>
      </mc:AlternateContent>
      <p:pic>
        <p:nvPicPr>
          <p:cNvPr id="2050" name="Picture 2" descr="Right click to save me!">
            <a:extLst>
              <a:ext uri="{FF2B5EF4-FFF2-40B4-BE49-F238E27FC236}">
                <a16:creationId xmlns:a16="http://schemas.microsoft.com/office/drawing/2014/main" id="{4647DF91-2FD2-24A8-3304-56CE8F90707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3491612">
            <a:off x="8287961" y="1305746"/>
            <a:ext cx="1902585" cy="1902585"/>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00AA9EDC-DDE2-3026-C9C2-AE29573832BA}"/>
              </a:ext>
            </a:extLst>
          </p:cNvPr>
          <p:cNvSpPr txBox="1"/>
          <p:nvPr/>
        </p:nvSpPr>
        <p:spPr>
          <a:xfrm>
            <a:off x="7564153" y="1874736"/>
            <a:ext cx="659548" cy="707886"/>
          </a:xfrm>
          <a:prstGeom prst="rect">
            <a:avLst/>
          </a:prstGeom>
          <a:noFill/>
        </p:spPr>
        <p:txBody>
          <a:bodyPr wrap="square" rtlCol="0">
            <a:spAutoFit/>
          </a:bodyPr>
          <a:lstStyle/>
          <a:p>
            <a:r>
              <a:rPr lang="en-US" sz="4000" dirty="0">
                <a:solidFill>
                  <a:schemeClr val="tx1">
                    <a:lumMod val="65000"/>
                    <a:lumOff val="35000"/>
                  </a:schemeClr>
                </a:solidFill>
              </a:rPr>
              <a:t>=</a:t>
            </a:r>
          </a:p>
        </p:txBody>
      </p:sp>
      <p:sp>
        <p:nvSpPr>
          <p:cNvPr id="23" name="TextBox 22">
            <a:extLst>
              <a:ext uri="{FF2B5EF4-FFF2-40B4-BE49-F238E27FC236}">
                <a16:creationId xmlns:a16="http://schemas.microsoft.com/office/drawing/2014/main" id="{1137D245-43E0-699F-3E88-E2580075C165}"/>
              </a:ext>
            </a:extLst>
          </p:cNvPr>
          <p:cNvSpPr txBox="1"/>
          <p:nvPr/>
        </p:nvSpPr>
        <p:spPr>
          <a:xfrm>
            <a:off x="4244751" y="1823902"/>
            <a:ext cx="419966" cy="769441"/>
          </a:xfrm>
          <a:prstGeom prst="rect">
            <a:avLst/>
          </a:prstGeom>
          <a:noFill/>
        </p:spPr>
        <p:txBody>
          <a:bodyPr wrap="square" rtlCol="0">
            <a:spAutoFit/>
          </a:bodyPr>
          <a:lstStyle/>
          <a:p>
            <a:r>
              <a:rPr lang="en-US" sz="4400" dirty="0">
                <a:solidFill>
                  <a:schemeClr val="tx1">
                    <a:lumMod val="65000"/>
                    <a:lumOff val="35000"/>
                  </a:schemeClr>
                </a:solidFill>
                <a:latin typeface="+mj-lt"/>
              </a:rPr>
              <a:t>-</a:t>
            </a:r>
          </a:p>
        </p:txBody>
      </p:sp>
    </p:spTree>
    <p:custDataLst>
      <p:tags r:id="rId1"/>
    </p:custDataLst>
    <p:extLst>
      <p:ext uri="{BB962C8B-B14F-4D97-AF65-F5344CB8AC3E}">
        <p14:creationId xmlns:p14="http://schemas.microsoft.com/office/powerpoint/2010/main" val="1373028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par>
                                <p:cTn id="24" presetID="22" presetClass="entr" presetSubtype="1"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par>
                                <p:cTn id="32" presetID="22" presetClass="entr" presetSubtype="4"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down)">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2050"/>
                                        </p:tgtEl>
                                        <p:attrNameLst>
                                          <p:attrName>style.visibility</p:attrName>
                                        </p:attrNameLst>
                                      </p:cBhvr>
                                      <p:to>
                                        <p:strVal val="visible"/>
                                      </p:to>
                                    </p:set>
                                    <p:animEffect transition="in" filter="fade">
                                      <p:cBhvr>
                                        <p:cTn id="53" dur="500"/>
                                        <p:tgtEl>
                                          <p:spTgt spid="205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16" grpId="0"/>
      <p:bldP spid="8" grpId="0"/>
      <p:bldP spid="18" grpId="0"/>
      <p:bldP spid="29" grpId="0"/>
      <p:bldP spid="30" grpId="0"/>
      <p:bldP spid="33"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94193931-B556-43CF-AE49-ABE33B905FA9}"/>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Soustraire des fractions ayant des dénominateurs différents</a:t>
            </a:r>
            <a:endParaRPr lang="en-US" sz="3200" b="1" dirty="0">
              <a:solidFill>
                <a:schemeClr val="bg1"/>
              </a:solidFill>
              <a:latin typeface="Comic Sans MS"/>
              <a:sym typeface="Comic Sans MS"/>
            </a:endParaRPr>
          </a:p>
        </p:txBody>
      </p:sp>
      <p:sp>
        <p:nvSpPr>
          <p:cNvPr id="17" name="Rectangle 16">
            <a:extLst>
              <a:ext uri="{FF2B5EF4-FFF2-40B4-BE49-F238E27FC236}">
                <a16:creationId xmlns:a16="http://schemas.microsoft.com/office/drawing/2014/main" id="{97E0136D-68B2-0DFC-0710-ADF296232A0C}"/>
              </a:ext>
            </a:extLst>
          </p:cNvPr>
          <p:cNvSpPr/>
          <p:nvPr/>
        </p:nvSpPr>
        <p:spPr>
          <a:xfrm>
            <a:off x="7038937" y="4210714"/>
            <a:ext cx="3308684" cy="15644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Right click to save me!">
            <a:extLst>
              <a:ext uri="{FF2B5EF4-FFF2-40B4-BE49-F238E27FC236}">
                <a16:creationId xmlns:a16="http://schemas.microsoft.com/office/drawing/2014/main" id="{E5018C12-7C3A-2114-724D-71634B1280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3979" y="1905736"/>
            <a:ext cx="3333750" cy="333375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D66AC2F8-671F-5C61-2AB1-3AE621181CAE}"/>
                  </a:ext>
                </a:extLst>
              </p:cNvPr>
              <p:cNvSpPr txBox="1"/>
              <p:nvPr/>
            </p:nvSpPr>
            <p:spPr>
              <a:xfrm>
                <a:off x="1286821" y="5497571"/>
                <a:ext cx="2376357" cy="101431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tx1">
                                  <a:lumMod val="65000"/>
                                  <a:lumOff val="35000"/>
                                </a:schemeClr>
                              </a:solidFill>
                              <a:latin typeface="Cambria Math" panose="02040503050406030204" pitchFamily="18" charset="0"/>
                            </a:rPr>
                          </m:ctrlPr>
                        </m:fPr>
                        <m:num>
                          <m:r>
                            <a:rPr lang="en-US" sz="3200" b="0" i="0" smtClean="0">
                              <a:solidFill>
                                <a:schemeClr val="tx1">
                                  <a:lumMod val="65000"/>
                                  <a:lumOff val="35000"/>
                                </a:schemeClr>
                              </a:solidFill>
                              <a:latin typeface="Cambria Math" panose="02040503050406030204" pitchFamily="18" charset="0"/>
                            </a:rPr>
                            <m:t>7</m:t>
                          </m:r>
                        </m:num>
                        <m:den>
                          <m:r>
                            <a:rPr lang="en-US" sz="3200" b="0" i="1" smtClean="0">
                              <a:solidFill>
                                <a:schemeClr val="tx1">
                                  <a:lumMod val="65000"/>
                                  <a:lumOff val="35000"/>
                                </a:schemeClr>
                              </a:solidFill>
                              <a:latin typeface="Cambria Math" panose="02040503050406030204" pitchFamily="18" charset="0"/>
                            </a:rPr>
                            <m:t>12</m:t>
                          </m:r>
                        </m:den>
                      </m:f>
                    </m:oMath>
                  </m:oMathPara>
                </a14:m>
                <a:endParaRPr lang="en-US" sz="3200" dirty="0">
                  <a:solidFill>
                    <a:schemeClr val="tx1">
                      <a:lumMod val="65000"/>
                      <a:lumOff val="35000"/>
                    </a:schemeClr>
                  </a:solidFill>
                  <a:latin typeface="+mj-lt"/>
                </a:endParaRPr>
              </a:p>
            </p:txBody>
          </p:sp>
        </mc:Choice>
        <mc:Fallback xmlns="">
          <p:sp>
            <p:nvSpPr>
              <p:cNvPr id="12" name="TextBox 11">
                <a:extLst>
                  <a:ext uri="{FF2B5EF4-FFF2-40B4-BE49-F238E27FC236}">
                    <a16:creationId xmlns:a16="http://schemas.microsoft.com/office/drawing/2014/main" id="{D66AC2F8-671F-5C61-2AB1-3AE621181CAE}"/>
                  </a:ext>
                </a:extLst>
              </p:cNvPr>
              <p:cNvSpPr txBox="1">
                <a:spLocks noRot="1" noChangeAspect="1" noMove="1" noResize="1" noEditPoints="1" noAdjustHandles="1" noChangeArrowheads="1" noChangeShapeType="1" noTextEdit="1"/>
              </p:cNvSpPr>
              <p:nvPr/>
            </p:nvSpPr>
            <p:spPr>
              <a:xfrm>
                <a:off x="1286821" y="5497571"/>
                <a:ext cx="2376357" cy="1014317"/>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1632719-B75E-4C9C-5C19-DD82958D5817}"/>
                  </a:ext>
                </a:extLst>
              </p:cNvPr>
              <p:cNvSpPr txBox="1"/>
              <p:nvPr/>
            </p:nvSpPr>
            <p:spPr>
              <a:xfrm>
                <a:off x="5084723" y="5510097"/>
                <a:ext cx="2376357" cy="10175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tx1">
                                  <a:lumMod val="65000"/>
                                  <a:lumOff val="35000"/>
                                </a:schemeClr>
                              </a:solidFill>
                              <a:latin typeface="Cambria Math" panose="02040503050406030204" pitchFamily="18" charset="0"/>
                            </a:rPr>
                          </m:ctrlPr>
                        </m:fPr>
                        <m:num>
                          <m:r>
                            <a:rPr lang="en-US" sz="3200" b="0" i="1" smtClean="0">
                              <a:solidFill>
                                <a:schemeClr val="tx1">
                                  <a:lumMod val="65000"/>
                                  <a:lumOff val="35000"/>
                                </a:schemeClr>
                              </a:solidFill>
                              <a:latin typeface="Cambria Math" panose="02040503050406030204" pitchFamily="18" charset="0"/>
                            </a:rPr>
                            <m:t>2</m:t>
                          </m:r>
                        </m:num>
                        <m:den>
                          <m:r>
                            <a:rPr lang="en-US" sz="3200" b="0" i="0" smtClean="0">
                              <a:solidFill>
                                <a:schemeClr val="tx1">
                                  <a:lumMod val="65000"/>
                                  <a:lumOff val="35000"/>
                                </a:schemeClr>
                              </a:solidFill>
                              <a:latin typeface="Cambria Math" panose="02040503050406030204" pitchFamily="18" charset="0"/>
                            </a:rPr>
                            <m:t>4</m:t>
                          </m:r>
                        </m:den>
                      </m:f>
                    </m:oMath>
                  </m:oMathPara>
                </a14:m>
                <a:endParaRPr lang="en-US" sz="3200" dirty="0">
                  <a:solidFill>
                    <a:schemeClr val="tx1">
                      <a:lumMod val="65000"/>
                      <a:lumOff val="35000"/>
                    </a:schemeClr>
                  </a:solidFill>
                  <a:latin typeface="+mj-lt"/>
                </a:endParaRPr>
              </a:p>
            </p:txBody>
          </p:sp>
        </mc:Choice>
        <mc:Fallback xmlns="">
          <p:sp>
            <p:nvSpPr>
              <p:cNvPr id="13" name="TextBox 12">
                <a:extLst>
                  <a:ext uri="{FF2B5EF4-FFF2-40B4-BE49-F238E27FC236}">
                    <a16:creationId xmlns:a16="http://schemas.microsoft.com/office/drawing/2014/main" id="{C1632719-B75E-4C9C-5C19-DD82958D5817}"/>
                  </a:ext>
                </a:extLst>
              </p:cNvPr>
              <p:cNvSpPr txBox="1">
                <a:spLocks noRot="1" noChangeAspect="1" noMove="1" noResize="1" noEditPoints="1" noAdjustHandles="1" noChangeArrowheads="1" noChangeShapeType="1" noTextEdit="1"/>
              </p:cNvSpPr>
              <p:nvPr/>
            </p:nvSpPr>
            <p:spPr>
              <a:xfrm>
                <a:off x="5084723" y="5510097"/>
                <a:ext cx="2376357" cy="1017523"/>
              </a:xfrm>
              <a:prstGeom prst="rect">
                <a:avLst/>
              </a:prstGeom>
              <a:blipFill>
                <a:blip r:embed="rId6"/>
                <a:stretch>
                  <a:fillRect/>
                </a:stretch>
              </a:blipFill>
            </p:spPr>
            <p:txBody>
              <a:bodyPr/>
              <a:lstStyle/>
              <a:p>
                <a:r>
                  <a:rPr lang="fr-FR">
                    <a:noFill/>
                  </a:rPr>
                  <a:t> </a:t>
                </a:r>
              </a:p>
            </p:txBody>
          </p:sp>
        </mc:Fallback>
      </mc:AlternateContent>
      <p:sp>
        <p:nvSpPr>
          <p:cNvPr id="14" name="TextBox 13">
            <a:extLst>
              <a:ext uri="{FF2B5EF4-FFF2-40B4-BE49-F238E27FC236}">
                <a16:creationId xmlns:a16="http://schemas.microsoft.com/office/drawing/2014/main" id="{D53005C9-DB25-5581-C984-26515D0A9EBF}"/>
              </a:ext>
            </a:extLst>
          </p:cNvPr>
          <p:cNvSpPr txBox="1"/>
          <p:nvPr/>
        </p:nvSpPr>
        <p:spPr>
          <a:xfrm>
            <a:off x="4187759" y="5365477"/>
            <a:ext cx="532004" cy="769441"/>
          </a:xfrm>
          <a:prstGeom prst="rect">
            <a:avLst/>
          </a:prstGeom>
          <a:noFill/>
        </p:spPr>
        <p:txBody>
          <a:bodyPr wrap="square" rtlCol="0">
            <a:spAutoFit/>
          </a:bodyPr>
          <a:lstStyle/>
          <a:p>
            <a:r>
              <a:rPr lang="en-US" sz="4400" dirty="0">
                <a:solidFill>
                  <a:schemeClr val="tx1">
                    <a:lumMod val="65000"/>
                    <a:lumOff val="35000"/>
                  </a:schemeClr>
                </a:solidFill>
              </a:rPr>
              <a:t>_</a:t>
            </a:r>
          </a:p>
        </p:txBody>
      </p:sp>
      <p:sp>
        <p:nvSpPr>
          <p:cNvPr id="15" name="TextBox 14">
            <a:extLst>
              <a:ext uri="{FF2B5EF4-FFF2-40B4-BE49-F238E27FC236}">
                <a16:creationId xmlns:a16="http://schemas.microsoft.com/office/drawing/2014/main" id="{0E47BA35-D14F-3E48-6E73-10659DA3274A}"/>
              </a:ext>
            </a:extLst>
          </p:cNvPr>
          <p:cNvSpPr txBox="1"/>
          <p:nvPr/>
        </p:nvSpPr>
        <p:spPr>
          <a:xfrm>
            <a:off x="7971183" y="5657534"/>
            <a:ext cx="659548" cy="769441"/>
          </a:xfrm>
          <a:prstGeom prst="rect">
            <a:avLst/>
          </a:prstGeom>
          <a:noFill/>
        </p:spPr>
        <p:txBody>
          <a:bodyPr wrap="square" rtlCol="0">
            <a:spAutoFit/>
          </a:bodyPr>
          <a:lstStyle/>
          <a:p>
            <a:r>
              <a:rPr lang="en-US" sz="4400" dirty="0">
                <a:solidFill>
                  <a:schemeClr val="tx1">
                    <a:lumMod val="65000"/>
                    <a:lumOff val="35000"/>
                  </a:schemeClr>
                </a:solidFill>
              </a:rPr>
              <a:t>=</a:t>
            </a:r>
          </a:p>
        </p:txBody>
      </p:sp>
      <p:sp>
        <p:nvSpPr>
          <p:cNvPr id="16" name="TextBox 15">
            <a:extLst>
              <a:ext uri="{FF2B5EF4-FFF2-40B4-BE49-F238E27FC236}">
                <a16:creationId xmlns:a16="http://schemas.microsoft.com/office/drawing/2014/main" id="{B871A638-21DA-80C2-DA91-D223BDE2F96E}"/>
              </a:ext>
            </a:extLst>
          </p:cNvPr>
          <p:cNvSpPr txBox="1"/>
          <p:nvPr/>
        </p:nvSpPr>
        <p:spPr>
          <a:xfrm>
            <a:off x="4130566" y="2888977"/>
            <a:ext cx="532004" cy="769441"/>
          </a:xfrm>
          <a:prstGeom prst="rect">
            <a:avLst/>
          </a:prstGeom>
          <a:noFill/>
        </p:spPr>
        <p:txBody>
          <a:bodyPr wrap="square" rtlCol="0">
            <a:spAutoFit/>
          </a:bodyPr>
          <a:lstStyle/>
          <a:p>
            <a:r>
              <a:rPr lang="en-US" sz="4400" dirty="0">
                <a:solidFill>
                  <a:schemeClr val="tx1">
                    <a:lumMod val="65000"/>
                    <a:lumOff val="35000"/>
                  </a:schemeClr>
                </a:solidFill>
              </a:rPr>
              <a:t>_</a:t>
            </a:r>
          </a:p>
        </p:txBody>
      </p:sp>
      <p:grpSp>
        <p:nvGrpSpPr>
          <p:cNvPr id="3" name="Group 2">
            <a:extLst>
              <a:ext uri="{FF2B5EF4-FFF2-40B4-BE49-F238E27FC236}">
                <a16:creationId xmlns:a16="http://schemas.microsoft.com/office/drawing/2014/main" id="{1DA6D55A-EC50-FD9D-C9AB-A5A6D72D1E83}"/>
              </a:ext>
            </a:extLst>
          </p:cNvPr>
          <p:cNvGrpSpPr/>
          <p:nvPr/>
        </p:nvGrpSpPr>
        <p:grpSpPr>
          <a:xfrm>
            <a:off x="833985" y="1899780"/>
            <a:ext cx="3333750" cy="3333750"/>
            <a:chOff x="846511" y="1524000"/>
            <a:chExt cx="3333750" cy="3333750"/>
          </a:xfrm>
        </p:grpSpPr>
        <p:pic>
          <p:nvPicPr>
            <p:cNvPr id="3078" name="Picture 6" descr="Right click to save me!">
              <a:extLst>
                <a:ext uri="{FF2B5EF4-FFF2-40B4-BE49-F238E27FC236}">
                  <a16:creationId xmlns:a16="http://schemas.microsoft.com/office/drawing/2014/main" id="{94A9366A-5FCD-CBC2-7C40-5AFA76C8DA87}"/>
                </a:ext>
              </a:extLst>
            </p:cNvPr>
            <p:cNvPicPr>
              <a:picLocks noChangeAspect="1" noChangeArrowheads="1"/>
            </p:cNvPicPr>
            <p:nvPr/>
          </p:nvPicPr>
          <p:blipFill>
            <a:blip r:embed="rId7">
              <a:duotone>
                <a:prstClr val="black"/>
                <a:srgbClr val="C00000">
                  <a:tint val="45000"/>
                  <a:satMod val="400000"/>
                </a:srgbClr>
              </a:duotone>
              <a:extLst>
                <a:ext uri="{28A0092B-C50C-407E-A947-70E740481C1C}">
                  <a14:useLocalDpi xmlns:a14="http://schemas.microsoft.com/office/drawing/2010/main" val="0"/>
                </a:ext>
              </a:extLst>
            </a:blip>
            <a:srcRect/>
            <a:stretch>
              <a:fillRect/>
            </a:stretch>
          </p:blipFill>
          <p:spPr bwMode="auto">
            <a:xfrm>
              <a:off x="846511" y="1524000"/>
              <a:ext cx="3333750" cy="333375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hidden="1">
              <a:extLst>
                <a:ext uri="{FF2B5EF4-FFF2-40B4-BE49-F238E27FC236}">
                  <a16:creationId xmlns:a16="http://schemas.microsoft.com/office/drawing/2014/main" id="{538D3916-3A5C-2BBF-A1C0-C8C953363C53}"/>
                </a:ext>
              </a:extLst>
            </p:cNvPr>
            <p:cNvSpPr/>
            <p:nvPr/>
          </p:nvSpPr>
          <p:spPr>
            <a:xfrm>
              <a:off x="878798" y="1580499"/>
              <a:ext cx="3251283" cy="3251283"/>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074" name="Picture 2" descr="Right click to save me!">
            <a:extLst>
              <a:ext uri="{FF2B5EF4-FFF2-40B4-BE49-F238E27FC236}">
                <a16:creationId xmlns:a16="http://schemas.microsoft.com/office/drawing/2014/main" id="{5CD6B224-750B-5487-84E0-F8C5E2B5F767}"/>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45406" y="1900402"/>
            <a:ext cx="3333750" cy="3333750"/>
          </a:xfrm>
          <a:prstGeom prst="rect">
            <a:avLst/>
          </a:prstGeom>
          <a:noFill/>
          <a:ln>
            <a:noFill/>
          </a:ln>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F011E75D-1DEE-4904-35B7-9AAE456ACA0C}"/>
                  </a:ext>
                </a:extLst>
              </p:cNvPr>
              <p:cNvSpPr txBox="1"/>
              <p:nvPr/>
            </p:nvSpPr>
            <p:spPr>
              <a:xfrm>
                <a:off x="5623714" y="5497571"/>
                <a:ext cx="1314279" cy="1017523"/>
              </a:xfrm>
              <a:prstGeom prst="rect">
                <a:avLst/>
              </a:prstGeom>
              <a:solidFill>
                <a:srgbClr val="FFE000"/>
              </a:solid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tx1">
                                  <a:lumMod val="65000"/>
                                  <a:lumOff val="35000"/>
                                </a:schemeClr>
                              </a:solidFill>
                              <a:latin typeface="Cambria Math" panose="02040503050406030204" pitchFamily="18" charset="0"/>
                            </a:rPr>
                          </m:ctrlPr>
                        </m:fPr>
                        <m:num>
                          <m:r>
                            <a:rPr lang="en-US" sz="3200" b="0" i="1" smtClean="0">
                              <a:solidFill>
                                <a:schemeClr val="tx1">
                                  <a:lumMod val="65000"/>
                                  <a:lumOff val="35000"/>
                                </a:schemeClr>
                              </a:solidFill>
                              <a:latin typeface="Cambria Math" panose="02040503050406030204" pitchFamily="18" charset="0"/>
                            </a:rPr>
                            <m:t>6</m:t>
                          </m:r>
                        </m:num>
                        <m:den>
                          <m:r>
                            <a:rPr lang="en-US" sz="3200" b="0" i="0" smtClean="0">
                              <a:solidFill>
                                <a:schemeClr val="tx1">
                                  <a:lumMod val="65000"/>
                                  <a:lumOff val="35000"/>
                                </a:schemeClr>
                              </a:solidFill>
                              <a:latin typeface="Cambria Math" panose="02040503050406030204" pitchFamily="18" charset="0"/>
                            </a:rPr>
                            <m:t>12</m:t>
                          </m:r>
                        </m:den>
                      </m:f>
                    </m:oMath>
                  </m:oMathPara>
                </a14:m>
                <a:endParaRPr lang="en-US" sz="3200" dirty="0">
                  <a:solidFill>
                    <a:schemeClr val="tx1">
                      <a:lumMod val="65000"/>
                      <a:lumOff val="35000"/>
                    </a:schemeClr>
                  </a:solidFill>
                  <a:latin typeface="+mj-lt"/>
                </a:endParaRPr>
              </a:p>
            </p:txBody>
          </p:sp>
        </mc:Choice>
        <mc:Fallback xmlns="">
          <p:sp>
            <p:nvSpPr>
              <p:cNvPr id="20" name="TextBox 19">
                <a:extLst>
                  <a:ext uri="{FF2B5EF4-FFF2-40B4-BE49-F238E27FC236}">
                    <a16:creationId xmlns:a16="http://schemas.microsoft.com/office/drawing/2014/main" id="{F011E75D-1DEE-4904-35B7-9AAE456ACA0C}"/>
                  </a:ext>
                </a:extLst>
              </p:cNvPr>
              <p:cNvSpPr txBox="1">
                <a:spLocks noRot="1" noChangeAspect="1" noMove="1" noResize="1" noEditPoints="1" noAdjustHandles="1" noChangeArrowheads="1" noChangeShapeType="1" noTextEdit="1"/>
              </p:cNvSpPr>
              <p:nvPr/>
            </p:nvSpPr>
            <p:spPr>
              <a:xfrm>
                <a:off x="5623714" y="5497571"/>
                <a:ext cx="1314279" cy="1017523"/>
              </a:xfrm>
              <a:prstGeom prst="rect">
                <a:avLst/>
              </a:prstGeom>
              <a:blipFill>
                <a:blip r:embed="rId9"/>
                <a:stretch>
                  <a:fillRect/>
                </a:stretch>
              </a:blipFill>
            </p:spPr>
            <p:txBody>
              <a:bodyPr/>
              <a:lstStyle/>
              <a:p>
                <a:r>
                  <a:rPr lang="fr-FR">
                    <a:noFill/>
                  </a:rPr>
                  <a:t> </a:t>
                </a:r>
              </a:p>
            </p:txBody>
          </p:sp>
        </mc:Fallback>
      </mc:AlternateContent>
      <p:pic>
        <p:nvPicPr>
          <p:cNvPr id="3080" name="Picture 8" descr="Right click to save me!">
            <a:extLst>
              <a:ext uri="{FF2B5EF4-FFF2-40B4-BE49-F238E27FC236}">
                <a16:creationId xmlns:a16="http://schemas.microsoft.com/office/drawing/2014/main" id="{DDDD40CB-D203-D089-7757-7BB471151AD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0800000">
            <a:off x="8580209" y="1922180"/>
            <a:ext cx="3333750" cy="333375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3D5525A9-B51B-ADCE-24FF-35B29C105B6E}"/>
                  </a:ext>
                </a:extLst>
              </p:cNvPr>
              <p:cNvSpPr txBox="1"/>
              <p:nvPr/>
            </p:nvSpPr>
            <p:spPr>
              <a:xfrm>
                <a:off x="8913765" y="5497571"/>
                <a:ext cx="2376357" cy="101431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tx1">
                                  <a:lumMod val="65000"/>
                                  <a:lumOff val="35000"/>
                                </a:schemeClr>
                              </a:solidFill>
                              <a:latin typeface="Cambria Math" panose="02040503050406030204" pitchFamily="18" charset="0"/>
                            </a:rPr>
                          </m:ctrlPr>
                        </m:fPr>
                        <m:num>
                          <m:r>
                            <a:rPr lang="en-US" sz="3200" b="0" i="0" smtClean="0">
                              <a:solidFill>
                                <a:schemeClr val="tx1">
                                  <a:lumMod val="65000"/>
                                  <a:lumOff val="35000"/>
                                </a:schemeClr>
                              </a:solidFill>
                              <a:latin typeface="Cambria Math" panose="02040503050406030204" pitchFamily="18" charset="0"/>
                            </a:rPr>
                            <m:t>1</m:t>
                          </m:r>
                        </m:num>
                        <m:den>
                          <m:r>
                            <a:rPr lang="en-US" sz="3200" b="0" i="1" smtClean="0">
                              <a:solidFill>
                                <a:schemeClr val="tx1">
                                  <a:lumMod val="65000"/>
                                  <a:lumOff val="35000"/>
                                </a:schemeClr>
                              </a:solidFill>
                              <a:latin typeface="Cambria Math" panose="02040503050406030204" pitchFamily="18" charset="0"/>
                            </a:rPr>
                            <m:t>12</m:t>
                          </m:r>
                        </m:den>
                      </m:f>
                    </m:oMath>
                  </m:oMathPara>
                </a14:m>
                <a:endParaRPr lang="en-US" sz="3200" dirty="0">
                  <a:solidFill>
                    <a:schemeClr val="tx1">
                      <a:lumMod val="65000"/>
                      <a:lumOff val="35000"/>
                    </a:schemeClr>
                  </a:solidFill>
                  <a:latin typeface="+mj-lt"/>
                </a:endParaRPr>
              </a:p>
            </p:txBody>
          </p:sp>
        </mc:Choice>
        <mc:Fallback xmlns="">
          <p:sp>
            <p:nvSpPr>
              <p:cNvPr id="22" name="TextBox 21">
                <a:extLst>
                  <a:ext uri="{FF2B5EF4-FFF2-40B4-BE49-F238E27FC236}">
                    <a16:creationId xmlns:a16="http://schemas.microsoft.com/office/drawing/2014/main" id="{3D5525A9-B51B-ADCE-24FF-35B29C105B6E}"/>
                  </a:ext>
                </a:extLst>
              </p:cNvPr>
              <p:cNvSpPr txBox="1">
                <a:spLocks noRot="1" noChangeAspect="1" noMove="1" noResize="1" noEditPoints="1" noAdjustHandles="1" noChangeArrowheads="1" noChangeShapeType="1" noTextEdit="1"/>
              </p:cNvSpPr>
              <p:nvPr/>
            </p:nvSpPr>
            <p:spPr>
              <a:xfrm>
                <a:off x="8913765" y="5497571"/>
                <a:ext cx="2376357" cy="1014317"/>
              </a:xfrm>
              <a:prstGeom prst="rect">
                <a:avLst/>
              </a:prstGeom>
              <a:blipFill>
                <a:blip r:embed="rId11"/>
                <a:stretch>
                  <a:fillRect/>
                </a:stretch>
              </a:blipFill>
            </p:spPr>
            <p:txBody>
              <a:bodyPr/>
              <a:lstStyle/>
              <a:p>
                <a:r>
                  <a:rPr lang="fr-FR">
                    <a:noFill/>
                  </a:rPr>
                  <a:t> </a:t>
                </a:r>
              </a:p>
            </p:txBody>
          </p:sp>
        </mc:Fallback>
      </mc:AlternateContent>
      <p:sp>
        <p:nvSpPr>
          <p:cNvPr id="23" name="TextBox 22">
            <a:extLst>
              <a:ext uri="{FF2B5EF4-FFF2-40B4-BE49-F238E27FC236}">
                <a16:creationId xmlns:a16="http://schemas.microsoft.com/office/drawing/2014/main" id="{7D1C5CD1-D0B0-1E09-D17D-F6171A7FE5F3}"/>
              </a:ext>
            </a:extLst>
          </p:cNvPr>
          <p:cNvSpPr txBox="1"/>
          <p:nvPr/>
        </p:nvSpPr>
        <p:spPr>
          <a:xfrm>
            <a:off x="7971180" y="3178933"/>
            <a:ext cx="659548" cy="769441"/>
          </a:xfrm>
          <a:prstGeom prst="rect">
            <a:avLst/>
          </a:prstGeom>
          <a:noFill/>
        </p:spPr>
        <p:txBody>
          <a:bodyPr wrap="square" rtlCol="0">
            <a:spAutoFit/>
          </a:bodyPr>
          <a:lstStyle/>
          <a:p>
            <a:r>
              <a:rPr lang="en-US" sz="4400" dirty="0">
                <a:solidFill>
                  <a:schemeClr val="tx1">
                    <a:lumMod val="65000"/>
                    <a:lumOff val="35000"/>
                  </a:schemeClr>
                </a:solidFill>
              </a:rPr>
              <a:t>=</a:t>
            </a:r>
          </a:p>
        </p:txBody>
      </p:sp>
    </p:spTree>
    <p:custDataLst>
      <p:tags r:id="rId1"/>
    </p:custDataLst>
    <p:extLst>
      <p:ext uri="{BB962C8B-B14F-4D97-AF65-F5344CB8AC3E}">
        <p14:creationId xmlns:p14="http://schemas.microsoft.com/office/powerpoint/2010/main" val="422047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6"/>
                                        </p:tgtEl>
                                        <p:attrNameLst>
                                          <p:attrName>style.visibility</p:attrName>
                                        </p:attrNameLst>
                                      </p:cBhvr>
                                      <p:to>
                                        <p:strVal val="visible"/>
                                      </p:to>
                                    </p:set>
                                    <p:animEffect transition="in" filter="fade">
                                      <p:cBhvr>
                                        <p:cTn id="27" dur="500"/>
                                        <p:tgtEl>
                                          <p:spTgt spid="307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decel="50000" fill="hold" nodeType="clickEffect">
                                  <p:stCondLst>
                                    <p:cond delay="0"/>
                                  </p:stCondLst>
                                  <p:childTnLst>
                                    <p:animMotion origin="layout" path="M 2.08333E-7 2.22222E-6 L 0.30951 0.00139 " pathEditMode="relative" rAng="0" ptsTypes="AA">
                                      <p:cBhvr>
                                        <p:cTn id="37" dur="2000" fill="hold"/>
                                        <p:tgtEl>
                                          <p:spTgt spid="3"/>
                                        </p:tgtEl>
                                        <p:attrNameLst>
                                          <p:attrName>ppt_x</p:attrName>
                                          <p:attrName>ppt_y</p:attrName>
                                        </p:attrNameLst>
                                      </p:cBhvr>
                                      <p:rCtr x="15469" y="69"/>
                                    </p:animMotion>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080"/>
                                        </p:tgtEl>
                                        <p:attrNameLst>
                                          <p:attrName>style.visibility</p:attrName>
                                        </p:attrNameLst>
                                      </p:cBhvr>
                                      <p:to>
                                        <p:strVal val="visible"/>
                                      </p:to>
                                    </p:set>
                                    <p:animEffect transition="in" filter="fade">
                                      <p:cBhvr>
                                        <p:cTn id="50" dur="500"/>
                                        <p:tgtEl>
                                          <p:spTgt spid="308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20" grpId="0" animBg="1"/>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22;p10">
            <a:extLst>
              <a:ext uri="{FF2B5EF4-FFF2-40B4-BE49-F238E27FC236}">
                <a16:creationId xmlns:a16="http://schemas.microsoft.com/office/drawing/2014/main" id="{94193931-B556-43CF-AE49-ABE33B905FA9}"/>
              </a:ext>
            </a:extLst>
          </p:cNvPr>
          <p:cNvSpPr txBox="1"/>
          <p:nvPr/>
        </p:nvSpPr>
        <p:spPr>
          <a:xfrm>
            <a:off x="0" y="572301"/>
            <a:ext cx="12192000" cy="1077178"/>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Soustraire des fractions ayant des dénominateurs différents</a:t>
            </a:r>
          </a:p>
        </p:txBody>
      </p:sp>
      <p:sp>
        <p:nvSpPr>
          <p:cNvPr id="19" name="TextBox 18">
            <a:extLst>
              <a:ext uri="{FF2B5EF4-FFF2-40B4-BE49-F238E27FC236}">
                <a16:creationId xmlns:a16="http://schemas.microsoft.com/office/drawing/2014/main" id="{CD828F7E-AA16-4B9F-A122-928E6AA53441}"/>
              </a:ext>
            </a:extLst>
          </p:cNvPr>
          <p:cNvSpPr txBox="1"/>
          <p:nvPr/>
        </p:nvSpPr>
        <p:spPr>
          <a:xfrm>
            <a:off x="1" y="5343758"/>
            <a:ext cx="11945256" cy="1351780"/>
          </a:xfrm>
          <a:prstGeom prst="rect">
            <a:avLst/>
          </a:prstGeom>
          <a:solidFill>
            <a:srgbClr val="E4FBD8"/>
          </a:solidFill>
        </p:spPr>
        <p:txBody>
          <a:bodyPr wrap="square">
            <a:spAutoFit/>
          </a:bodyPr>
          <a:lstStyle/>
          <a:p>
            <a:pPr>
              <a:lnSpc>
                <a:spcPct val="107000"/>
              </a:lnSpc>
              <a:spcAft>
                <a:spcPts val="800"/>
              </a:spcAft>
            </a:pPr>
            <a:r>
              <a:rPr lang="fr-FR" sz="2600" dirty="0">
                <a:solidFill>
                  <a:schemeClr val="tx1">
                    <a:lumMod val="65000"/>
                    <a:lumOff val="35000"/>
                  </a:schemeClr>
                </a:solidFill>
                <a:latin typeface="Comic Sans MS" panose="030F0702030302020204" pitchFamily="66" charset="0"/>
                <a:ea typeface="Calibri" panose="020F0502020204030204" pitchFamily="34" charset="0"/>
                <a:cs typeface="Times New Roman" panose="02020603050405020304" pitchFamily="18" charset="0"/>
              </a:rPr>
              <a:t>Pour soustraire deux fractions qui n'ont pas le même dénominateur, trouvez d'abord des fractions équivalentes avec le même dénominateur, puis soustrayez les numérateurs et gardez le même dénominateur.</a:t>
            </a:r>
            <a:endParaRPr lang="fr-FR" sz="2600" b="1" i="1" kern="1200" dirty="0">
              <a:solidFill>
                <a:schemeClr val="tx1">
                  <a:lumMod val="65000"/>
                  <a:lumOff val="35000"/>
                </a:schemeClr>
              </a:solidFill>
            </a:endParaRPr>
          </a:p>
        </p:txBody>
      </p:sp>
      <p:pic>
        <p:nvPicPr>
          <p:cNvPr id="6" name="Picture 5">
            <a:extLst>
              <a:ext uri="{FF2B5EF4-FFF2-40B4-BE49-F238E27FC236}">
                <a16:creationId xmlns:a16="http://schemas.microsoft.com/office/drawing/2014/main" id="{FFC626B1-5922-4D7C-722F-47237DB280C6}"/>
              </a:ext>
            </a:extLst>
          </p:cNvPr>
          <p:cNvPicPr>
            <a:picLocks noChangeAspect="1"/>
          </p:cNvPicPr>
          <p:nvPr/>
        </p:nvPicPr>
        <p:blipFill>
          <a:blip r:embed="rId4"/>
          <a:stretch>
            <a:fillRect/>
          </a:stretch>
        </p:blipFill>
        <p:spPr>
          <a:xfrm>
            <a:off x="1943100" y="1710263"/>
            <a:ext cx="7931294" cy="3606574"/>
          </a:xfrm>
          <a:prstGeom prst="rect">
            <a:avLst/>
          </a:prstGeom>
        </p:spPr>
      </p:pic>
    </p:spTree>
    <p:custDataLst>
      <p:tags r:id="rId1"/>
    </p:custDataLst>
    <p:extLst>
      <p:ext uri="{BB962C8B-B14F-4D97-AF65-F5344CB8AC3E}">
        <p14:creationId xmlns:p14="http://schemas.microsoft.com/office/powerpoint/2010/main" val="1267370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srcRect/>
          <a:stretch/>
        </p:blipFill>
        <p:spPr>
          <a:xfrm>
            <a:off x="4729341" y="1134668"/>
            <a:ext cx="2733118" cy="3299987"/>
          </a:xfrm>
          <a:prstGeom prst="rect">
            <a:avLst/>
          </a:prstGeom>
        </p:spPr>
      </p:pic>
      <p:sp>
        <p:nvSpPr>
          <p:cNvPr id="4" name="Google Shape;97;gb06ce43697_0_0">
            <a:extLst>
              <a:ext uri="{FF2B5EF4-FFF2-40B4-BE49-F238E27FC236}">
                <a16:creationId xmlns:a16="http://schemas.microsoft.com/office/drawing/2014/main" id="{4245A341-67B7-49D2-83BC-1C7196F6A943}"/>
              </a:ext>
            </a:extLst>
          </p:cNvPr>
          <p:cNvSpPr txBox="1">
            <a:spLocks/>
          </p:cNvSpPr>
          <p:nvPr/>
        </p:nvSpPr>
        <p:spPr>
          <a:xfrm>
            <a:off x="1024128" y="4824658"/>
            <a:ext cx="10143000" cy="1789084"/>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5400" dirty="0">
                <a:solidFill>
                  <a:schemeClr val="accent1">
                    <a:lumMod val="50000"/>
                  </a:schemeClr>
                </a:solidFill>
                <a:latin typeface="Comic Sans MS"/>
              </a:rPr>
              <a:t>Maîtrise des connaissances mathématiques et fluidité</a:t>
            </a:r>
          </a:p>
        </p:txBody>
      </p:sp>
    </p:spTree>
    <p:custDataLst>
      <p:tags r:id="rId1"/>
    </p:custDataLst>
    <p:extLst>
      <p:ext uri="{BB962C8B-B14F-4D97-AF65-F5344CB8AC3E}">
        <p14:creationId xmlns:p14="http://schemas.microsoft.com/office/powerpoint/2010/main" val="3266447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DB229C6A-B6A8-45C9-8855-FD760A36360E}"/>
              </a:ext>
            </a:extLst>
          </p:cNvPr>
          <p:cNvSpPr txBox="1"/>
          <p:nvPr/>
        </p:nvSpPr>
        <p:spPr>
          <a:xfrm>
            <a:off x="9529482" y="136956"/>
            <a:ext cx="2662518" cy="307777"/>
          </a:xfrm>
          <a:prstGeom prst="rect">
            <a:avLst/>
          </a:prstGeom>
          <a:solidFill>
            <a:srgbClr val="DAF3F6"/>
          </a:solidFill>
          <a:effectLst>
            <a:softEdge rad="12700"/>
          </a:effectLst>
        </p:spPr>
        <p:txBody>
          <a:bodyPr wrap="square" lIns="91440" tIns="45720" rIns="91440" bIns="45720" anchor="t">
            <a:spAutoFit/>
          </a:bodyPr>
          <a:lstStyle/>
          <a:p>
            <a:pPr algn="ctr"/>
            <a:r>
              <a:rPr lang="fr-FR" dirty="0">
                <a:solidFill>
                  <a:schemeClr val="tx1">
                    <a:lumMod val="50000"/>
                    <a:lumOff val="50000"/>
                  </a:schemeClr>
                </a:solidFill>
                <a:latin typeface="+mj-lt"/>
              </a:rPr>
              <a:t>Exercices d’application</a:t>
            </a:r>
            <a:endParaRPr lang="fr-FR" dirty="0"/>
          </a:p>
        </p:txBody>
      </p:sp>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différence.</a:t>
            </a:r>
            <a:endParaRPr lang="fr-FR" sz="3200" dirty="0">
              <a:solidFill>
                <a:schemeClr val="bg1"/>
              </a:solidFill>
              <a:sym typeface="Comic Sans MS"/>
            </a:endParaRPr>
          </a:p>
        </p:txBody>
      </p:sp>
      <p:grpSp>
        <p:nvGrpSpPr>
          <p:cNvPr id="4" name="Group 3">
            <a:extLst>
              <a:ext uri="{FF2B5EF4-FFF2-40B4-BE49-F238E27FC236}">
                <a16:creationId xmlns:a16="http://schemas.microsoft.com/office/drawing/2014/main" id="{7B406498-FF0A-4785-B4AD-D128A4B8C2DE}"/>
              </a:ext>
            </a:extLst>
          </p:cNvPr>
          <p:cNvGrpSpPr/>
          <p:nvPr/>
        </p:nvGrpSpPr>
        <p:grpSpPr>
          <a:xfrm>
            <a:off x="532948" y="2230772"/>
            <a:ext cx="10108072" cy="2680768"/>
            <a:chOff x="696819" y="3425426"/>
            <a:chExt cx="10108072" cy="2680768"/>
          </a:xfrm>
        </p:grpSpPr>
        <p:sp>
          <p:nvSpPr>
            <p:cNvPr id="49" name="TextBox 48">
              <a:extLst>
                <a:ext uri="{FF2B5EF4-FFF2-40B4-BE49-F238E27FC236}">
                  <a16:creationId xmlns:a16="http://schemas.microsoft.com/office/drawing/2014/main" id="{D9118EAD-8C8B-47E8-B558-81CA0DA4390D}"/>
                </a:ext>
              </a:extLst>
            </p:cNvPr>
            <p:cNvSpPr txBox="1"/>
            <p:nvPr/>
          </p:nvSpPr>
          <p:spPr>
            <a:xfrm>
              <a:off x="9512867" y="3697223"/>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571204" y="552098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5BC01723-052D-4CD6-BF30-7AABE475B473}"/>
                </a:ext>
              </a:extLst>
            </p:cNvPr>
            <p:cNvGrpSpPr/>
            <p:nvPr/>
          </p:nvGrpSpPr>
          <p:grpSpPr>
            <a:xfrm>
              <a:off x="696819" y="3425426"/>
              <a:ext cx="10108072" cy="2680768"/>
              <a:chOff x="696819" y="3425426"/>
              <a:chExt cx="10108072" cy="2680768"/>
            </a:xfrm>
          </p:grpSpPr>
          <p:grpSp>
            <p:nvGrpSpPr>
              <p:cNvPr id="16" name="Group 15">
                <a:extLst>
                  <a:ext uri="{FF2B5EF4-FFF2-40B4-BE49-F238E27FC236}">
                    <a16:creationId xmlns:a16="http://schemas.microsoft.com/office/drawing/2014/main" id="{F2FDB7D2-BCE7-4D13-A287-041398287DB0}"/>
                  </a:ext>
                </a:extLst>
              </p:cNvPr>
              <p:cNvGrpSpPr/>
              <p:nvPr/>
            </p:nvGrpSpPr>
            <p:grpSpPr>
              <a:xfrm>
                <a:off x="696819" y="3429000"/>
                <a:ext cx="8691021" cy="1216261"/>
                <a:chOff x="1230075" y="1712644"/>
                <a:chExt cx="8691021" cy="1216261"/>
              </a:xfrm>
            </p:grpSpPr>
            <p:grpSp>
              <p:nvGrpSpPr>
                <p:cNvPr id="17" name="Group 16">
                  <a:extLst>
                    <a:ext uri="{FF2B5EF4-FFF2-40B4-BE49-F238E27FC236}">
                      <a16:creationId xmlns:a16="http://schemas.microsoft.com/office/drawing/2014/main" id="{BC2A8A4A-6F1C-4A0A-B7A3-7537AB1C0C75}"/>
                    </a:ext>
                  </a:extLst>
                </p:cNvPr>
                <p:cNvGrpSpPr/>
                <p:nvPr/>
              </p:nvGrpSpPr>
              <p:grpSpPr>
                <a:xfrm>
                  <a:off x="1230075" y="1712645"/>
                  <a:ext cx="7201500" cy="1203764"/>
                  <a:chOff x="1272853" y="1960060"/>
                  <a:chExt cx="7201500" cy="1203764"/>
                </a:xfrm>
              </p:grpSpPr>
              <p:grpSp>
                <p:nvGrpSpPr>
                  <p:cNvPr id="35" name="Group 34">
                    <a:extLst>
                      <a:ext uri="{FF2B5EF4-FFF2-40B4-BE49-F238E27FC236}">
                        <a16:creationId xmlns:a16="http://schemas.microsoft.com/office/drawing/2014/main" id="{8342BFF8-6915-4A68-90B3-5FEFD483F881}"/>
                      </a:ext>
                    </a:extLst>
                  </p:cNvPr>
                  <p:cNvGrpSpPr/>
                  <p:nvPr/>
                </p:nvGrpSpPr>
                <p:grpSpPr>
                  <a:xfrm>
                    <a:off x="1272853" y="1960060"/>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3068250" y="1960060"/>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6425318" y="1975300"/>
                    <a:ext cx="2049035" cy="1188524"/>
                    <a:chOff x="299290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315011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299290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315011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2603032" y="2207464"/>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7211921" y="173551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7211921" y="173551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7204209" y="240568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7204209" y="2405685"/>
                      <a:ext cx="548547" cy="523220"/>
                    </a:xfrm>
                    <a:prstGeom prst="rect">
                      <a:avLst/>
                    </a:prstGeom>
                    <a:blipFill>
                      <a:blip r:embed="rId5"/>
                      <a:stretch>
                        <a:fillRect/>
                      </a:stretch>
                    </a:blipFill>
                  </p:spPr>
                  <p:txBody>
                    <a:bodyPr/>
                    <a:lstStyle/>
                    <a:p>
                      <a:r>
                        <a:rPr lang="fr-FR">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7714466" y="24027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772635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22" name="Group 21">
                  <a:extLst>
                    <a:ext uri="{FF2B5EF4-FFF2-40B4-BE49-F238E27FC236}">
                      <a16:creationId xmlns:a16="http://schemas.microsoft.com/office/drawing/2014/main" id="{5F060073-20D5-4C89-A6C3-7D3BF3633367}"/>
                    </a:ext>
                  </a:extLst>
                </p:cNvPr>
                <p:cNvGrpSpPr/>
                <p:nvPr/>
              </p:nvGrpSpPr>
              <p:grpSpPr>
                <a:xfrm>
                  <a:off x="4668469" y="1720278"/>
                  <a:ext cx="5252627" cy="1193071"/>
                  <a:chOff x="4668469" y="1720278"/>
                  <a:chExt cx="5252627" cy="1193071"/>
                </a:xfrm>
              </p:grpSpPr>
              <p:sp>
                <p:nvSpPr>
                  <p:cNvPr id="23" name="TextBox 22">
                    <a:extLst>
                      <a:ext uri="{FF2B5EF4-FFF2-40B4-BE49-F238E27FC236}">
                        <a16:creationId xmlns:a16="http://schemas.microsoft.com/office/drawing/2014/main" id="{B4B36E3B-9FDB-492A-8CA9-5A5ED150A64F}"/>
                      </a:ext>
                    </a:extLst>
                  </p:cNvPr>
                  <p:cNvSpPr txBox="1"/>
                  <p:nvPr/>
                </p:nvSpPr>
                <p:spPr>
                  <a:xfrm>
                    <a:off x="5902722" y="1980867"/>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grpSp>
                <p:nvGrpSpPr>
                  <p:cNvPr id="24" name="Group 23">
                    <a:extLst>
                      <a:ext uri="{FF2B5EF4-FFF2-40B4-BE49-F238E27FC236}">
                        <a16:creationId xmlns:a16="http://schemas.microsoft.com/office/drawing/2014/main" id="{FA17D663-6C63-4282-85DD-FEA21F12FDE0}"/>
                      </a:ext>
                    </a:extLst>
                  </p:cNvPr>
                  <p:cNvGrpSpPr/>
                  <p:nvPr/>
                </p:nvGrpSpPr>
                <p:grpSpPr>
                  <a:xfrm>
                    <a:off x="4668469" y="1724825"/>
                    <a:ext cx="4261055" cy="1188524"/>
                    <a:chOff x="4668469" y="1724825"/>
                    <a:chExt cx="4261055" cy="1188524"/>
                  </a:xfrm>
                </p:grpSpPr>
                <p:cxnSp>
                  <p:nvCxnSpPr>
                    <p:cNvPr id="31" name="Straight Connector 30">
                      <a:extLst>
                        <a:ext uri="{FF2B5EF4-FFF2-40B4-BE49-F238E27FC236}">
                          <a16:creationId xmlns:a16="http://schemas.microsoft.com/office/drawing/2014/main" id="{381E6110-21B3-4850-8D46-E3E8731B04B8}"/>
                        </a:ext>
                      </a:extLst>
                    </p:cNvPr>
                    <p:cNvCxnSpPr/>
                    <p:nvPr/>
                  </p:nvCxnSpPr>
                  <p:spPr>
                    <a:xfrm>
                      <a:off x="46684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8227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8227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sp>
                  <p:nvSpPr>
                    <p:cNvPr id="34" name="TextBox 33">
                      <a:extLst>
                        <a:ext uri="{FF2B5EF4-FFF2-40B4-BE49-F238E27FC236}">
                          <a16:creationId xmlns:a16="http://schemas.microsoft.com/office/drawing/2014/main" id="{3DD2D8E6-284C-44C5-8AC8-2E94F83512E1}"/>
                        </a:ext>
                      </a:extLst>
                    </p:cNvPr>
                    <p:cNvSpPr txBox="1"/>
                    <p:nvPr/>
                  </p:nvSpPr>
                  <p:spPr>
                    <a:xfrm>
                      <a:off x="8562116" y="1961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25" name="Group 24">
                    <a:extLst>
                      <a:ext uri="{FF2B5EF4-FFF2-40B4-BE49-F238E27FC236}">
                        <a16:creationId xmlns:a16="http://schemas.microsoft.com/office/drawing/2014/main" id="{3BFD6AE2-2E4B-488A-BB2C-6B104A256CD2}"/>
                      </a:ext>
                    </a:extLst>
                  </p:cNvPr>
                  <p:cNvGrpSpPr/>
                  <p:nvPr/>
                </p:nvGrpSpPr>
                <p:grpSpPr>
                  <a:xfrm>
                    <a:off x="8962818" y="1720278"/>
                    <a:ext cx="958278" cy="1188524"/>
                    <a:chOff x="7411669" y="1724825"/>
                    <a:chExt cx="958278" cy="1188524"/>
                  </a:xfrm>
                </p:grpSpPr>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7411669" y="2315651"/>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grpSp>
            </p:grpSp>
          </p:grpSp>
          <p:sp>
            <p:nvSpPr>
              <p:cNvPr id="50" name="Rectangle: Rounded Corners 49">
                <a:extLst>
                  <a:ext uri="{FF2B5EF4-FFF2-40B4-BE49-F238E27FC236}">
                    <a16:creationId xmlns:a16="http://schemas.microsoft.com/office/drawing/2014/main" id="{A6446076-3075-4CAF-8D83-085DE170215D}"/>
                  </a:ext>
                </a:extLst>
              </p:cNvPr>
              <p:cNvSpPr/>
              <p:nvPr/>
            </p:nvSpPr>
            <p:spPr>
              <a:xfrm>
                <a:off x="10032600" y="342542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10032600" y="411914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9846613" y="4009674"/>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8042835" y="5259370"/>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720453" y="491767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720453" y="56113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grpSp>
      </p:grpSp>
    </p:spTree>
    <p:custDataLst>
      <p:tags r:id="rId1"/>
    </p:custDataLst>
    <p:extLst>
      <p:ext uri="{BB962C8B-B14F-4D97-AF65-F5344CB8AC3E}">
        <p14:creationId xmlns:p14="http://schemas.microsoft.com/office/powerpoint/2010/main" val="22703017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différence.</a:t>
            </a:r>
            <a:endParaRPr lang="fr-FR" sz="3200" dirty="0">
              <a:solidFill>
                <a:schemeClr val="bg1"/>
              </a:solidFill>
              <a:sym typeface="Comic Sans MS"/>
            </a:endParaRPr>
          </a:p>
        </p:txBody>
      </p:sp>
      <p:sp>
        <p:nvSpPr>
          <p:cNvPr id="49" name="TextBox 48">
            <a:extLst>
              <a:ext uri="{FF2B5EF4-FFF2-40B4-BE49-F238E27FC236}">
                <a16:creationId xmlns:a16="http://schemas.microsoft.com/office/drawing/2014/main" id="{D9118EAD-8C8B-47E8-B558-81CA0DA4390D}"/>
              </a:ext>
            </a:extLst>
          </p:cNvPr>
          <p:cNvSpPr txBox="1"/>
          <p:nvPr/>
        </p:nvSpPr>
        <p:spPr>
          <a:xfrm>
            <a:off x="9348996" y="2502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407333" y="432632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2A8A4A-6F1C-4A0A-B7A3-7537AB1C0C75}"/>
              </a:ext>
            </a:extLst>
          </p:cNvPr>
          <p:cNvGrpSpPr/>
          <p:nvPr/>
        </p:nvGrpSpPr>
        <p:grpSpPr>
          <a:xfrm>
            <a:off x="532948" y="2234347"/>
            <a:ext cx="7201500" cy="1203764"/>
            <a:chOff x="1272853" y="1960060"/>
            <a:chExt cx="7201500" cy="1203764"/>
          </a:xfrm>
        </p:grpSpPr>
        <p:grpSp>
          <p:nvGrpSpPr>
            <p:cNvPr id="35" name="Group 34">
              <a:extLst>
                <a:ext uri="{FF2B5EF4-FFF2-40B4-BE49-F238E27FC236}">
                  <a16:creationId xmlns:a16="http://schemas.microsoft.com/office/drawing/2014/main" id="{8342BFF8-6915-4A68-90B3-5FEFD483F881}"/>
                </a:ext>
              </a:extLst>
            </p:cNvPr>
            <p:cNvGrpSpPr/>
            <p:nvPr/>
          </p:nvGrpSpPr>
          <p:grpSpPr>
            <a:xfrm>
              <a:off x="1272853" y="1960060"/>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3068250" y="1960060"/>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6425318" y="1975300"/>
              <a:ext cx="2049035" cy="1188524"/>
              <a:chOff x="299290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315011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299290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315011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2603032" y="2207464"/>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6514794" y="2257220"/>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6514794" y="2257220"/>
                <a:ext cx="548547" cy="5232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6507082" y="292738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6507082" y="2927387"/>
                <a:ext cx="548547" cy="523220"/>
              </a:xfrm>
              <a:prstGeom prst="rect">
                <a:avLst/>
              </a:prstGeom>
              <a:blipFill>
                <a:blip r:embed="rId5"/>
                <a:stretch>
                  <a:fillRect/>
                </a:stretch>
              </a:blipFill>
            </p:spPr>
            <p:txBody>
              <a:bodyPr/>
              <a:lstStyle/>
              <a:p>
                <a:r>
                  <a:rPr lang="en-US">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7017339" y="2924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a:t>
            </a: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7029223" y="223434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a:t>
            </a:r>
          </a:p>
        </p:txBody>
      </p:sp>
      <p:grpSp>
        <p:nvGrpSpPr>
          <p:cNvPr id="22" name="Group 21">
            <a:extLst>
              <a:ext uri="{FF2B5EF4-FFF2-40B4-BE49-F238E27FC236}">
                <a16:creationId xmlns:a16="http://schemas.microsoft.com/office/drawing/2014/main" id="{5F060073-20D5-4C89-A6C3-7D3BF3633367}"/>
              </a:ext>
            </a:extLst>
          </p:cNvPr>
          <p:cNvGrpSpPr/>
          <p:nvPr/>
        </p:nvGrpSpPr>
        <p:grpSpPr>
          <a:xfrm>
            <a:off x="3971342" y="2241980"/>
            <a:ext cx="5252627" cy="1193071"/>
            <a:chOff x="4668469" y="1720278"/>
            <a:chExt cx="5252627" cy="1193071"/>
          </a:xfrm>
        </p:grpSpPr>
        <p:sp>
          <p:nvSpPr>
            <p:cNvPr id="23" name="TextBox 22">
              <a:extLst>
                <a:ext uri="{FF2B5EF4-FFF2-40B4-BE49-F238E27FC236}">
                  <a16:creationId xmlns:a16="http://schemas.microsoft.com/office/drawing/2014/main" id="{B4B36E3B-9FDB-492A-8CA9-5A5ED150A64F}"/>
                </a:ext>
              </a:extLst>
            </p:cNvPr>
            <p:cNvSpPr txBox="1"/>
            <p:nvPr/>
          </p:nvSpPr>
          <p:spPr>
            <a:xfrm>
              <a:off x="5902722" y="1980867"/>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grpSp>
          <p:nvGrpSpPr>
            <p:cNvPr id="24" name="Group 23">
              <a:extLst>
                <a:ext uri="{FF2B5EF4-FFF2-40B4-BE49-F238E27FC236}">
                  <a16:creationId xmlns:a16="http://schemas.microsoft.com/office/drawing/2014/main" id="{FA17D663-6C63-4282-85DD-FEA21F12FDE0}"/>
                </a:ext>
              </a:extLst>
            </p:cNvPr>
            <p:cNvGrpSpPr/>
            <p:nvPr/>
          </p:nvGrpSpPr>
          <p:grpSpPr>
            <a:xfrm>
              <a:off x="4668469" y="1724825"/>
              <a:ext cx="4261055" cy="1188524"/>
              <a:chOff x="4668469" y="1724825"/>
              <a:chExt cx="4261055" cy="1188524"/>
            </a:xfrm>
          </p:grpSpPr>
          <p:cxnSp>
            <p:nvCxnSpPr>
              <p:cNvPr id="31" name="Straight Connector 30">
                <a:extLst>
                  <a:ext uri="{FF2B5EF4-FFF2-40B4-BE49-F238E27FC236}">
                    <a16:creationId xmlns:a16="http://schemas.microsoft.com/office/drawing/2014/main" id="{381E6110-21B3-4850-8D46-E3E8731B04B8}"/>
                  </a:ext>
                </a:extLst>
              </p:cNvPr>
              <p:cNvCxnSpPr/>
              <p:nvPr/>
            </p:nvCxnSpPr>
            <p:spPr>
              <a:xfrm>
                <a:off x="4668469" y="2315651"/>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8227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8227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sp>
            <p:nvSpPr>
              <p:cNvPr id="34" name="TextBox 33">
                <a:extLst>
                  <a:ext uri="{FF2B5EF4-FFF2-40B4-BE49-F238E27FC236}">
                    <a16:creationId xmlns:a16="http://schemas.microsoft.com/office/drawing/2014/main" id="{3DD2D8E6-284C-44C5-8AC8-2E94F83512E1}"/>
                  </a:ext>
                </a:extLst>
              </p:cNvPr>
              <p:cNvSpPr txBox="1"/>
              <p:nvPr/>
            </p:nvSpPr>
            <p:spPr>
              <a:xfrm>
                <a:off x="8562116" y="1961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25" name="Group 24">
              <a:extLst>
                <a:ext uri="{FF2B5EF4-FFF2-40B4-BE49-F238E27FC236}">
                  <a16:creationId xmlns:a16="http://schemas.microsoft.com/office/drawing/2014/main" id="{3BFD6AE2-2E4B-488A-BB2C-6B104A256CD2}"/>
                </a:ext>
              </a:extLst>
            </p:cNvPr>
            <p:cNvGrpSpPr/>
            <p:nvPr/>
          </p:nvGrpSpPr>
          <p:grpSpPr>
            <a:xfrm>
              <a:off x="8962818" y="1720278"/>
              <a:ext cx="958278" cy="1188524"/>
              <a:chOff x="7411669" y="1724825"/>
              <a:chExt cx="958278" cy="1188524"/>
            </a:xfrm>
          </p:grpSpPr>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7411669" y="2315651"/>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75659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17</a:t>
                </a: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75659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18</a:t>
                </a:r>
              </a:p>
            </p:txBody>
          </p:sp>
        </p:grpSp>
      </p:grpSp>
      <p:sp>
        <p:nvSpPr>
          <p:cNvPr id="50" name="Rectangle: Rounded Corners 49">
            <a:extLst>
              <a:ext uri="{FF2B5EF4-FFF2-40B4-BE49-F238E27FC236}">
                <a16:creationId xmlns:a16="http://schemas.microsoft.com/office/drawing/2014/main" id="{A6446076-3075-4CAF-8D83-085DE170215D}"/>
              </a:ext>
            </a:extLst>
          </p:cNvPr>
          <p:cNvSpPr/>
          <p:nvPr/>
        </p:nvSpPr>
        <p:spPr>
          <a:xfrm>
            <a:off x="9868729" y="223077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9868729" y="2924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18</a:t>
            </a: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9682742" y="281502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7878964" y="4064716"/>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556582" y="372301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11</a:t>
            </a: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556582" y="4416731"/>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18</a:t>
            </a:r>
          </a:p>
        </p:txBody>
      </p:sp>
      <p:sp>
        <p:nvSpPr>
          <p:cNvPr id="58" name="Rectangle: Rounded Corners 57">
            <a:extLst>
              <a:ext uri="{FF2B5EF4-FFF2-40B4-BE49-F238E27FC236}">
                <a16:creationId xmlns:a16="http://schemas.microsoft.com/office/drawing/2014/main" id="{46DB86BA-888C-9085-D3CA-27E3D1581B2B}"/>
              </a:ext>
            </a:extLst>
          </p:cNvPr>
          <p:cNvSpPr/>
          <p:nvPr/>
        </p:nvSpPr>
        <p:spPr>
          <a:xfrm>
            <a:off x="9868729" y="223077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9" name="Rectangle: Rounded Corners 58">
            <a:extLst>
              <a:ext uri="{FF2B5EF4-FFF2-40B4-BE49-F238E27FC236}">
                <a16:creationId xmlns:a16="http://schemas.microsoft.com/office/drawing/2014/main" id="{9389692B-416D-882A-7D23-7802534A3D4B}"/>
              </a:ext>
            </a:extLst>
          </p:cNvPr>
          <p:cNvSpPr/>
          <p:nvPr/>
        </p:nvSpPr>
        <p:spPr>
          <a:xfrm>
            <a:off x="9862458" y="292448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0" name="Rectangle: Rounded Corners 59">
            <a:extLst>
              <a:ext uri="{FF2B5EF4-FFF2-40B4-BE49-F238E27FC236}">
                <a16:creationId xmlns:a16="http://schemas.microsoft.com/office/drawing/2014/main" id="{E5DEA524-122A-1819-5EE3-D917FBC2B97C}"/>
              </a:ext>
            </a:extLst>
          </p:cNvPr>
          <p:cNvSpPr/>
          <p:nvPr/>
        </p:nvSpPr>
        <p:spPr>
          <a:xfrm>
            <a:off x="8552778" y="372301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1" name="Rectangle: Rounded Corners 60">
            <a:extLst>
              <a:ext uri="{FF2B5EF4-FFF2-40B4-BE49-F238E27FC236}">
                <a16:creationId xmlns:a16="http://schemas.microsoft.com/office/drawing/2014/main" id="{296AB99D-063F-F435-91CC-CBC17CE3C953}"/>
              </a:ext>
            </a:extLst>
          </p:cNvPr>
          <p:cNvSpPr/>
          <p:nvPr/>
        </p:nvSpPr>
        <p:spPr>
          <a:xfrm>
            <a:off x="8552778" y="440672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2689764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50" grpId="0" animBg="1"/>
      <p:bldP spid="51" grpId="0" animBg="1"/>
      <p:bldP spid="55" grpId="0" animBg="1"/>
      <p:bldP spid="5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différence.</a:t>
            </a:r>
            <a:endParaRPr lang="fr-FR" sz="3200" dirty="0">
              <a:solidFill>
                <a:schemeClr val="bg1"/>
              </a:solidFill>
              <a:sym typeface="Comic Sans MS"/>
            </a:endParaRPr>
          </a:p>
        </p:txBody>
      </p:sp>
      <p:grpSp>
        <p:nvGrpSpPr>
          <p:cNvPr id="4" name="Group 3">
            <a:extLst>
              <a:ext uri="{FF2B5EF4-FFF2-40B4-BE49-F238E27FC236}">
                <a16:creationId xmlns:a16="http://schemas.microsoft.com/office/drawing/2014/main" id="{7B406498-FF0A-4785-B4AD-D128A4B8C2DE}"/>
              </a:ext>
            </a:extLst>
          </p:cNvPr>
          <p:cNvGrpSpPr/>
          <p:nvPr/>
        </p:nvGrpSpPr>
        <p:grpSpPr>
          <a:xfrm>
            <a:off x="532948" y="2234346"/>
            <a:ext cx="8512623" cy="2720158"/>
            <a:chOff x="696819" y="3429000"/>
            <a:chExt cx="8512623" cy="2720158"/>
          </a:xfrm>
        </p:grpSpPr>
        <p:sp>
          <p:nvSpPr>
            <p:cNvPr id="49" name="TextBox 48">
              <a:extLst>
                <a:ext uri="{FF2B5EF4-FFF2-40B4-BE49-F238E27FC236}">
                  <a16:creationId xmlns:a16="http://schemas.microsoft.com/office/drawing/2014/main" id="{D9118EAD-8C8B-47E8-B558-81CA0DA4390D}"/>
                </a:ext>
              </a:extLst>
            </p:cNvPr>
            <p:cNvSpPr txBox="1"/>
            <p:nvPr/>
          </p:nvSpPr>
          <p:spPr>
            <a:xfrm>
              <a:off x="6373427" y="5221223"/>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251164" y="552098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5BC01723-052D-4CD6-BF30-7AABE475B473}"/>
                </a:ext>
              </a:extLst>
            </p:cNvPr>
            <p:cNvGrpSpPr/>
            <p:nvPr/>
          </p:nvGrpSpPr>
          <p:grpSpPr>
            <a:xfrm>
              <a:off x="696819" y="3429000"/>
              <a:ext cx="8370981" cy="2720158"/>
              <a:chOff x="696819" y="3429000"/>
              <a:chExt cx="8370981" cy="2720158"/>
            </a:xfrm>
          </p:grpSpPr>
          <p:grpSp>
            <p:nvGrpSpPr>
              <p:cNvPr id="16" name="Group 15">
                <a:extLst>
                  <a:ext uri="{FF2B5EF4-FFF2-40B4-BE49-F238E27FC236}">
                    <a16:creationId xmlns:a16="http://schemas.microsoft.com/office/drawing/2014/main" id="{F2FDB7D2-BCE7-4D13-A287-041398287DB0}"/>
                  </a:ext>
                </a:extLst>
              </p:cNvPr>
              <p:cNvGrpSpPr/>
              <p:nvPr/>
            </p:nvGrpSpPr>
            <p:grpSpPr>
              <a:xfrm>
                <a:off x="696819" y="3429000"/>
                <a:ext cx="8146380" cy="2720158"/>
                <a:chOff x="1230075" y="1712644"/>
                <a:chExt cx="8146380" cy="2720158"/>
              </a:xfrm>
            </p:grpSpPr>
            <p:grpSp>
              <p:nvGrpSpPr>
                <p:cNvPr id="17" name="Group 16">
                  <a:extLst>
                    <a:ext uri="{FF2B5EF4-FFF2-40B4-BE49-F238E27FC236}">
                      <a16:creationId xmlns:a16="http://schemas.microsoft.com/office/drawing/2014/main" id="{BC2A8A4A-6F1C-4A0A-B7A3-7537AB1C0C75}"/>
                    </a:ext>
                  </a:extLst>
                </p:cNvPr>
                <p:cNvGrpSpPr/>
                <p:nvPr/>
              </p:nvGrpSpPr>
              <p:grpSpPr>
                <a:xfrm>
                  <a:off x="1230075" y="1712645"/>
                  <a:ext cx="8146380" cy="1203764"/>
                  <a:chOff x="1272853" y="1960060"/>
                  <a:chExt cx="8146380" cy="1203764"/>
                </a:xfrm>
              </p:grpSpPr>
              <p:grpSp>
                <p:nvGrpSpPr>
                  <p:cNvPr id="35" name="Group 34">
                    <a:extLst>
                      <a:ext uri="{FF2B5EF4-FFF2-40B4-BE49-F238E27FC236}">
                        <a16:creationId xmlns:a16="http://schemas.microsoft.com/office/drawing/2014/main" id="{8342BFF8-6915-4A68-90B3-5FEFD483F881}"/>
                      </a:ext>
                    </a:extLst>
                  </p:cNvPr>
                  <p:cNvGrpSpPr/>
                  <p:nvPr/>
                </p:nvGrpSpPr>
                <p:grpSpPr>
                  <a:xfrm>
                    <a:off x="1272853" y="1960060"/>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3068250" y="1960060"/>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11</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7370198" y="1975300"/>
                    <a:ext cx="2049035" cy="1188524"/>
                    <a:chOff x="393778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409499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393778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409499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11</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2603032" y="2207464"/>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8156801" y="1735518"/>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8156801" y="1735518"/>
                      <a:ext cx="548547" cy="523220"/>
                    </a:xfrm>
                    <a:prstGeom prst="rect">
                      <a:avLst/>
                    </a:prstGeom>
                    <a:blipFill>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8149089" y="2405685"/>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8149089" y="2405685"/>
                      <a:ext cx="548547" cy="523220"/>
                    </a:xfrm>
                    <a:prstGeom prst="rect">
                      <a:avLst/>
                    </a:prstGeom>
                    <a:blipFill>
                      <a:blip r:embed="rId5"/>
                      <a:stretch>
                        <a:fillRect/>
                      </a:stretch>
                    </a:blipFill>
                  </p:spPr>
                  <p:txBody>
                    <a:bodyPr/>
                    <a:lstStyle/>
                    <a:p>
                      <a:r>
                        <a:rPr lang="fr-FR">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8659346" y="24027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8671230" y="17126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nvGrpSpPr>
                <p:cNvPr id="22" name="Group 21">
                  <a:extLst>
                    <a:ext uri="{FF2B5EF4-FFF2-40B4-BE49-F238E27FC236}">
                      <a16:creationId xmlns:a16="http://schemas.microsoft.com/office/drawing/2014/main" id="{5F060073-20D5-4C89-A6C3-7D3BF3633367}"/>
                    </a:ext>
                  </a:extLst>
                </p:cNvPr>
                <p:cNvGrpSpPr/>
                <p:nvPr/>
              </p:nvGrpSpPr>
              <p:grpSpPr>
                <a:xfrm>
                  <a:off x="4668469" y="1724825"/>
                  <a:ext cx="2573839" cy="2707977"/>
                  <a:chOff x="4668469" y="1724825"/>
                  <a:chExt cx="2573839" cy="2707977"/>
                </a:xfrm>
              </p:grpSpPr>
              <p:sp>
                <p:nvSpPr>
                  <p:cNvPr id="23" name="TextBox 22">
                    <a:extLst>
                      <a:ext uri="{FF2B5EF4-FFF2-40B4-BE49-F238E27FC236}">
                        <a16:creationId xmlns:a16="http://schemas.microsoft.com/office/drawing/2014/main" id="{B4B36E3B-9FDB-492A-8CA9-5A5ED150A64F}"/>
                      </a:ext>
                    </a:extLst>
                  </p:cNvPr>
                  <p:cNvSpPr txBox="1"/>
                  <p:nvPr/>
                </p:nvSpPr>
                <p:spPr>
                  <a:xfrm>
                    <a:off x="6908562" y="1980867"/>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grpSp>
                <p:nvGrpSpPr>
                  <p:cNvPr id="24" name="Group 23">
                    <a:extLst>
                      <a:ext uri="{FF2B5EF4-FFF2-40B4-BE49-F238E27FC236}">
                        <a16:creationId xmlns:a16="http://schemas.microsoft.com/office/drawing/2014/main" id="{FA17D663-6C63-4282-85DD-FEA21F12FDE0}"/>
                      </a:ext>
                    </a:extLst>
                  </p:cNvPr>
                  <p:cNvGrpSpPr/>
                  <p:nvPr/>
                </p:nvGrpSpPr>
                <p:grpSpPr>
                  <a:xfrm>
                    <a:off x="4668469" y="1724825"/>
                    <a:ext cx="2124658" cy="2284094"/>
                    <a:chOff x="4668469" y="1724825"/>
                    <a:chExt cx="2124658" cy="2284094"/>
                  </a:xfrm>
                </p:grpSpPr>
                <p:cxnSp>
                  <p:nvCxnSpPr>
                    <p:cNvPr id="31" name="Straight Connector 30">
                      <a:extLst>
                        <a:ext uri="{FF2B5EF4-FFF2-40B4-BE49-F238E27FC236}">
                          <a16:creationId xmlns:a16="http://schemas.microsoft.com/office/drawing/2014/main" id="{381E6110-21B3-4850-8D46-E3E8731B04B8}"/>
                        </a:ext>
                      </a:extLst>
                    </p:cNvPr>
                    <p:cNvCxnSpPr>
                      <a:cxnSpLocks/>
                    </p:cNvCxnSpPr>
                    <p:nvPr/>
                  </p:nvCxnSpPr>
                  <p:spPr>
                    <a:xfrm>
                      <a:off x="4668469" y="2315651"/>
                      <a:ext cx="2124658" cy="1878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8227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8227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sp>
                  <p:nvSpPr>
                    <p:cNvPr id="34" name="TextBox 33">
                      <a:extLst>
                        <a:ext uri="{FF2B5EF4-FFF2-40B4-BE49-F238E27FC236}">
                          <a16:creationId xmlns:a16="http://schemas.microsoft.com/office/drawing/2014/main" id="{3DD2D8E6-284C-44C5-8AC8-2E94F83512E1}"/>
                        </a:ext>
                      </a:extLst>
                    </p:cNvPr>
                    <p:cNvSpPr txBox="1"/>
                    <p:nvPr/>
                  </p:nvSpPr>
                  <p:spPr>
                    <a:xfrm>
                      <a:off x="5422676" y="3485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grpSp>
                <p:nvGrpSpPr>
                  <p:cNvPr id="25" name="Group 24">
                    <a:extLst>
                      <a:ext uri="{FF2B5EF4-FFF2-40B4-BE49-F238E27FC236}">
                        <a16:creationId xmlns:a16="http://schemas.microsoft.com/office/drawing/2014/main" id="{3BFD6AE2-2E4B-488A-BB2C-6B104A256CD2}"/>
                      </a:ext>
                    </a:extLst>
                  </p:cNvPr>
                  <p:cNvGrpSpPr/>
                  <p:nvPr/>
                </p:nvGrpSpPr>
                <p:grpSpPr>
                  <a:xfrm>
                    <a:off x="5823378" y="3244278"/>
                    <a:ext cx="958278" cy="1188524"/>
                    <a:chOff x="4272229" y="3248825"/>
                    <a:chExt cx="958278" cy="1188524"/>
                  </a:xfrm>
                </p:grpSpPr>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4272229" y="3854891"/>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4426497" y="3248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4426497" y="3942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p:grpSp>
          <p:sp>
            <p:nvSpPr>
              <p:cNvPr id="50" name="Rectangle: Rounded Corners 49">
                <a:extLst>
                  <a:ext uri="{FF2B5EF4-FFF2-40B4-BE49-F238E27FC236}">
                    <a16:creationId xmlns:a16="http://schemas.microsoft.com/office/drawing/2014/main" id="{A6446076-3075-4CAF-8D83-085DE170215D}"/>
                  </a:ext>
                </a:extLst>
              </p:cNvPr>
              <p:cNvSpPr/>
              <p:nvPr/>
            </p:nvSpPr>
            <p:spPr>
              <a:xfrm>
                <a:off x="6893160" y="494942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6893160" y="564314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6707173" y="5533674"/>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7844715" y="5259370"/>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400413" y="491767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400413" y="56113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grp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32586037-E979-4B2D-923A-B281336697B5}"/>
                  </a:ext>
                </a:extLst>
              </p:cNvPr>
              <p:cNvSpPr txBox="1"/>
              <p:nvPr/>
            </p:nvSpPr>
            <p:spPr>
              <a:xfrm>
                <a:off x="4759494" y="2274469"/>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7" name="TextBox 56">
                <a:extLst>
                  <a:ext uri="{FF2B5EF4-FFF2-40B4-BE49-F238E27FC236}">
                    <a16:creationId xmlns:a16="http://schemas.microsoft.com/office/drawing/2014/main" id="{32586037-E979-4B2D-923A-B281336697B5}"/>
                  </a:ext>
                </a:extLst>
              </p:cNvPr>
              <p:cNvSpPr txBox="1">
                <a:spLocks noRot="1" noChangeAspect="1" noMove="1" noResize="1" noEditPoints="1" noAdjustHandles="1" noChangeArrowheads="1" noChangeShapeType="1" noTextEdit="1"/>
              </p:cNvSpPr>
              <p:nvPr/>
            </p:nvSpPr>
            <p:spPr>
              <a:xfrm>
                <a:off x="4759494" y="2274469"/>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3DA43445-3B68-4264-9EF9-A87ACD8DD882}"/>
                  </a:ext>
                </a:extLst>
              </p:cNvPr>
              <p:cNvSpPr txBox="1"/>
              <p:nvPr/>
            </p:nvSpPr>
            <p:spPr>
              <a:xfrm>
                <a:off x="4751782" y="2944636"/>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8" name="TextBox 57">
                <a:extLst>
                  <a:ext uri="{FF2B5EF4-FFF2-40B4-BE49-F238E27FC236}">
                    <a16:creationId xmlns:a16="http://schemas.microsoft.com/office/drawing/2014/main" id="{3DA43445-3B68-4264-9EF9-A87ACD8DD882}"/>
                  </a:ext>
                </a:extLst>
              </p:cNvPr>
              <p:cNvSpPr txBox="1">
                <a:spLocks noRot="1" noChangeAspect="1" noMove="1" noResize="1" noEditPoints="1" noAdjustHandles="1" noChangeArrowheads="1" noChangeShapeType="1" noTextEdit="1"/>
              </p:cNvSpPr>
              <p:nvPr/>
            </p:nvSpPr>
            <p:spPr>
              <a:xfrm>
                <a:off x="4751782" y="2944636"/>
                <a:ext cx="548547" cy="523220"/>
              </a:xfrm>
              <a:prstGeom prst="rect">
                <a:avLst/>
              </a:prstGeom>
              <a:blipFill>
                <a:blip r:embed="rId7"/>
                <a:stretch>
                  <a:fillRect/>
                </a:stretch>
              </a:blipFill>
            </p:spPr>
            <p:txBody>
              <a:bodyPr/>
              <a:lstStyle/>
              <a:p>
                <a:r>
                  <a:rPr lang="fr-FR">
                    <a:noFill/>
                  </a:rPr>
                  <a:t> </a:t>
                </a:r>
              </a:p>
            </p:txBody>
          </p:sp>
        </mc:Fallback>
      </mc:AlternateContent>
      <p:sp>
        <p:nvSpPr>
          <p:cNvPr id="59" name="Rectangle: Rounded Corners 58">
            <a:extLst>
              <a:ext uri="{FF2B5EF4-FFF2-40B4-BE49-F238E27FC236}">
                <a16:creationId xmlns:a16="http://schemas.microsoft.com/office/drawing/2014/main" id="{62935548-AEEB-4927-82C4-128A14D58DE4}"/>
              </a:ext>
            </a:extLst>
          </p:cNvPr>
          <p:cNvSpPr/>
          <p:nvPr/>
        </p:nvSpPr>
        <p:spPr>
          <a:xfrm>
            <a:off x="5262039" y="294173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0" name="Rectangle: Rounded Corners 59">
            <a:extLst>
              <a:ext uri="{FF2B5EF4-FFF2-40B4-BE49-F238E27FC236}">
                <a16:creationId xmlns:a16="http://schemas.microsoft.com/office/drawing/2014/main" id="{3F9ED22F-1063-4EBD-953C-6E30156FC564}"/>
              </a:ext>
            </a:extLst>
          </p:cNvPr>
          <p:cNvSpPr/>
          <p:nvPr/>
        </p:nvSpPr>
        <p:spPr>
          <a:xfrm>
            <a:off x="5273923" y="225159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20434813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différence.</a:t>
            </a:r>
            <a:endParaRPr lang="fr-FR" sz="3200" dirty="0">
              <a:solidFill>
                <a:schemeClr val="bg1"/>
              </a:solidFill>
              <a:sym typeface="Comic Sans MS"/>
            </a:endParaRPr>
          </a:p>
        </p:txBody>
      </p:sp>
      <p:sp>
        <p:nvSpPr>
          <p:cNvPr id="49" name="TextBox 48">
            <a:extLst>
              <a:ext uri="{FF2B5EF4-FFF2-40B4-BE49-F238E27FC236}">
                <a16:creationId xmlns:a16="http://schemas.microsoft.com/office/drawing/2014/main" id="{D9118EAD-8C8B-47E8-B558-81CA0DA4390D}"/>
              </a:ext>
            </a:extLst>
          </p:cNvPr>
          <p:cNvSpPr txBox="1"/>
          <p:nvPr/>
        </p:nvSpPr>
        <p:spPr>
          <a:xfrm>
            <a:off x="6209556" y="4026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087293" y="432632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2A8A4A-6F1C-4A0A-B7A3-7537AB1C0C75}"/>
              </a:ext>
            </a:extLst>
          </p:cNvPr>
          <p:cNvGrpSpPr/>
          <p:nvPr/>
        </p:nvGrpSpPr>
        <p:grpSpPr>
          <a:xfrm>
            <a:off x="532948" y="2234347"/>
            <a:ext cx="8146380" cy="1203764"/>
            <a:chOff x="1272853" y="1960060"/>
            <a:chExt cx="8146380" cy="1203764"/>
          </a:xfrm>
        </p:grpSpPr>
        <p:grpSp>
          <p:nvGrpSpPr>
            <p:cNvPr id="35" name="Group 34">
              <a:extLst>
                <a:ext uri="{FF2B5EF4-FFF2-40B4-BE49-F238E27FC236}">
                  <a16:creationId xmlns:a16="http://schemas.microsoft.com/office/drawing/2014/main" id="{8342BFF8-6915-4A68-90B3-5FEFD483F881}"/>
                </a:ext>
              </a:extLst>
            </p:cNvPr>
            <p:cNvGrpSpPr/>
            <p:nvPr/>
          </p:nvGrpSpPr>
          <p:grpSpPr>
            <a:xfrm>
              <a:off x="1272853" y="1960060"/>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3068250" y="1960060"/>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11</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7370198" y="1975300"/>
              <a:ext cx="2049035" cy="1188524"/>
              <a:chOff x="393778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409499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9</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393778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409499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11</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2603032" y="2207464"/>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4357121" y="2207464"/>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7459674" y="2257220"/>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7459674" y="2257220"/>
                <a:ext cx="548547" cy="5232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7451962" y="292738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7451962" y="2927387"/>
                <a:ext cx="548547" cy="523220"/>
              </a:xfrm>
              <a:prstGeom prst="rect">
                <a:avLst/>
              </a:prstGeom>
              <a:blipFill>
                <a:blip r:embed="rId5"/>
                <a:stretch>
                  <a:fillRect/>
                </a:stretch>
              </a:blipFill>
            </p:spPr>
            <p:txBody>
              <a:bodyPr/>
              <a:lstStyle/>
              <a:p>
                <a:r>
                  <a:rPr lang="en-US">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7962219" y="2924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7974103" y="223434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a:t>
            </a:r>
          </a:p>
        </p:txBody>
      </p:sp>
      <p:sp>
        <p:nvSpPr>
          <p:cNvPr id="23" name="TextBox 22">
            <a:extLst>
              <a:ext uri="{FF2B5EF4-FFF2-40B4-BE49-F238E27FC236}">
                <a16:creationId xmlns:a16="http://schemas.microsoft.com/office/drawing/2014/main" id="{B4B36E3B-9FDB-492A-8CA9-5A5ED150A64F}"/>
              </a:ext>
            </a:extLst>
          </p:cNvPr>
          <p:cNvSpPr txBox="1"/>
          <p:nvPr/>
        </p:nvSpPr>
        <p:spPr>
          <a:xfrm>
            <a:off x="6211435" y="2502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grpSp>
        <p:nvGrpSpPr>
          <p:cNvPr id="24" name="Group 23">
            <a:extLst>
              <a:ext uri="{FF2B5EF4-FFF2-40B4-BE49-F238E27FC236}">
                <a16:creationId xmlns:a16="http://schemas.microsoft.com/office/drawing/2014/main" id="{FA17D663-6C63-4282-85DD-FEA21F12FDE0}"/>
              </a:ext>
            </a:extLst>
          </p:cNvPr>
          <p:cNvGrpSpPr/>
          <p:nvPr/>
        </p:nvGrpSpPr>
        <p:grpSpPr>
          <a:xfrm>
            <a:off x="3971342" y="2246527"/>
            <a:ext cx="2124658" cy="2284094"/>
            <a:chOff x="4668469" y="1724825"/>
            <a:chExt cx="2124658" cy="2284094"/>
          </a:xfrm>
        </p:grpSpPr>
        <p:cxnSp>
          <p:nvCxnSpPr>
            <p:cNvPr id="31" name="Straight Connector 30">
              <a:extLst>
                <a:ext uri="{FF2B5EF4-FFF2-40B4-BE49-F238E27FC236}">
                  <a16:creationId xmlns:a16="http://schemas.microsoft.com/office/drawing/2014/main" id="{381E6110-21B3-4850-8D46-E3E8731B04B8}"/>
                </a:ext>
              </a:extLst>
            </p:cNvPr>
            <p:cNvCxnSpPr>
              <a:cxnSpLocks/>
            </p:cNvCxnSpPr>
            <p:nvPr/>
          </p:nvCxnSpPr>
          <p:spPr>
            <a:xfrm>
              <a:off x="4668469" y="2315651"/>
              <a:ext cx="2124658" cy="1878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822737" y="172482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5</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822737" y="241854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3</a:t>
              </a:r>
            </a:p>
          </p:txBody>
        </p:sp>
        <p:sp>
          <p:nvSpPr>
            <p:cNvPr id="34" name="TextBox 33">
              <a:extLst>
                <a:ext uri="{FF2B5EF4-FFF2-40B4-BE49-F238E27FC236}">
                  <a16:creationId xmlns:a16="http://schemas.microsoft.com/office/drawing/2014/main" id="{3DD2D8E6-284C-44C5-8AC8-2E94F83512E1}"/>
                </a:ext>
              </a:extLst>
            </p:cNvPr>
            <p:cNvSpPr txBox="1"/>
            <p:nvPr/>
          </p:nvSpPr>
          <p:spPr>
            <a:xfrm>
              <a:off x="5422676" y="3485699"/>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grpSp>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5126251" y="437204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5280519" y="3765980"/>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55</a:t>
            </a: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5280519" y="445969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33</a:t>
            </a:r>
          </a:p>
        </p:txBody>
      </p:sp>
      <p:sp>
        <p:nvSpPr>
          <p:cNvPr id="50" name="Rectangle: Rounded Corners 49">
            <a:extLst>
              <a:ext uri="{FF2B5EF4-FFF2-40B4-BE49-F238E27FC236}">
                <a16:creationId xmlns:a16="http://schemas.microsoft.com/office/drawing/2014/main" id="{A6446076-3075-4CAF-8D83-085DE170215D}"/>
              </a:ext>
            </a:extLst>
          </p:cNvPr>
          <p:cNvSpPr/>
          <p:nvPr/>
        </p:nvSpPr>
        <p:spPr>
          <a:xfrm>
            <a:off x="6729289" y="375477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27</a:t>
            </a: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6729289" y="4448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33</a:t>
            </a: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6543302" y="433902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7680844" y="4064716"/>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236542" y="372301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28</a:t>
            </a: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236542" y="4416731"/>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33</a:t>
            </a:r>
          </a:p>
        </p:txBody>
      </p: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32586037-E979-4B2D-923A-B281336697B5}"/>
                  </a:ext>
                </a:extLst>
              </p:cNvPr>
              <p:cNvSpPr txBox="1"/>
              <p:nvPr/>
            </p:nvSpPr>
            <p:spPr>
              <a:xfrm>
                <a:off x="4759494" y="2274469"/>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7" name="TextBox 56">
                <a:extLst>
                  <a:ext uri="{FF2B5EF4-FFF2-40B4-BE49-F238E27FC236}">
                    <a16:creationId xmlns:a16="http://schemas.microsoft.com/office/drawing/2014/main" id="{32586037-E979-4B2D-923A-B281336697B5}"/>
                  </a:ext>
                </a:extLst>
              </p:cNvPr>
              <p:cNvSpPr txBox="1">
                <a:spLocks noRot="1" noChangeAspect="1" noMove="1" noResize="1" noEditPoints="1" noAdjustHandles="1" noChangeArrowheads="1" noChangeShapeType="1" noTextEdit="1"/>
              </p:cNvSpPr>
              <p:nvPr/>
            </p:nvSpPr>
            <p:spPr>
              <a:xfrm>
                <a:off x="4759494" y="2274469"/>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3DA43445-3B68-4264-9EF9-A87ACD8DD882}"/>
                  </a:ext>
                </a:extLst>
              </p:cNvPr>
              <p:cNvSpPr txBox="1"/>
              <p:nvPr/>
            </p:nvSpPr>
            <p:spPr>
              <a:xfrm>
                <a:off x="4751782" y="2944636"/>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8" name="TextBox 57">
                <a:extLst>
                  <a:ext uri="{FF2B5EF4-FFF2-40B4-BE49-F238E27FC236}">
                    <a16:creationId xmlns:a16="http://schemas.microsoft.com/office/drawing/2014/main" id="{3DA43445-3B68-4264-9EF9-A87ACD8DD882}"/>
                  </a:ext>
                </a:extLst>
              </p:cNvPr>
              <p:cNvSpPr txBox="1">
                <a:spLocks noRot="1" noChangeAspect="1" noMove="1" noResize="1" noEditPoints="1" noAdjustHandles="1" noChangeArrowheads="1" noChangeShapeType="1" noTextEdit="1"/>
              </p:cNvSpPr>
              <p:nvPr/>
            </p:nvSpPr>
            <p:spPr>
              <a:xfrm>
                <a:off x="4751782" y="2944636"/>
                <a:ext cx="548547" cy="523220"/>
              </a:xfrm>
              <a:prstGeom prst="rect">
                <a:avLst/>
              </a:prstGeom>
              <a:blipFill>
                <a:blip r:embed="rId7"/>
                <a:stretch>
                  <a:fillRect/>
                </a:stretch>
              </a:blipFill>
            </p:spPr>
            <p:txBody>
              <a:bodyPr/>
              <a:lstStyle/>
              <a:p>
                <a:r>
                  <a:rPr lang="fr-FR">
                    <a:noFill/>
                  </a:rPr>
                  <a:t> </a:t>
                </a:r>
              </a:p>
            </p:txBody>
          </p:sp>
        </mc:Fallback>
      </mc:AlternateContent>
      <p:sp>
        <p:nvSpPr>
          <p:cNvPr id="59" name="Rectangle: Rounded Corners 58">
            <a:extLst>
              <a:ext uri="{FF2B5EF4-FFF2-40B4-BE49-F238E27FC236}">
                <a16:creationId xmlns:a16="http://schemas.microsoft.com/office/drawing/2014/main" id="{62935548-AEEB-4927-82C4-128A14D58DE4}"/>
              </a:ext>
            </a:extLst>
          </p:cNvPr>
          <p:cNvSpPr/>
          <p:nvPr/>
        </p:nvSpPr>
        <p:spPr>
          <a:xfrm>
            <a:off x="5262039" y="294173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11</a:t>
            </a:r>
          </a:p>
        </p:txBody>
      </p:sp>
      <p:sp>
        <p:nvSpPr>
          <p:cNvPr id="60" name="Rectangle: Rounded Corners 59">
            <a:extLst>
              <a:ext uri="{FF2B5EF4-FFF2-40B4-BE49-F238E27FC236}">
                <a16:creationId xmlns:a16="http://schemas.microsoft.com/office/drawing/2014/main" id="{3F9ED22F-1063-4EBD-953C-6E30156FC564}"/>
              </a:ext>
            </a:extLst>
          </p:cNvPr>
          <p:cNvSpPr/>
          <p:nvPr/>
        </p:nvSpPr>
        <p:spPr>
          <a:xfrm>
            <a:off x="5269896" y="223434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11</a:t>
            </a:r>
          </a:p>
        </p:txBody>
      </p:sp>
      <p:sp>
        <p:nvSpPr>
          <p:cNvPr id="61" name="Rectangle: Rounded Corners 60">
            <a:extLst>
              <a:ext uri="{FF2B5EF4-FFF2-40B4-BE49-F238E27FC236}">
                <a16:creationId xmlns:a16="http://schemas.microsoft.com/office/drawing/2014/main" id="{7E5E7DA7-DEC1-D69B-144B-1F3DE0A65BB8}"/>
              </a:ext>
            </a:extLst>
          </p:cNvPr>
          <p:cNvSpPr/>
          <p:nvPr/>
        </p:nvSpPr>
        <p:spPr>
          <a:xfrm>
            <a:off x="5254121" y="291920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2" name="Rectangle: Rounded Corners 61">
            <a:extLst>
              <a:ext uri="{FF2B5EF4-FFF2-40B4-BE49-F238E27FC236}">
                <a16:creationId xmlns:a16="http://schemas.microsoft.com/office/drawing/2014/main" id="{BE848022-504F-1CF8-1928-BF7BEC7B050C}"/>
              </a:ext>
            </a:extLst>
          </p:cNvPr>
          <p:cNvSpPr/>
          <p:nvPr/>
        </p:nvSpPr>
        <p:spPr>
          <a:xfrm>
            <a:off x="5266005" y="222906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3" name="Rectangle: Rounded Corners 62">
            <a:extLst>
              <a:ext uri="{FF2B5EF4-FFF2-40B4-BE49-F238E27FC236}">
                <a16:creationId xmlns:a16="http://schemas.microsoft.com/office/drawing/2014/main" id="{C39AA5CE-E80D-253C-24A8-CF9A8E2289B2}"/>
              </a:ext>
            </a:extLst>
          </p:cNvPr>
          <p:cNvSpPr/>
          <p:nvPr/>
        </p:nvSpPr>
        <p:spPr>
          <a:xfrm>
            <a:off x="7954679" y="291920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4" name="Rectangle: Rounded Corners 63">
            <a:extLst>
              <a:ext uri="{FF2B5EF4-FFF2-40B4-BE49-F238E27FC236}">
                <a16:creationId xmlns:a16="http://schemas.microsoft.com/office/drawing/2014/main" id="{CDC4C85C-EB59-428E-316C-332E09DE4679}"/>
              </a:ext>
            </a:extLst>
          </p:cNvPr>
          <p:cNvSpPr/>
          <p:nvPr/>
        </p:nvSpPr>
        <p:spPr>
          <a:xfrm>
            <a:off x="7966563" y="222906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5" name="Rectangle: Rounded Corners 64">
            <a:extLst>
              <a:ext uri="{FF2B5EF4-FFF2-40B4-BE49-F238E27FC236}">
                <a16:creationId xmlns:a16="http://schemas.microsoft.com/office/drawing/2014/main" id="{C39AA5CE-E80D-253C-24A8-CF9A8E2289B2}"/>
              </a:ext>
            </a:extLst>
          </p:cNvPr>
          <p:cNvSpPr/>
          <p:nvPr/>
        </p:nvSpPr>
        <p:spPr>
          <a:xfrm>
            <a:off x="5269896" y="444574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
        <p:nvSpPr>
          <p:cNvPr id="66" name="Rectangle: Rounded Corners 65">
            <a:extLst>
              <a:ext uri="{FF2B5EF4-FFF2-40B4-BE49-F238E27FC236}">
                <a16:creationId xmlns:a16="http://schemas.microsoft.com/office/drawing/2014/main" id="{CDC4C85C-EB59-428E-316C-332E09DE4679}"/>
              </a:ext>
            </a:extLst>
          </p:cNvPr>
          <p:cNvSpPr/>
          <p:nvPr/>
        </p:nvSpPr>
        <p:spPr>
          <a:xfrm>
            <a:off x="5281780" y="375560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
        <p:nvSpPr>
          <p:cNvPr id="67" name="Rectangle: Rounded Corners 66">
            <a:extLst>
              <a:ext uri="{FF2B5EF4-FFF2-40B4-BE49-F238E27FC236}">
                <a16:creationId xmlns:a16="http://schemas.microsoft.com/office/drawing/2014/main" id="{3183022D-056D-2B4C-14AB-CC278E3B77F9}"/>
              </a:ext>
            </a:extLst>
          </p:cNvPr>
          <p:cNvSpPr/>
          <p:nvPr/>
        </p:nvSpPr>
        <p:spPr>
          <a:xfrm>
            <a:off x="6717405" y="444574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
        <p:nvSpPr>
          <p:cNvPr id="68" name="Rectangle: Rounded Corners 67">
            <a:extLst>
              <a:ext uri="{FF2B5EF4-FFF2-40B4-BE49-F238E27FC236}">
                <a16:creationId xmlns:a16="http://schemas.microsoft.com/office/drawing/2014/main" id="{946D0457-F52B-9CD0-D180-AC82E01EF17B}"/>
              </a:ext>
            </a:extLst>
          </p:cNvPr>
          <p:cNvSpPr/>
          <p:nvPr/>
        </p:nvSpPr>
        <p:spPr>
          <a:xfrm>
            <a:off x="6729289" y="375560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
        <p:nvSpPr>
          <p:cNvPr id="69" name="Rectangle: Rounded Corners 68">
            <a:extLst>
              <a:ext uri="{FF2B5EF4-FFF2-40B4-BE49-F238E27FC236}">
                <a16:creationId xmlns:a16="http://schemas.microsoft.com/office/drawing/2014/main" id="{72022804-8B0A-7D82-278E-35169980E0FE}"/>
              </a:ext>
            </a:extLst>
          </p:cNvPr>
          <p:cNvSpPr/>
          <p:nvPr/>
        </p:nvSpPr>
        <p:spPr>
          <a:xfrm>
            <a:off x="8224667" y="4423762"/>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
        <p:nvSpPr>
          <p:cNvPr id="70" name="Rectangle: Rounded Corners 69">
            <a:extLst>
              <a:ext uri="{FF2B5EF4-FFF2-40B4-BE49-F238E27FC236}">
                <a16:creationId xmlns:a16="http://schemas.microsoft.com/office/drawing/2014/main" id="{AE2AB603-4BCA-79DC-91DF-F17C5CACA0C4}"/>
              </a:ext>
            </a:extLst>
          </p:cNvPr>
          <p:cNvSpPr/>
          <p:nvPr/>
        </p:nvSpPr>
        <p:spPr>
          <a:xfrm>
            <a:off x="8236551" y="372174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sz="2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1966359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9" grpId="0" animBg="1"/>
      <p:bldP spid="30" grpId="0" animBg="1"/>
      <p:bldP spid="50" grpId="0" animBg="1"/>
      <p:bldP spid="51" grpId="0" animBg="1"/>
      <p:bldP spid="55" grpId="0" animBg="1"/>
      <p:bldP spid="56" grpId="0" animBg="1"/>
      <p:bldP spid="59" grpId="0" animBg="1"/>
      <p:bldP spid="6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différence.</a:t>
            </a:r>
            <a:endParaRPr lang="fr-FR" sz="3200" dirty="0">
              <a:solidFill>
                <a:schemeClr val="bg1"/>
              </a:solidFill>
              <a:sym typeface="Comic Sans MS"/>
            </a:endParaRPr>
          </a:p>
        </p:txBody>
      </p:sp>
      <p:sp>
        <p:nvSpPr>
          <p:cNvPr id="49" name="TextBox 48">
            <a:extLst>
              <a:ext uri="{FF2B5EF4-FFF2-40B4-BE49-F238E27FC236}">
                <a16:creationId xmlns:a16="http://schemas.microsoft.com/office/drawing/2014/main" id="{D9118EAD-8C8B-47E8-B558-81CA0DA4390D}"/>
              </a:ext>
            </a:extLst>
          </p:cNvPr>
          <p:cNvSpPr txBox="1"/>
          <p:nvPr/>
        </p:nvSpPr>
        <p:spPr>
          <a:xfrm>
            <a:off x="6209556" y="4026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087293" y="432632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8342BFF8-6915-4A68-90B3-5FEFD483F881}"/>
              </a:ext>
            </a:extLst>
          </p:cNvPr>
          <p:cNvGrpSpPr/>
          <p:nvPr/>
        </p:nvGrpSpPr>
        <p:grpSpPr>
          <a:xfrm>
            <a:off x="532948" y="2234347"/>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2328345" y="2234347"/>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6630293" y="2249587"/>
            <a:ext cx="2049035" cy="1188524"/>
            <a:chOff x="393778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409499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393778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409499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1863127" y="2481751"/>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3617216" y="2481751"/>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7459674" y="2257220"/>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7459674" y="2257220"/>
                <a:ext cx="548547" cy="5232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7451962" y="292738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7451962" y="2927387"/>
                <a:ext cx="548547" cy="523220"/>
              </a:xfrm>
              <a:prstGeom prst="rect">
                <a:avLst/>
              </a:prstGeom>
              <a:blipFill>
                <a:blip r:embed="rId5"/>
                <a:stretch>
                  <a:fillRect/>
                </a:stretch>
              </a:blipFill>
            </p:spPr>
            <p:txBody>
              <a:bodyPr/>
              <a:lstStyle/>
              <a:p>
                <a:r>
                  <a:rPr lang="en-US">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7962219" y="292448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7974103" y="223434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3" name="TextBox 22">
            <a:extLst>
              <a:ext uri="{FF2B5EF4-FFF2-40B4-BE49-F238E27FC236}">
                <a16:creationId xmlns:a16="http://schemas.microsoft.com/office/drawing/2014/main" id="{B4B36E3B-9FDB-492A-8CA9-5A5ED150A64F}"/>
              </a:ext>
            </a:extLst>
          </p:cNvPr>
          <p:cNvSpPr txBox="1"/>
          <p:nvPr/>
        </p:nvSpPr>
        <p:spPr>
          <a:xfrm>
            <a:off x="6211435" y="2502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31" name="Straight Connector 30">
            <a:extLst>
              <a:ext uri="{FF2B5EF4-FFF2-40B4-BE49-F238E27FC236}">
                <a16:creationId xmlns:a16="http://schemas.microsoft.com/office/drawing/2014/main" id="{381E6110-21B3-4850-8D46-E3E8731B04B8}"/>
              </a:ext>
            </a:extLst>
          </p:cNvPr>
          <p:cNvCxnSpPr>
            <a:cxnSpLocks/>
          </p:cNvCxnSpPr>
          <p:nvPr/>
        </p:nvCxnSpPr>
        <p:spPr>
          <a:xfrm>
            <a:off x="3971342" y="2837353"/>
            <a:ext cx="2124658" cy="1878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125610" y="224652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125610" y="2940242"/>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sp>
        <p:nvSpPr>
          <p:cNvPr id="34" name="TextBox 33">
            <a:extLst>
              <a:ext uri="{FF2B5EF4-FFF2-40B4-BE49-F238E27FC236}">
                <a16:creationId xmlns:a16="http://schemas.microsoft.com/office/drawing/2014/main" id="{3DD2D8E6-284C-44C5-8AC8-2E94F83512E1}"/>
              </a:ext>
            </a:extLst>
          </p:cNvPr>
          <p:cNvSpPr txBox="1"/>
          <p:nvPr/>
        </p:nvSpPr>
        <p:spPr>
          <a:xfrm>
            <a:off x="4725549" y="4007401"/>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5126251" y="437204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5280519" y="376598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5280519" y="445969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0" name="Rectangle: Rounded Corners 49">
            <a:extLst>
              <a:ext uri="{FF2B5EF4-FFF2-40B4-BE49-F238E27FC236}">
                <a16:creationId xmlns:a16="http://schemas.microsoft.com/office/drawing/2014/main" id="{A6446076-3075-4CAF-8D83-085DE170215D}"/>
              </a:ext>
            </a:extLst>
          </p:cNvPr>
          <p:cNvSpPr/>
          <p:nvPr/>
        </p:nvSpPr>
        <p:spPr>
          <a:xfrm>
            <a:off x="6729289" y="3754772"/>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6729289" y="444848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6543302" y="433902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7680844" y="4064716"/>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236542" y="372301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236542" y="4416731"/>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32586037-E979-4B2D-923A-B281336697B5}"/>
                  </a:ext>
                </a:extLst>
              </p:cNvPr>
              <p:cNvSpPr txBox="1"/>
              <p:nvPr/>
            </p:nvSpPr>
            <p:spPr>
              <a:xfrm>
                <a:off x="4759494" y="2274469"/>
                <a:ext cx="548547"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7" name="TextBox 56">
                <a:extLst>
                  <a:ext uri="{FF2B5EF4-FFF2-40B4-BE49-F238E27FC236}">
                    <a16:creationId xmlns:a16="http://schemas.microsoft.com/office/drawing/2014/main" id="{32586037-E979-4B2D-923A-B281336697B5}"/>
                  </a:ext>
                </a:extLst>
              </p:cNvPr>
              <p:cNvSpPr txBox="1">
                <a:spLocks noRot="1" noChangeAspect="1" noMove="1" noResize="1" noEditPoints="1" noAdjustHandles="1" noChangeArrowheads="1" noChangeShapeType="1" noTextEdit="1"/>
              </p:cNvSpPr>
              <p:nvPr/>
            </p:nvSpPr>
            <p:spPr>
              <a:xfrm>
                <a:off x="4759494" y="2274469"/>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3DA43445-3B68-4264-9EF9-A87ACD8DD882}"/>
                  </a:ext>
                </a:extLst>
              </p:cNvPr>
              <p:cNvSpPr txBox="1"/>
              <p:nvPr/>
            </p:nvSpPr>
            <p:spPr>
              <a:xfrm>
                <a:off x="4751782" y="2944636"/>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8" name="TextBox 57">
                <a:extLst>
                  <a:ext uri="{FF2B5EF4-FFF2-40B4-BE49-F238E27FC236}">
                    <a16:creationId xmlns:a16="http://schemas.microsoft.com/office/drawing/2014/main" id="{3DA43445-3B68-4264-9EF9-A87ACD8DD882}"/>
                  </a:ext>
                </a:extLst>
              </p:cNvPr>
              <p:cNvSpPr txBox="1">
                <a:spLocks noRot="1" noChangeAspect="1" noMove="1" noResize="1" noEditPoints="1" noAdjustHandles="1" noChangeArrowheads="1" noChangeShapeType="1" noTextEdit="1"/>
              </p:cNvSpPr>
              <p:nvPr/>
            </p:nvSpPr>
            <p:spPr>
              <a:xfrm>
                <a:off x="4751782" y="2944636"/>
                <a:ext cx="548547" cy="523220"/>
              </a:xfrm>
              <a:prstGeom prst="rect">
                <a:avLst/>
              </a:prstGeom>
              <a:blipFill>
                <a:blip r:embed="rId7"/>
                <a:stretch>
                  <a:fillRect/>
                </a:stretch>
              </a:blipFill>
            </p:spPr>
            <p:txBody>
              <a:bodyPr/>
              <a:lstStyle/>
              <a:p>
                <a:r>
                  <a:rPr lang="fr-FR">
                    <a:noFill/>
                  </a:rPr>
                  <a:t> </a:t>
                </a:r>
              </a:p>
            </p:txBody>
          </p:sp>
        </mc:Fallback>
      </mc:AlternateContent>
      <p:sp>
        <p:nvSpPr>
          <p:cNvPr id="59" name="Rectangle: Rounded Corners 58">
            <a:extLst>
              <a:ext uri="{FF2B5EF4-FFF2-40B4-BE49-F238E27FC236}">
                <a16:creationId xmlns:a16="http://schemas.microsoft.com/office/drawing/2014/main" id="{62935548-AEEB-4927-82C4-128A14D58DE4}"/>
              </a:ext>
            </a:extLst>
          </p:cNvPr>
          <p:cNvSpPr/>
          <p:nvPr/>
        </p:nvSpPr>
        <p:spPr>
          <a:xfrm>
            <a:off x="5262039" y="2941736"/>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0" name="Rectangle: Rounded Corners 59">
            <a:extLst>
              <a:ext uri="{FF2B5EF4-FFF2-40B4-BE49-F238E27FC236}">
                <a16:creationId xmlns:a16="http://schemas.microsoft.com/office/drawing/2014/main" id="{3F9ED22F-1063-4EBD-953C-6E30156FC564}"/>
              </a:ext>
            </a:extLst>
          </p:cNvPr>
          <p:cNvSpPr/>
          <p:nvPr/>
        </p:nvSpPr>
        <p:spPr>
          <a:xfrm>
            <a:off x="5273923" y="225159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31048614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Complétez pour trouver la différence.</a:t>
            </a:r>
            <a:endParaRPr lang="fr-FR" sz="3200" dirty="0">
              <a:solidFill>
                <a:schemeClr val="bg1"/>
              </a:solidFill>
              <a:sym typeface="Comic Sans MS"/>
            </a:endParaRPr>
          </a:p>
        </p:txBody>
      </p:sp>
      <p:sp>
        <p:nvSpPr>
          <p:cNvPr id="49" name="TextBox 48">
            <a:extLst>
              <a:ext uri="{FF2B5EF4-FFF2-40B4-BE49-F238E27FC236}">
                <a16:creationId xmlns:a16="http://schemas.microsoft.com/office/drawing/2014/main" id="{D9118EAD-8C8B-47E8-B558-81CA0DA4390D}"/>
              </a:ext>
            </a:extLst>
          </p:cNvPr>
          <p:cNvSpPr txBox="1"/>
          <p:nvPr/>
        </p:nvSpPr>
        <p:spPr>
          <a:xfrm>
            <a:off x="6209556" y="4026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53" name="Straight Connector 52">
            <a:extLst>
              <a:ext uri="{FF2B5EF4-FFF2-40B4-BE49-F238E27FC236}">
                <a16:creationId xmlns:a16="http://schemas.microsoft.com/office/drawing/2014/main" id="{86F82284-81AA-49B0-B8CE-C4033C5BF62F}"/>
              </a:ext>
            </a:extLst>
          </p:cNvPr>
          <p:cNvCxnSpPr>
            <a:cxnSpLocks/>
          </p:cNvCxnSpPr>
          <p:nvPr/>
        </p:nvCxnSpPr>
        <p:spPr>
          <a:xfrm>
            <a:off x="8087293" y="432632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8342BFF8-6915-4A68-90B3-5FEFD483F881}"/>
              </a:ext>
            </a:extLst>
          </p:cNvPr>
          <p:cNvGrpSpPr/>
          <p:nvPr/>
        </p:nvGrpSpPr>
        <p:grpSpPr>
          <a:xfrm>
            <a:off x="532948" y="2234347"/>
            <a:ext cx="1099920" cy="1188524"/>
            <a:chOff x="1431235" y="2825994"/>
            <a:chExt cx="1099920" cy="1188524"/>
          </a:xfrm>
        </p:grpSpPr>
        <p:sp>
          <p:nvSpPr>
            <p:cNvPr id="46" name="Rectangle: Rounded Corners 45">
              <a:extLst>
                <a:ext uri="{FF2B5EF4-FFF2-40B4-BE49-F238E27FC236}">
                  <a16:creationId xmlns:a16="http://schemas.microsoft.com/office/drawing/2014/main" id="{DC21E241-340C-421B-8732-93B245AD1C7D}"/>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7" name="Straight Connector 46">
              <a:extLst>
                <a:ext uri="{FF2B5EF4-FFF2-40B4-BE49-F238E27FC236}">
                  <a16:creationId xmlns:a16="http://schemas.microsoft.com/office/drawing/2014/main" id="{E1606EF5-5BC5-4B2F-A633-4CF1FB1FFDEC}"/>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6DB05B25-37B8-45D6-B87B-AA35D0E5F90C}"/>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grpSp>
      <p:grpSp>
        <p:nvGrpSpPr>
          <p:cNvPr id="36" name="Group 35">
            <a:extLst>
              <a:ext uri="{FF2B5EF4-FFF2-40B4-BE49-F238E27FC236}">
                <a16:creationId xmlns:a16="http://schemas.microsoft.com/office/drawing/2014/main" id="{8DE1CA54-8683-46E3-A7F2-46AA94D8AB29}"/>
              </a:ext>
            </a:extLst>
          </p:cNvPr>
          <p:cNvGrpSpPr/>
          <p:nvPr/>
        </p:nvGrpSpPr>
        <p:grpSpPr>
          <a:xfrm>
            <a:off x="2328345" y="2234347"/>
            <a:ext cx="1099920" cy="1188524"/>
            <a:chOff x="1431235" y="2825994"/>
            <a:chExt cx="1099920" cy="1188524"/>
          </a:xfrm>
        </p:grpSpPr>
        <p:sp>
          <p:nvSpPr>
            <p:cNvPr id="43" name="Rectangle: Rounded Corners 42">
              <a:extLst>
                <a:ext uri="{FF2B5EF4-FFF2-40B4-BE49-F238E27FC236}">
                  <a16:creationId xmlns:a16="http://schemas.microsoft.com/office/drawing/2014/main" id="{04CD4628-9931-4E52-A335-2A1196033E80}"/>
                </a:ext>
              </a:extLst>
            </p:cNvPr>
            <p:cNvSpPr/>
            <p:nvPr/>
          </p:nvSpPr>
          <p:spPr>
            <a:xfrm>
              <a:off x="1626113" y="282599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4" name="Straight Connector 43">
              <a:extLst>
                <a:ext uri="{FF2B5EF4-FFF2-40B4-BE49-F238E27FC236}">
                  <a16:creationId xmlns:a16="http://schemas.microsoft.com/office/drawing/2014/main" id="{7D8DBCDF-6D4C-4188-B26F-6D5FB459E67A}"/>
                </a:ext>
              </a:extLst>
            </p:cNvPr>
            <p:cNvCxnSpPr/>
            <p:nvPr/>
          </p:nvCxnSpPr>
          <p:spPr>
            <a:xfrm>
              <a:off x="1431235" y="3429000"/>
              <a:ext cx="109992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9C868CF6-1AD8-423A-AE7C-D9BBECCB8460}"/>
                </a:ext>
              </a:extLst>
            </p:cNvPr>
            <p:cNvSpPr/>
            <p:nvPr/>
          </p:nvSpPr>
          <p:spPr>
            <a:xfrm>
              <a:off x="1626113" y="351970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grpSp>
      <p:grpSp>
        <p:nvGrpSpPr>
          <p:cNvPr id="37" name="Group 36">
            <a:extLst>
              <a:ext uri="{FF2B5EF4-FFF2-40B4-BE49-F238E27FC236}">
                <a16:creationId xmlns:a16="http://schemas.microsoft.com/office/drawing/2014/main" id="{0BE204C2-754B-4622-8C04-6CBB5AAC0BCA}"/>
              </a:ext>
            </a:extLst>
          </p:cNvPr>
          <p:cNvGrpSpPr/>
          <p:nvPr/>
        </p:nvGrpSpPr>
        <p:grpSpPr>
          <a:xfrm>
            <a:off x="6630293" y="2249587"/>
            <a:ext cx="2049035" cy="1188524"/>
            <a:chOff x="3937786" y="2841234"/>
            <a:chExt cx="2049035" cy="1188524"/>
          </a:xfrm>
        </p:grpSpPr>
        <p:sp>
          <p:nvSpPr>
            <p:cNvPr id="40" name="Rectangle: Rounded Corners 39">
              <a:extLst>
                <a:ext uri="{FF2B5EF4-FFF2-40B4-BE49-F238E27FC236}">
                  <a16:creationId xmlns:a16="http://schemas.microsoft.com/office/drawing/2014/main" id="{3FE89514-AE51-44FB-BCB2-ABF933313345}"/>
                </a:ext>
              </a:extLst>
            </p:cNvPr>
            <p:cNvSpPr/>
            <p:nvPr/>
          </p:nvSpPr>
          <p:spPr>
            <a:xfrm>
              <a:off x="4094993" y="28412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cxnSp>
          <p:nvCxnSpPr>
            <p:cNvPr id="41" name="Straight Connector 40">
              <a:extLst>
                <a:ext uri="{FF2B5EF4-FFF2-40B4-BE49-F238E27FC236}">
                  <a16:creationId xmlns:a16="http://schemas.microsoft.com/office/drawing/2014/main" id="{E0C4DC1F-69CF-4232-86B2-D537ADB25A77}"/>
                </a:ext>
              </a:extLst>
            </p:cNvPr>
            <p:cNvCxnSpPr>
              <a:cxnSpLocks/>
            </p:cNvCxnSpPr>
            <p:nvPr/>
          </p:nvCxnSpPr>
          <p:spPr>
            <a:xfrm>
              <a:off x="3937786" y="3447784"/>
              <a:ext cx="204903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Rectangle: Rounded Corners 41">
              <a:extLst>
                <a:ext uri="{FF2B5EF4-FFF2-40B4-BE49-F238E27FC236}">
                  <a16:creationId xmlns:a16="http://schemas.microsoft.com/office/drawing/2014/main" id="{CC57F24B-CDC4-4D02-8770-221645DB1CE1}"/>
                </a:ext>
              </a:extLst>
            </p:cNvPr>
            <p:cNvSpPr/>
            <p:nvPr/>
          </p:nvSpPr>
          <p:spPr>
            <a:xfrm>
              <a:off x="4094993" y="353494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7</a:t>
              </a:r>
            </a:p>
          </p:txBody>
        </p:sp>
      </p:grpSp>
      <p:sp>
        <p:nvSpPr>
          <p:cNvPr id="38" name="TextBox 37">
            <a:extLst>
              <a:ext uri="{FF2B5EF4-FFF2-40B4-BE49-F238E27FC236}">
                <a16:creationId xmlns:a16="http://schemas.microsoft.com/office/drawing/2014/main" id="{2D6520C9-0803-4F3F-9CCC-2652CBEB125A}"/>
              </a:ext>
            </a:extLst>
          </p:cNvPr>
          <p:cNvSpPr txBox="1"/>
          <p:nvPr/>
        </p:nvSpPr>
        <p:spPr>
          <a:xfrm>
            <a:off x="1863127" y="2481751"/>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sp>
        <p:nvSpPr>
          <p:cNvPr id="39" name="TextBox 38">
            <a:extLst>
              <a:ext uri="{FF2B5EF4-FFF2-40B4-BE49-F238E27FC236}">
                <a16:creationId xmlns:a16="http://schemas.microsoft.com/office/drawing/2014/main" id="{59F36311-5886-4A74-8B34-8B07361D4A0B}"/>
              </a:ext>
            </a:extLst>
          </p:cNvPr>
          <p:cNvSpPr txBox="1"/>
          <p:nvPr/>
        </p:nvSpPr>
        <p:spPr>
          <a:xfrm>
            <a:off x="3617216" y="2481751"/>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13AB6ED5-9C01-4961-9A8D-EFC9445F8D21}"/>
                  </a:ext>
                </a:extLst>
              </p:cNvPr>
              <p:cNvSpPr txBox="1"/>
              <p:nvPr/>
            </p:nvSpPr>
            <p:spPr>
              <a:xfrm>
                <a:off x="7459674" y="2257220"/>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8" name="TextBox 17">
                <a:extLst>
                  <a:ext uri="{FF2B5EF4-FFF2-40B4-BE49-F238E27FC236}">
                    <a16:creationId xmlns:a16="http://schemas.microsoft.com/office/drawing/2014/main" id="{13AB6ED5-9C01-4961-9A8D-EFC9445F8D21}"/>
                  </a:ext>
                </a:extLst>
              </p:cNvPr>
              <p:cNvSpPr txBox="1">
                <a:spLocks noRot="1" noChangeAspect="1" noMove="1" noResize="1" noEditPoints="1" noAdjustHandles="1" noChangeArrowheads="1" noChangeShapeType="1" noTextEdit="1"/>
              </p:cNvSpPr>
              <p:nvPr/>
            </p:nvSpPr>
            <p:spPr>
              <a:xfrm>
                <a:off x="7459674" y="2257220"/>
                <a:ext cx="548547" cy="5232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D2F5678-1E46-42BB-A6F0-A39B7921F4F0}"/>
                  </a:ext>
                </a:extLst>
              </p:cNvPr>
              <p:cNvSpPr txBox="1"/>
              <p:nvPr/>
            </p:nvSpPr>
            <p:spPr>
              <a:xfrm>
                <a:off x="7451962" y="2927387"/>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19" name="TextBox 18">
                <a:extLst>
                  <a:ext uri="{FF2B5EF4-FFF2-40B4-BE49-F238E27FC236}">
                    <a16:creationId xmlns:a16="http://schemas.microsoft.com/office/drawing/2014/main" id="{ED2F5678-1E46-42BB-A6F0-A39B7921F4F0}"/>
                  </a:ext>
                </a:extLst>
              </p:cNvPr>
              <p:cNvSpPr txBox="1">
                <a:spLocks noRot="1" noChangeAspect="1" noMove="1" noResize="1" noEditPoints="1" noAdjustHandles="1" noChangeArrowheads="1" noChangeShapeType="1" noTextEdit="1"/>
              </p:cNvSpPr>
              <p:nvPr/>
            </p:nvSpPr>
            <p:spPr>
              <a:xfrm>
                <a:off x="7451962" y="2927387"/>
                <a:ext cx="548547" cy="523220"/>
              </a:xfrm>
              <a:prstGeom prst="rect">
                <a:avLst/>
              </a:prstGeom>
              <a:blipFill>
                <a:blip r:embed="rId5"/>
                <a:stretch>
                  <a:fillRect/>
                </a:stretch>
              </a:blipFill>
            </p:spPr>
            <p:txBody>
              <a:bodyPr/>
              <a:lstStyle/>
              <a:p>
                <a:r>
                  <a:rPr lang="en-US">
                    <a:noFill/>
                  </a:rPr>
                  <a:t> </a:t>
                </a:r>
              </a:p>
            </p:txBody>
          </p:sp>
        </mc:Fallback>
      </mc:AlternateContent>
      <p:sp>
        <p:nvSpPr>
          <p:cNvPr id="20" name="Rectangle: Rounded Corners 19">
            <a:extLst>
              <a:ext uri="{FF2B5EF4-FFF2-40B4-BE49-F238E27FC236}">
                <a16:creationId xmlns:a16="http://schemas.microsoft.com/office/drawing/2014/main" id="{A11FA51B-7D63-446B-B0FF-7A52A9D11906}"/>
              </a:ext>
            </a:extLst>
          </p:cNvPr>
          <p:cNvSpPr/>
          <p:nvPr/>
        </p:nvSpPr>
        <p:spPr>
          <a:xfrm>
            <a:off x="7962219" y="2924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sp>
        <p:nvSpPr>
          <p:cNvPr id="21" name="Rectangle: Rounded Corners 20">
            <a:extLst>
              <a:ext uri="{FF2B5EF4-FFF2-40B4-BE49-F238E27FC236}">
                <a16:creationId xmlns:a16="http://schemas.microsoft.com/office/drawing/2014/main" id="{5424C9A7-C90D-4D95-812A-D71CE1334617}"/>
              </a:ext>
            </a:extLst>
          </p:cNvPr>
          <p:cNvSpPr/>
          <p:nvPr/>
        </p:nvSpPr>
        <p:spPr>
          <a:xfrm>
            <a:off x="7974103" y="223434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sp>
        <p:nvSpPr>
          <p:cNvPr id="23" name="TextBox 22">
            <a:extLst>
              <a:ext uri="{FF2B5EF4-FFF2-40B4-BE49-F238E27FC236}">
                <a16:creationId xmlns:a16="http://schemas.microsoft.com/office/drawing/2014/main" id="{B4B36E3B-9FDB-492A-8CA9-5A5ED150A64F}"/>
              </a:ext>
            </a:extLst>
          </p:cNvPr>
          <p:cNvSpPr txBox="1"/>
          <p:nvPr/>
        </p:nvSpPr>
        <p:spPr>
          <a:xfrm>
            <a:off x="6211435" y="2502569"/>
            <a:ext cx="333746" cy="523220"/>
          </a:xfrm>
          <a:prstGeom prst="rect">
            <a:avLst/>
          </a:prstGeom>
          <a:noFill/>
        </p:spPr>
        <p:txBody>
          <a:bodyPr wrap="none" rtlCol="0">
            <a:spAutoFit/>
          </a:bodyPr>
          <a:lstStyle/>
          <a:p>
            <a:r>
              <a:rPr lang="en-US" sz="2800" dirty="0">
                <a:solidFill>
                  <a:schemeClr val="tx1">
                    <a:lumMod val="65000"/>
                    <a:lumOff val="35000"/>
                  </a:schemeClr>
                </a:solidFill>
                <a:latin typeface="+mj-lt"/>
              </a:rPr>
              <a:t>-</a:t>
            </a:r>
            <a:endParaRPr lang="fr-FR" sz="2800" dirty="0">
              <a:solidFill>
                <a:schemeClr val="tx1">
                  <a:lumMod val="65000"/>
                  <a:lumOff val="35000"/>
                </a:schemeClr>
              </a:solidFill>
              <a:latin typeface="+mj-lt"/>
            </a:endParaRPr>
          </a:p>
        </p:txBody>
      </p:sp>
      <p:cxnSp>
        <p:nvCxnSpPr>
          <p:cNvPr id="31" name="Straight Connector 30">
            <a:extLst>
              <a:ext uri="{FF2B5EF4-FFF2-40B4-BE49-F238E27FC236}">
                <a16:creationId xmlns:a16="http://schemas.microsoft.com/office/drawing/2014/main" id="{381E6110-21B3-4850-8D46-E3E8731B04B8}"/>
              </a:ext>
            </a:extLst>
          </p:cNvPr>
          <p:cNvCxnSpPr>
            <a:cxnSpLocks/>
          </p:cNvCxnSpPr>
          <p:nvPr/>
        </p:nvCxnSpPr>
        <p:spPr>
          <a:xfrm>
            <a:off x="3971342" y="2837353"/>
            <a:ext cx="2124658" cy="18784"/>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a16="http://schemas.microsoft.com/office/drawing/2014/main" id="{BD0571C6-CFFF-46AC-B742-5F39DA884A21}"/>
              </a:ext>
            </a:extLst>
          </p:cNvPr>
          <p:cNvSpPr/>
          <p:nvPr/>
        </p:nvSpPr>
        <p:spPr>
          <a:xfrm>
            <a:off x="4125610" y="2246527"/>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1</a:t>
            </a:r>
          </a:p>
        </p:txBody>
      </p:sp>
      <p:sp>
        <p:nvSpPr>
          <p:cNvPr id="33" name="Rectangle: Rounded Corners 32">
            <a:extLst>
              <a:ext uri="{FF2B5EF4-FFF2-40B4-BE49-F238E27FC236}">
                <a16:creationId xmlns:a16="http://schemas.microsoft.com/office/drawing/2014/main" id="{86BFEFB9-969C-417F-BA49-B8B26E12F45C}"/>
              </a:ext>
            </a:extLst>
          </p:cNvPr>
          <p:cNvSpPr/>
          <p:nvPr/>
        </p:nvSpPr>
        <p:spPr>
          <a:xfrm>
            <a:off x="4125610" y="2940242"/>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65000"/>
                    <a:lumOff val="35000"/>
                  </a:schemeClr>
                </a:solidFill>
              </a:rPr>
              <a:t>6</a:t>
            </a:r>
          </a:p>
        </p:txBody>
      </p:sp>
      <p:sp>
        <p:nvSpPr>
          <p:cNvPr id="34" name="TextBox 33">
            <a:extLst>
              <a:ext uri="{FF2B5EF4-FFF2-40B4-BE49-F238E27FC236}">
                <a16:creationId xmlns:a16="http://schemas.microsoft.com/office/drawing/2014/main" id="{3DD2D8E6-284C-44C5-8AC8-2E94F83512E1}"/>
              </a:ext>
            </a:extLst>
          </p:cNvPr>
          <p:cNvSpPr txBox="1"/>
          <p:nvPr/>
        </p:nvSpPr>
        <p:spPr>
          <a:xfrm>
            <a:off x="4725549" y="4007401"/>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cxnSp>
        <p:nvCxnSpPr>
          <p:cNvPr id="28" name="Straight Connector 27">
            <a:extLst>
              <a:ext uri="{FF2B5EF4-FFF2-40B4-BE49-F238E27FC236}">
                <a16:creationId xmlns:a16="http://schemas.microsoft.com/office/drawing/2014/main" id="{5280E847-934A-4AF4-923A-8A40165A9F89}"/>
              </a:ext>
            </a:extLst>
          </p:cNvPr>
          <p:cNvCxnSpPr>
            <a:cxnSpLocks/>
          </p:cNvCxnSpPr>
          <p:nvPr/>
        </p:nvCxnSpPr>
        <p:spPr>
          <a:xfrm>
            <a:off x="5126251" y="4372046"/>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918F0667-FE37-4EDA-959C-6F28A39168CC}"/>
              </a:ext>
            </a:extLst>
          </p:cNvPr>
          <p:cNvSpPr/>
          <p:nvPr/>
        </p:nvSpPr>
        <p:spPr>
          <a:xfrm>
            <a:off x="5280519" y="3765980"/>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7</a:t>
            </a:r>
          </a:p>
        </p:txBody>
      </p:sp>
      <p:sp>
        <p:nvSpPr>
          <p:cNvPr id="30" name="Rectangle: Rounded Corners 29">
            <a:extLst>
              <a:ext uri="{FF2B5EF4-FFF2-40B4-BE49-F238E27FC236}">
                <a16:creationId xmlns:a16="http://schemas.microsoft.com/office/drawing/2014/main" id="{93BD24B8-9BCF-4304-9C03-10FA6A271FA5}"/>
              </a:ext>
            </a:extLst>
          </p:cNvPr>
          <p:cNvSpPr/>
          <p:nvPr/>
        </p:nvSpPr>
        <p:spPr>
          <a:xfrm>
            <a:off x="5280519" y="445969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42</a:t>
            </a:r>
          </a:p>
        </p:txBody>
      </p:sp>
      <p:sp>
        <p:nvSpPr>
          <p:cNvPr id="50" name="Rectangle: Rounded Corners 49">
            <a:extLst>
              <a:ext uri="{FF2B5EF4-FFF2-40B4-BE49-F238E27FC236}">
                <a16:creationId xmlns:a16="http://schemas.microsoft.com/office/drawing/2014/main" id="{A6446076-3075-4CAF-8D83-085DE170215D}"/>
              </a:ext>
            </a:extLst>
          </p:cNvPr>
          <p:cNvSpPr/>
          <p:nvPr/>
        </p:nvSpPr>
        <p:spPr>
          <a:xfrm>
            <a:off x="6729289" y="3754772"/>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p>
        </p:txBody>
      </p:sp>
      <p:sp>
        <p:nvSpPr>
          <p:cNvPr id="51" name="Rectangle: Rounded Corners 50">
            <a:extLst>
              <a:ext uri="{FF2B5EF4-FFF2-40B4-BE49-F238E27FC236}">
                <a16:creationId xmlns:a16="http://schemas.microsoft.com/office/drawing/2014/main" id="{27704D4A-46E5-4B49-9303-5269546D26BB}"/>
              </a:ext>
            </a:extLst>
          </p:cNvPr>
          <p:cNvSpPr/>
          <p:nvPr/>
        </p:nvSpPr>
        <p:spPr>
          <a:xfrm>
            <a:off x="6729289" y="4448487"/>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42</a:t>
            </a:r>
          </a:p>
        </p:txBody>
      </p:sp>
      <p:cxnSp>
        <p:nvCxnSpPr>
          <p:cNvPr id="52" name="Straight Connector 51">
            <a:extLst>
              <a:ext uri="{FF2B5EF4-FFF2-40B4-BE49-F238E27FC236}">
                <a16:creationId xmlns:a16="http://schemas.microsoft.com/office/drawing/2014/main" id="{5477419F-7997-4CE9-B3A3-8350E1FF5D33}"/>
              </a:ext>
            </a:extLst>
          </p:cNvPr>
          <p:cNvCxnSpPr>
            <a:cxnSpLocks/>
          </p:cNvCxnSpPr>
          <p:nvPr/>
        </p:nvCxnSpPr>
        <p:spPr>
          <a:xfrm>
            <a:off x="6543302" y="4339020"/>
            <a:ext cx="958278"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AFC5854-0500-465D-92E7-8EEDEBCB401C}"/>
              </a:ext>
            </a:extLst>
          </p:cNvPr>
          <p:cNvSpPr txBox="1"/>
          <p:nvPr/>
        </p:nvSpPr>
        <p:spPr>
          <a:xfrm>
            <a:off x="7680844" y="4064716"/>
            <a:ext cx="367408" cy="523220"/>
          </a:xfrm>
          <a:prstGeom prst="rect">
            <a:avLst/>
          </a:prstGeom>
          <a:noFill/>
        </p:spPr>
        <p:txBody>
          <a:bodyPr wrap="none" rtlCol="0">
            <a:spAutoFit/>
          </a:bodyPr>
          <a:lstStyle/>
          <a:p>
            <a:r>
              <a:rPr lang="en-US" sz="2800" dirty="0">
                <a:solidFill>
                  <a:schemeClr val="tx1">
                    <a:lumMod val="85000"/>
                    <a:lumOff val="15000"/>
                  </a:schemeClr>
                </a:solidFill>
                <a:latin typeface="+mj-lt"/>
              </a:rPr>
              <a:t>=</a:t>
            </a:r>
            <a:endParaRPr lang="fr-FR" sz="2800" dirty="0">
              <a:solidFill>
                <a:schemeClr val="tx1">
                  <a:lumMod val="85000"/>
                  <a:lumOff val="15000"/>
                </a:schemeClr>
              </a:solidFill>
              <a:latin typeface="+mj-lt"/>
            </a:endParaRPr>
          </a:p>
        </p:txBody>
      </p:sp>
      <p:sp>
        <p:nvSpPr>
          <p:cNvPr id="55" name="Rectangle: Rounded Corners 54">
            <a:extLst>
              <a:ext uri="{FF2B5EF4-FFF2-40B4-BE49-F238E27FC236}">
                <a16:creationId xmlns:a16="http://schemas.microsoft.com/office/drawing/2014/main" id="{9FF57735-2618-488C-B65F-B0009324D9A8}"/>
              </a:ext>
            </a:extLst>
          </p:cNvPr>
          <p:cNvSpPr/>
          <p:nvPr/>
        </p:nvSpPr>
        <p:spPr>
          <a:xfrm>
            <a:off x="8236542" y="372301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1</a:t>
            </a:r>
          </a:p>
        </p:txBody>
      </p:sp>
      <p:sp>
        <p:nvSpPr>
          <p:cNvPr id="56" name="Rectangle: Rounded Corners 55">
            <a:extLst>
              <a:ext uri="{FF2B5EF4-FFF2-40B4-BE49-F238E27FC236}">
                <a16:creationId xmlns:a16="http://schemas.microsoft.com/office/drawing/2014/main" id="{5A7197A9-82EC-40A3-846E-6AA7CB279E60}"/>
              </a:ext>
            </a:extLst>
          </p:cNvPr>
          <p:cNvSpPr/>
          <p:nvPr/>
        </p:nvSpPr>
        <p:spPr>
          <a:xfrm>
            <a:off x="8236542" y="4416731"/>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42</a:t>
            </a:r>
          </a:p>
        </p:txBody>
      </p:sp>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32586037-E979-4B2D-923A-B281336697B5}"/>
                  </a:ext>
                </a:extLst>
              </p:cNvPr>
              <p:cNvSpPr txBox="1"/>
              <p:nvPr/>
            </p:nvSpPr>
            <p:spPr>
              <a:xfrm>
                <a:off x="4759494" y="2274469"/>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7" name="TextBox 56">
                <a:extLst>
                  <a:ext uri="{FF2B5EF4-FFF2-40B4-BE49-F238E27FC236}">
                    <a16:creationId xmlns:a16="http://schemas.microsoft.com/office/drawing/2014/main" id="{32586037-E979-4B2D-923A-B281336697B5}"/>
                  </a:ext>
                </a:extLst>
              </p:cNvPr>
              <p:cNvSpPr txBox="1">
                <a:spLocks noRot="1" noChangeAspect="1" noMove="1" noResize="1" noEditPoints="1" noAdjustHandles="1" noChangeArrowheads="1" noChangeShapeType="1" noTextEdit="1"/>
              </p:cNvSpPr>
              <p:nvPr/>
            </p:nvSpPr>
            <p:spPr>
              <a:xfrm>
                <a:off x="4759494" y="2274469"/>
                <a:ext cx="548547" cy="523220"/>
              </a:xfrm>
              <a:prstGeom prst="rect">
                <a:avLst/>
              </a:prstGeom>
              <a:blipFill>
                <a:blip r:embed="rId6"/>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3DA43445-3B68-4264-9EF9-A87ACD8DD882}"/>
                  </a:ext>
                </a:extLst>
              </p:cNvPr>
              <p:cNvSpPr txBox="1"/>
              <p:nvPr/>
            </p:nvSpPr>
            <p:spPr>
              <a:xfrm>
                <a:off x="4751782" y="2944636"/>
                <a:ext cx="54854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solidFill>
                            <a:schemeClr val="tx1">
                              <a:lumMod val="65000"/>
                              <a:lumOff val="35000"/>
                            </a:schemeClr>
                          </a:solidFill>
                          <a:latin typeface="Cambria Math" panose="02040503050406030204" pitchFamily="18" charset="0"/>
                          <a:ea typeface="Cambria Math" panose="02040503050406030204" pitchFamily="18" charset="0"/>
                        </a:rPr>
                        <m:t>×</m:t>
                      </m:r>
                    </m:oMath>
                  </m:oMathPara>
                </a14:m>
                <a:endParaRPr lang="fr-FR" sz="2800" dirty="0">
                  <a:solidFill>
                    <a:schemeClr val="tx1">
                      <a:lumMod val="65000"/>
                      <a:lumOff val="35000"/>
                    </a:schemeClr>
                  </a:solidFill>
                  <a:latin typeface="+mj-lt"/>
                </a:endParaRPr>
              </a:p>
            </p:txBody>
          </p:sp>
        </mc:Choice>
        <mc:Fallback xmlns="">
          <p:sp>
            <p:nvSpPr>
              <p:cNvPr id="58" name="TextBox 57">
                <a:extLst>
                  <a:ext uri="{FF2B5EF4-FFF2-40B4-BE49-F238E27FC236}">
                    <a16:creationId xmlns:a16="http://schemas.microsoft.com/office/drawing/2014/main" id="{3DA43445-3B68-4264-9EF9-A87ACD8DD882}"/>
                  </a:ext>
                </a:extLst>
              </p:cNvPr>
              <p:cNvSpPr txBox="1">
                <a:spLocks noRot="1" noChangeAspect="1" noMove="1" noResize="1" noEditPoints="1" noAdjustHandles="1" noChangeArrowheads="1" noChangeShapeType="1" noTextEdit="1"/>
              </p:cNvSpPr>
              <p:nvPr/>
            </p:nvSpPr>
            <p:spPr>
              <a:xfrm>
                <a:off x="4751782" y="2944636"/>
                <a:ext cx="548547" cy="523220"/>
              </a:xfrm>
              <a:prstGeom prst="rect">
                <a:avLst/>
              </a:prstGeom>
              <a:blipFill>
                <a:blip r:embed="rId7"/>
                <a:stretch>
                  <a:fillRect/>
                </a:stretch>
              </a:blipFill>
            </p:spPr>
            <p:txBody>
              <a:bodyPr/>
              <a:lstStyle/>
              <a:p>
                <a:r>
                  <a:rPr lang="fr-FR">
                    <a:noFill/>
                  </a:rPr>
                  <a:t> </a:t>
                </a:r>
              </a:p>
            </p:txBody>
          </p:sp>
        </mc:Fallback>
      </mc:AlternateContent>
      <p:sp>
        <p:nvSpPr>
          <p:cNvPr id="59" name="Rectangle: Rounded Corners 58">
            <a:extLst>
              <a:ext uri="{FF2B5EF4-FFF2-40B4-BE49-F238E27FC236}">
                <a16:creationId xmlns:a16="http://schemas.microsoft.com/office/drawing/2014/main" id="{62935548-AEEB-4927-82C4-128A14D58DE4}"/>
              </a:ext>
            </a:extLst>
          </p:cNvPr>
          <p:cNvSpPr/>
          <p:nvPr/>
        </p:nvSpPr>
        <p:spPr>
          <a:xfrm>
            <a:off x="5262039" y="2941736"/>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7</a:t>
            </a:r>
          </a:p>
        </p:txBody>
      </p:sp>
      <p:sp>
        <p:nvSpPr>
          <p:cNvPr id="60" name="Rectangle: Rounded Corners 59">
            <a:extLst>
              <a:ext uri="{FF2B5EF4-FFF2-40B4-BE49-F238E27FC236}">
                <a16:creationId xmlns:a16="http://schemas.microsoft.com/office/drawing/2014/main" id="{3F9ED22F-1063-4EBD-953C-6E30156FC564}"/>
              </a:ext>
            </a:extLst>
          </p:cNvPr>
          <p:cNvSpPr/>
          <p:nvPr/>
        </p:nvSpPr>
        <p:spPr>
          <a:xfrm>
            <a:off x="5273923" y="2251595"/>
            <a:ext cx="667387" cy="494809"/>
          </a:xfrm>
          <a:prstGeom prst="roundRect">
            <a:avLst/>
          </a:prstGeom>
          <a:solidFill>
            <a:srgbClr val="74C27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7</a:t>
            </a:r>
          </a:p>
        </p:txBody>
      </p:sp>
      <p:grpSp>
        <p:nvGrpSpPr>
          <p:cNvPr id="2" name="Group 1">
            <a:extLst>
              <a:ext uri="{FF2B5EF4-FFF2-40B4-BE49-F238E27FC236}">
                <a16:creationId xmlns:a16="http://schemas.microsoft.com/office/drawing/2014/main" id="{F8A8722A-93EB-A0CC-DFBB-9C79FE5DE59D}"/>
              </a:ext>
            </a:extLst>
          </p:cNvPr>
          <p:cNvGrpSpPr/>
          <p:nvPr/>
        </p:nvGrpSpPr>
        <p:grpSpPr>
          <a:xfrm>
            <a:off x="5260062" y="2232369"/>
            <a:ext cx="3641890" cy="2720158"/>
            <a:chOff x="5271937" y="2244244"/>
            <a:chExt cx="3641890" cy="2720158"/>
          </a:xfrm>
        </p:grpSpPr>
        <p:sp>
          <p:nvSpPr>
            <p:cNvPr id="61" name="Rectangle: Rounded Corners 60">
              <a:extLst>
                <a:ext uri="{FF2B5EF4-FFF2-40B4-BE49-F238E27FC236}">
                  <a16:creationId xmlns:a16="http://schemas.microsoft.com/office/drawing/2014/main" id="{467ED751-7C44-919E-4568-FC0D4C065ACE}"/>
                </a:ext>
              </a:extLst>
            </p:cNvPr>
            <p:cNvSpPr/>
            <p:nvPr/>
          </p:nvSpPr>
          <p:spPr>
            <a:xfrm>
              <a:off x="7972117" y="29343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2" name="Rectangle: Rounded Corners 61">
              <a:extLst>
                <a:ext uri="{FF2B5EF4-FFF2-40B4-BE49-F238E27FC236}">
                  <a16:creationId xmlns:a16="http://schemas.microsoft.com/office/drawing/2014/main" id="{94C176B2-12EC-0F33-5160-E605B188366C}"/>
                </a:ext>
              </a:extLst>
            </p:cNvPr>
            <p:cNvSpPr/>
            <p:nvPr/>
          </p:nvSpPr>
          <p:spPr>
            <a:xfrm>
              <a:off x="7984001" y="224424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3" name="Rectangle: Rounded Corners 62">
              <a:extLst>
                <a:ext uri="{FF2B5EF4-FFF2-40B4-BE49-F238E27FC236}">
                  <a16:creationId xmlns:a16="http://schemas.microsoft.com/office/drawing/2014/main" id="{5722D1C6-76CE-5940-8C03-0862CC98BD41}"/>
                </a:ext>
              </a:extLst>
            </p:cNvPr>
            <p:cNvSpPr/>
            <p:nvPr/>
          </p:nvSpPr>
          <p:spPr>
            <a:xfrm>
              <a:off x="5290417" y="3775878"/>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4" name="Rectangle: Rounded Corners 63">
              <a:extLst>
                <a:ext uri="{FF2B5EF4-FFF2-40B4-BE49-F238E27FC236}">
                  <a16:creationId xmlns:a16="http://schemas.microsoft.com/office/drawing/2014/main" id="{90ACB215-1576-6463-8981-0E07646A76B5}"/>
                </a:ext>
              </a:extLst>
            </p:cNvPr>
            <p:cNvSpPr/>
            <p:nvPr/>
          </p:nvSpPr>
          <p:spPr>
            <a:xfrm>
              <a:off x="5290417" y="446959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5" name="Rectangle: Rounded Corners 64">
              <a:extLst>
                <a:ext uri="{FF2B5EF4-FFF2-40B4-BE49-F238E27FC236}">
                  <a16:creationId xmlns:a16="http://schemas.microsoft.com/office/drawing/2014/main" id="{CA01FE42-BE61-9BAC-CB9A-4354B6001A26}"/>
                </a:ext>
              </a:extLst>
            </p:cNvPr>
            <p:cNvSpPr/>
            <p:nvPr/>
          </p:nvSpPr>
          <p:spPr>
            <a:xfrm>
              <a:off x="6739187" y="3764670"/>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6" name="Rectangle: Rounded Corners 65">
              <a:extLst>
                <a:ext uri="{FF2B5EF4-FFF2-40B4-BE49-F238E27FC236}">
                  <a16:creationId xmlns:a16="http://schemas.microsoft.com/office/drawing/2014/main" id="{80C2D7FC-5772-096F-57F1-1528A2031861}"/>
                </a:ext>
              </a:extLst>
            </p:cNvPr>
            <p:cNvSpPr/>
            <p:nvPr/>
          </p:nvSpPr>
          <p:spPr>
            <a:xfrm>
              <a:off x="6739187" y="4458385"/>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7" name="Rectangle: Rounded Corners 66">
              <a:extLst>
                <a:ext uri="{FF2B5EF4-FFF2-40B4-BE49-F238E27FC236}">
                  <a16:creationId xmlns:a16="http://schemas.microsoft.com/office/drawing/2014/main" id="{A033145D-15DC-8736-8AD9-76115E4E969B}"/>
                </a:ext>
              </a:extLst>
            </p:cNvPr>
            <p:cNvSpPr/>
            <p:nvPr/>
          </p:nvSpPr>
          <p:spPr>
            <a:xfrm>
              <a:off x="8246440" y="373291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8" name="Rectangle: Rounded Corners 67">
              <a:extLst>
                <a:ext uri="{FF2B5EF4-FFF2-40B4-BE49-F238E27FC236}">
                  <a16:creationId xmlns:a16="http://schemas.microsoft.com/office/drawing/2014/main" id="{634020AB-7038-B2D7-5615-A0E904BC4D04}"/>
                </a:ext>
              </a:extLst>
            </p:cNvPr>
            <p:cNvSpPr/>
            <p:nvPr/>
          </p:nvSpPr>
          <p:spPr>
            <a:xfrm>
              <a:off x="8246440" y="4426629"/>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69" name="Rectangle: Rounded Corners 68">
              <a:extLst>
                <a:ext uri="{FF2B5EF4-FFF2-40B4-BE49-F238E27FC236}">
                  <a16:creationId xmlns:a16="http://schemas.microsoft.com/office/drawing/2014/main" id="{40D23050-2F6D-416C-2674-8C5029701F81}"/>
                </a:ext>
              </a:extLst>
            </p:cNvPr>
            <p:cNvSpPr/>
            <p:nvPr/>
          </p:nvSpPr>
          <p:spPr>
            <a:xfrm>
              <a:off x="5271937" y="2951634"/>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70" name="Rectangle: Rounded Corners 69">
              <a:extLst>
                <a:ext uri="{FF2B5EF4-FFF2-40B4-BE49-F238E27FC236}">
                  <a16:creationId xmlns:a16="http://schemas.microsoft.com/office/drawing/2014/main" id="{C8612A1A-EBE0-8229-F518-34C735662D39}"/>
                </a:ext>
              </a:extLst>
            </p:cNvPr>
            <p:cNvSpPr/>
            <p:nvPr/>
          </p:nvSpPr>
          <p:spPr>
            <a:xfrm>
              <a:off x="5283821" y="2261493"/>
              <a:ext cx="667387" cy="494809"/>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grpSp>
    </p:spTree>
    <p:custDataLst>
      <p:tags r:id="rId1"/>
    </p:custDataLst>
    <p:extLst>
      <p:ext uri="{BB962C8B-B14F-4D97-AF65-F5344CB8AC3E}">
        <p14:creationId xmlns:p14="http://schemas.microsoft.com/office/powerpoint/2010/main" val="77741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9" grpId="0" animBg="1"/>
      <p:bldP spid="30" grpId="0" animBg="1"/>
      <p:bldP spid="50" grpId="0" animBg="1"/>
      <p:bldP spid="51" grpId="0" animBg="1"/>
      <p:bldP spid="55" grpId="0" animBg="1"/>
      <p:bldP spid="56" grpId="0" animBg="1"/>
      <p:bldP spid="59" grpId="0" animBg="1"/>
      <p:bldP spid="6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Objectifs d’apprentissage</a:t>
            </a:r>
            <a:endParaRPr kumimoji="0" lang="fr-FR" sz="3200" b="0" i="0" u="none" strike="noStrike" kern="0" cap="none" spc="0" normalizeH="0" baseline="0" dirty="0">
              <a:ln>
                <a:noFill/>
              </a:ln>
              <a:solidFill>
                <a:prstClr val="white"/>
              </a:solidFill>
              <a:effectLst/>
              <a:uLnTx/>
              <a:uFillTx/>
              <a:latin typeface="Arial"/>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3" y="1345111"/>
            <a:ext cx="11605959" cy="5174959"/>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Soustraction des fractions</a:t>
            </a:r>
            <a:endParaRPr lang="fr-FR" b="1" dirty="0">
              <a:solidFill>
                <a:srgbClr val="3A729A"/>
              </a:solidFill>
              <a:latin typeface="Comic Sans MS" panose="030F0702030302020204" pitchFamily="66" charset="0"/>
            </a:endParaRPr>
          </a:p>
          <a:p>
            <a:pPr marL="514350" lvl="7" indent="457200">
              <a:lnSpc>
                <a:spcPct val="150000"/>
              </a:lnSpc>
              <a:buClr>
                <a:srgbClr val="0076A3"/>
              </a:buClr>
              <a:buSzPct val="100000"/>
              <a:buFont typeface="Arial"/>
              <a:buAutoNum type="arabicPeriod"/>
            </a:pPr>
            <a:r>
              <a:rPr lang="fr-FR" sz="2800" dirty="0">
                <a:solidFill>
                  <a:schemeClr val="tx1">
                    <a:lumMod val="65000"/>
                    <a:lumOff val="35000"/>
                  </a:schemeClr>
                </a:solidFill>
                <a:latin typeface="Comic Sans MS"/>
              </a:rPr>
              <a:t>Soustraire des fractions</a:t>
            </a:r>
            <a:endParaRPr lang="en-US" sz="2800" dirty="0">
              <a:solidFill>
                <a:schemeClr val="tx1">
                  <a:lumMod val="65000"/>
                  <a:lumOff val="35000"/>
                </a:schemeClr>
              </a:solidFill>
              <a:latin typeface="Comic Sans MS"/>
            </a:endParaRP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Soustraire deux fractions</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Soustraire un nombre d’une fraction et vice versa</a:t>
            </a:r>
          </a:p>
          <a:p>
            <a:pPr marL="857250" lvl="7" indent="573088">
              <a:lnSpc>
                <a:spcPct val="150000"/>
              </a:lnSpc>
              <a:buClr>
                <a:srgbClr val="0076A3"/>
              </a:buClr>
              <a:buSzPct val="100000"/>
              <a:buFont typeface="Arial" panose="020B0604020202020204" pitchFamily="34" charset="0"/>
              <a:buChar char="•"/>
            </a:pPr>
            <a:r>
              <a:rPr lang="fr-FR" sz="2400" dirty="0">
                <a:solidFill>
                  <a:prstClr val="black">
                    <a:lumMod val="65000"/>
                    <a:lumOff val="35000"/>
                  </a:prstClr>
                </a:solidFill>
                <a:latin typeface="Comic Sans MS"/>
              </a:rPr>
              <a:t>Compléter une fraction à l’entier le plus proche </a:t>
            </a:r>
          </a:p>
          <a:p>
            <a:pPr>
              <a:spcBef>
                <a:spcPts val="1400"/>
              </a:spcBef>
              <a:buSzPts val="2000"/>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25776766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 le problème suivant.</a:t>
            </a:r>
            <a:endParaRPr lang="fr-FR"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243" name="TextBox 242">
                <a:extLst>
                  <a:ext uri="{FF2B5EF4-FFF2-40B4-BE49-F238E27FC236}">
                    <a16:creationId xmlns:a16="http://schemas.microsoft.com/office/drawing/2014/main" id="{8D5B387B-0A95-9E55-6423-493BAE722E4C}"/>
                  </a:ext>
                </a:extLst>
              </p:cNvPr>
              <p:cNvSpPr txBox="1"/>
              <p:nvPr/>
            </p:nvSpPr>
            <p:spPr>
              <a:xfrm>
                <a:off x="444635" y="1347849"/>
                <a:ext cx="8890560" cy="2567819"/>
              </a:xfrm>
              <a:prstGeom prst="rect">
                <a:avLst/>
              </a:prstGeom>
              <a:noFill/>
            </p:spPr>
            <p:txBody>
              <a:bodyPr wrap="square">
                <a:spAutoFit/>
              </a:bodyPr>
              <a:lstStyle/>
              <a:p>
                <a:pPr>
                  <a:lnSpc>
                    <a:spcPct val="150000"/>
                  </a:lnSpc>
                </a:pPr>
                <a:r>
                  <a:rPr lang="fr-FR" sz="2800" dirty="0">
                    <a:solidFill>
                      <a:schemeClr val="tx1">
                        <a:lumMod val="65000"/>
                        <a:lumOff val="35000"/>
                      </a:schemeClr>
                    </a:solidFill>
                    <a:effectLst/>
                    <a:latin typeface="+mj-lt"/>
                    <a:ea typeface="Calibri" panose="020F0502020204030204" pitchFamily="34" charset="0"/>
                  </a:rPr>
                  <a:t>Samantha avait les </a:t>
                </a:r>
                <a14:m>
                  <m:oMath xmlns:m="http://schemas.openxmlformats.org/officeDocument/2006/math">
                    <m:f>
                      <m:fPr>
                        <m:ctrlPr>
                          <a:rPr lang="fr-FR" sz="2800" i="1">
                            <a:solidFill>
                              <a:schemeClr val="tx1">
                                <a:lumMod val="65000"/>
                                <a:lumOff val="35000"/>
                              </a:schemeClr>
                            </a:solidFill>
                            <a:effectLst/>
                            <a:latin typeface="Cambria Math" panose="02040503050406030204" pitchFamily="18" charset="0"/>
                            <a:cs typeface="Times New Roman" panose="02020603050405020304" pitchFamily="18" charset="0"/>
                          </a:rPr>
                        </m:ctrlPr>
                      </m:fPr>
                      <m:num>
                        <m:r>
                          <a:rPr lang="fr-FR"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11</m:t>
                        </m:r>
                      </m:num>
                      <m:den>
                        <m:r>
                          <a:rPr lang="fr-FR"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12</m:t>
                        </m:r>
                      </m:den>
                    </m:f>
                    <m:r>
                      <a:rPr lang="fr-FR"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 </m:t>
                    </m:r>
                  </m:oMath>
                </a14:m>
                <a:r>
                  <a:rPr lang="fr-FR" sz="2800" dirty="0">
                    <a:solidFill>
                      <a:schemeClr val="tx1">
                        <a:lumMod val="65000"/>
                        <a:lumOff val="35000"/>
                      </a:schemeClr>
                    </a:solidFill>
                    <a:effectLst/>
                    <a:latin typeface="+mj-lt"/>
                    <a:ea typeface="Times New Roman" panose="02020603050405020304" pitchFamily="18" charset="0"/>
                  </a:rPr>
                  <a:t> d’un paquet de biscuits. Elle donna</a:t>
                </a:r>
                <a:r>
                  <a:rPr lang="fr-FR" sz="2800" dirty="0">
                    <a:solidFill>
                      <a:schemeClr val="tx1">
                        <a:lumMod val="65000"/>
                        <a:lumOff val="35000"/>
                      </a:schemeClr>
                    </a:solidFill>
                    <a:effectLst/>
                    <a:latin typeface="+mj-lt"/>
                    <a:ea typeface="Calibri" panose="020F0502020204030204" pitchFamily="34" charset="0"/>
                  </a:rPr>
                  <a:t> </a:t>
                </a:r>
                <a14:m>
                  <m:oMath xmlns:m="http://schemas.openxmlformats.org/officeDocument/2006/math">
                    <m:f>
                      <m:fPr>
                        <m:ctrlPr>
                          <a:rPr lang="fr-FR" sz="2800" i="1">
                            <a:solidFill>
                              <a:schemeClr val="tx1">
                                <a:lumMod val="65000"/>
                                <a:lumOff val="35000"/>
                              </a:schemeClr>
                            </a:solidFill>
                            <a:effectLst/>
                            <a:latin typeface="Cambria Math" panose="02040503050406030204" pitchFamily="18" charset="0"/>
                            <a:cs typeface="Times New Roman" panose="02020603050405020304" pitchFamily="18" charset="0"/>
                          </a:rPr>
                        </m:ctrlPr>
                      </m:fPr>
                      <m:num>
                        <m:r>
                          <a:rPr lang="fr-FR"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1</m:t>
                        </m:r>
                      </m:num>
                      <m:den>
                        <m:r>
                          <a:rPr lang="fr-FR" sz="2800" i="1">
                            <a:solidFill>
                              <a:schemeClr val="tx1">
                                <a:lumMod val="65000"/>
                                <a:lumOff val="35000"/>
                              </a:schemeClr>
                            </a:solidFill>
                            <a:effectLst/>
                            <a:latin typeface="Cambria Math" panose="02040503050406030204" pitchFamily="18" charset="0"/>
                            <a:ea typeface="Calibri" panose="020F0502020204030204" pitchFamily="34" charset="0"/>
                            <a:cs typeface="Times New Roman" panose="02020603050405020304" pitchFamily="18" charset="0"/>
                          </a:rPr>
                          <m:t>6</m:t>
                        </m:r>
                      </m:den>
                    </m:f>
                  </m:oMath>
                </a14:m>
                <a:r>
                  <a:rPr lang="fr-FR" sz="2800" dirty="0">
                    <a:solidFill>
                      <a:schemeClr val="tx1">
                        <a:lumMod val="65000"/>
                        <a:lumOff val="35000"/>
                      </a:schemeClr>
                    </a:solidFill>
                    <a:effectLst/>
                    <a:latin typeface="+mj-lt"/>
                    <a:ea typeface="Times New Roman" panose="02020603050405020304" pitchFamily="18" charset="0"/>
                  </a:rPr>
                  <a:t> du paquet de biscuits à </a:t>
                </a:r>
                <a:r>
                  <a:rPr lang="fr-FR" sz="2800" dirty="0" err="1">
                    <a:solidFill>
                      <a:schemeClr val="tx1">
                        <a:lumMod val="65000"/>
                        <a:lumOff val="35000"/>
                      </a:schemeClr>
                    </a:solidFill>
                    <a:effectLst/>
                    <a:latin typeface="+mj-lt"/>
                    <a:ea typeface="Times New Roman" panose="02020603050405020304" pitchFamily="18" charset="0"/>
                  </a:rPr>
                  <a:t>Reem</a:t>
                </a:r>
                <a:r>
                  <a:rPr lang="fr-FR" sz="2800" dirty="0">
                    <a:solidFill>
                      <a:schemeClr val="tx1">
                        <a:lumMod val="65000"/>
                        <a:lumOff val="35000"/>
                      </a:schemeClr>
                    </a:solidFill>
                    <a:effectLst/>
                    <a:latin typeface="+mj-lt"/>
                    <a:ea typeface="Times New Roman" panose="02020603050405020304" pitchFamily="18" charset="0"/>
                  </a:rPr>
                  <a:t> et </a:t>
                </a:r>
                <a14:m>
                  <m:oMath xmlns:m="http://schemas.openxmlformats.org/officeDocument/2006/math">
                    <m:f>
                      <m:fPr>
                        <m:ctrlPr>
                          <a:rPr lang="fr-FR"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fr-FR" sz="2800" i="1">
                            <a:solidFill>
                              <a:schemeClr val="tx1">
                                <a:lumMod val="65000"/>
                                <a:lumOff val="35000"/>
                              </a:schemeClr>
                            </a:solidFill>
                            <a:effectLst/>
                            <a:latin typeface="Cambria Math" panose="02040503050406030204" pitchFamily="18" charset="0"/>
                            <a:ea typeface="Times New Roman" panose="02020603050405020304" pitchFamily="18" charset="0"/>
                            <a:cs typeface="Times New Roman" panose="02020603050405020304" pitchFamily="18" charset="0"/>
                          </a:rPr>
                          <m:t>4</m:t>
                        </m:r>
                      </m:den>
                    </m:f>
                  </m:oMath>
                </a14:m>
                <a:r>
                  <a:rPr lang="fr-FR" sz="2800" dirty="0">
                    <a:solidFill>
                      <a:schemeClr val="tx1">
                        <a:lumMod val="65000"/>
                        <a:lumOff val="35000"/>
                      </a:schemeClr>
                    </a:solidFill>
                    <a:effectLst/>
                    <a:latin typeface="+mj-lt"/>
                    <a:ea typeface="Times New Roman" panose="02020603050405020304" pitchFamily="18" charset="0"/>
                  </a:rPr>
                  <a:t> du paquet à Lana.</a:t>
                </a:r>
                <a:endParaRPr lang="fr-FR" sz="2800" dirty="0">
                  <a:solidFill>
                    <a:schemeClr val="tx1">
                      <a:lumMod val="65000"/>
                      <a:lumOff val="35000"/>
                    </a:schemeClr>
                  </a:solidFill>
                  <a:latin typeface="+mj-lt"/>
                </a:endParaRPr>
              </a:p>
            </p:txBody>
          </p:sp>
        </mc:Choice>
        <mc:Fallback xmlns="">
          <p:sp>
            <p:nvSpPr>
              <p:cNvPr id="243" name="TextBox 242">
                <a:extLst>
                  <a:ext uri="{FF2B5EF4-FFF2-40B4-BE49-F238E27FC236}">
                    <a16:creationId xmlns:a16="http://schemas.microsoft.com/office/drawing/2014/main" id="{8D5B387B-0A95-9E55-6423-493BAE722E4C}"/>
                  </a:ext>
                </a:extLst>
              </p:cNvPr>
              <p:cNvSpPr txBox="1">
                <a:spLocks noRot="1" noChangeAspect="1" noMove="1" noResize="1" noEditPoints="1" noAdjustHandles="1" noChangeArrowheads="1" noChangeShapeType="1" noTextEdit="1"/>
              </p:cNvSpPr>
              <p:nvPr/>
            </p:nvSpPr>
            <p:spPr>
              <a:xfrm>
                <a:off x="444635" y="1347849"/>
                <a:ext cx="8890560" cy="2567819"/>
              </a:xfrm>
              <a:prstGeom prst="rect">
                <a:avLst/>
              </a:prstGeom>
              <a:blipFill>
                <a:blip r:embed="rId4"/>
                <a:stretch>
                  <a:fillRect l="-1440" r="-892" b="-3088"/>
                </a:stretch>
              </a:blipFill>
            </p:spPr>
            <p:txBody>
              <a:bodyPr/>
              <a:lstStyle/>
              <a:p>
                <a:r>
                  <a:rPr lang="fr-FR">
                    <a:noFill/>
                  </a:rPr>
                  <a:t> </a:t>
                </a:r>
              </a:p>
            </p:txBody>
          </p:sp>
        </mc:Fallback>
      </mc:AlternateContent>
      <p:sp>
        <p:nvSpPr>
          <p:cNvPr id="244" name="TextBox 243">
            <a:extLst>
              <a:ext uri="{FF2B5EF4-FFF2-40B4-BE49-F238E27FC236}">
                <a16:creationId xmlns:a16="http://schemas.microsoft.com/office/drawing/2014/main" id="{695A93E2-9225-4AEE-EFE5-680039C97397}"/>
              </a:ext>
            </a:extLst>
          </p:cNvPr>
          <p:cNvSpPr txBox="1"/>
          <p:nvPr/>
        </p:nvSpPr>
        <p:spPr>
          <a:xfrm>
            <a:off x="-4220" y="4101497"/>
            <a:ext cx="5974079" cy="1313501"/>
          </a:xfrm>
          <a:prstGeom prst="rect">
            <a:avLst/>
          </a:prstGeom>
          <a:noFill/>
        </p:spPr>
        <p:txBody>
          <a:bodyPr wrap="square">
            <a:spAutoFit/>
          </a:bodyPr>
          <a:lstStyle/>
          <a:p>
            <a:pPr marL="457200">
              <a:lnSpc>
                <a:spcPct val="150000"/>
              </a:lnSpc>
              <a:spcAft>
                <a:spcPts val="8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Quelle fraction du paquet de biscuits lui reste-t-il ?</a:t>
            </a:r>
            <a:endPar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pic>
        <p:nvPicPr>
          <p:cNvPr id="142" name="Picture 141">
            <a:extLst>
              <a:ext uri="{FF2B5EF4-FFF2-40B4-BE49-F238E27FC236}">
                <a16:creationId xmlns:a16="http://schemas.microsoft.com/office/drawing/2014/main" id="{5367C578-858A-37DA-BDDB-2B24F37AFC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06445" y="1333987"/>
            <a:ext cx="2186298" cy="1294913"/>
          </a:xfrm>
          <a:prstGeom prst="rect">
            <a:avLst/>
          </a:prstGeom>
        </p:spPr>
      </p:pic>
      <p:grpSp>
        <p:nvGrpSpPr>
          <p:cNvPr id="7" name="Group 6">
            <a:extLst>
              <a:ext uri="{FF2B5EF4-FFF2-40B4-BE49-F238E27FC236}">
                <a16:creationId xmlns:a16="http://schemas.microsoft.com/office/drawing/2014/main" id="{69EE3633-8084-4DE9-8C74-2A810BD90DF6}"/>
              </a:ext>
            </a:extLst>
          </p:cNvPr>
          <p:cNvGrpSpPr/>
          <p:nvPr/>
        </p:nvGrpSpPr>
        <p:grpSpPr>
          <a:xfrm>
            <a:off x="6041109" y="4133043"/>
            <a:ext cx="1143000" cy="1300309"/>
            <a:chOff x="5623560" y="4326210"/>
            <a:chExt cx="1143000" cy="1300309"/>
          </a:xfrm>
        </p:grpSpPr>
        <p:sp>
          <p:nvSpPr>
            <p:cNvPr id="3" name="Rectangle: Rounded Corners 2">
              <a:extLst>
                <a:ext uri="{FF2B5EF4-FFF2-40B4-BE49-F238E27FC236}">
                  <a16:creationId xmlns:a16="http://schemas.microsoft.com/office/drawing/2014/main" id="{3062C7C4-0B96-4F9C-B9F6-F97BF8C51880}"/>
                </a:ext>
              </a:extLst>
            </p:cNvPr>
            <p:cNvSpPr/>
            <p:nvPr/>
          </p:nvSpPr>
          <p:spPr>
            <a:xfrm>
              <a:off x="5852160" y="5140194"/>
              <a:ext cx="685800" cy="486325"/>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fr-FR" sz="2800"/>
            </a:p>
          </p:txBody>
        </p:sp>
        <p:sp>
          <p:nvSpPr>
            <p:cNvPr id="17" name="Rectangle: Rounded Corners 16">
              <a:extLst>
                <a:ext uri="{FF2B5EF4-FFF2-40B4-BE49-F238E27FC236}">
                  <a16:creationId xmlns:a16="http://schemas.microsoft.com/office/drawing/2014/main" id="{5E1AAB0D-C57C-4B9C-8D70-95C42D0ADB89}"/>
                </a:ext>
              </a:extLst>
            </p:cNvPr>
            <p:cNvSpPr/>
            <p:nvPr/>
          </p:nvSpPr>
          <p:spPr>
            <a:xfrm>
              <a:off x="5852160" y="4326210"/>
              <a:ext cx="685800" cy="486325"/>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fr-FR" sz="2800"/>
            </a:p>
          </p:txBody>
        </p:sp>
        <p:cxnSp>
          <p:nvCxnSpPr>
            <p:cNvPr id="5" name="Straight Connector 4">
              <a:extLst>
                <a:ext uri="{FF2B5EF4-FFF2-40B4-BE49-F238E27FC236}">
                  <a16:creationId xmlns:a16="http://schemas.microsoft.com/office/drawing/2014/main" id="{87ACD628-160D-4836-B754-04BEE949FEBA}"/>
                </a:ext>
              </a:extLst>
            </p:cNvPr>
            <p:cNvCxnSpPr>
              <a:cxnSpLocks/>
            </p:cNvCxnSpPr>
            <p:nvPr/>
          </p:nvCxnSpPr>
          <p:spPr>
            <a:xfrm>
              <a:off x="5623560" y="4968240"/>
              <a:ext cx="114300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5223167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oogle Shape;222;p10">
            <a:extLst>
              <a:ext uri="{FF2B5EF4-FFF2-40B4-BE49-F238E27FC236}">
                <a16:creationId xmlns:a16="http://schemas.microsoft.com/office/drawing/2014/main" id="{5233F495-E063-4FC7-AE17-504E9DE6ED45}"/>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Résolvez le problème suivant.</a:t>
            </a:r>
            <a:endParaRPr lang="fr-FR" sz="3200" dirty="0">
              <a:solidFill>
                <a:schemeClr val="bg1"/>
              </a:solidFill>
              <a:sym typeface="Comic Sans MS"/>
            </a:endParaRPr>
          </a:p>
        </p:txBody>
      </p:sp>
      <mc:AlternateContent xmlns:mc="http://schemas.openxmlformats.org/markup-compatibility/2006" xmlns:a14="http://schemas.microsoft.com/office/drawing/2010/main">
        <mc:Choice Requires="a14">
          <p:sp>
            <p:nvSpPr>
              <p:cNvPr id="243" name="TextBox 242">
                <a:extLst>
                  <a:ext uri="{FF2B5EF4-FFF2-40B4-BE49-F238E27FC236}">
                    <a16:creationId xmlns:a16="http://schemas.microsoft.com/office/drawing/2014/main" id="{8D5B387B-0A95-9E55-6423-493BAE722E4C}"/>
                  </a:ext>
                </a:extLst>
              </p:cNvPr>
              <p:cNvSpPr txBox="1"/>
              <p:nvPr/>
            </p:nvSpPr>
            <p:spPr>
              <a:xfrm>
                <a:off x="481847" y="1382848"/>
                <a:ext cx="10843403" cy="1878784"/>
              </a:xfrm>
              <a:prstGeom prst="rect">
                <a:avLst/>
              </a:prstGeom>
              <a:noFill/>
            </p:spPr>
            <p:txBody>
              <a:bodyPr wrap="square">
                <a:spAutoFit/>
              </a:bodyPr>
              <a:lstStyle/>
              <a:p>
                <a:pPr>
                  <a:lnSpc>
                    <a:spcPct val="150000"/>
                  </a:lnSpc>
                </a:pPr>
                <a:r>
                  <a:rPr lang="fr-FR" sz="2800" dirty="0">
                    <a:solidFill>
                      <a:schemeClr val="tx1">
                        <a:lumMod val="65000"/>
                        <a:lumOff val="35000"/>
                      </a:schemeClr>
                    </a:solidFill>
                    <a:latin typeface="+mj-lt"/>
                    <a:ea typeface="Calibri" panose="020F0502020204030204" pitchFamily="34" charset="0"/>
                  </a:rPr>
                  <a:t>Samantha avait les </a:t>
                </a:r>
                <a14:m>
                  <m:oMath xmlns:m="http://schemas.openxmlformats.org/officeDocument/2006/math">
                    <m:f>
                      <m:fPr>
                        <m:ctrlPr>
                          <a:rPr lang="fr-FR" sz="2800" i="1">
                            <a:solidFill>
                              <a:schemeClr val="tx1">
                                <a:lumMod val="65000"/>
                                <a:lumOff val="35000"/>
                              </a:schemeClr>
                            </a:solidFill>
                            <a:latin typeface="Cambria Math" panose="02040503050406030204" pitchFamily="18" charset="0"/>
                            <a:cs typeface="Times New Roman" panose="02020603050405020304" pitchFamily="18" charset="0"/>
                          </a:rPr>
                        </m:ctrlPr>
                      </m:fPr>
                      <m:num>
                        <m:r>
                          <a:rPr lang="fr-FR" sz="2800" i="1">
                            <a:solidFill>
                              <a:schemeClr val="tx1">
                                <a:lumMod val="65000"/>
                                <a:lumOff val="35000"/>
                              </a:schemeClr>
                            </a:solidFill>
                            <a:latin typeface="Cambria Math" panose="02040503050406030204" pitchFamily="18" charset="0"/>
                            <a:ea typeface="Calibri" panose="020F0502020204030204" pitchFamily="34" charset="0"/>
                            <a:cs typeface="Times New Roman" panose="02020603050405020304" pitchFamily="18" charset="0"/>
                          </a:rPr>
                          <m:t>11</m:t>
                        </m:r>
                      </m:num>
                      <m:den>
                        <m:r>
                          <a:rPr lang="fr-FR" sz="2800" i="1">
                            <a:solidFill>
                              <a:schemeClr val="tx1">
                                <a:lumMod val="65000"/>
                                <a:lumOff val="35000"/>
                              </a:schemeClr>
                            </a:solidFill>
                            <a:latin typeface="Cambria Math" panose="02040503050406030204" pitchFamily="18" charset="0"/>
                            <a:ea typeface="Calibri" panose="020F0502020204030204" pitchFamily="34" charset="0"/>
                            <a:cs typeface="Times New Roman" panose="02020603050405020304" pitchFamily="18" charset="0"/>
                          </a:rPr>
                          <m:t>12</m:t>
                        </m:r>
                      </m:den>
                    </m:f>
                    <m:r>
                      <a:rPr lang="fr-FR" sz="2800" i="1">
                        <a:solidFill>
                          <a:schemeClr val="tx1">
                            <a:lumMod val="65000"/>
                            <a:lumOff val="35000"/>
                          </a:schemeClr>
                        </a:solidFill>
                        <a:latin typeface="Cambria Math" panose="02040503050406030204" pitchFamily="18" charset="0"/>
                        <a:ea typeface="Calibri" panose="020F0502020204030204" pitchFamily="34" charset="0"/>
                        <a:cs typeface="Times New Roman" panose="02020603050405020304" pitchFamily="18" charset="0"/>
                      </a:rPr>
                      <m:t> </m:t>
                    </m:r>
                  </m:oMath>
                </a14:m>
                <a:r>
                  <a:rPr lang="fr-FR" sz="2800" dirty="0">
                    <a:solidFill>
                      <a:schemeClr val="tx1">
                        <a:lumMod val="65000"/>
                        <a:lumOff val="35000"/>
                      </a:schemeClr>
                    </a:solidFill>
                    <a:latin typeface="+mj-lt"/>
                    <a:ea typeface="Times New Roman" panose="02020603050405020304" pitchFamily="18" charset="0"/>
                  </a:rPr>
                  <a:t> d’un paquet de biscuits. Elle donna</a:t>
                </a:r>
                <a:r>
                  <a:rPr lang="fr-FR" sz="2800" dirty="0">
                    <a:solidFill>
                      <a:schemeClr val="tx1">
                        <a:lumMod val="65000"/>
                        <a:lumOff val="35000"/>
                      </a:schemeClr>
                    </a:solidFill>
                    <a:latin typeface="+mj-lt"/>
                    <a:ea typeface="Calibri" panose="020F0502020204030204" pitchFamily="34" charset="0"/>
                  </a:rPr>
                  <a:t> </a:t>
                </a:r>
                <a14:m>
                  <m:oMath xmlns:m="http://schemas.openxmlformats.org/officeDocument/2006/math">
                    <m:f>
                      <m:fPr>
                        <m:ctrlPr>
                          <a:rPr lang="fr-FR" sz="2800" i="1">
                            <a:solidFill>
                              <a:schemeClr val="tx1">
                                <a:lumMod val="65000"/>
                                <a:lumOff val="35000"/>
                              </a:schemeClr>
                            </a:solidFill>
                            <a:latin typeface="Cambria Math" panose="02040503050406030204" pitchFamily="18" charset="0"/>
                            <a:cs typeface="Times New Roman" panose="02020603050405020304" pitchFamily="18" charset="0"/>
                          </a:rPr>
                        </m:ctrlPr>
                      </m:fPr>
                      <m:num>
                        <m:r>
                          <a:rPr lang="fr-FR" sz="2800" i="1">
                            <a:solidFill>
                              <a:schemeClr val="tx1">
                                <a:lumMod val="65000"/>
                                <a:lumOff val="35000"/>
                              </a:schemeClr>
                            </a:solidFill>
                            <a:latin typeface="Cambria Math" panose="02040503050406030204" pitchFamily="18" charset="0"/>
                            <a:ea typeface="Calibri" panose="020F0502020204030204" pitchFamily="34" charset="0"/>
                            <a:cs typeface="Times New Roman" panose="02020603050405020304" pitchFamily="18" charset="0"/>
                          </a:rPr>
                          <m:t>1</m:t>
                        </m:r>
                      </m:num>
                      <m:den>
                        <m:r>
                          <a:rPr lang="fr-FR" sz="2800" i="1">
                            <a:solidFill>
                              <a:schemeClr val="tx1">
                                <a:lumMod val="65000"/>
                                <a:lumOff val="35000"/>
                              </a:schemeClr>
                            </a:solidFill>
                            <a:latin typeface="Cambria Math" panose="02040503050406030204" pitchFamily="18" charset="0"/>
                            <a:ea typeface="Calibri" panose="020F0502020204030204" pitchFamily="34" charset="0"/>
                            <a:cs typeface="Times New Roman" panose="02020603050405020304" pitchFamily="18" charset="0"/>
                          </a:rPr>
                          <m:t>6</m:t>
                        </m:r>
                      </m:den>
                    </m:f>
                  </m:oMath>
                </a14:m>
                <a:r>
                  <a:rPr lang="fr-FR" sz="2800" dirty="0">
                    <a:solidFill>
                      <a:schemeClr val="tx1">
                        <a:lumMod val="65000"/>
                        <a:lumOff val="35000"/>
                      </a:schemeClr>
                    </a:solidFill>
                    <a:latin typeface="+mj-lt"/>
                    <a:ea typeface="Times New Roman" panose="02020603050405020304" pitchFamily="18" charset="0"/>
                  </a:rPr>
                  <a:t> du paquet de biscuits à </a:t>
                </a:r>
                <a:r>
                  <a:rPr lang="fr-FR" sz="2800" dirty="0" err="1">
                    <a:solidFill>
                      <a:schemeClr val="tx1">
                        <a:lumMod val="65000"/>
                        <a:lumOff val="35000"/>
                      </a:schemeClr>
                    </a:solidFill>
                    <a:latin typeface="+mj-lt"/>
                    <a:ea typeface="Times New Roman" panose="02020603050405020304" pitchFamily="18" charset="0"/>
                  </a:rPr>
                  <a:t>Reem</a:t>
                </a:r>
                <a:r>
                  <a:rPr lang="fr-FR" sz="2800" dirty="0">
                    <a:solidFill>
                      <a:schemeClr val="tx1">
                        <a:lumMod val="65000"/>
                        <a:lumOff val="35000"/>
                      </a:schemeClr>
                    </a:solidFill>
                    <a:latin typeface="+mj-lt"/>
                    <a:ea typeface="Times New Roman" panose="02020603050405020304" pitchFamily="18" charset="0"/>
                  </a:rPr>
                  <a:t> et </a:t>
                </a:r>
                <a14:m>
                  <m:oMath xmlns:m="http://schemas.openxmlformats.org/officeDocument/2006/math">
                    <m:f>
                      <m:fPr>
                        <m:ctrlPr>
                          <a:rPr lang="fr-FR" sz="2800" i="1">
                            <a:solidFill>
                              <a:schemeClr val="tx1">
                                <a:lumMod val="65000"/>
                                <a:lumOff val="35000"/>
                              </a:schemeClr>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fr-FR" sz="2800" i="1">
                            <a:solidFill>
                              <a:schemeClr val="tx1">
                                <a:lumMod val="65000"/>
                                <a:lumOff val="35000"/>
                              </a:schemeClr>
                            </a:solidFill>
                            <a:latin typeface="Cambria Math" panose="02040503050406030204" pitchFamily="18" charset="0"/>
                            <a:ea typeface="Times New Roman" panose="02020603050405020304" pitchFamily="18" charset="0"/>
                            <a:cs typeface="Times New Roman" panose="02020603050405020304" pitchFamily="18" charset="0"/>
                          </a:rPr>
                          <m:t>1</m:t>
                        </m:r>
                      </m:num>
                      <m:den>
                        <m:r>
                          <a:rPr lang="fr-FR" sz="2800" i="1">
                            <a:solidFill>
                              <a:schemeClr val="tx1">
                                <a:lumMod val="65000"/>
                                <a:lumOff val="35000"/>
                              </a:schemeClr>
                            </a:solidFill>
                            <a:latin typeface="Cambria Math" panose="02040503050406030204" pitchFamily="18" charset="0"/>
                            <a:ea typeface="Times New Roman" panose="02020603050405020304" pitchFamily="18" charset="0"/>
                            <a:cs typeface="Times New Roman" panose="02020603050405020304" pitchFamily="18" charset="0"/>
                          </a:rPr>
                          <m:t>4</m:t>
                        </m:r>
                      </m:den>
                    </m:f>
                  </m:oMath>
                </a14:m>
                <a:r>
                  <a:rPr lang="fr-FR" sz="2800" dirty="0">
                    <a:solidFill>
                      <a:schemeClr val="tx1">
                        <a:lumMod val="65000"/>
                        <a:lumOff val="35000"/>
                      </a:schemeClr>
                    </a:solidFill>
                    <a:latin typeface="+mj-lt"/>
                    <a:ea typeface="Times New Roman" panose="02020603050405020304" pitchFamily="18" charset="0"/>
                  </a:rPr>
                  <a:t> du paquet à Lana.</a:t>
                </a:r>
                <a:endParaRPr lang="fr-FR" sz="2800" dirty="0">
                  <a:solidFill>
                    <a:schemeClr val="tx1">
                      <a:lumMod val="65000"/>
                      <a:lumOff val="35000"/>
                    </a:schemeClr>
                  </a:solidFill>
                  <a:latin typeface="+mj-lt"/>
                </a:endParaRPr>
              </a:p>
            </p:txBody>
          </p:sp>
        </mc:Choice>
        <mc:Fallback xmlns="">
          <p:sp>
            <p:nvSpPr>
              <p:cNvPr id="243" name="TextBox 242">
                <a:extLst>
                  <a:ext uri="{FF2B5EF4-FFF2-40B4-BE49-F238E27FC236}">
                    <a16:creationId xmlns:a16="http://schemas.microsoft.com/office/drawing/2014/main" id="{8D5B387B-0A95-9E55-6423-493BAE722E4C}"/>
                  </a:ext>
                </a:extLst>
              </p:cNvPr>
              <p:cNvSpPr txBox="1">
                <a:spLocks noRot="1" noChangeAspect="1" noMove="1" noResize="1" noEditPoints="1" noAdjustHandles="1" noChangeArrowheads="1" noChangeShapeType="1" noTextEdit="1"/>
              </p:cNvSpPr>
              <p:nvPr/>
            </p:nvSpPr>
            <p:spPr>
              <a:xfrm>
                <a:off x="481847" y="1382848"/>
                <a:ext cx="10843403" cy="1878784"/>
              </a:xfrm>
              <a:prstGeom prst="rect">
                <a:avLst/>
              </a:prstGeom>
              <a:blipFill>
                <a:blip r:embed="rId4"/>
                <a:stretch>
                  <a:fillRect l="-1124" b="-1623"/>
                </a:stretch>
              </a:blipFill>
            </p:spPr>
            <p:txBody>
              <a:bodyPr/>
              <a:lstStyle/>
              <a:p>
                <a:r>
                  <a:rPr lang="fr-FR">
                    <a:noFill/>
                  </a:rPr>
                  <a:t> </a:t>
                </a:r>
              </a:p>
            </p:txBody>
          </p:sp>
        </mc:Fallback>
      </mc:AlternateContent>
      <p:sp>
        <p:nvSpPr>
          <p:cNvPr id="244" name="TextBox 243">
            <a:extLst>
              <a:ext uri="{FF2B5EF4-FFF2-40B4-BE49-F238E27FC236}">
                <a16:creationId xmlns:a16="http://schemas.microsoft.com/office/drawing/2014/main" id="{695A93E2-9225-4AEE-EFE5-680039C97397}"/>
              </a:ext>
            </a:extLst>
          </p:cNvPr>
          <p:cNvSpPr txBox="1"/>
          <p:nvPr/>
        </p:nvSpPr>
        <p:spPr>
          <a:xfrm>
            <a:off x="1" y="3226075"/>
            <a:ext cx="12192000" cy="667170"/>
          </a:xfrm>
          <a:prstGeom prst="rect">
            <a:avLst/>
          </a:prstGeom>
          <a:noFill/>
        </p:spPr>
        <p:txBody>
          <a:bodyPr wrap="square">
            <a:spAutoFit/>
          </a:bodyPr>
          <a:lstStyle/>
          <a:p>
            <a:pPr marL="457200">
              <a:lnSpc>
                <a:spcPct val="150000"/>
              </a:lnSpc>
              <a:spcAft>
                <a:spcPts val="800"/>
              </a:spcAft>
            </a:pPr>
            <a:r>
              <a:rPr lang="fr-FR" sz="2800" dirty="0">
                <a:solidFill>
                  <a:schemeClr val="tx1">
                    <a:lumMod val="65000"/>
                    <a:lumOff val="35000"/>
                  </a:schemeClr>
                </a:solidFill>
                <a:latin typeface="+mj-lt"/>
                <a:ea typeface="Times New Roman" panose="02020603050405020304" pitchFamily="18" charset="0"/>
                <a:cs typeface="Arial" panose="020B0604020202020204" pitchFamily="34" charset="0"/>
              </a:rPr>
              <a:t>Quelle fraction du paquet de biscuits lui reste-t-il ?</a:t>
            </a:r>
            <a:endParaRPr lang="fr-FR" sz="2800" dirty="0">
              <a:solidFill>
                <a:schemeClr val="tx1">
                  <a:lumMod val="65000"/>
                  <a:lumOff val="35000"/>
                </a:schemeClr>
              </a:solidFill>
              <a:latin typeface="+mj-lt"/>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55" name="TextBox 354">
                <a:extLst>
                  <a:ext uri="{FF2B5EF4-FFF2-40B4-BE49-F238E27FC236}">
                    <a16:creationId xmlns:a16="http://schemas.microsoft.com/office/drawing/2014/main" id="{F5BDA80C-B060-503C-5530-BD316234748E}"/>
                  </a:ext>
                </a:extLst>
              </p:cNvPr>
              <p:cNvSpPr txBox="1"/>
              <p:nvPr/>
            </p:nvSpPr>
            <p:spPr>
              <a:xfrm>
                <a:off x="529464" y="3904232"/>
                <a:ext cx="11662536"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𝟏𝟏</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m:t>
                          </m:r>
                        </m:num>
                        <m:den>
                          <m:r>
                            <a:rPr lang="en-US" sz="2800" b="1" i="1">
                              <a:solidFill>
                                <a:srgbClr val="74C274"/>
                              </a:solidFill>
                              <a:latin typeface="Cambria Math" panose="02040503050406030204" pitchFamily="18" charset="0"/>
                            </a:rPr>
                            <m:t>𝟔</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m:t>
                          </m:r>
                        </m:num>
                        <m:den>
                          <m:r>
                            <a:rPr lang="en-US" sz="2800" b="1" i="1">
                              <a:solidFill>
                                <a:srgbClr val="74C274"/>
                              </a:solidFill>
                              <a:latin typeface="Cambria Math" panose="02040503050406030204" pitchFamily="18" charset="0"/>
                            </a:rPr>
                            <m:t>𝟒</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355" name="TextBox 354">
                <a:extLst>
                  <a:ext uri="{FF2B5EF4-FFF2-40B4-BE49-F238E27FC236}">
                    <a16:creationId xmlns:a16="http://schemas.microsoft.com/office/drawing/2014/main" id="{F5BDA80C-B060-503C-5530-BD316234748E}"/>
                  </a:ext>
                </a:extLst>
              </p:cNvPr>
              <p:cNvSpPr txBox="1">
                <a:spLocks noRot="1" noChangeAspect="1" noMove="1" noResize="1" noEditPoints="1" noAdjustHandles="1" noChangeArrowheads="1" noChangeShapeType="1" noTextEdit="1"/>
              </p:cNvSpPr>
              <p:nvPr/>
            </p:nvSpPr>
            <p:spPr>
              <a:xfrm>
                <a:off x="529464" y="3904232"/>
                <a:ext cx="11662536" cy="90178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3" name="TextBox 142">
                <a:extLst>
                  <a:ext uri="{FF2B5EF4-FFF2-40B4-BE49-F238E27FC236}">
                    <a16:creationId xmlns:a16="http://schemas.microsoft.com/office/drawing/2014/main" id="{B14C7C43-1079-7CD3-C064-FD3D66AA4388}"/>
                  </a:ext>
                </a:extLst>
              </p:cNvPr>
              <p:cNvSpPr txBox="1"/>
              <p:nvPr/>
            </p:nvSpPr>
            <p:spPr>
              <a:xfrm>
                <a:off x="2738221" y="3904232"/>
                <a:ext cx="9453779"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𝟏𝟏</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𝟐</m:t>
                          </m:r>
                        </m:num>
                        <m:den>
                          <m:r>
                            <a:rPr lang="en-US" sz="2800" b="1" i="1">
                              <a:solidFill>
                                <a:srgbClr val="74C274"/>
                              </a:solidFill>
                              <a:latin typeface="Cambria Math" panose="02040503050406030204" pitchFamily="18" charset="0"/>
                            </a:rPr>
                            <m:t>𝟔</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𝟐</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𝟑</m:t>
                          </m:r>
                        </m:num>
                        <m:den>
                          <m:r>
                            <a:rPr lang="en-US" sz="2800" b="1" i="1">
                              <a:solidFill>
                                <a:srgbClr val="74C274"/>
                              </a:solidFill>
                              <a:latin typeface="Cambria Math" panose="02040503050406030204" pitchFamily="18" charset="0"/>
                            </a:rPr>
                            <m:t>𝟒</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𝟑</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143" name="TextBox 142">
                <a:extLst>
                  <a:ext uri="{FF2B5EF4-FFF2-40B4-BE49-F238E27FC236}">
                    <a16:creationId xmlns:a16="http://schemas.microsoft.com/office/drawing/2014/main" id="{B14C7C43-1079-7CD3-C064-FD3D66AA4388}"/>
                  </a:ext>
                </a:extLst>
              </p:cNvPr>
              <p:cNvSpPr txBox="1">
                <a:spLocks noRot="1" noChangeAspect="1" noMove="1" noResize="1" noEditPoints="1" noAdjustHandles="1" noChangeArrowheads="1" noChangeShapeType="1" noTextEdit="1"/>
              </p:cNvSpPr>
              <p:nvPr/>
            </p:nvSpPr>
            <p:spPr>
              <a:xfrm>
                <a:off x="2738221" y="3904232"/>
                <a:ext cx="9453779" cy="901785"/>
              </a:xfrm>
              <a:prstGeom prst="rect">
                <a:avLst/>
              </a:prstGeom>
              <a:blipFill>
                <a:blip r:embed="rId7"/>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44" name="TextBox 143">
                <a:extLst>
                  <a:ext uri="{FF2B5EF4-FFF2-40B4-BE49-F238E27FC236}">
                    <a16:creationId xmlns:a16="http://schemas.microsoft.com/office/drawing/2014/main" id="{9E15DE5A-31E9-C463-8883-AECFD668BDA1}"/>
                  </a:ext>
                </a:extLst>
              </p:cNvPr>
              <p:cNvSpPr txBox="1"/>
              <p:nvPr/>
            </p:nvSpPr>
            <p:spPr>
              <a:xfrm>
                <a:off x="6096000" y="3892040"/>
                <a:ext cx="5229251"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𝟏𝟏</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𝟐</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𝟑</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144" name="TextBox 143">
                <a:extLst>
                  <a:ext uri="{FF2B5EF4-FFF2-40B4-BE49-F238E27FC236}">
                    <a16:creationId xmlns:a16="http://schemas.microsoft.com/office/drawing/2014/main" id="{9E15DE5A-31E9-C463-8883-AECFD668BDA1}"/>
                  </a:ext>
                </a:extLst>
              </p:cNvPr>
              <p:cNvSpPr txBox="1">
                <a:spLocks noRot="1" noChangeAspect="1" noMove="1" noResize="1" noEditPoints="1" noAdjustHandles="1" noChangeArrowheads="1" noChangeShapeType="1" noTextEdit="1"/>
              </p:cNvSpPr>
              <p:nvPr/>
            </p:nvSpPr>
            <p:spPr>
              <a:xfrm>
                <a:off x="6096000" y="3892040"/>
                <a:ext cx="5229251" cy="90178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5" name="TextBox 144">
                <a:extLst>
                  <a:ext uri="{FF2B5EF4-FFF2-40B4-BE49-F238E27FC236}">
                    <a16:creationId xmlns:a16="http://schemas.microsoft.com/office/drawing/2014/main" id="{500FD775-F3CA-F3A3-A10C-9B43A4328088}"/>
                  </a:ext>
                </a:extLst>
              </p:cNvPr>
              <p:cNvSpPr txBox="1"/>
              <p:nvPr/>
            </p:nvSpPr>
            <p:spPr>
              <a:xfrm>
                <a:off x="8710625" y="3887811"/>
                <a:ext cx="1013946"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𝟔</m:t>
                          </m:r>
                        </m:num>
                        <m:den>
                          <m:r>
                            <a:rPr lang="en-US" sz="2800" b="1" i="1">
                              <a:solidFill>
                                <a:srgbClr val="74C274"/>
                              </a:solidFill>
                              <a:latin typeface="Cambria Math" panose="02040503050406030204" pitchFamily="18" charset="0"/>
                            </a:rPr>
                            <m:t>𝟏𝟐</m:t>
                          </m:r>
                        </m:den>
                      </m:f>
                    </m:oMath>
                  </m:oMathPara>
                </a14:m>
                <a:endParaRPr lang="en-US" sz="2800" b="1" dirty="0">
                  <a:solidFill>
                    <a:srgbClr val="74C274"/>
                  </a:solidFill>
                  <a:latin typeface="+mj-lt"/>
                </a:endParaRPr>
              </a:p>
            </p:txBody>
          </p:sp>
        </mc:Choice>
        <mc:Fallback xmlns="">
          <p:sp>
            <p:nvSpPr>
              <p:cNvPr id="145" name="TextBox 144">
                <a:extLst>
                  <a:ext uri="{FF2B5EF4-FFF2-40B4-BE49-F238E27FC236}">
                    <a16:creationId xmlns:a16="http://schemas.microsoft.com/office/drawing/2014/main" id="{500FD775-F3CA-F3A3-A10C-9B43A4328088}"/>
                  </a:ext>
                </a:extLst>
              </p:cNvPr>
              <p:cNvSpPr txBox="1">
                <a:spLocks noRot="1" noChangeAspect="1" noMove="1" noResize="1" noEditPoints="1" noAdjustHandles="1" noChangeArrowheads="1" noChangeShapeType="1" noTextEdit="1"/>
              </p:cNvSpPr>
              <p:nvPr/>
            </p:nvSpPr>
            <p:spPr>
              <a:xfrm>
                <a:off x="8710625" y="3887811"/>
                <a:ext cx="1013946" cy="901785"/>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6" name="TextBox 145">
                <a:extLst>
                  <a:ext uri="{FF2B5EF4-FFF2-40B4-BE49-F238E27FC236}">
                    <a16:creationId xmlns:a16="http://schemas.microsoft.com/office/drawing/2014/main" id="{AC2A5F93-8064-BC5E-73EB-CA42FE5917C3}"/>
                  </a:ext>
                </a:extLst>
              </p:cNvPr>
              <p:cNvSpPr txBox="1"/>
              <p:nvPr/>
            </p:nvSpPr>
            <p:spPr>
              <a:xfrm>
                <a:off x="533400" y="5035507"/>
                <a:ext cx="5225315"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𝟔</m:t>
                          </m:r>
                        </m:num>
                        <m:den>
                          <m:r>
                            <a:rPr lang="en-US" sz="2800" b="1" i="1">
                              <a:solidFill>
                                <a:srgbClr val="74C274"/>
                              </a:solidFill>
                              <a:latin typeface="Cambria Math" panose="02040503050406030204" pitchFamily="18" charset="0"/>
                            </a:rPr>
                            <m:t>𝟏𝟐</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146" name="TextBox 145">
                <a:extLst>
                  <a:ext uri="{FF2B5EF4-FFF2-40B4-BE49-F238E27FC236}">
                    <a16:creationId xmlns:a16="http://schemas.microsoft.com/office/drawing/2014/main" id="{AC2A5F93-8064-BC5E-73EB-CA42FE5917C3}"/>
                  </a:ext>
                </a:extLst>
              </p:cNvPr>
              <p:cNvSpPr txBox="1">
                <a:spLocks noRot="1" noChangeAspect="1" noMove="1" noResize="1" noEditPoints="1" noAdjustHandles="1" noChangeArrowheads="1" noChangeShapeType="1" noTextEdit="1"/>
              </p:cNvSpPr>
              <p:nvPr/>
            </p:nvSpPr>
            <p:spPr>
              <a:xfrm>
                <a:off x="533400" y="5035507"/>
                <a:ext cx="5225315" cy="901785"/>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7" name="TextBox 146">
                <a:extLst>
                  <a:ext uri="{FF2B5EF4-FFF2-40B4-BE49-F238E27FC236}">
                    <a16:creationId xmlns:a16="http://schemas.microsoft.com/office/drawing/2014/main" id="{9E8F470D-ABB0-B852-17C8-0F35BFBC4BBC}"/>
                  </a:ext>
                </a:extLst>
              </p:cNvPr>
              <p:cNvSpPr txBox="1"/>
              <p:nvPr/>
            </p:nvSpPr>
            <p:spPr>
              <a:xfrm>
                <a:off x="1392555" y="5035507"/>
                <a:ext cx="2584360"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𝟔</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𝟐</m:t>
                          </m:r>
                        </m:num>
                        <m:den>
                          <m:r>
                            <a:rPr lang="en-US" sz="2800" b="1" i="1" smtClean="0">
                              <a:solidFill>
                                <a:srgbClr val="74C274"/>
                              </a:solidFill>
                              <a:latin typeface="Cambria Math" panose="02040503050406030204" pitchFamily="18" charset="0"/>
                            </a:rPr>
                            <m:t>𝟏𝟐</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𝟐</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147" name="TextBox 146">
                <a:extLst>
                  <a:ext uri="{FF2B5EF4-FFF2-40B4-BE49-F238E27FC236}">
                    <a16:creationId xmlns:a16="http://schemas.microsoft.com/office/drawing/2014/main" id="{9E8F470D-ABB0-B852-17C8-0F35BFBC4BBC}"/>
                  </a:ext>
                </a:extLst>
              </p:cNvPr>
              <p:cNvSpPr txBox="1">
                <a:spLocks noRot="1" noChangeAspect="1" noMove="1" noResize="1" noEditPoints="1" noAdjustHandles="1" noChangeArrowheads="1" noChangeShapeType="1" noTextEdit="1"/>
              </p:cNvSpPr>
              <p:nvPr/>
            </p:nvSpPr>
            <p:spPr>
              <a:xfrm>
                <a:off x="1392555" y="5035507"/>
                <a:ext cx="2584360" cy="901785"/>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8" name="TextBox 147">
                <a:extLst>
                  <a:ext uri="{FF2B5EF4-FFF2-40B4-BE49-F238E27FC236}">
                    <a16:creationId xmlns:a16="http://schemas.microsoft.com/office/drawing/2014/main" id="{5E197346-A9D7-0CCD-52BF-1FE6A1848D86}"/>
                  </a:ext>
                </a:extLst>
              </p:cNvPr>
              <p:cNvSpPr txBox="1"/>
              <p:nvPr/>
            </p:nvSpPr>
            <p:spPr>
              <a:xfrm>
                <a:off x="2892170" y="5035718"/>
                <a:ext cx="5225315"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smtClean="0">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𝟑</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𝟑</m:t>
                          </m:r>
                        </m:num>
                        <m:den>
                          <m:r>
                            <a:rPr lang="en-US" sz="2800" b="1" i="1">
                              <a:solidFill>
                                <a:srgbClr val="74C274"/>
                              </a:solidFill>
                              <a:latin typeface="Cambria Math" panose="02040503050406030204" pitchFamily="18" charset="0"/>
                            </a:rPr>
                            <m:t>𝟔</m:t>
                          </m:r>
                          <m:r>
                            <a:rPr lang="en-US" sz="2800" b="1" i="1" smtClean="0">
                              <a:solidFill>
                                <a:srgbClr val="74C274"/>
                              </a:solidFill>
                              <a:latin typeface="Cambria Math" panose="02040503050406030204" pitchFamily="18" charset="0"/>
                            </a:rPr>
                            <m:t>÷</m:t>
                          </m:r>
                          <m:r>
                            <a:rPr lang="en-US" sz="2800" b="1" i="1" smtClean="0">
                              <a:solidFill>
                                <a:srgbClr val="74C274"/>
                              </a:solidFill>
                              <a:latin typeface="Cambria Math" panose="02040503050406030204" pitchFamily="18" charset="0"/>
                            </a:rPr>
                            <m:t>𝟑</m:t>
                          </m:r>
                        </m:den>
                      </m:f>
                      <m:r>
                        <a:rPr lang="en-US" sz="2800" b="1" i="1">
                          <a:solidFill>
                            <a:srgbClr val="74C274"/>
                          </a:solidFill>
                          <a:latin typeface="Cambria Math" panose="02040503050406030204" pitchFamily="18" charset="0"/>
                        </a:rPr>
                        <m:t>=</m:t>
                      </m:r>
                    </m:oMath>
                  </m:oMathPara>
                </a14:m>
                <a:endParaRPr lang="en-US" sz="2800" b="1" dirty="0">
                  <a:solidFill>
                    <a:srgbClr val="74C274"/>
                  </a:solidFill>
                  <a:latin typeface="+mj-lt"/>
                </a:endParaRPr>
              </a:p>
            </p:txBody>
          </p:sp>
        </mc:Choice>
        <mc:Fallback xmlns="">
          <p:sp>
            <p:nvSpPr>
              <p:cNvPr id="148" name="TextBox 147">
                <a:extLst>
                  <a:ext uri="{FF2B5EF4-FFF2-40B4-BE49-F238E27FC236}">
                    <a16:creationId xmlns:a16="http://schemas.microsoft.com/office/drawing/2014/main" id="{5E197346-A9D7-0CCD-52BF-1FE6A1848D86}"/>
                  </a:ext>
                </a:extLst>
              </p:cNvPr>
              <p:cNvSpPr txBox="1">
                <a:spLocks noRot="1" noChangeAspect="1" noMove="1" noResize="1" noEditPoints="1" noAdjustHandles="1" noChangeArrowheads="1" noChangeShapeType="1" noTextEdit="1"/>
              </p:cNvSpPr>
              <p:nvPr/>
            </p:nvSpPr>
            <p:spPr>
              <a:xfrm>
                <a:off x="2892170" y="5035718"/>
                <a:ext cx="5225315" cy="901785"/>
              </a:xfrm>
              <a:prstGeom prst="rect">
                <a:avLst/>
              </a:prstGeom>
              <a:blipFill>
                <a:blip r:embed="rId12"/>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49" name="TextBox 148">
                <a:extLst>
                  <a:ext uri="{FF2B5EF4-FFF2-40B4-BE49-F238E27FC236}">
                    <a16:creationId xmlns:a16="http://schemas.microsoft.com/office/drawing/2014/main" id="{5D65A81A-750B-4A65-A0DD-7D08AB69B515}"/>
                  </a:ext>
                </a:extLst>
              </p:cNvPr>
              <p:cNvSpPr txBox="1"/>
              <p:nvPr/>
            </p:nvSpPr>
            <p:spPr>
              <a:xfrm>
                <a:off x="4163428" y="5035507"/>
                <a:ext cx="452115" cy="901785"/>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f>
                        <m:fPr>
                          <m:ctrlPr>
                            <a:rPr lang="en-US" sz="2800" b="1" i="1">
                              <a:solidFill>
                                <a:srgbClr val="74C274"/>
                              </a:solidFill>
                              <a:latin typeface="Cambria Math" panose="02040503050406030204" pitchFamily="18" charset="0"/>
                            </a:rPr>
                          </m:ctrlPr>
                        </m:fPr>
                        <m:num>
                          <m:r>
                            <a:rPr lang="en-US" sz="2800" b="1" i="1">
                              <a:solidFill>
                                <a:srgbClr val="74C274"/>
                              </a:solidFill>
                              <a:latin typeface="Cambria Math" panose="02040503050406030204" pitchFamily="18" charset="0"/>
                            </a:rPr>
                            <m:t>𝟏</m:t>
                          </m:r>
                        </m:num>
                        <m:den>
                          <m:r>
                            <a:rPr lang="en-US" sz="2800" b="1" i="1">
                              <a:solidFill>
                                <a:srgbClr val="74C274"/>
                              </a:solidFill>
                              <a:latin typeface="Cambria Math" panose="02040503050406030204" pitchFamily="18" charset="0"/>
                            </a:rPr>
                            <m:t>𝟐</m:t>
                          </m:r>
                        </m:den>
                      </m:f>
                    </m:oMath>
                  </m:oMathPara>
                </a14:m>
                <a:endParaRPr lang="en-US" sz="2800" b="1" dirty="0">
                  <a:solidFill>
                    <a:srgbClr val="74C274"/>
                  </a:solidFill>
                  <a:latin typeface="+mj-lt"/>
                </a:endParaRPr>
              </a:p>
            </p:txBody>
          </p:sp>
        </mc:Choice>
        <mc:Fallback xmlns="">
          <p:sp>
            <p:nvSpPr>
              <p:cNvPr id="149" name="TextBox 148">
                <a:extLst>
                  <a:ext uri="{FF2B5EF4-FFF2-40B4-BE49-F238E27FC236}">
                    <a16:creationId xmlns:a16="http://schemas.microsoft.com/office/drawing/2014/main" id="{5D65A81A-750B-4A65-A0DD-7D08AB69B515}"/>
                  </a:ext>
                </a:extLst>
              </p:cNvPr>
              <p:cNvSpPr txBox="1">
                <a:spLocks noRot="1" noChangeAspect="1" noMove="1" noResize="1" noEditPoints="1" noAdjustHandles="1" noChangeArrowheads="1" noChangeShapeType="1" noTextEdit="1"/>
              </p:cNvSpPr>
              <p:nvPr/>
            </p:nvSpPr>
            <p:spPr>
              <a:xfrm>
                <a:off x="4163428" y="5035507"/>
                <a:ext cx="452115" cy="901785"/>
              </a:xfrm>
              <a:prstGeom prst="rect">
                <a:avLst/>
              </a:prstGeom>
              <a:blipFill>
                <a:blip r:embed="rId13"/>
                <a:stretch>
                  <a:fillRect/>
                </a:stretch>
              </a:blipFill>
            </p:spPr>
            <p:txBody>
              <a:bodyPr/>
              <a:lstStyle/>
              <a:p>
                <a:r>
                  <a:rPr lang="en-US">
                    <a:noFill/>
                  </a:rPr>
                  <a:t> </a:t>
                </a:r>
              </a:p>
            </p:txBody>
          </p:sp>
        </mc:Fallback>
      </mc:AlternateContent>
      <p:grpSp>
        <p:nvGrpSpPr>
          <p:cNvPr id="14" name="Group 13">
            <a:extLst>
              <a:ext uri="{FF2B5EF4-FFF2-40B4-BE49-F238E27FC236}">
                <a16:creationId xmlns:a16="http://schemas.microsoft.com/office/drawing/2014/main" id="{694EDCB1-AEC9-4A67-9C84-8FE3F81BF538}"/>
              </a:ext>
            </a:extLst>
          </p:cNvPr>
          <p:cNvGrpSpPr/>
          <p:nvPr/>
        </p:nvGrpSpPr>
        <p:grpSpPr>
          <a:xfrm>
            <a:off x="10215754" y="2957215"/>
            <a:ext cx="1143000" cy="1311726"/>
            <a:chOff x="5623560" y="4314794"/>
            <a:chExt cx="1143000" cy="1311726"/>
          </a:xfrm>
        </p:grpSpPr>
        <p:sp>
          <p:nvSpPr>
            <p:cNvPr id="15" name="Rectangle: Rounded Corners 14">
              <a:extLst>
                <a:ext uri="{FF2B5EF4-FFF2-40B4-BE49-F238E27FC236}">
                  <a16:creationId xmlns:a16="http://schemas.microsoft.com/office/drawing/2014/main" id="{E5032727-BB76-41E6-88AE-DE822FF9D79F}"/>
                </a:ext>
              </a:extLst>
            </p:cNvPr>
            <p:cNvSpPr/>
            <p:nvPr/>
          </p:nvSpPr>
          <p:spPr>
            <a:xfrm>
              <a:off x="5852160" y="5098298"/>
              <a:ext cx="711326" cy="528222"/>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12</a:t>
              </a:r>
              <a:endParaRPr lang="fr-FR" sz="2800" dirty="0"/>
            </a:p>
          </p:txBody>
        </p:sp>
        <p:sp>
          <p:nvSpPr>
            <p:cNvPr id="16" name="Rectangle: Rounded Corners 15">
              <a:extLst>
                <a:ext uri="{FF2B5EF4-FFF2-40B4-BE49-F238E27FC236}">
                  <a16:creationId xmlns:a16="http://schemas.microsoft.com/office/drawing/2014/main" id="{9586BD3A-5EB5-48A8-A450-3EE585B2E56C}"/>
                </a:ext>
              </a:extLst>
            </p:cNvPr>
            <p:cNvSpPr/>
            <p:nvPr/>
          </p:nvSpPr>
          <p:spPr>
            <a:xfrm>
              <a:off x="5852160" y="4314794"/>
              <a:ext cx="711326" cy="528222"/>
            </a:xfrm>
            <a:prstGeom prst="roundRect">
              <a:avLst/>
            </a:prstGeom>
            <a:solidFill>
              <a:srgbClr val="74C2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6</a:t>
              </a:r>
              <a:endParaRPr lang="fr-FR" sz="2800" dirty="0">
                <a:solidFill>
                  <a:schemeClr val="bg1"/>
                </a:solidFill>
              </a:endParaRPr>
            </a:p>
          </p:txBody>
        </p:sp>
        <p:cxnSp>
          <p:nvCxnSpPr>
            <p:cNvPr id="17" name="Straight Connector 16">
              <a:extLst>
                <a:ext uri="{FF2B5EF4-FFF2-40B4-BE49-F238E27FC236}">
                  <a16:creationId xmlns:a16="http://schemas.microsoft.com/office/drawing/2014/main" id="{A22353BE-7FFC-4CCB-A8E1-46BAF60AD826}"/>
                </a:ext>
              </a:extLst>
            </p:cNvPr>
            <p:cNvCxnSpPr>
              <a:cxnSpLocks/>
            </p:cNvCxnSpPr>
            <p:nvPr/>
          </p:nvCxnSpPr>
          <p:spPr>
            <a:xfrm>
              <a:off x="5623560" y="4968240"/>
              <a:ext cx="114300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211965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5"/>
                                        </p:tgtEl>
                                        <p:attrNameLst>
                                          <p:attrName>style.visibility</p:attrName>
                                        </p:attrNameLst>
                                      </p:cBhvr>
                                      <p:to>
                                        <p:strVal val="visible"/>
                                      </p:to>
                                    </p:set>
                                    <p:animEffect transition="in" filter="wipe(left)">
                                      <p:cBhvr>
                                        <p:cTn id="7" dur="1000"/>
                                        <p:tgtEl>
                                          <p:spTgt spid="3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3"/>
                                        </p:tgtEl>
                                        <p:attrNameLst>
                                          <p:attrName>style.visibility</p:attrName>
                                        </p:attrNameLst>
                                      </p:cBhvr>
                                      <p:to>
                                        <p:strVal val="visible"/>
                                      </p:to>
                                    </p:set>
                                    <p:animEffect transition="in" filter="wipe(left)">
                                      <p:cBhvr>
                                        <p:cTn id="12" dur="1000"/>
                                        <p:tgtEl>
                                          <p:spTgt spid="1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wipe(left)">
                                      <p:cBhvr>
                                        <p:cTn id="17" dur="1000"/>
                                        <p:tgtEl>
                                          <p:spTgt spid="14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5"/>
                                        </p:tgtEl>
                                        <p:attrNameLst>
                                          <p:attrName>style.visibility</p:attrName>
                                        </p:attrNameLst>
                                      </p:cBhvr>
                                      <p:to>
                                        <p:strVal val="visible"/>
                                      </p:to>
                                    </p:set>
                                    <p:animEffect transition="in" filter="wipe(left)">
                                      <p:cBhvr>
                                        <p:cTn id="22" dur="1000"/>
                                        <p:tgtEl>
                                          <p:spTgt spid="14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6"/>
                                        </p:tgtEl>
                                        <p:attrNameLst>
                                          <p:attrName>style.visibility</p:attrName>
                                        </p:attrNameLst>
                                      </p:cBhvr>
                                      <p:to>
                                        <p:strVal val="visible"/>
                                      </p:to>
                                    </p:set>
                                    <p:animEffect transition="in" filter="wipe(left)">
                                      <p:cBhvr>
                                        <p:cTn id="27" dur="1000"/>
                                        <p:tgtEl>
                                          <p:spTgt spid="14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7"/>
                                        </p:tgtEl>
                                        <p:attrNameLst>
                                          <p:attrName>style.visibility</p:attrName>
                                        </p:attrNameLst>
                                      </p:cBhvr>
                                      <p:to>
                                        <p:strVal val="visible"/>
                                      </p:to>
                                    </p:set>
                                    <p:animEffect transition="in" filter="wipe(left)">
                                      <p:cBhvr>
                                        <p:cTn id="32" dur="1000"/>
                                        <p:tgtEl>
                                          <p:spTgt spid="14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8"/>
                                        </p:tgtEl>
                                        <p:attrNameLst>
                                          <p:attrName>style.visibility</p:attrName>
                                        </p:attrNameLst>
                                      </p:cBhvr>
                                      <p:to>
                                        <p:strVal val="visible"/>
                                      </p:to>
                                    </p:set>
                                    <p:animEffect transition="in" filter="wipe(left)">
                                      <p:cBhvr>
                                        <p:cTn id="37" dur="1000"/>
                                        <p:tgtEl>
                                          <p:spTgt spid="1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9"/>
                                        </p:tgtEl>
                                        <p:attrNameLst>
                                          <p:attrName>style.visibility</p:attrName>
                                        </p:attrNameLst>
                                      </p:cBhvr>
                                      <p:to>
                                        <p:strVal val="visible"/>
                                      </p:to>
                                    </p:set>
                                    <p:animEffect transition="in" filter="wipe(left)">
                                      <p:cBhvr>
                                        <p:cTn id="42" dur="1000"/>
                                        <p:tgtEl>
                                          <p:spTgt spid="14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 grpId="0"/>
      <p:bldP spid="143" grpId="0"/>
      <p:bldP spid="144" grpId="0"/>
      <p:bldP spid="145" grpId="0"/>
      <p:bldP spid="146" grpId="0"/>
      <p:bldP spid="147" grpId="0"/>
      <p:bldP spid="148" grpId="0"/>
      <p:bldP spid="1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85651"/>
          <a:stretch/>
        </p:blipFill>
        <p:spPr>
          <a:xfrm>
            <a:off x="5414" y="0"/>
            <a:ext cx="12181172" cy="984069"/>
          </a:xfrm>
          <a:prstGeom prst="rect">
            <a:avLst/>
          </a:prstGeom>
        </p:spPr>
      </p:pic>
      <p:cxnSp>
        <p:nvCxnSpPr>
          <p:cNvPr id="6" name="Straight Connector 5"/>
          <p:cNvCxnSpPr/>
          <p:nvPr/>
        </p:nvCxnSpPr>
        <p:spPr>
          <a:xfrm>
            <a:off x="391886" y="1070109"/>
            <a:ext cx="1138210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1373"/>
          <a:stretch/>
        </p:blipFill>
        <p:spPr>
          <a:xfrm>
            <a:off x="2368" y="1465728"/>
            <a:ext cx="12187263" cy="5392271"/>
          </a:xfrm>
          <a:prstGeom prst="rect">
            <a:avLst/>
          </a:prstGeom>
        </p:spPr>
      </p:pic>
    </p:spTree>
    <p:extLst>
      <p:ext uri="{BB962C8B-B14F-4D97-AF65-F5344CB8AC3E}">
        <p14:creationId xmlns:p14="http://schemas.microsoft.com/office/powerpoint/2010/main" val="1189941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6">
            <a:extLst>
              <a:ext uri="{FF2B5EF4-FFF2-40B4-BE49-F238E27FC236}">
                <a16:creationId xmlns:a16="http://schemas.microsoft.com/office/drawing/2014/main" id="{CA51C952-C661-4093-BFF2-E8243ABD09A0}"/>
              </a:ext>
            </a:extLst>
          </p:cNvPr>
          <p:cNvSpPr>
            <a:spLocks noChangeArrowheads="1"/>
          </p:cNvSpPr>
          <p:nvPr/>
        </p:nvSpPr>
        <p:spPr bwMode="gray">
          <a:xfrm>
            <a:off x="448909" y="1970773"/>
            <a:ext cx="3734104" cy="4728364"/>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Connectivité</a:t>
            </a:r>
          </a:p>
          <a:p>
            <a:pPr marL="285750" indent="-285750">
              <a:buClr>
                <a:schemeClr val="accent2">
                  <a:lumMod val="75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Les élèves appliqueront leurs connaissances dans des activités basées sur des situations de la vie réelle. </a:t>
            </a:r>
          </a:p>
          <a:p>
            <a:pPr marL="285750" indent="-285750">
              <a:buClr>
                <a:schemeClr val="accent2">
                  <a:lumMod val="75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Ils comprendront comment les mathématiques sont liées à la vie réelle. </a:t>
            </a:r>
          </a:p>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Inclusion</a:t>
            </a:r>
          </a:p>
          <a:p>
            <a:pPr marL="285750" indent="-285750">
              <a:spcBef>
                <a:spcPts val="300"/>
              </a:spcBef>
              <a:buClr>
                <a:schemeClr val="accent3">
                  <a:lumMod val="50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La conception universelle de l’apprentissage qui guide la planification des leçons.</a:t>
            </a:r>
          </a:p>
          <a:p>
            <a:pPr marL="285750" indent="-285750">
              <a:spcBef>
                <a:spcPts val="300"/>
              </a:spcBef>
              <a:buClr>
                <a:schemeClr val="accent3">
                  <a:lumMod val="50000"/>
                </a:schemeClr>
              </a:buClr>
              <a:buSzPct val="100000"/>
              <a:buFont typeface="Arial" panose="020B0604020202020204" pitchFamily="34" charset="0"/>
              <a:buChar char="•"/>
            </a:pPr>
            <a:r>
              <a:rPr lang="fr-FR" dirty="0">
                <a:solidFill>
                  <a:schemeClr val="tx1">
                    <a:lumMod val="65000"/>
                    <a:lumOff val="35000"/>
                  </a:schemeClr>
                </a:solidFill>
                <a:latin typeface="Comic Sans MS" panose="030F0702030302020204" pitchFamily="66" charset="0"/>
                <a:sym typeface="Calibri"/>
              </a:rPr>
              <a:t>La présentation des contenus d’une manière flexible afin de motiver les élèves. </a:t>
            </a:r>
          </a:p>
          <a:p>
            <a:pPr>
              <a:spcBef>
                <a:spcPts val="300"/>
              </a:spcBef>
              <a:buClr>
                <a:schemeClr val="accent3">
                  <a:lumMod val="50000"/>
                </a:schemeClr>
              </a:buClr>
              <a:buSzPct val="100000"/>
            </a:pPr>
            <a:r>
              <a:rPr lang="fr-FR" sz="1600" b="1" dirty="0">
                <a:solidFill>
                  <a:schemeClr val="tx1">
                    <a:lumMod val="65000"/>
                    <a:lumOff val="35000"/>
                  </a:schemeClr>
                </a:solidFill>
                <a:latin typeface="Comic Sans MS" panose="030F0702030302020204" pitchFamily="66" charset="0"/>
                <a:sym typeface="Calibri"/>
              </a:rPr>
              <a:t>SEL</a:t>
            </a:r>
          </a:p>
        </p:txBody>
      </p:sp>
      <p:sp>
        <p:nvSpPr>
          <p:cNvPr id="11" name="Rectangle 16">
            <a:extLst>
              <a:ext uri="{FF2B5EF4-FFF2-40B4-BE49-F238E27FC236}">
                <a16:creationId xmlns:a16="http://schemas.microsoft.com/office/drawing/2014/main" id="{72DEB447-102D-43E7-AE3B-6D66F623AAF9}"/>
              </a:ext>
            </a:extLst>
          </p:cNvPr>
          <p:cNvSpPr>
            <a:spLocks noChangeArrowheads="1"/>
          </p:cNvSpPr>
          <p:nvPr/>
        </p:nvSpPr>
        <p:spPr bwMode="gray">
          <a:xfrm>
            <a:off x="4490950" y="2050956"/>
            <a:ext cx="3822092" cy="4624339"/>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Révision</a:t>
            </a:r>
            <a:endParaRPr lang="fr-FR" b="1" dirty="0">
              <a:solidFill>
                <a:prstClr val="black">
                  <a:lumMod val="65000"/>
                  <a:lumOff val="35000"/>
                </a:prstClr>
              </a:solidFill>
              <a:latin typeface="Comic Sans MS" panose="030F0702030302020204" pitchFamily="66" charset="0"/>
            </a:endParaRP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Evaluation diagnostique (vérifiez vos connaissances), activité préparatoire</a:t>
            </a:r>
          </a:p>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Résolution des problèmes</a:t>
            </a: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Un objectif permanent tout au long de la séance</a:t>
            </a:r>
          </a:p>
          <a:p>
            <a:pPr lvl="0">
              <a:spcBef>
                <a:spcPts val="300"/>
              </a:spcBef>
              <a:buClr>
                <a:srgbClr val="0BD0D9">
                  <a:lumMod val="50000"/>
                </a:srgbClr>
              </a:buClr>
              <a:buSzPct val="100000"/>
            </a:pPr>
            <a:r>
              <a:rPr lang="fr-FR" sz="1600" b="1" dirty="0">
                <a:solidFill>
                  <a:prstClr val="black">
                    <a:lumMod val="65000"/>
                    <a:lumOff val="35000"/>
                  </a:prstClr>
                </a:solidFill>
                <a:latin typeface="Comic Sans MS" panose="030F0702030302020204" pitchFamily="66" charset="0"/>
              </a:rPr>
              <a:t>Compréhension conceptuelle</a:t>
            </a:r>
          </a:p>
          <a:p>
            <a:pPr marL="285750" lvl="0" indent="-285750">
              <a:spcBef>
                <a:spcPts val="300"/>
              </a:spcBef>
              <a:buClr>
                <a:srgbClr val="0BD0D9">
                  <a:lumMod val="50000"/>
                </a:srgbClr>
              </a:buClr>
              <a:buSzPct val="100000"/>
              <a:buFont typeface="Arial" panose="020B0604020202020204" pitchFamily="34" charset="0"/>
              <a:buChar char="•"/>
            </a:pPr>
            <a:r>
              <a:rPr lang="fr-FR" dirty="0">
                <a:solidFill>
                  <a:prstClr val="black">
                    <a:lumMod val="65000"/>
                    <a:lumOff val="35000"/>
                  </a:prstClr>
                </a:solidFill>
                <a:latin typeface="Comic Sans MS" panose="030F0702030302020204" pitchFamily="66" charset="0"/>
              </a:rPr>
              <a:t>Activité d’apprentissage</a:t>
            </a:r>
          </a:p>
          <a:p>
            <a:pPr lvl="0">
              <a:spcBef>
                <a:spcPts val="300"/>
              </a:spcBef>
              <a:buClr>
                <a:srgbClr val="0BD0D9">
                  <a:lumMod val="50000"/>
                </a:srgbClr>
              </a:buClr>
              <a:buSzPct val="100000"/>
              <a:defRPr/>
            </a:pPr>
            <a:r>
              <a:rPr lang="fr-FR" sz="1600" b="1" dirty="0">
                <a:solidFill>
                  <a:prstClr val="black">
                    <a:lumMod val="65000"/>
                    <a:lumOff val="35000"/>
                  </a:prstClr>
                </a:solidFill>
                <a:latin typeface="Comic Sans MS" panose="030F0702030302020204" pitchFamily="66" charset="0"/>
              </a:rPr>
              <a:t>Maîtrise des connaissances mathématiques et fluidité</a:t>
            </a:r>
          </a:p>
          <a:p>
            <a:pPr marL="285750" lvl="0" indent="-285750">
              <a:spcBef>
                <a:spcPts val="300"/>
              </a:spcBef>
              <a:buClr>
                <a:srgbClr val="0BD0D9">
                  <a:lumMod val="50000"/>
                </a:srgbClr>
              </a:buClr>
              <a:buSzPct val="100000"/>
              <a:buFont typeface="Arial" panose="020B0604020202020204" pitchFamily="34" charset="0"/>
              <a:buChar char="•"/>
              <a:defRPr/>
            </a:pPr>
            <a:r>
              <a:rPr lang="fr-FR" dirty="0">
                <a:solidFill>
                  <a:prstClr val="black">
                    <a:lumMod val="65000"/>
                    <a:lumOff val="35000"/>
                  </a:prstClr>
                </a:solidFill>
                <a:latin typeface="Comic Sans MS" panose="030F0702030302020204" pitchFamily="66" charset="0"/>
              </a:rPr>
              <a:t>Exercices d’application</a:t>
            </a:r>
          </a:p>
          <a:p>
            <a:pPr lvl="0">
              <a:spcBef>
                <a:spcPts val="300"/>
              </a:spcBef>
              <a:buClr>
                <a:srgbClr val="0BD0D9">
                  <a:lumMod val="50000"/>
                </a:srgbClr>
              </a:buClr>
              <a:buSzPct val="100000"/>
              <a:defRPr/>
            </a:pPr>
            <a:r>
              <a:rPr lang="fr-FR" sz="1600" b="1" dirty="0">
                <a:solidFill>
                  <a:prstClr val="black">
                    <a:lumMod val="65000"/>
                    <a:lumOff val="35000"/>
                  </a:prstClr>
                </a:solidFill>
                <a:latin typeface="Comic Sans MS" panose="030F0702030302020204" pitchFamily="66" charset="0"/>
              </a:rPr>
              <a:t>Évaluation formative commune </a:t>
            </a:r>
          </a:p>
          <a:p>
            <a:pPr marL="285750" lvl="0" indent="-285750">
              <a:spcBef>
                <a:spcPts val="300"/>
              </a:spcBef>
              <a:buClr>
                <a:srgbClr val="0BD0D9">
                  <a:lumMod val="50000"/>
                </a:srgbClr>
              </a:buClr>
              <a:buSzPct val="100000"/>
              <a:buFont typeface="Arial" panose="020B0604020202020204" pitchFamily="34" charset="0"/>
              <a:buChar char="•"/>
              <a:defRPr/>
            </a:pPr>
            <a:r>
              <a:rPr lang="fr-FR" dirty="0">
                <a:solidFill>
                  <a:prstClr val="black">
                    <a:lumMod val="65000"/>
                    <a:lumOff val="35000"/>
                  </a:prstClr>
                </a:solidFill>
                <a:latin typeface="Comic Sans MS" panose="030F0702030302020204" pitchFamily="66" charset="0"/>
              </a:rPr>
              <a:t>Évaluation formative (vérifiez votre compréhension)</a:t>
            </a:r>
          </a:p>
        </p:txBody>
      </p:sp>
      <p:sp>
        <p:nvSpPr>
          <p:cNvPr id="14" name="Rectangle 16">
            <a:extLst>
              <a:ext uri="{FF2B5EF4-FFF2-40B4-BE49-F238E27FC236}">
                <a16:creationId xmlns:a16="http://schemas.microsoft.com/office/drawing/2014/main" id="{533E963D-D9E5-400D-B954-D1CC48EB2F04}"/>
              </a:ext>
            </a:extLst>
          </p:cNvPr>
          <p:cNvSpPr>
            <a:spLocks noChangeArrowheads="1"/>
          </p:cNvSpPr>
          <p:nvPr/>
        </p:nvSpPr>
        <p:spPr bwMode="gray">
          <a:xfrm>
            <a:off x="8488122" y="2074798"/>
            <a:ext cx="3447917" cy="4624339"/>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Le domaine est la maîtrise des émotions.</a:t>
            </a: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Le sous-domaine est la conscience émotionnelle.</a:t>
            </a: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endPar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9DD9">
                  <a:lumMod val="75000"/>
                </a:srgbClr>
              </a:buClr>
              <a:buSzPct val="100000"/>
              <a:buFont typeface="Arial" panose="020B0604020202020204" pitchFamily="34" charset="0"/>
              <a:buChar char="•"/>
              <a:tabLst/>
              <a:defRPr/>
            </a:pPr>
            <a:r>
              <a:rPr kumimoji="0" lang="fr-FR" sz="1400" b="0" i="0" u="none" strike="noStrike" kern="0" cap="none" spc="0" normalizeH="0" baseline="0" dirty="0">
                <a:ln>
                  <a:noFill/>
                </a:ln>
                <a:solidFill>
                  <a:prstClr val="black">
                    <a:lumMod val="65000"/>
                    <a:lumOff val="35000"/>
                  </a:prstClr>
                </a:solidFill>
                <a:effectLst/>
                <a:uLnTx/>
                <a:uFillTx/>
                <a:latin typeface="Comic Sans MS" panose="030F0702030302020204" pitchFamily="66" charset="0"/>
                <a:cs typeface="Arial"/>
                <a:sym typeface="Arial"/>
              </a:rPr>
              <a:t>L’objectif est pour les élèves d’identifier les signes physiques de frustration.</a:t>
            </a:r>
          </a:p>
        </p:txBody>
      </p:sp>
      <p:sp>
        <p:nvSpPr>
          <p:cNvPr id="2" name="Google Shape;222;p10">
            <a:extLst>
              <a:ext uri="{FF2B5EF4-FFF2-40B4-BE49-F238E27FC236}">
                <a16:creationId xmlns:a16="http://schemas.microsoft.com/office/drawing/2014/main" id="{19A5846E-A91E-4AAB-AB88-9AB19AD0374F}"/>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Éléments de l’Approche Pédagogique</a:t>
            </a:r>
            <a:endParaRPr lang="fr-FR" sz="3200" dirty="0">
              <a:solidFill>
                <a:schemeClr val="bg1"/>
              </a:solidFill>
              <a:sym typeface="Comic Sans MS"/>
            </a:endParaRPr>
          </a:p>
        </p:txBody>
      </p:sp>
      <p:sp>
        <p:nvSpPr>
          <p:cNvPr id="16" name="Rectangle 20">
            <a:extLst>
              <a:ext uri="{FF2B5EF4-FFF2-40B4-BE49-F238E27FC236}">
                <a16:creationId xmlns:a16="http://schemas.microsoft.com/office/drawing/2014/main" id="{AD133FF1-AF2E-4CCF-A375-9AF5855860D5}"/>
              </a:ext>
            </a:extLst>
          </p:cNvPr>
          <p:cNvSpPr>
            <a:spLocks noChangeArrowheads="1"/>
          </p:cNvSpPr>
          <p:nvPr/>
        </p:nvSpPr>
        <p:spPr bwMode="auto">
          <a:xfrm>
            <a:off x="562070" y="1511740"/>
            <a:ext cx="3349639" cy="362359"/>
          </a:xfrm>
          <a:prstGeom prst="rect">
            <a:avLst/>
          </a:prstGeom>
          <a:solidFill>
            <a:srgbClr val="94CFEC"/>
          </a:solidFill>
          <a:ln>
            <a:solidFill>
              <a:srgbClr val="C7E6F5"/>
            </a:solidFill>
          </a:ln>
        </p:spPr>
        <p:txBody>
          <a:bodyPr spcFirstLastPara="1" wrap="square" lIns="45700" tIns="45700" rIns="45700" bIns="45700" anchor="t" anchorCtr="0">
            <a:noAutofit/>
          </a:bodyPr>
          <a:lstStyle/>
          <a:p>
            <a:r>
              <a:rPr lang="en-US" sz="1600" dirty="0">
                <a:solidFill>
                  <a:schemeClr val="tx1"/>
                </a:solidFill>
                <a:latin typeface="Comic Sans MS"/>
                <a:cs typeface="Calibri"/>
                <a:sym typeface="Comic Sans MS"/>
              </a:rPr>
              <a:t> </a:t>
            </a:r>
            <a:r>
              <a:rPr lang="en-US" sz="1600" dirty="0">
                <a:solidFill>
                  <a:schemeClr val="tx1">
                    <a:lumMod val="65000"/>
                    <a:lumOff val="35000"/>
                  </a:schemeClr>
                </a:solidFill>
                <a:latin typeface="Comic Sans MS"/>
                <a:cs typeface="Calibri"/>
                <a:sym typeface="Comic Sans MS"/>
              </a:rPr>
              <a:t> </a:t>
            </a:r>
            <a:r>
              <a:rPr lang="fr-FR" sz="1600" dirty="0">
                <a:solidFill>
                  <a:schemeClr val="tx1">
                    <a:lumMod val="65000"/>
                    <a:lumOff val="35000"/>
                  </a:schemeClr>
                </a:solidFill>
                <a:latin typeface="Comic Sans MS"/>
                <a:cs typeface="Calibri"/>
                <a:sym typeface="Comic Sans MS"/>
              </a:rPr>
              <a:t>Approche Pédagogique Générale</a:t>
            </a:r>
            <a:endParaRPr lang="fr-FR" sz="1600" b="1" dirty="0">
              <a:solidFill>
                <a:schemeClr val="tx1">
                  <a:lumMod val="65000"/>
                  <a:lumOff val="35000"/>
                </a:schemeClr>
              </a:solidFill>
              <a:latin typeface="Comic Sans MS" panose="030F0702030302020204" pitchFamily="66" charset="0"/>
            </a:endParaRPr>
          </a:p>
          <a:p>
            <a:endParaRPr lang="en-US" sz="1600" dirty="0">
              <a:solidFill>
                <a:schemeClr val="tx1"/>
              </a:solidFill>
              <a:latin typeface="Comic Sans MS"/>
              <a:cs typeface="Calibri"/>
            </a:endParaRPr>
          </a:p>
        </p:txBody>
      </p:sp>
      <p:sp>
        <p:nvSpPr>
          <p:cNvPr id="17" name="Oval 16">
            <a:extLst>
              <a:ext uri="{FF2B5EF4-FFF2-40B4-BE49-F238E27FC236}">
                <a16:creationId xmlns:a16="http://schemas.microsoft.com/office/drawing/2014/main" id="{0E6161F8-08CD-4B6E-A8DF-4BB9E0C4B32C}"/>
              </a:ext>
            </a:extLst>
          </p:cNvPr>
          <p:cNvSpPr/>
          <p:nvPr/>
        </p:nvSpPr>
        <p:spPr>
          <a:xfrm>
            <a:off x="271354" y="1285207"/>
            <a:ext cx="355110"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65000"/>
                    <a:lumOff val="35000"/>
                  </a:schemeClr>
                </a:solidFill>
                <a:latin typeface="Comic Sans MS" panose="030F0702030302020204" pitchFamily="66" charset="0"/>
                <a:cs typeface="Adobe Arabic" panose="02040503050201090203" pitchFamily="18" charset="-78"/>
              </a:rPr>
              <a:t>1</a:t>
            </a:r>
            <a:endParaRPr lang="en-GB" b="1" dirty="0">
              <a:solidFill>
                <a:schemeClr val="tx1">
                  <a:lumMod val="65000"/>
                  <a:lumOff val="35000"/>
                </a:schemeClr>
              </a:solidFill>
              <a:latin typeface="Comic Sans MS" panose="030F0702030302020204" pitchFamily="66" charset="0"/>
              <a:cs typeface="Adobe Arabic" panose="02040503050201090203" pitchFamily="18" charset="-78"/>
            </a:endParaRPr>
          </a:p>
        </p:txBody>
      </p:sp>
      <p:sp>
        <p:nvSpPr>
          <p:cNvPr id="18" name="Rectangle 20">
            <a:extLst>
              <a:ext uri="{FF2B5EF4-FFF2-40B4-BE49-F238E27FC236}">
                <a16:creationId xmlns:a16="http://schemas.microsoft.com/office/drawing/2014/main" id="{F0B978E6-39D9-49FE-AB2F-C626B12B50EA}"/>
              </a:ext>
            </a:extLst>
          </p:cNvPr>
          <p:cNvSpPr>
            <a:spLocks noChangeArrowheads="1"/>
          </p:cNvSpPr>
          <p:nvPr/>
        </p:nvSpPr>
        <p:spPr bwMode="auto">
          <a:xfrm>
            <a:off x="4505464" y="1511740"/>
            <a:ext cx="3862041" cy="333648"/>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r>
              <a:rPr lang="en-US" sz="1600" dirty="0">
                <a:solidFill>
                  <a:schemeClr val="tx1">
                    <a:lumMod val="65000"/>
                    <a:lumOff val="35000"/>
                  </a:schemeClr>
                </a:solidFill>
                <a:latin typeface="Comic Sans MS"/>
                <a:cs typeface="Calibri"/>
                <a:sym typeface="Calibri"/>
              </a:rPr>
              <a:t> </a:t>
            </a:r>
          </a:p>
          <a:p>
            <a:r>
              <a:rPr lang="fr-FR" sz="1600" dirty="0">
                <a:solidFill>
                  <a:schemeClr val="tx1">
                    <a:lumMod val="65000"/>
                    <a:lumOff val="35000"/>
                  </a:schemeClr>
                </a:solidFill>
                <a:latin typeface="Comic Sans MS"/>
                <a:cs typeface="Calibri"/>
                <a:sym typeface="Calibri"/>
              </a:rPr>
              <a:t>Approche Pédagogique Mathématique </a:t>
            </a:r>
            <a:endParaRPr lang="fr-FR" sz="1600" dirty="0">
              <a:solidFill>
                <a:schemeClr val="tx1">
                  <a:lumMod val="65000"/>
                  <a:lumOff val="35000"/>
                </a:schemeClr>
              </a:solidFill>
              <a:latin typeface="Comic Sans MS"/>
              <a:cs typeface="Calibri"/>
            </a:endParaRPr>
          </a:p>
          <a:p>
            <a:endParaRPr lang="en-US" sz="1600" dirty="0">
              <a:solidFill>
                <a:schemeClr val="tx1">
                  <a:lumMod val="65000"/>
                  <a:lumOff val="35000"/>
                </a:schemeClr>
              </a:solidFill>
              <a:latin typeface="Comic Sans MS"/>
              <a:cs typeface="Calibri"/>
            </a:endParaRPr>
          </a:p>
        </p:txBody>
      </p:sp>
      <p:sp>
        <p:nvSpPr>
          <p:cNvPr id="19" name="Oval 18">
            <a:extLst>
              <a:ext uri="{FF2B5EF4-FFF2-40B4-BE49-F238E27FC236}">
                <a16:creationId xmlns:a16="http://schemas.microsoft.com/office/drawing/2014/main" id="{F5F477C9-E24C-49BC-8DD3-AA04A44EE4F8}"/>
              </a:ext>
            </a:extLst>
          </p:cNvPr>
          <p:cNvSpPr/>
          <p:nvPr/>
        </p:nvSpPr>
        <p:spPr>
          <a:xfrm>
            <a:off x="4292338" y="132854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lumMod val="65000"/>
                    <a:lumOff val="35000"/>
                  </a:schemeClr>
                </a:solidFill>
                <a:latin typeface="Comic Sans MS" panose="030F0702030302020204" pitchFamily="66" charset="0"/>
                <a:cs typeface="Adobe Arabic" panose="02040503050201090203" pitchFamily="18" charset="-78"/>
              </a:rPr>
              <a:t>2</a:t>
            </a:r>
            <a:endParaRPr lang="en-GB" b="1">
              <a:solidFill>
                <a:schemeClr val="tx1">
                  <a:lumMod val="65000"/>
                  <a:lumOff val="35000"/>
                </a:schemeClr>
              </a:solidFill>
              <a:latin typeface="Comic Sans MS" panose="030F0702030302020204" pitchFamily="66" charset="0"/>
              <a:cs typeface="Adobe Arabic" panose="02040503050201090203" pitchFamily="18" charset="-78"/>
            </a:endParaRPr>
          </a:p>
        </p:txBody>
      </p:sp>
      <p:sp>
        <p:nvSpPr>
          <p:cNvPr id="20" name="Rectangle 20">
            <a:extLst>
              <a:ext uri="{FF2B5EF4-FFF2-40B4-BE49-F238E27FC236}">
                <a16:creationId xmlns:a16="http://schemas.microsoft.com/office/drawing/2014/main" id="{CA068AFB-F4B1-49E5-BD00-C2599C51FB36}"/>
              </a:ext>
            </a:extLst>
          </p:cNvPr>
          <p:cNvSpPr>
            <a:spLocks noChangeArrowheads="1"/>
          </p:cNvSpPr>
          <p:nvPr/>
        </p:nvSpPr>
        <p:spPr bwMode="auto">
          <a:xfrm>
            <a:off x="9368727" y="1488708"/>
            <a:ext cx="1686708" cy="330862"/>
          </a:xfrm>
          <a:prstGeom prst="rect">
            <a:avLst/>
          </a:prstGeom>
          <a:solidFill>
            <a:srgbClr val="94CFEC"/>
          </a:solidFill>
          <a:ln w="9525">
            <a:solidFill>
              <a:srgbClr val="C7E6F5"/>
            </a:solidFill>
            <a:miter lim="800000"/>
            <a:headEnd/>
            <a:tailEnd/>
          </a:ln>
          <a:effectLst>
            <a:outerShdw blurRad="63500" dist="38099" dir="2700000" algn="ctr" rotWithShape="0">
              <a:schemeClr val="tx1">
                <a:alpha val="74998"/>
              </a:schemeClr>
            </a:outerShdw>
          </a:effectLst>
        </p:spPr>
        <p:txBody>
          <a:bodyPr wrap="none" lIns="91440" tIns="45720" rIns="91440" bIns="45720" anchor="ctr"/>
          <a:lstStyle/>
          <a:p>
            <a:pPr marR="0" lvl="0" algn="ctr" rtl="0">
              <a:spcBef>
                <a:spcPts val="0"/>
              </a:spcBef>
              <a:spcAft>
                <a:spcPts val="0"/>
              </a:spcAft>
              <a:buClr>
                <a:schemeClr val="dk1"/>
              </a:buClr>
              <a:buSzPts val="2400"/>
            </a:pPr>
            <a:r>
              <a:rPr lang="en-US" sz="1600" dirty="0">
                <a:solidFill>
                  <a:schemeClr val="tx1">
                    <a:lumMod val="65000"/>
                    <a:lumOff val="35000"/>
                  </a:schemeClr>
                </a:solidFill>
                <a:latin typeface="Comic Sans MS"/>
                <a:cs typeface="Calibri"/>
                <a:sym typeface="Calibri"/>
              </a:rPr>
              <a:t>SEL</a:t>
            </a:r>
            <a:endParaRPr lang="en-US" sz="1600" dirty="0">
              <a:solidFill>
                <a:schemeClr val="tx1">
                  <a:lumMod val="65000"/>
                  <a:lumOff val="35000"/>
                </a:schemeClr>
              </a:solidFill>
              <a:latin typeface="Comic Sans MS"/>
              <a:cs typeface="Calibri"/>
            </a:endParaRPr>
          </a:p>
        </p:txBody>
      </p:sp>
      <p:sp>
        <p:nvSpPr>
          <p:cNvPr id="21" name="Oval 20">
            <a:extLst>
              <a:ext uri="{FF2B5EF4-FFF2-40B4-BE49-F238E27FC236}">
                <a16:creationId xmlns:a16="http://schemas.microsoft.com/office/drawing/2014/main" id="{C7DD9F14-CA91-498E-B092-BCA41A76608A}"/>
              </a:ext>
            </a:extLst>
          </p:cNvPr>
          <p:cNvSpPr/>
          <p:nvPr/>
        </p:nvSpPr>
        <p:spPr>
          <a:xfrm>
            <a:off x="9075982" y="1382076"/>
            <a:ext cx="399383" cy="330862"/>
          </a:xfrm>
          <a:prstGeom prst="ellipse">
            <a:avLst/>
          </a:prstGeom>
          <a:solidFill>
            <a:srgbClr val="94CFEC"/>
          </a:solidFill>
          <a:ln>
            <a:solidFill>
              <a:srgbClr val="C7E6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65000"/>
                    <a:lumOff val="35000"/>
                  </a:schemeClr>
                </a:solidFill>
                <a:latin typeface="Comic Sans MS" panose="030F0702030302020204" pitchFamily="66" charset="0"/>
                <a:cs typeface="Adobe Arabic" panose="02040503050201090203" pitchFamily="18" charset="-78"/>
              </a:rPr>
              <a:t>3</a:t>
            </a:r>
            <a:endParaRPr lang="en-GB" b="1" dirty="0">
              <a:solidFill>
                <a:schemeClr val="tx1">
                  <a:lumMod val="65000"/>
                  <a:lumOff val="35000"/>
                </a:schemeClr>
              </a:solidFill>
              <a:latin typeface="Comic Sans MS" panose="030F0702030302020204" pitchFamily="66" charset="0"/>
              <a:cs typeface="Adobe Arabic" panose="02040503050201090203" pitchFamily="18" charset="-78"/>
            </a:endParaRPr>
          </a:p>
        </p:txBody>
      </p:sp>
      <p:pic>
        <p:nvPicPr>
          <p:cNvPr id="15" name="Picture 14">
            <a:extLst>
              <a:ext uri="{FF2B5EF4-FFF2-40B4-BE49-F238E27FC236}">
                <a16:creationId xmlns:a16="http://schemas.microsoft.com/office/drawing/2014/main" id="{7525C1C7-7599-4CA5-827D-5140963FABA9}"/>
              </a:ext>
            </a:extLst>
          </p:cNvPr>
          <p:cNvPicPr>
            <a:picLocks noChangeAspect="1"/>
          </p:cNvPicPr>
          <p:nvPr/>
        </p:nvPicPr>
        <p:blipFill>
          <a:blip r:embed="rId4"/>
          <a:srcRect/>
          <a:stretch/>
        </p:blipFill>
        <p:spPr>
          <a:xfrm flipH="1">
            <a:off x="11195089" y="106908"/>
            <a:ext cx="606363" cy="1781002"/>
          </a:xfrm>
          <a:prstGeom prst="rect">
            <a:avLst/>
          </a:prstGeom>
        </p:spPr>
      </p:pic>
    </p:spTree>
    <p:custDataLst>
      <p:tags r:id="rId1"/>
    </p:custDataLst>
    <p:extLst>
      <p:ext uri="{BB962C8B-B14F-4D97-AF65-F5344CB8AC3E}">
        <p14:creationId xmlns:p14="http://schemas.microsoft.com/office/powerpoint/2010/main" val="1519653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97;gb06ce43697_0_0">
            <a:extLst>
              <a:ext uri="{FF2B5EF4-FFF2-40B4-BE49-F238E27FC236}">
                <a16:creationId xmlns:a16="http://schemas.microsoft.com/office/drawing/2014/main" id="{188F86E1-1889-4717-AD7F-7F7AAF305A4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Révision</a:t>
            </a:r>
          </a:p>
        </p:txBody>
      </p:sp>
      <p:pic>
        <p:nvPicPr>
          <p:cNvPr id="2" name="Graphic 1">
            <a:extLst>
              <a:ext uri="{FF2B5EF4-FFF2-40B4-BE49-F238E27FC236}">
                <a16:creationId xmlns:a16="http://schemas.microsoft.com/office/drawing/2014/main" id="{1C5C1042-AC2F-4A8B-8133-2420035D63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20772" y="1282045"/>
            <a:ext cx="5717519" cy="3211693"/>
          </a:xfrm>
          <a:prstGeom prst="rect">
            <a:avLst/>
          </a:prstGeom>
        </p:spPr>
      </p:pic>
    </p:spTree>
    <p:custDataLst>
      <p:tags r:id="rId1"/>
    </p:custDataLst>
    <p:extLst>
      <p:ext uri="{BB962C8B-B14F-4D97-AF65-F5344CB8AC3E}">
        <p14:creationId xmlns:p14="http://schemas.microsoft.com/office/powerpoint/2010/main" val="959718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AD61D9-DA8F-4063-86D4-70243838B797}"/>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fr-FR" b="0" i="0" dirty="0">
                <a:solidFill>
                  <a:schemeClr val="tx1">
                    <a:lumMod val="65000"/>
                    <a:lumOff val="35000"/>
                  </a:schemeClr>
                </a:solidFill>
                <a:effectLst/>
                <a:latin typeface="+mj-lt"/>
              </a:rPr>
              <a:t> Activité socio-émotionnelle</a:t>
            </a:r>
            <a:endParaRPr lang="fr-FR" dirty="0">
              <a:solidFill>
                <a:schemeClr val="tx1">
                  <a:lumMod val="65000"/>
                  <a:lumOff val="35000"/>
                </a:schemeClr>
              </a:solidFill>
              <a:latin typeface="+mj-lt"/>
            </a:endParaRPr>
          </a:p>
        </p:txBody>
      </p:sp>
      <p:sp>
        <p:nvSpPr>
          <p:cNvPr id="5" name="Google Shape;222;p10">
            <a:extLst>
              <a:ext uri="{FF2B5EF4-FFF2-40B4-BE49-F238E27FC236}">
                <a16:creationId xmlns:a16="http://schemas.microsoft.com/office/drawing/2014/main" id="{EF088F60-01A0-4EED-ABFA-C6E207E36B7A}"/>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Identifiez et nommez les émotions.</a:t>
            </a:r>
            <a:endParaRPr lang="fr-FR" sz="3200" dirty="0">
              <a:solidFill>
                <a:schemeClr val="bg1"/>
              </a:solidFill>
              <a:sym typeface="Comic Sans MS"/>
            </a:endParaRPr>
          </a:p>
        </p:txBody>
      </p:sp>
      <p:sp>
        <p:nvSpPr>
          <p:cNvPr id="19" name="TextBox 18">
            <a:extLst>
              <a:ext uri="{FF2B5EF4-FFF2-40B4-BE49-F238E27FC236}">
                <a16:creationId xmlns:a16="http://schemas.microsoft.com/office/drawing/2014/main" id="{6FCE93A3-1D71-20B5-9038-D4850F2679AC}"/>
              </a:ext>
            </a:extLst>
          </p:cNvPr>
          <p:cNvSpPr txBox="1"/>
          <p:nvPr/>
        </p:nvSpPr>
        <p:spPr>
          <a:xfrm>
            <a:off x="1008631" y="1055538"/>
            <a:ext cx="3325159" cy="1200329"/>
          </a:xfrm>
          <a:prstGeom prst="rect">
            <a:avLst/>
          </a:prstGeom>
          <a:noFill/>
        </p:spPr>
        <p:txBody>
          <a:bodyPr wrap="square">
            <a:spAutoFit/>
          </a:bodyPr>
          <a:lstStyle/>
          <a:p>
            <a:r>
              <a:rPr lang="fr-FR" sz="3600" dirty="0">
                <a:solidFill>
                  <a:schemeClr val="tx1">
                    <a:lumMod val="65000"/>
                    <a:lumOff val="35000"/>
                  </a:schemeClr>
                </a:solidFill>
                <a:effectLst/>
                <a:latin typeface="+mj-lt"/>
                <a:ea typeface="Times New Roman" panose="02020603050405020304" pitchFamily="18" charset="0"/>
                <a:cs typeface="Times New Roman" panose="02020603050405020304" pitchFamily="18" charset="0"/>
              </a:rPr>
              <a:t>Bonnes  </a:t>
            </a:r>
            <a:r>
              <a:rPr lang="fr-FR" sz="3600" dirty="0">
                <a:solidFill>
                  <a:schemeClr val="tx1">
                    <a:lumMod val="65000"/>
                    <a:lumOff val="35000"/>
                  </a:schemeClr>
                </a:solidFill>
                <a:latin typeface="+mj-lt"/>
                <a:ea typeface="Times New Roman" panose="02020603050405020304" pitchFamily="18" charset="0"/>
                <a:cs typeface="Times New Roman" panose="02020603050405020304" pitchFamily="18" charset="0"/>
              </a:rPr>
              <a:t>é</a:t>
            </a:r>
            <a:r>
              <a:rPr lang="fr-FR" sz="3600" dirty="0">
                <a:solidFill>
                  <a:schemeClr val="tx1">
                    <a:lumMod val="65000"/>
                    <a:lumOff val="35000"/>
                  </a:schemeClr>
                </a:solidFill>
                <a:effectLst/>
                <a:latin typeface="+mj-lt"/>
                <a:ea typeface="Times New Roman" panose="02020603050405020304" pitchFamily="18" charset="0"/>
                <a:cs typeface="Times New Roman" panose="02020603050405020304" pitchFamily="18" charset="0"/>
              </a:rPr>
              <a:t>motions </a:t>
            </a:r>
            <a:endParaRPr lang="fr-FR" sz="3600" dirty="0">
              <a:solidFill>
                <a:schemeClr val="tx1">
                  <a:lumMod val="65000"/>
                  <a:lumOff val="35000"/>
                </a:schemeClr>
              </a:solidFill>
              <a:latin typeface="+mj-lt"/>
            </a:endParaRPr>
          </a:p>
        </p:txBody>
      </p:sp>
      <p:sp>
        <p:nvSpPr>
          <p:cNvPr id="23" name="TextBox 22">
            <a:extLst>
              <a:ext uri="{FF2B5EF4-FFF2-40B4-BE49-F238E27FC236}">
                <a16:creationId xmlns:a16="http://schemas.microsoft.com/office/drawing/2014/main" id="{E173957B-2C45-656F-453B-67DA2FB90471}"/>
              </a:ext>
            </a:extLst>
          </p:cNvPr>
          <p:cNvSpPr txBox="1"/>
          <p:nvPr/>
        </p:nvSpPr>
        <p:spPr>
          <a:xfrm>
            <a:off x="1120652" y="1079549"/>
            <a:ext cx="2661090" cy="1200329"/>
          </a:xfrm>
          <a:prstGeom prst="rect">
            <a:avLst/>
          </a:prstGeom>
          <a:noFill/>
        </p:spPr>
        <p:txBody>
          <a:bodyPr wrap="square">
            <a:spAutoFit/>
          </a:bodyPr>
          <a:lstStyle/>
          <a:p>
            <a:r>
              <a:rPr lang="fr-FR" sz="3600" dirty="0">
                <a:solidFill>
                  <a:schemeClr val="tx1">
                    <a:lumMod val="65000"/>
                    <a:lumOff val="35000"/>
                  </a:schemeClr>
                </a:solidFill>
                <a:latin typeface="+mj-lt"/>
                <a:ea typeface="Times New Roman" panose="02020603050405020304" pitchFamily="18" charset="0"/>
                <a:cs typeface="Times New Roman" panose="02020603050405020304" pitchFamily="18" charset="0"/>
              </a:rPr>
              <a:t>Mauvaises  émotions </a:t>
            </a:r>
          </a:p>
        </p:txBody>
      </p:sp>
      <p:sp>
        <p:nvSpPr>
          <p:cNvPr id="25" name="TextBox 24">
            <a:extLst>
              <a:ext uri="{FF2B5EF4-FFF2-40B4-BE49-F238E27FC236}">
                <a16:creationId xmlns:a16="http://schemas.microsoft.com/office/drawing/2014/main" id="{12D9B23B-D450-346B-9DD0-515AB8D32337}"/>
              </a:ext>
            </a:extLst>
          </p:cNvPr>
          <p:cNvSpPr txBox="1"/>
          <p:nvPr/>
        </p:nvSpPr>
        <p:spPr>
          <a:xfrm>
            <a:off x="897403" y="1334013"/>
            <a:ext cx="2867959" cy="646331"/>
          </a:xfrm>
          <a:prstGeom prst="rect">
            <a:avLst/>
          </a:prstGeom>
          <a:noFill/>
        </p:spPr>
        <p:txBody>
          <a:bodyPr wrap="square">
            <a:spAutoFit/>
          </a:bodyPr>
          <a:lstStyle/>
          <a:p>
            <a:r>
              <a:rPr lang="fr-FR" sz="3600" dirty="0">
                <a:solidFill>
                  <a:schemeClr val="tx1">
                    <a:lumMod val="65000"/>
                    <a:lumOff val="35000"/>
                  </a:schemeClr>
                </a:solidFill>
                <a:latin typeface="+mj-lt"/>
                <a:ea typeface="Times New Roman" panose="02020603050405020304" pitchFamily="18" charset="0"/>
                <a:cs typeface="Times New Roman" panose="02020603050405020304" pitchFamily="18" charset="0"/>
              </a:rPr>
              <a:t>Frustration</a:t>
            </a:r>
          </a:p>
        </p:txBody>
      </p:sp>
      <p:sp>
        <p:nvSpPr>
          <p:cNvPr id="31" name="Thought Bubble: Cloud 30">
            <a:extLst>
              <a:ext uri="{FF2B5EF4-FFF2-40B4-BE49-F238E27FC236}">
                <a16:creationId xmlns:a16="http://schemas.microsoft.com/office/drawing/2014/main" id="{4BC8BBC1-56A1-1228-82B5-9E08D4B5C6D0}"/>
              </a:ext>
            </a:extLst>
          </p:cNvPr>
          <p:cNvSpPr/>
          <p:nvPr/>
        </p:nvSpPr>
        <p:spPr>
          <a:xfrm>
            <a:off x="5236631" y="1302676"/>
            <a:ext cx="6282434" cy="3126820"/>
          </a:xfrm>
          <a:custGeom>
            <a:avLst/>
            <a:gdLst>
              <a:gd name="connsiteX0" fmla="*/ 567164 w 6282434"/>
              <a:gd name="connsiteY0" fmla="*/ 1040101 h 3126820"/>
              <a:gd name="connsiteX1" fmla="*/ 817734 w 6282434"/>
              <a:gd name="connsiteY1" fmla="*/ 499929 h 3126820"/>
              <a:gd name="connsiteX2" fmla="*/ 2036701 w 6282434"/>
              <a:gd name="connsiteY2" fmla="*/ 376521 h 3126820"/>
              <a:gd name="connsiteX3" fmla="*/ 3265702 w 6282434"/>
              <a:gd name="connsiteY3" fmla="*/ 248408 h 3126820"/>
              <a:gd name="connsiteX4" fmla="*/ 3744592 w 6282434"/>
              <a:gd name="connsiteY4" fmla="*/ 14476 h 3126820"/>
              <a:gd name="connsiteX5" fmla="*/ 4338515 w 6282434"/>
              <a:gd name="connsiteY5" fmla="*/ 179575 h 3126820"/>
              <a:gd name="connsiteX6" fmla="*/ 5157267 w 6282434"/>
              <a:gd name="connsiteY6" fmla="*/ 49942 h 3126820"/>
              <a:gd name="connsiteX7" fmla="*/ 5572460 w 6282434"/>
              <a:gd name="connsiteY7" fmla="*/ 403591 h 3126820"/>
              <a:gd name="connsiteX8" fmla="*/ 6105304 w 6282434"/>
              <a:gd name="connsiteY8" fmla="*/ 746817 h 3126820"/>
              <a:gd name="connsiteX9" fmla="*/ 6081454 w 6282434"/>
              <a:gd name="connsiteY9" fmla="*/ 1118996 h 3126820"/>
              <a:gd name="connsiteX10" fmla="*/ 6255675 w 6282434"/>
              <a:gd name="connsiteY10" fmla="*/ 1688048 h 3126820"/>
              <a:gd name="connsiteX11" fmla="*/ 5439540 w 6282434"/>
              <a:gd name="connsiteY11" fmla="*/ 2186168 h 3126820"/>
              <a:gd name="connsiteX12" fmla="*/ 5147378 w 6282434"/>
              <a:gd name="connsiteY12" fmla="*/ 2612993 h 3126820"/>
              <a:gd name="connsiteX13" fmla="*/ 4152659 w 6282434"/>
              <a:gd name="connsiteY13" fmla="*/ 2664673 h 3126820"/>
              <a:gd name="connsiteX14" fmla="*/ 3441814 w 6282434"/>
              <a:gd name="connsiteY14" fmla="*/ 3120016 h 3126820"/>
              <a:gd name="connsiteX15" fmla="*/ 2396632 w 6282434"/>
              <a:gd name="connsiteY15" fmla="*/ 2842076 h 3126820"/>
              <a:gd name="connsiteX16" fmla="*/ 844056 w 6282434"/>
              <a:gd name="connsiteY16" fmla="*/ 2567466 h 3126820"/>
              <a:gd name="connsiteX17" fmla="*/ 161423 w 6282434"/>
              <a:gd name="connsiteY17" fmla="*/ 2261877 h 3126820"/>
              <a:gd name="connsiteX18" fmla="*/ 307286 w 6282434"/>
              <a:gd name="connsiteY18" fmla="*/ 1849383 h 3126820"/>
              <a:gd name="connsiteX19" fmla="*/ -728 w 6282434"/>
              <a:gd name="connsiteY19" fmla="*/ 1426177 h 3126820"/>
              <a:gd name="connsiteX20" fmla="*/ 561783 w 6282434"/>
              <a:gd name="connsiteY20" fmla="*/ 1050018 h 3126820"/>
              <a:gd name="connsiteX21" fmla="*/ 567164 w 6282434"/>
              <a:gd name="connsiteY21" fmla="*/ 1040101 h 3126820"/>
              <a:gd name="connsiteX0" fmla="*/ -893204 w 6282434"/>
              <a:gd name="connsiteY0" fmla="*/ 1945726 h 3126820"/>
              <a:gd name="connsiteX1" fmla="*/ -980060 w 6282434"/>
              <a:gd name="connsiteY1" fmla="*/ 2032582 h 3126820"/>
              <a:gd name="connsiteX2" fmla="*/ -1066916 w 6282434"/>
              <a:gd name="connsiteY2" fmla="*/ 1945726 h 3126820"/>
              <a:gd name="connsiteX3" fmla="*/ -980060 w 6282434"/>
              <a:gd name="connsiteY3" fmla="*/ 1858870 h 3126820"/>
              <a:gd name="connsiteX4" fmla="*/ -893204 w 6282434"/>
              <a:gd name="connsiteY4" fmla="*/ 1945726 h 3126820"/>
              <a:gd name="connsiteX0" fmla="*/ -519590 w 6282434"/>
              <a:gd name="connsiteY0" fmla="*/ 1919125 h 3126820"/>
              <a:gd name="connsiteX1" fmla="*/ -693302 w 6282434"/>
              <a:gd name="connsiteY1" fmla="*/ 2092837 h 3126820"/>
              <a:gd name="connsiteX2" fmla="*/ -867014 w 6282434"/>
              <a:gd name="connsiteY2" fmla="*/ 1919125 h 3126820"/>
              <a:gd name="connsiteX3" fmla="*/ -693302 w 6282434"/>
              <a:gd name="connsiteY3" fmla="*/ 1745413 h 3126820"/>
              <a:gd name="connsiteX4" fmla="*/ -519590 w 6282434"/>
              <a:gd name="connsiteY4" fmla="*/ 1919125 h 3126820"/>
              <a:gd name="connsiteX0" fmla="*/ 26993 w 6282434"/>
              <a:gd name="connsiteY0" fmla="*/ 1876478 h 3126820"/>
              <a:gd name="connsiteX1" fmla="*/ -233575 w 6282434"/>
              <a:gd name="connsiteY1" fmla="*/ 2137046 h 3126820"/>
              <a:gd name="connsiteX2" fmla="*/ -494143 w 6282434"/>
              <a:gd name="connsiteY2" fmla="*/ 1876478 h 3126820"/>
              <a:gd name="connsiteX3" fmla="*/ -233575 w 6282434"/>
              <a:gd name="connsiteY3" fmla="*/ 1615910 h 3126820"/>
              <a:gd name="connsiteX4" fmla="*/ 26993 w 6282434"/>
              <a:gd name="connsiteY4" fmla="*/ 1876478 h 3126820"/>
              <a:gd name="connsiteX0" fmla="*/ 682487 w 6282434"/>
              <a:gd name="connsiteY0" fmla="*/ 1894693 h 3126820"/>
              <a:gd name="connsiteX1" fmla="*/ 314121 w 6282434"/>
              <a:gd name="connsiteY1" fmla="*/ 1837006 h 3126820"/>
              <a:gd name="connsiteX2" fmla="*/ 1007516 w 6282434"/>
              <a:gd name="connsiteY2" fmla="*/ 2525992 h 3126820"/>
              <a:gd name="connsiteX3" fmla="*/ 846383 w 6282434"/>
              <a:gd name="connsiteY3" fmla="*/ 2553569 h 3126820"/>
              <a:gd name="connsiteX4" fmla="*/ 2396341 w 6282434"/>
              <a:gd name="connsiteY4" fmla="*/ 2829337 h 3126820"/>
              <a:gd name="connsiteX5" fmla="*/ 2299196 w 6282434"/>
              <a:gd name="connsiteY5" fmla="*/ 2703396 h 3126820"/>
              <a:gd name="connsiteX6" fmla="*/ 4192215 w 6282434"/>
              <a:gd name="connsiteY6" fmla="*/ 2515280 h 3126820"/>
              <a:gd name="connsiteX7" fmla="*/ 4153386 w 6282434"/>
              <a:gd name="connsiteY7" fmla="*/ 2653454 h 3126820"/>
              <a:gd name="connsiteX8" fmla="*/ 4963268 w 6282434"/>
              <a:gd name="connsiteY8" fmla="*/ 1661412 h 3126820"/>
              <a:gd name="connsiteX9" fmla="*/ 5436050 w 6282434"/>
              <a:gd name="connsiteY9" fmla="*/ 2177916 h 3126820"/>
              <a:gd name="connsiteX10" fmla="*/ 6078545 w 6282434"/>
              <a:gd name="connsiteY10" fmla="*/ 1111323 h 3126820"/>
              <a:gd name="connsiteX11" fmla="*/ 5867967 w 6282434"/>
              <a:gd name="connsiteY11" fmla="*/ 1305013 h 3126820"/>
              <a:gd name="connsiteX12" fmla="*/ 5573333 w 6282434"/>
              <a:gd name="connsiteY12" fmla="*/ 392734 h 3126820"/>
              <a:gd name="connsiteX13" fmla="*/ 5584385 w 6282434"/>
              <a:gd name="connsiteY13" fmla="*/ 484222 h 3126820"/>
              <a:gd name="connsiteX14" fmla="*/ 4228717 w 6282434"/>
              <a:gd name="connsiteY14" fmla="*/ 286046 h 3126820"/>
              <a:gd name="connsiteX15" fmla="*/ 4336624 w 6282434"/>
              <a:gd name="connsiteY15" fmla="*/ 169369 h 3126820"/>
              <a:gd name="connsiteX16" fmla="*/ 3219892 w 6282434"/>
              <a:gd name="connsiteY16" fmla="*/ 341634 h 3126820"/>
              <a:gd name="connsiteX17" fmla="*/ 3272101 w 6282434"/>
              <a:gd name="connsiteY17" fmla="*/ 241025 h 3126820"/>
              <a:gd name="connsiteX18" fmla="*/ 2035973 w 6282434"/>
              <a:gd name="connsiteY18" fmla="*/ 375797 h 3126820"/>
              <a:gd name="connsiteX19" fmla="*/ 2225028 w 6282434"/>
              <a:gd name="connsiteY19" fmla="*/ 473365 h 3126820"/>
              <a:gd name="connsiteX20" fmla="*/ 600176 w 6282434"/>
              <a:gd name="connsiteY20" fmla="*/ 1142809 h 3126820"/>
              <a:gd name="connsiteX21" fmla="*/ 567164 w 6282434"/>
              <a:gd name="connsiteY21" fmla="*/ 1040101 h 3126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82434" h="3126820" fill="none" extrusionOk="0">
                <a:moveTo>
                  <a:pt x="567164" y="1040101"/>
                </a:moveTo>
                <a:cubicBezTo>
                  <a:pt x="556675" y="888803"/>
                  <a:pt x="657524" y="619027"/>
                  <a:pt x="817734" y="499929"/>
                </a:cubicBezTo>
                <a:cubicBezTo>
                  <a:pt x="1152269" y="225058"/>
                  <a:pt x="1647533" y="213629"/>
                  <a:pt x="2036701" y="376521"/>
                </a:cubicBezTo>
                <a:cubicBezTo>
                  <a:pt x="2193280" y="-25433"/>
                  <a:pt x="2921510" y="4132"/>
                  <a:pt x="3265702" y="248408"/>
                </a:cubicBezTo>
                <a:cubicBezTo>
                  <a:pt x="3362865" y="125846"/>
                  <a:pt x="3572839" y="47829"/>
                  <a:pt x="3744592" y="14476"/>
                </a:cubicBezTo>
                <a:cubicBezTo>
                  <a:pt x="3975495" y="-27317"/>
                  <a:pt x="4216564" y="21411"/>
                  <a:pt x="4338515" y="179575"/>
                </a:cubicBezTo>
                <a:cubicBezTo>
                  <a:pt x="4570092" y="-21092"/>
                  <a:pt x="4850437" y="-22898"/>
                  <a:pt x="5157267" y="49942"/>
                </a:cubicBezTo>
                <a:cubicBezTo>
                  <a:pt x="5401998" y="118146"/>
                  <a:pt x="5520278" y="251501"/>
                  <a:pt x="5572460" y="403591"/>
                </a:cubicBezTo>
                <a:cubicBezTo>
                  <a:pt x="5802077" y="440803"/>
                  <a:pt x="6035640" y="583249"/>
                  <a:pt x="6105304" y="746817"/>
                </a:cubicBezTo>
                <a:cubicBezTo>
                  <a:pt x="6147313" y="845918"/>
                  <a:pt x="6157365" y="1005144"/>
                  <a:pt x="6081454" y="1118996"/>
                </a:cubicBezTo>
                <a:cubicBezTo>
                  <a:pt x="6226270" y="1313299"/>
                  <a:pt x="6312226" y="1516202"/>
                  <a:pt x="6255675" y="1688048"/>
                </a:cubicBezTo>
                <a:cubicBezTo>
                  <a:pt x="6184881" y="1956412"/>
                  <a:pt x="5816871" y="2110876"/>
                  <a:pt x="5439540" y="2186168"/>
                </a:cubicBezTo>
                <a:cubicBezTo>
                  <a:pt x="5440791" y="2302771"/>
                  <a:pt x="5330860" y="2520790"/>
                  <a:pt x="5147378" y="2612993"/>
                </a:cubicBezTo>
                <a:cubicBezTo>
                  <a:pt x="4827692" y="2758087"/>
                  <a:pt x="4440433" y="2797692"/>
                  <a:pt x="4152659" y="2664673"/>
                </a:cubicBezTo>
                <a:cubicBezTo>
                  <a:pt x="4139485" y="2873704"/>
                  <a:pt x="3804155" y="3100186"/>
                  <a:pt x="3441814" y="3120016"/>
                </a:cubicBezTo>
                <a:cubicBezTo>
                  <a:pt x="3072992" y="3266554"/>
                  <a:pt x="2686066" y="3075212"/>
                  <a:pt x="2396632" y="2842076"/>
                </a:cubicBezTo>
                <a:cubicBezTo>
                  <a:pt x="1922906" y="3174037"/>
                  <a:pt x="1239880" y="2970223"/>
                  <a:pt x="844056" y="2567466"/>
                </a:cubicBezTo>
                <a:cubicBezTo>
                  <a:pt x="556599" y="2574856"/>
                  <a:pt x="283467" y="2484438"/>
                  <a:pt x="161423" y="2261877"/>
                </a:cubicBezTo>
                <a:cubicBezTo>
                  <a:pt x="79764" y="2141006"/>
                  <a:pt x="161517" y="1938839"/>
                  <a:pt x="307286" y="1849383"/>
                </a:cubicBezTo>
                <a:cubicBezTo>
                  <a:pt x="72952" y="1764272"/>
                  <a:pt x="-26743" y="1569018"/>
                  <a:pt x="-728" y="1426177"/>
                </a:cubicBezTo>
                <a:cubicBezTo>
                  <a:pt x="37305" y="1246799"/>
                  <a:pt x="278578" y="1152673"/>
                  <a:pt x="561783" y="1050018"/>
                </a:cubicBezTo>
                <a:cubicBezTo>
                  <a:pt x="563666" y="1045980"/>
                  <a:pt x="565696" y="1043056"/>
                  <a:pt x="567164" y="1040101"/>
                </a:cubicBezTo>
                <a:close/>
              </a:path>
              <a:path w="6282434" h="3126820" fill="none" extrusionOk="0">
                <a:moveTo>
                  <a:pt x="-893204" y="1945726"/>
                </a:moveTo>
                <a:cubicBezTo>
                  <a:pt x="-888139" y="1996691"/>
                  <a:pt x="-937409" y="2042165"/>
                  <a:pt x="-980060" y="2032582"/>
                </a:cubicBezTo>
                <a:cubicBezTo>
                  <a:pt x="-1029612" y="2036019"/>
                  <a:pt x="-1061876" y="1999203"/>
                  <a:pt x="-1066916" y="1945726"/>
                </a:cubicBezTo>
                <a:cubicBezTo>
                  <a:pt x="-1069113" y="1911718"/>
                  <a:pt x="-1034884" y="1861562"/>
                  <a:pt x="-980060" y="1858870"/>
                </a:cubicBezTo>
                <a:cubicBezTo>
                  <a:pt x="-925781" y="1848192"/>
                  <a:pt x="-891396" y="1897251"/>
                  <a:pt x="-893204" y="1945726"/>
                </a:cubicBezTo>
                <a:close/>
              </a:path>
              <a:path w="6282434" h="3126820" fill="none" extrusionOk="0">
                <a:moveTo>
                  <a:pt x="-519590" y="1919125"/>
                </a:moveTo>
                <a:cubicBezTo>
                  <a:pt x="-496795" y="2007718"/>
                  <a:pt x="-594377" y="2083480"/>
                  <a:pt x="-693302" y="2092837"/>
                </a:cubicBezTo>
                <a:cubicBezTo>
                  <a:pt x="-782779" y="2086846"/>
                  <a:pt x="-853176" y="2022227"/>
                  <a:pt x="-867014" y="1919125"/>
                </a:cubicBezTo>
                <a:cubicBezTo>
                  <a:pt x="-860589" y="1812586"/>
                  <a:pt x="-772439" y="1722339"/>
                  <a:pt x="-693302" y="1745413"/>
                </a:cubicBezTo>
                <a:cubicBezTo>
                  <a:pt x="-599567" y="1737316"/>
                  <a:pt x="-513438" y="1851030"/>
                  <a:pt x="-519590" y="1919125"/>
                </a:cubicBezTo>
                <a:close/>
              </a:path>
              <a:path w="6282434" h="3126820" fill="none" extrusionOk="0">
                <a:moveTo>
                  <a:pt x="26993" y="1876478"/>
                </a:moveTo>
                <a:cubicBezTo>
                  <a:pt x="15530" y="2027870"/>
                  <a:pt x="-110025" y="2128569"/>
                  <a:pt x="-233575" y="2137046"/>
                </a:cubicBezTo>
                <a:cubicBezTo>
                  <a:pt x="-349021" y="2143798"/>
                  <a:pt x="-473064" y="1995135"/>
                  <a:pt x="-494143" y="1876478"/>
                </a:cubicBezTo>
                <a:cubicBezTo>
                  <a:pt x="-485005" y="1728979"/>
                  <a:pt x="-374499" y="1646993"/>
                  <a:pt x="-233575" y="1615910"/>
                </a:cubicBezTo>
                <a:cubicBezTo>
                  <a:pt x="-83401" y="1621275"/>
                  <a:pt x="-2658" y="1705444"/>
                  <a:pt x="26993" y="1876478"/>
                </a:cubicBezTo>
                <a:close/>
              </a:path>
              <a:path w="6282434" h="3126820" fill="none" extrusionOk="0">
                <a:moveTo>
                  <a:pt x="682487" y="1894693"/>
                </a:moveTo>
                <a:cubicBezTo>
                  <a:pt x="552253" y="1904535"/>
                  <a:pt x="417368" y="1881687"/>
                  <a:pt x="314121" y="1837006"/>
                </a:cubicBezTo>
                <a:moveTo>
                  <a:pt x="1007516" y="2525992"/>
                </a:moveTo>
                <a:cubicBezTo>
                  <a:pt x="959821" y="2543128"/>
                  <a:pt x="896708" y="2536537"/>
                  <a:pt x="846383" y="2553569"/>
                </a:cubicBezTo>
                <a:moveTo>
                  <a:pt x="2396341" y="2829337"/>
                </a:moveTo>
                <a:cubicBezTo>
                  <a:pt x="2360472" y="2790704"/>
                  <a:pt x="2329771" y="2748126"/>
                  <a:pt x="2299196" y="2703396"/>
                </a:cubicBezTo>
                <a:moveTo>
                  <a:pt x="4192215" y="2515280"/>
                </a:moveTo>
                <a:cubicBezTo>
                  <a:pt x="4186495" y="2557496"/>
                  <a:pt x="4178356" y="2600248"/>
                  <a:pt x="4153386" y="2653454"/>
                </a:cubicBezTo>
                <a:moveTo>
                  <a:pt x="4963268" y="1661412"/>
                </a:moveTo>
                <a:cubicBezTo>
                  <a:pt x="5221675" y="1750481"/>
                  <a:pt x="5405704" y="1961698"/>
                  <a:pt x="5436050" y="2177916"/>
                </a:cubicBezTo>
                <a:moveTo>
                  <a:pt x="6078545" y="1111323"/>
                </a:moveTo>
                <a:cubicBezTo>
                  <a:pt x="6034991" y="1190544"/>
                  <a:pt x="5983525" y="1266290"/>
                  <a:pt x="5867967" y="1305013"/>
                </a:cubicBezTo>
                <a:moveTo>
                  <a:pt x="5573333" y="392734"/>
                </a:moveTo>
                <a:cubicBezTo>
                  <a:pt x="5582163" y="428749"/>
                  <a:pt x="5583976" y="452827"/>
                  <a:pt x="5584385" y="484222"/>
                </a:cubicBezTo>
                <a:moveTo>
                  <a:pt x="4228717" y="286046"/>
                </a:moveTo>
                <a:cubicBezTo>
                  <a:pt x="4244823" y="241431"/>
                  <a:pt x="4305178" y="213714"/>
                  <a:pt x="4336624" y="169369"/>
                </a:cubicBezTo>
                <a:moveTo>
                  <a:pt x="3219892" y="341634"/>
                </a:moveTo>
                <a:cubicBezTo>
                  <a:pt x="3239786" y="313385"/>
                  <a:pt x="3246363" y="278126"/>
                  <a:pt x="3272101" y="241025"/>
                </a:cubicBezTo>
                <a:moveTo>
                  <a:pt x="2035973" y="375797"/>
                </a:moveTo>
                <a:cubicBezTo>
                  <a:pt x="2117373" y="405448"/>
                  <a:pt x="2161051" y="431634"/>
                  <a:pt x="2225028" y="473365"/>
                </a:cubicBezTo>
                <a:moveTo>
                  <a:pt x="600176" y="1142809"/>
                </a:moveTo>
                <a:cubicBezTo>
                  <a:pt x="587916" y="1105826"/>
                  <a:pt x="566875" y="1080958"/>
                  <a:pt x="567164" y="1040101"/>
                </a:cubicBezTo>
              </a:path>
              <a:path w="6282434" h="3126820" stroke="0" extrusionOk="0">
                <a:moveTo>
                  <a:pt x="567164" y="1040101"/>
                </a:moveTo>
                <a:cubicBezTo>
                  <a:pt x="565200" y="841487"/>
                  <a:pt x="611955" y="641319"/>
                  <a:pt x="817734" y="499929"/>
                </a:cubicBezTo>
                <a:cubicBezTo>
                  <a:pt x="1145218" y="287604"/>
                  <a:pt x="1581814" y="214483"/>
                  <a:pt x="2036701" y="376521"/>
                </a:cubicBezTo>
                <a:cubicBezTo>
                  <a:pt x="2356933" y="49746"/>
                  <a:pt x="2766915" y="28516"/>
                  <a:pt x="3265702" y="248408"/>
                </a:cubicBezTo>
                <a:cubicBezTo>
                  <a:pt x="3325913" y="119179"/>
                  <a:pt x="3527370" y="56204"/>
                  <a:pt x="3744592" y="14476"/>
                </a:cubicBezTo>
                <a:cubicBezTo>
                  <a:pt x="3955159" y="1146"/>
                  <a:pt x="4211321" y="60146"/>
                  <a:pt x="4338515" y="179575"/>
                </a:cubicBezTo>
                <a:cubicBezTo>
                  <a:pt x="4487351" y="57592"/>
                  <a:pt x="4906189" y="-25083"/>
                  <a:pt x="5157267" y="49942"/>
                </a:cubicBezTo>
                <a:cubicBezTo>
                  <a:pt x="5333267" y="106099"/>
                  <a:pt x="5530010" y="242540"/>
                  <a:pt x="5572460" y="403591"/>
                </a:cubicBezTo>
                <a:cubicBezTo>
                  <a:pt x="5785657" y="425325"/>
                  <a:pt x="6059900" y="561058"/>
                  <a:pt x="6105304" y="746817"/>
                </a:cubicBezTo>
                <a:cubicBezTo>
                  <a:pt x="6172089" y="860935"/>
                  <a:pt x="6151949" y="989906"/>
                  <a:pt x="6081454" y="1118996"/>
                </a:cubicBezTo>
                <a:cubicBezTo>
                  <a:pt x="6265767" y="1342014"/>
                  <a:pt x="6327356" y="1514663"/>
                  <a:pt x="6255675" y="1688048"/>
                </a:cubicBezTo>
                <a:cubicBezTo>
                  <a:pt x="6181508" y="1904147"/>
                  <a:pt x="5891405" y="2077489"/>
                  <a:pt x="5439540" y="2186168"/>
                </a:cubicBezTo>
                <a:cubicBezTo>
                  <a:pt x="5453018" y="2321203"/>
                  <a:pt x="5309917" y="2490116"/>
                  <a:pt x="5147378" y="2612993"/>
                </a:cubicBezTo>
                <a:cubicBezTo>
                  <a:pt x="4880736" y="2704243"/>
                  <a:pt x="4450558" y="2842923"/>
                  <a:pt x="4152659" y="2664673"/>
                </a:cubicBezTo>
                <a:cubicBezTo>
                  <a:pt x="3958462" y="2870113"/>
                  <a:pt x="3734269" y="3065443"/>
                  <a:pt x="3441814" y="3120016"/>
                </a:cubicBezTo>
                <a:cubicBezTo>
                  <a:pt x="2989298" y="3190278"/>
                  <a:pt x="2620792" y="2997545"/>
                  <a:pt x="2396632" y="2842076"/>
                </a:cubicBezTo>
                <a:cubicBezTo>
                  <a:pt x="1872125" y="3073653"/>
                  <a:pt x="1201217" y="2949247"/>
                  <a:pt x="844056" y="2567466"/>
                </a:cubicBezTo>
                <a:cubicBezTo>
                  <a:pt x="513988" y="2647670"/>
                  <a:pt x="244395" y="2459270"/>
                  <a:pt x="161423" y="2261877"/>
                </a:cubicBezTo>
                <a:cubicBezTo>
                  <a:pt x="98177" y="2112418"/>
                  <a:pt x="177284" y="1948015"/>
                  <a:pt x="307286" y="1849383"/>
                </a:cubicBezTo>
                <a:cubicBezTo>
                  <a:pt x="89172" y="1756064"/>
                  <a:pt x="5838" y="1580991"/>
                  <a:pt x="-728" y="1426177"/>
                </a:cubicBezTo>
                <a:cubicBezTo>
                  <a:pt x="43785" y="1268734"/>
                  <a:pt x="241628" y="1065925"/>
                  <a:pt x="561783" y="1050018"/>
                </a:cubicBezTo>
                <a:cubicBezTo>
                  <a:pt x="563979" y="1046342"/>
                  <a:pt x="565585" y="1043599"/>
                  <a:pt x="567164" y="1040101"/>
                </a:cubicBezTo>
                <a:close/>
              </a:path>
              <a:path w="6282434" h="3126820" stroke="0" extrusionOk="0">
                <a:moveTo>
                  <a:pt x="-893204" y="1945726"/>
                </a:moveTo>
                <a:cubicBezTo>
                  <a:pt x="-894674" y="1983672"/>
                  <a:pt x="-928643" y="2032770"/>
                  <a:pt x="-980060" y="2032582"/>
                </a:cubicBezTo>
                <a:cubicBezTo>
                  <a:pt x="-1023061" y="2020453"/>
                  <a:pt x="-1074004" y="1989473"/>
                  <a:pt x="-1066916" y="1945726"/>
                </a:cubicBezTo>
                <a:cubicBezTo>
                  <a:pt x="-1058765" y="1899767"/>
                  <a:pt x="-1034147" y="1847960"/>
                  <a:pt x="-980060" y="1858870"/>
                </a:cubicBezTo>
                <a:cubicBezTo>
                  <a:pt x="-934210" y="1856472"/>
                  <a:pt x="-896729" y="1891417"/>
                  <a:pt x="-893204" y="1945726"/>
                </a:cubicBezTo>
                <a:close/>
              </a:path>
              <a:path w="6282434" h="3126820" stroke="0" extrusionOk="0">
                <a:moveTo>
                  <a:pt x="-519590" y="1919125"/>
                </a:moveTo>
                <a:cubicBezTo>
                  <a:pt x="-525408" y="2037035"/>
                  <a:pt x="-605442" y="2078265"/>
                  <a:pt x="-693302" y="2092837"/>
                </a:cubicBezTo>
                <a:cubicBezTo>
                  <a:pt x="-792905" y="2068567"/>
                  <a:pt x="-862801" y="2004201"/>
                  <a:pt x="-867014" y="1919125"/>
                </a:cubicBezTo>
                <a:cubicBezTo>
                  <a:pt x="-847416" y="1827054"/>
                  <a:pt x="-798565" y="1720238"/>
                  <a:pt x="-693302" y="1745413"/>
                </a:cubicBezTo>
                <a:cubicBezTo>
                  <a:pt x="-614871" y="1732096"/>
                  <a:pt x="-528094" y="1839578"/>
                  <a:pt x="-519590" y="1919125"/>
                </a:cubicBezTo>
                <a:close/>
              </a:path>
              <a:path w="6282434" h="3126820" stroke="0" extrusionOk="0">
                <a:moveTo>
                  <a:pt x="26993" y="1876478"/>
                </a:moveTo>
                <a:cubicBezTo>
                  <a:pt x="28488" y="2014766"/>
                  <a:pt x="-117997" y="2105567"/>
                  <a:pt x="-233575" y="2137046"/>
                </a:cubicBezTo>
                <a:cubicBezTo>
                  <a:pt x="-410093" y="2130548"/>
                  <a:pt x="-498562" y="2058859"/>
                  <a:pt x="-494143" y="1876478"/>
                </a:cubicBezTo>
                <a:cubicBezTo>
                  <a:pt x="-493777" y="1739671"/>
                  <a:pt x="-380972" y="1611865"/>
                  <a:pt x="-233575" y="1615910"/>
                </a:cubicBezTo>
                <a:cubicBezTo>
                  <a:pt x="-88886" y="1582112"/>
                  <a:pt x="25996" y="1743136"/>
                  <a:pt x="26993" y="1876478"/>
                </a:cubicBezTo>
                <a:close/>
              </a:path>
              <a:path w="6282434" h="3126820" fill="none" stroke="0" extrusionOk="0">
                <a:moveTo>
                  <a:pt x="682487" y="1894693"/>
                </a:moveTo>
                <a:cubicBezTo>
                  <a:pt x="585828" y="1908144"/>
                  <a:pt x="421356" y="1901705"/>
                  <a:pt x="314121" y="1837006"/>
                </a:cubicBezTo>
                <a:moveTo>
                  <a:pt x="1007516" y="2525992"/>
                </a:moveTo>
                <a:cubicBezTo>
                  <a:pt x="954681" y="2552753"/>
                  <a:pt x="904252" y="2550978"/>
                  <a:pt x="846383" y="2553569"/>
                </a:cubicBezTo>
                <a:moveTo>
                  <a:pt x="2396341" y="2829337"/>
                </a:moveTo>
                <a:cubicBezTo>
                  <a:pt x="2346904" y="2779399"/>
                  <a:pt x="2328612" y="2741795"/>
                  <a:pt x="2299196" y="2703396"/>
                </a:cubicBezTo>
                <a:moveTo>
                  <a:pt x="4192215" y="2515280"/>
                </a:moveTo>
                <a:cubicBezTo>
                  <a:pt x="4172284" y="2561471"/>
                  <a:pt x="4168158" y="2605713"/>
                  <a:pt x="4153386" y="2653454"/>
                </a:cubicBezTo>
                <a:moveTo>
                  <a:pt x="4963268" y="1661412"/>
                </a:moveTo>
                <a:cubicBezTo>
                  <a:pt x="5261462" y="1768256"/>
                  <a:pt x="5458597" y="1940694"/>
                  <a:pt x="5436050" y="2177916"/>
                </a:cubicBezTo>
                <a:moveTo>
                  <a:pt x="6078545" y="1111323"/>
                </a:moveTo>
                <a:cubicBezTo>
                  <a:pt x="6016775" y="1186415"/>
                  <a:pt x="5956129" y="1254792"/>
                  <a:pt x="5867967" y="1305013"/>
                </a:cubicBezTo>
                <a:moveTo>
                  <a:pt x="5573333" y="392734"/>
                </a:moveTo>
                <a:cubicBezTo>
                  <a:pt x="5577885" y="420880"/>
                  <a:pt x="5585549" y="462260"/>
                  <a:pt x="5584385" y="484222"/>
                </a:cubicBezTo>
                <a:moveTo>
                  <a:pt x="4228717" y="286046"/>
                </a:moveTo>
                <a:cubicBezTo>
                  <a:pt x="4261629" y="248642"/>
                  <a:pt x="4291960" y="211526"/>
                  <a:pt x="4336624" y="169369"/>
                </a:cubicBezTo>
                <a:moveTo>
                  <a:pt x="3219892" y="341634"/>
                </a:moveTo>
                <a:cubicBezTo>
                  <a:pt x="3240780" y="303585"/>
                  <a:pt x="3247301" y="271316"/>
                  <a:pt x="3272101" y="241025"/>
                </a:cubicBezTo>
                <a:moveTo>
                  <a:pt x="2035973" y="375797"/>
                </a:moveTo>
                <a:cubicBezTo>
                  <a:pt x="2111109" y="415567"/>
                  <a:pt x="2177855" y="447383"/>
                  <a:pt x="2225028" y="473365"/>
                </a:cubicBezTo>
                <a:moveTo>
                  <a:pt x="600176" y="1142809"/>
                </a:moveTo>
                <a:cubicBezTo>
                  <a:pt x="584004" y="1109085"/>
                  <a:pt x="569222" y="1075526"/>
                  <a:pt x="567164" y="1040101"/>
                </a:cubicBezTo>
              </a:path>
            </a:pathLst>
          </a:custGeom>
          <a:solidFill>
            <a:schemeClr val="accent4">
              <a:lumMod val="20000"/>
              <a:lumOff val="80000"/>
            </a:schemeClr>
          </a:solidFill>
          <a:ln>
            <a:extLst>
              <a:ext uri="{C807C97D-BFC1-408E-A445-0C87EB9F89A2}">
                <ask:lineSketchStyleProps xmlns:ask="http://schemas.microsoft.com/office/drawing/2018/sketchyshapes" sd="1741824629">
                  <a:prstGeom prst="cloudCallout">
                    <a:avLst>
                      <a:gd name="adj1" fmla="val -65600"/>
                      <a:gd name="adj2" fmla="val 12227"/>
                    </a:avLst>
                  </a:prstGeom>
                  <ask:type>
                    <ask:lineSketchScribble/>
                  </ask:type>
                </ask:lineSketchStyleProps>
              </a:ext>
            </a:extLst>
          </a:ln>
        </p:spPr>
        <p:style>
          <a:lnRef idx="1">
            <a:schemeClr val="accent5"/>
          </a:lnRef>
          <a:fillRef idx="2">
            <a:schemeClr val="accent5"/>
          </a:fillRef>
          <a:effectRef idx="1">
            <a:schemeClr val="accent5"/>
          </a:effectRef>
          <a:fontRef idx="minor">
            <a:schemeClr val="dk1"/>
          </a:fontRef>
        </p:style>
        <p:txBody>
          <a:bodyPr rtlCol="0" anchor="ctr"/>
          <a:lstStyle/>
          <a:p>
            <a:pPr algn="ctr"/>
            <a:r>
              <a:rPr lang="fr-FR" sz="2800" dirty="0">
                <a:solidFill>
                  <a:schemeClr val="tx1">
                    <a:lumMod val="65000"/>
                    <a:lumOff val="35000"/>
                  </a:schemeClr>
                </a:solidFill>
              </a:rPr>
              <a:t>La frustration est dans ma tête parce que c'est là que se trouvent mes soucis.</a:t>
            </a:r>
          </a:p>
        </p:txBody>
      </p:sp>
      <p:pic>
        <p:nvPicPr>
          <p:cNvPr id="3" name="Picture 2">
            <a:extLst>
              <a:ext uri="{FF2B5EF4-FFF2-40B4-BE49-F238E27FC236}">
                <a16:creationId xmlns:a16="http://schemas.microsoft.com/office/drawing/2014/main" id="{84A6B05E-64CB-7EC0-DE18-C050D25DDCE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1112" y="2062506"/>
            <a:ext cx="5524643" cy="5488056"/>
          </a:xfrm>
          <a:prstGeom prst="rect">
            <a:avLst/>
          </a:prstGeom>
        </p:spPr>
      </p:pic>
      <p:sp>
        <p:nvSpPr>
          <p:cNvPr id="2" name="TextBox 1">
            <a:extLst>
              <a:ext uri="{FF2B5EF4-FFF2-40B4-BE49-F238E27FC236}">
                <a16:creationId xmlns:a16="http://schemas.microsoft.com/office/drawing/2014/main" id="{0321E478-64D9-47CB-4F0F-F62741E717AA}"/>
              </a:ext>
            </a:extLst>
          </p:cNvPr>
          <p:cNvSpPr txBox="1"/>
          <p:nvPr/>
        </p:nvSpPr>
        <p:spPr>
          <a:xfrm>
            <a:off x="6128231" y="1334013"/>
            <a:ext cx="5076901" cy="4777270"/>
          </a:xfrm>
          <a:prstGeom prst="rect">
            <a:avLst/>
          </a:prstGeom>
          <a:solidFill>
            <a:schemeClr val="accent4">
              <a:lumMod val="20000"/>
              <a:lumOff val="80000"/>
            </a:schemeClr>
          </a:solidFill>
          <a:ln>
            <a:solidFill>
              <a:schemeClr val="bg1">
                <a:lumMod val="85000"/>
              </a:schemeClr>
            </a:solidFill>
          </a:ln>
        </p:spPr>
        <p:txBody>
          <a:bodyPr wrap="square" rtlCol="0">
            <a:spAutoFit/>
          </a:bodyPr>
          <a:lstStyle/>
          <a:p>
            <a:pPr>
              <a:lnSpc>
                <a:spcPct val="200000"/>
              </a:lnSpc>
            </a:pPr>
            <a:r>
              <a:rPr lang="fr-FR" sz="2600" dirty="0">
                <a:solidFill>
                  <a:schemeClr val="tx1">
                    <a:lumMod val="65000"/>
                    <a:lumOff val="35000"/>
                  </a:schemeClr>
                </a:solidFill>
                <a:latin typeface="+mj-lt"/>
              </a:rPr>
              <a:t>Signes de frustration : </a:t>
            </a:r>
          </a:p>
          <a:p>
            <a:pPr marL="457200" indent="-457200">
              <a:lnSpc>
                <a:spcPct val="200000"/>
              </a:lnSpc>
              <a:buFont typeface="Arial" panose="020B0604020202020204" pitchFamily="34" charset="0"/>
              <a:buChar char="•"/>
            </a:pPr>
            <a:r>
              <a:rPr lang="fr-FR" sz="2600" dirty="0">
                <a:solidFill>
                  <a:schemeClr val="tx1">
                    <a:lumMod val="65000"/>
                    <a:lumOff val="35000"/>
                  </a:schemeClr>
                </a:solidFill>
                <a:latin typeface="+mj-lt"/>
              </a:rPr>
              <a:t>Perdre le sang-froid.</a:t>
            </a:r>
          </a:p>
          <a:p>
            <a:pPr marL="457200" indent="-457200">
              <a:lnSpc>
                <a:spcPct val="200000"/>
              </a:lnSpc>
              <a:buFont typeface="Arial" panose="020B0604020202020204" pitchFamily="34" charset="0"/>
              <a:buChar char="•"/>
            </a:pPr>
            <a:r>
              <a:rPr lang="fr-FR" sz="2600" dirty="0">
                <a:solidFill>
                  <a:schemeClr val="tx1">
                    <a:lumMod val="65000"/>
                    <a:lumOff val="35000"/>
                  </a:schemeClr>
                </a:solidFill>
                <a:latin typeface="+mj-lt"/>
              </a:rPr>
              <a:t>Tapoter des doigts.</a:t>
            </a:r>
          </a:p>
          <a:p>
            <a:pPr marL="457200" indent="-457200">
              <a:lnSpc>
                <a:spcPct val="200000"/>
              </a:lnSpc>
              <a:buFont typeface="Arial" panose="020B0604020202020204" pitchFamily="34" charset="0"/>
              <a:buChar char="•"/>
            </a:pPr>
            <a:r>
              <a:rPr lang="fr-FR" sz="2600" dirty="0">
                <a:solidFill>
                  <a:schemeClr val="tx1">
                    <a:lumMod val="65000"/>
                    <a:lumOff val="35000"/>
                  </a:schemeClr>
                </a:solidFill>
                <a:latin typeface="+mj-lt"/>
              </a:rPr>
              <a:t>Se sentir triste ou anxieux.</a:t>
            </a:r>
          </a:p>
          <a:p>
            <a:pPr marL="457200" indent="-457200">
              <a:lnSpc>
                <a:spcPct val="200000"/>
              </a:lnSpc>
              <a:buFont typeface="Arial" panose="020B0604020202020204" pitchFamily="34" charset="0"/>
              <a:buChar char="•"/>
            </a:pPr>
            <a:r>
              <a:rPr lang="fr-FR" sz="2600" dirty="0">
                <a:solidFill>
                  <a:schemeClr val="tx1">
                    <a:lumMod val="65000"/>
                    <a:lumOff val="35000"/>
                  </a:schemeClr>
                </a:solidFill>
                <a:latin typeface="+mj-lt"/>
              </a:rPr>
              <a:t>Abandonner.</a:t>
            </a:r>
          </a:p>
          <a:p>
            <a:pPr marL="457200" indent="-457200">
              <a:lnSpc>
                <a:spcPct val="200000"/>
              </a:lnSpc>
              <a:buFont typeface="Arial" panose="020B0604020202020204" pitchFamily="34" charset="0"/>
              <a:buChar char="•"/>
            </a:pPr>
            <a:r>
              <a:rPr lang="fr-FR" sz="2600" dirty="0">
                <a:solidFill>
                  <a:schemeClr val="tx1">
                    <a:lumMod val="65000"/>
                    <a:lumOff val="35000"/>
                  </a:schemeClr>
                </a:solidFill>
                <a:latin typeface="+mj-lt"/>
              </a:rPr>
              <a:t>Avoir du mal à dormir.</a:t>
            </a:r>
            <a:endParaRPr lang="en-US" sz="2600" dirty="0">
              <a:solidFill>
                <a:schemeClr val="tx1">
                  <a:lumMod val="65000"/>
                  <a:lumOff val="35000"/>
                </a:schemeClr>
              </a:solidFill>
              <a:latin typeface="+mj-lt"/>
            </a:endParaRPr>
          </a:p>
        </p:txBody>
      </p:sp>
    </p:spTree>
    <p:custDataLst>
      <p:tags r:id="rId1"/>
    </p:custDataLst>
    <p:extLst>
      <p:ext uri="{BB962C8B-B14F-4D97-AF65-F5344CB8AC3E}">
        <p14:creationId xmlns:p14="http://schemas.microsoft.com/office/powerpoint/2010/main" val="3303876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childTnLst>
                                </p:cTn>
                              </p:par>
                            </p:childTnLst>
                          </p:cTn>
                        </p:par>
                        <p:par>
                          <p:cTn id="8" fill="hold">
                            <p:stCondLst>
                              <p:cond delay="750"/>
                            </p:stCondLst>
                            <p:childTnLst>
                              <p:par>
                                <p:cTn id="9" presetID="10" presetClass="exit" presetSubtype="0" fill="hold" grpId="1" nodeType="afterEffect">
                                  <p:stCondLst>
                                    <p:cond delay="0"/>
                                  </p:stCondLst>
                                  <p:childTnLst>
                                    <p:animEffect transition="out" filter="fade">
                                      <p:cBhvr>
                                        <p:cTn id="10" dur="500"/>
                                        <p:tgtEl>
                                          <p:spTgt spid="19"/>
                                        </p:tgtEl>
                                      </p:cBhvr>
                                    </p:animEffect>
                                    <p:set>
                                      <p:cBhvr>
                                        <p:cTn id="11" dur="1" fill="hold">
                                          <p:stCondLst>
                                            <p:cond delay="499"/>
                                          </p:stCondLst>
                                        </p:cTn>
                                        <p:tgtEl>
                                          <p:spTgt spid="19"/>
                                        </p:tgtEl>
                                        <p:attrNameLst>
                                          <p:attrName>style.visibility</p:attrName>
                                        </p:attrNameLst>
                                      </p:cBhvr>
                                      <p:to>
                                        <p:strVal val="hidden"/>
                                      </p:to>
                                    </p:se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750"/>
                                        <p:tgtEl>
                                          <p:spTgt spid="23"/>
                                        </p:tgtEl>
                                      </p:cBhvr>
                                    </p:animEffect>
                                  </p:childTnLst>
                                </p:cTn>
                              </p:par>
                            </p:childTnLst>
                          </p:cTn>
                        </p:par>
                        <p:par>
                          <p:cTn id="16" fill="hold">
                            <p:stCondLst>
                              <p:cond delay="2000"/>
                            </p:stCondLst>
                            <p:childTnLst>
                              <p:par>
                                <p:cTn id="17" presetID="10" presetClass="exit" presetSubtype="0" fill="hold" grpId="1" nodeType="afterEffect">
                                  <p:stCondLst>
                                    <p:cond delay="0"/>
                                  </p:stCondLst>
                                  <p:childTnLst>
                                    <p:animEffect transition="out" filter="fade">
                                      <p:cBhvr>
                                        <p:cTn id="18" dur="500"/>
                                        <p:tgtEl>
                                          <p:spTgt spid="23"/>
                                        </p:tgtEl>
                                      </p:cBhvr>
                                    </p:animEffect>
                                    <p:set>
                                      <p:cBhvr>
                                        <p:cTn id="19" dur="1" fill="hold">
                                          <p:stCondLst>
                                            <p:cond delay="499"/>
                                          </p:stCondLst>
                                        </p:cTn>
                                        <p:tgtEl>
                                          <p:spTgt spid="23"/>
                                        </p:tgtEl>
                                        <p:attrNameLst>
                                          <p:attrName>style.visibility</p:attrName>
                                        </p:attrNameLst>
                                      </p:cBhvr>
                                      <p:to>
                                        <p:strVal val="hidden"/>
                                      </p:to>
                                    </p:se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750"/>
                                        <p:tgtEl>
                                          <p:spTgt spid="25"/>
                                        </p:tgtEl>
                                      </p:cBhvr>
                                    </p:animEffect>
                                  </p:childTnLst>
                                </p:cTn>
                              </p:par>
                            </p:childTnLst>
                          </p:cTn>
                        </p:par>
                        <p:par>
                          <p:cTn id="24" fill="hold">
                            <p:stCondLst>
                              <p:cond delay="3250"/>
                            </p:stCondLst>
                            <p:childTnLst>
                              <p:par>
                                <p:cTn id="25" presetID="10" presetClass="exit" presetSubtype="0" fill="hold" grpId="1" nodeType="afterEffect">
                                  <p:stCondLst>
                                    <p:cond delay="0"/>
                                  </p:stCondLst>
                                  <p:childTnLst>
                                    <p:animEffect transition="out" filter="fade">
                                      <p:cBhvr>
                                        <p:cTn id="26" dur="500"/>
                                        <p:tgtEl>
                                          <p:spTgt spid="25"/>
                                        </p:tgtEl>
                                      </p:cBhvr>
                                    </p:animEffect>
                                    <p:set>
                                      <p:cBhvr>
                                        <p:cTn id="27" dur="1" fill="hold">
                                          <p:stCondLst>
                                            <p:cond delay="499"/>
                                          </p:stCondLst>
                                        </p:cTn>
                                        <p:tgtEl>
                                          <p:spTgt spid="2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31"/>
                                        </p:tgtEl>
                                      </p:cBhvr>
                                    </p:animEffect>
                                    <p:set>
                                      <p:cBhvr>
                                        <p:cTn id="37" dur="1" fill="hold">
                                          <p:stCondLst>
                                            <p:cond delay="499"/>
                                          </p:stCondLst>
                                        </p:cTn>
                                        <p:tgtEl>
                                          <p:spTgt spid="3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bg/>
                                          </p:spTgt>
                                        </p:tgtEl>
                                        <p:attrNameLst>
                                          <p:attrName>style.visibility</p:attrName>
                                        </p:attrNameLst>
                                      </p:cBhvr>
                                      <p:to>
                                        <p:strVal val="visible"/>
                                      </p:to>
                                    </p:set>
                                    <p:animEffect transition="in" filter="wipe(left)">
                                      <p:cBhvr>
                                        <p:cTn id="42" dur="500"/>
                                        <p:tgtEl>
                                          <p:spTgt spid="2">
                                            <p:bg/>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
                                            <p:txEl>
                                              <p:pRg st="0" end="0"/>
                                            </p:txEl>
                                          </p:spTgt>
                                        </p:tgtEl>
                                        <p:attrNameLst>
                                          <p:attrName>style.visibility</p:attrName>
                                        </p:attrNameLst>
                                      </p:cBhvr>
                                      <p:to>
                                        <p:strVal val="visible"/>
                                      </p:to>
                                    </p:set>
                                    <p:animEffect transition="in" filter="wipe(left)">
                                      <p:cBhvr>
                                        <p:cTn id="47" dur="500"/>
                                        <p:tgtEl>
                                          <p:spTgt spid="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
                                            <p:txEl>
                                              <p:pRg st="1" end="1"/>
                                            </p:txEl>
                                          </p:spTgt>
                                        </p:tgtEl>
                                        <p:attrNameLst>
                                          <p:attrName>style.visibility</p:attrName>
                                        </p:attrNameLst>
                                      </p:cBhvr>
                                      <p:to>
                                        <p:strVal val="visible"/>
                                      </p:to>
                                    </p:set>
                                    <p:animEffect transition="in" filter="wipe(left)">
                                      <p:cBhvr>
                                        <p:cTn id="52" dur="500"/>
                                        <p:tgtEl>
                                          <p:spTgt spid="2">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
                                            <p:txEl>
                                              <p:pRg st="2" end="2"/>
                                            </p:txEl>
                                          </p:spTgt>
                                        </p:tgtEl>
                                        <p:attrNameLst>
                                          <p:attrName>style.visibility</p:attrName>
                                        </p:attrNameLst>
                                      </p:cBhvr>
                                      <p:to>
                                        <p:strVal val="visible"/>
                                      </p:to>
                                    </p:set>
                                    <p:animEffect transition="in" filter="wipe(left)">
                                      <p:cBhvr>
                                        <p:cTn id="57" dur="500"/>
                                        <p:tgtEl>
                                          <p:spTgt spid="2">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
                                            <p:txEl>
                                              <p:pRg st="3" end="3"/>
                                            </p:txEl>
                                          </p:spTgt>
                                        </p:tgtEl>
                                        <p:attrNameLst>
                                          <p:attrName>style.visibility</p:attrName>
                                        </p:attrNameLst>
                                      </p:cBhvr>
                                      <p:to>
                                        <p:strVal val="visible"/>
                                      </p:to>
                                    </p:set>
                                    <p:animEffect transition="in" filter="wipe(left)">
                                      <p:cBhvr>
                                        <p:cTn id="62" dur="500"/>
                                        <p:tgtEl>
                                          <p:spTgt spid="2">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
                                            <p:txEl>
                                              <p:pRg st="4" end="4"/>
                                            </p:txEl>
                                          </p:spTgt>
                                        </p:tgtEl>
                                        <p:attrNameLst>
                                          <p:attrName>style.visibility</p:attrName>
                                        </p:attrNameLst>
                                      </p:cBhvr>
                                      <p:to>
                                        <p:strVal val="visible"/>
                                      </p:to>
                                    </p:set>
                                    <p:animEffect transition="in" filter="wipe(left)">
                                      <p:cBhvr>
                                        <p:cTn id="67" dur="500"/>
                                        <p:tgtEl>
                                          <p:spTgt spid="2">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
                                            <p:txEl>
                                              <p:pRg st="5" end="5"/>
                                            </p:txEl>
                                          </p:spTgt>
                                        </p:tgtEl>
                                        <p:attrNameLst>
                                          <p:attrName>style.visibility</p:attrName>
                                        </p:attrNameLst>
                                      </p:cBhvr>
                                      <p:to>
                                        <p:strVal val="visible"/>
                                      </p:to>
                                    </p:set>
                                    <p:animEffect transition="in" filter="wipe(left)">
                                      <p:cBhvr>
                                        <p:cTn id="7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3" grpId="0"/>
      <p:bldP spid="23" grpId="1"/>
      <p:bldP spid="25" grpId="0"/>
      <p:bldP spid="25" grpId="1"/>
      <p:bldP spid="31" grpId="0" animBg="1"/>
      <p:bldP spid="31" grpId="1" animBg="1"/>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48F85BC-CD02-41E9-9F34-314FF38783C0}"/>
              </a:ext>
            </a:extLst>
          </p:cNvPr>
          <p:cNvSpPr txBox="1"/>
          <p:nvPr/>
        </p:nvSpPr>
        <p:spPr>
          <a:xfrm>
            <a:off x="9529482" y="118884"/>
            <a:ext cx="2662518" cy="307777"/>
          </a:xfrm>
          <a:prstGeom prst="rect">
            <a:avLst/>
          </a:prstGeom>
          <a:solidFill>
            <a:srgbClr val="DAF3F6"/>
          </a:solidFill>
          <a:effectLst>
            <a:softEdge rad="12700"/>
          </a:effectLst>
        </p:spPr>
        <p:txBody>
          <a:bodyPr wrap="square">
            <a:spAutoFit/>
          </a:bodyPr>
          <a:lstStyle/>
          <a:p>
            <a:pPr algn="ctr"/>
            <a:r>
              <a:rPr lang="en-GB" b="0" i="0" dirty="0">
                <a:solidFill>
                  <a:schemeClr val="tx1">
                    <a:lumMod val="50000"/>
                    <a:lumOff val="50000"/>
                  </a:schemeClr>
                </a:solidFill>
                <a:effectLst/>
                <a:latin typeface="+mj-lt"/>
              </a:rPr>
              <a:t> Introduction</a:t>
            </a:r>
            <a:endParaRPr lang="en-GB" dirty="0">
              <a:solidFill>
                <a:schemeClr val="tx1">
                  <a:lumMod val="50000"/>
                  <a:lumOff val="50000"/>
                </a:schemeClr>
              </a:solidFill>
              <a:latin typeface="+mj-lt"/>
            </a:endParaRPr>
          </a:p>
        </p:txBody>
      </p:sp>
      <p:sp>
        <p:nvSpPr>
          <p:cNvPr id="2" name="Google Shape;222;p10">
            <a:extLst>
              <a:ext uri="{FF2B5EF4-FFF2-40B4-BE49-F238E27FC236}">
                <a16:creationId xmlns:a16="http://schemas.microsoft.com/office/drawing/2014/main" id="{EAFE406F-6A07-4199-B8EC-00309B311A8C}"/>
              </a:ext>
            </a:extLst>
          </p:cNvPr>
          <p:cNvSpPr txBox="1"/>
          <p:nvPr/>
        </p:nvSpPr>
        <p:spPr>
          <a:xfrm>
            <a:off x="0" y="572301"/>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lvl="1">
              <a:buSzPts val="6000"/>
              <a:buFont typeface="Comic Sans MS"/>
            </a:pPr>
            <a:r>
              <a:rPr lang="fr-FR" sz="3200" b="1" dirty="0">
                <a:solidFill>
                  <a:schemeClr val="bg1"/>
                </a:solidFill>
                <a:latin typeface="Comic Sans MS"/>
                <a:sym typeface="Comic Sans MS"/>
              </a:rPr>
              <a:t>Pouvez-vous résoudre ce problème ?</a:t>
            </a:r>
            <a:r>
              <a:rPr lang="en-US" sz="3200" b="1" dirty="0">
                <a:solidFill>
                  <a:schemeClr val="bg1"/>
                </a:solidFill>
                <a:latin typeface="Comic Sans MS"/>
                <a:sym typeface="Comic Sans MS"/>
              </a:rPr>
              <a:t> </a:t>
            </a:r>
          </a:p>
        </p:txBody>
      </p:sp>
      <p:sp>
        <p:nvSpPr>
          <p:cNvPr id="22" name="TextBox 21">
            <a:extLst>
              <a:ext uri="{FF2B5EF4-FFF2-40B4-BE49-F238E27FC236}">
                <a16:creationId xmlns:a16="http://schemas.microsoft.com/office/drawing/2014/main" id="{F43104B4-9A74-2AC1-9316-27B51B0C6733}"/>
              </a:ext>
            </a:extLst>
          </p:cNvPr>
          <p:cNvSpPr txBox="1"/>
          <p:nvPr/>
        </p:nvSpPr>
        <p:spPr>
          <a:xfrm>
            <a:off x="-45776" y="854359"/>
            <a:ext cx="12192000" cy="1384995"/>
          </a:xfrm>
          <a:prstGeom prst="rect">
            <a:avLst/>
          </a:prstGeom>
          <a:noFill/>
        </p:spPr>
        <p:txBody>
          <a:bodyPr wrap="square">
            <a:spAutoFit/>
          </a:bodyPr>
          <a:lstStyle/>
          <a:p>
            <a:pPr marL="457200" lvl="0" indent="-228600">
              <a:buSzPts val="1400"/>
              <a:defRPr/>
            </a:pPr>
            <a:endParaRPr lang="en-US" sz="2800" b="1" dirty="0">
              <a:solidFill>
                <a:schemeClr val="tx1">
                  <a:lumMod val="65000"/>
                  <a:lumOff val="35000"/>
                </a:schemeClr>
              </a:solidFill>
              <a:highlight>
                <a:srgbClr val="00FFFF"/>
              </a:highlight>
              <a:latin typeface="Times New Roman" panose="02020603050405020304" pitchFamily="18" charset="0"/>
              <a:ea typeface="Calibri" panose="020F0502020204030204" pitchFamily="34" charset="0"/>
              <a:cs typeface="Arial" panose="020B0604020202020204" pitchFamily="34" charset="0"/>
            </a:endParaRPr>
          </a:p>
          <a:p>
            <a:pPr marL="457200" lvl="0" indent="-228600">
              <a:buSzPts val="1400"/>
              <a:defRPr/>
            </a:pP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Dans une expérience scientifique, les élèves voulaient savoir combien de temps il faudrait à une graine de haricot pour pousser. </a:t>
            </a:r>
            <a:endParaRPr lang="fr-FR" sz="2800" dirty="0">
              <a:solidFill>
                <a:schemeClr val="tx1">
                  <a:lumMod val="65000"/>
                  <a:lumOff val="35000"/>
                </a:schemeClr>
              </a:solidFill>
              <a:latin typeface="+mj-lt"/>
            </a:endParaRPr>
          </a:p>
        </p:txBody>
      </p:sp>
      <p:sp>
        <p:nvSpPr>
          <p:cNvPr id="23" name="TextBox 22">
            <a:extLst>
              <a:ext uri="{FF2B5EF4-FFF2-40B4-BE49-F238E27FC236}">
                <a16:creationId xmlns:a16="http://schemas.microsoft.com/office/drawing/2014/main" id="{E8769D6B-D5F5-4549-BC31-7FABE5A45E8A}"/>
              </a:ext>
            </a:extLst>
          </p:cNvPr>
          <p:cNvSpPr txBox="1"/>
          <p:nvPr/>
        </p:nvSpPr>
        <p:spPr>
          <a:xfrm>
            <a:off x="4" y="5708998"/>
            <a:ext cx="12192000" cy="954107"/>
          </a:xfrm>
          <a:prstGeom prst="rect">
            <a:avLst/>
          </a:prstGeom>
          <a:noFill/>
        </p:spPr>
        <p:txBody>
          <a:bodyPr wrap="square">
            <a:spAutoFit/>
          </a:bodyPr>
          <a:lstStyle/>
          <a:p>
            <a:pPr marL="457200" lvl="0">
              <a:spcAft>
                <a:spcPts val="800"/>
              </a:spcAft>
            </a:pPr>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De combien de centimètres la graine a-t-elle poussé du jour 6 au jour 10 ?</a:t>
            </a:r>
            <a:endParaRPr lang="en-US"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pic>
        <p:nvPicPr>
          <p:cNvPr id="24" name="Picture 23">
            <a:extLst>
              <a:ext uri="{FF2B5EF4-FFF2-40B4-BE49-F238E27FC236}">
                <a16:creationId xmlns:a16="http://schemas.microsoft.com/office/drawing/2014/main" id="{3FB89654-2D56-E27C-A926-3EDA8E56999C}"/>
              </a:ext>
            </a:extLst>
          </p:cNvPr>
          <p:cNvPicPr>
            <a:picLocks noChangeAspect="1"/>
          </p:cNvPicPr>
          <p:nvPr/>
        </p:nvPicPr>
        <p:blipFill>
          <a:blip r:embed="rId4"/>
          <a:srcRect/>
          <a:stretch/>
        </p:blipFill>
        <p:spPr>
          <a:xfrm>
            <a:off x="955966" y="2568845"/>
            <a:ext cx="2387572" cy="2973844"/>
          </a:xfrm>
          <a:prstGeom prst="rect">
            <a:avLst/>
          </a:prstGeom>
        </p:spPr>
      </p:pic>
      <p:pic>
        <p:nvPicPr>
          <p:cNvPr id="29" name="Picture 28">
            <a:extLst>
              <a:ext uri="{FF2B5EF4-FFF2-40B4-BE49-F238E27FC236}">
                <a16:creationId xmlns:a16="http://schemas.microsoft.com/office/drawing/2014/main" id="{9976ECC6-745D-C9BE-31C8-8CD9F42CB993}"/>
              </a:ext>
            </a:extLst>
          </p:cNvPr>
          <p:cNvPicPr>
            <a:picLocks noChangeAspect="1"/>
          </p:cNvPicPr>
          <p:nvPr/>
        </p:nvPicPr>
        <p:blipFill>
          <a:blip r:embed="rId5"/>
          <a:srcRect/>
          <a:stretch/>
        </p:blipFill>
        <p:spPr>
          <a:xfrm>
            <a:off x="3477097" y="2504081"/>
            <a:ext cx="2439568" cy="3038608"/>
          </a:xfrm>
          <a:prstGeom prst="rect">
            <a:avLst/>
          </a:prstGeom>
        </p:spPr>
      </p:pic>
      <p:pic>
        <p:nvPicPr>
          <p:cNvPr id="30" name="Picture 29">
            <a:extLst>
              <a:ext uri="{FF2B5EF4-FFF2-40B4-BE49-F238E27FC236}">
                <a16:creationId xmlns:a16="http://schemas.microsoft.com/office/drawing/2014/main" id="{0A4027AA-57BA-6CD2-6C65-0A342782E8BC}"/>
              </a:ext>
            </a:extLst>
          </p:cNvPr>
          <p:cNvPicPr>
            <a:picLocks noChangeAspect="1"/>
          </p:cNvPicPr>
          <p:nvPr/>
        </p:nvPicPr>
        <p:blipFill>
          <a:blip r:embed="rId6"/>
          <a:srcRect/>
          <a:stretch/>
        </p:blipFill>
        <p:spPr>
          <a:xfrm>
            <a:off x="6050224" y="2534774"/>
            <a:ext cx="2414926" cy="3007915"/>
          </a:xfrm>
          <a:prstGeom prst="rect">
            <a:avLst/>
          </a:prstGeom>
        </p:spPr>
      </p:pic>
      <p:pic>
        <p:nvPicPr>
          <p:cNvPr id="31" name="Picture 30">
            <a:extLst>
              <a:ext uri="{FF2B5EF4-FFF2-40B4-BE49-F238E27FC236}">
                <a16:creationId xmlns:a16="http://schemas.microsoft.com/office/drawing/2014/main" id="{78E4F420-9F31-8CB7-E41D-79BB01A5563B}"/>
              </a:ext>
            </a:extLst>
          </p:cNvPr>
          <p:cNvPicPr>
            <a:picLocks noChangeAspect="1"/>
          </p:cNvPicPr>
          <p:nvPr/>
        </p:nvPicPr>
        <p:blipFill>
          <a:blip r:embed="rId7"/>
          <a:srcRect/>
          <a:stretch/>
        </p:blipFill>
        <p:spPr>
          <a:xfrm>
            <a:off x="8598708" y="2509663"/>
            <a:ext cx="2435087" cy="3033026"/>
          </a:xfrm>
          <a:prstGeom prst="rect">
            <a:avLst/>
          </a:prstGeom>
        </p:spPr>
      </p:pic>
      <p:sp>
        <p:nvSpPr>
          <p:cNvPr id="32" name="TextBox 31">
            <a:extLst>
              <a:ext uri="{FF2B5EF4-FFF2-40B4-BE49-F238E27FC236}">
                <a16:creationId xmlns:a16="http://schemas.microsoft.com/office/drawing/2014/main" id="{1863DB30-61AB-CD49-6C79-8024848660C2}"/>
              </a:ext>
            </a:extLst>
          </p:cNvPr>
          <p:cNvSpPr txBox="1"/>
          <p:nvPr/>
        </p:nvSpPr>
        <p:spPr>
          <a:xfrm>
            <a:off x="0" y="5708998"/>
            <a:ext cx="12192000" cy="954107"/>
          </a:xfrm>
          <a:prstGeom prst="rect">
            <a:avLst/>
          </a:prstGeom>
          <a:noFill/>
        </p:spPr>
        <p:txBody>
          <a:bodyPr wrap="square">
            <a:spAutoFit/>
          </a:bodyPr>
          <a:lstStyle/>
          <a:p>
            <a:pPr marL="457200" lvl="0"/>
            <a:r>
              <a:rPr lang="fr-FR" sz="2800" dirty="0">
                <a:solidFill>
                  <a:schemeClr val="tx1">
                    <a:lumMod val="65000"/>
                    <a:lumOff val="35000"/>
                  </a:schemeClr>
                </a:solidFill>
                <a:latin typeface="+mj-lt"/>
                <a:ea typeface="Calibri" panose="020F0502020204030204" pitchFamily="34" charset="0"/>
                <a:cs typeface="Arial" panose="020B0604020202020204" pitchFamily="34" charset="0"/>
              </a:rPr>
              <a:t>De combien de centimètres la graine a-t-elle poussé du jour 9 au jour 10 ?</a:t>
            </a:r>
            <a:endParaRPr lang="fr-FR" sz="2800" dirty="0">
              <a:solidFill>
                <a:schemeClr val="tx1">
                  <a:lumMod val="65000"/>
                  <a:lumOff val="35000"/>
                </a:schemeClr>
              </a:solidFill>
              <a:effectLst/>
              <a:latin typeface="+mj-lt"/>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B3ECE04-CCF4-8A34-1B68-48A4A985ED5F}"/>
              </a:ext>
            </a:extLst>
          </p:cNvPr>
          <p:cNvSpPr txBox="1"/>
          <p:nvPr/>
        </p:nvSpPr>
        <p:spPr>
          <a:xfrm>
            <a:off x="4366211" y="2606164"/>
            <a:ext cx="1229824" cy="461665"/>
          </a:xfrm>
          <a:prstGeom prst="rect">
            <a:avLst/>
          </a:prstGeom>
          <a:noFill/>
        </p:spPr>
        <p:txBody>
          <a:bodyPr wrap="none" rtlCol="0">
            <a:spAutoFit/>
          </a:bodyPr>
          <a:lstStyle/>
          <a:p>
            <a:r>
              <a:rPr lang="en-US" sz="2400" dirty="0">
                <a:solidFill>
                  <a:srgbClr val="C00000"/>
                </a:solidFill>
                <a:latin typeface="+mn-lt"/>
              </a:rPr>
              <a:t>Jour  6</a:t>
            </a:r>
          </a:p>
        </p:txBody>
      </p:sp>
      <p:sp>
        <p:nvSpPr>
          <p:cNvPr id="12" name="TextBox 11">
            <a:extLst>
              <a:ext uri="{FF2B5EF4-FFF2-40B4-BE49-F238E27FC236}">
                <a16:creationId xmlns:a16="http://schemas.microsoft.com/office/drawing/2014/main" id="{C3D2FABA-627D-AF4D-0E6F-21DF72CDB829}"/>
              </a:ext>
            </a:extLst>
          </p:cNvPr>
          <p:cNvSpPr txBox="1"/>
          <p:nvPr/>
        </p:nvSpPr>
        <p:spPr>
          <a:xfrm>
            <a:off x="6982332" y="2606164"/>
            <a:ext cx="1138453" cy="461665"/>
          </a:xfrm>
          <a:prstGeom prst="rect">
            <a:avLst/>
          </a:prstGeom>
          <a:noFill/>
        </p:spPr>
        <p:txBody>
          <a:bodyPr wrap="none" rtlCol="0">
            <a:spAutoFit/>
          </a:bodyPr>
          <a:lstStyle/>
          <a:p>
            <a:r>
              <a:rPr lang="en-US" sz="2400" dirty="0">
                <a:solidFill>
                  <a:srgbClr val="C00000"/>
                </a:solidFill>
                <a:latin typeface="+mn-lt"/>
              </a:rPr>
              <a:t>Jour 9</a:t>
            </a:r>
          </a:p>
        </p:txBody>
      </p:sp>
      <p:sp>
        <p:nvSpPr>
          <p:cNvPr id="13" name="TextBox 12">
            <a:extLst>
              <a:ext uri="{FF2B5EF4-FFF2-40B4-BE49-F238E27FC236}">
                <a16:creationId xmlns:a16="http://schemas.microsoft.com/office/drawing/2014/main" id="{C9890FA1-A6B3-F854-3A05-A7408E8ACF50}"/>
              </a:ext>
            </a:extLst>
          </p:cNvPr>
          <p:cNvSpPr txBox="1"/>
          <p:nvPr/>
        </p:nvSpPr>
        <p:spPr>
          <a:xfrm>
            <a:off x="9397258" y="2606164"/>
            <a:ext cx="1276311" cy="461665"/>
          </a:xfrm>
          <a:prstGeom prst="rect">
            <a:avLst/>
          </a:prstGeom>
          <a:noFill/>
        </p:spPr>
        <p:txBody>
          <a:bodyPr wrap="none" rtlCol="0">
            <a:spAutoFit/>
          </a:bodyPr>
          <a:lstStyle/>
          <a:p>
            <a:r>
              <a:rPr lang="en-US" sz="2400" dirty="0">
                <a:solidFill>
                  <a:srgbClr val="C00000"/>
                </a:solidFill>
                <a:latin typeface="+mn-lt"/>
              </a:rPr>
              <a:t>Jour 10</a:t>
            </a:r>
          </a:p>
        </p:txBody>
      </p:sp>
    </p:spTree>
    <p:custDataLst>
      <p:tags r:id="rId1"/>
    </p:custDataLst>
    <p:extLst>
      <p:ext uri="{BB962C8B-B14F-4D97-AF65-F5344CB8AC3E}">
        <p14:creationId xmlns:p14="http://schemas.microsoft.com/office/powerpoint/2010/main" val="152761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3">
                                            <p:txEl>
                                              <p:pRg st="0" end="0"/>
                                            </p:txEl>
                                          </p:spTgt>
                                        </p:tgtEl>
                                        <p:attrNameLst>
                                          <p:attrName>style.visibility</p:attrName>
                                        </p:attrNameLst>
                                      </p:cBhvr>
                                      <p:to>
                                        <p:strVal val="visible"/>
                                      </p:to>
                                    </p:set>
                                    <p:animEffect transition="in" filter="wipe(left)">
                                      <p:cBhvr>
                                        <p:cTn id="35" dur="2000"/>
                                        <p:tgtEl>
                                          <p:spTgt spid="23">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2" fill="hold" grpId="0" nodeType="clickEffect">
                                  <p:stCondLst>
                                    <p:cond delay="0"/>
                                  </p:stCondLst>
                                  <p:childTnLst>
                                    <p:anim calcmode="lin" valueType="num">
                                      <p:cBhvr additive="base">
                                        <p:cTn id="39" dur="500"/>
                                        <p:tgtEl>
                                          <p:spTgt spid="23">
                                            <p:txEl>
                                              <p:pRg st="0" end="0"/>
                                            </p:txEl>
                                          </p:spTgt>
                                        </p:tgtEl>
                                        <p:attrNameLst>
                                          <p:attrName>ppt_x</p:attrName>
                                        </p:attrNameLst>
                                      </p:cBhvr>
                                      <p:tavLst>
                                        <p:tav tm="0">
                                          <p:val>
                                            <p:strVal val="ppt_x"/>
                                          </p:val>
                                        </p:tav>
                                        <p:tav tm="100000">
                                          <p:val>
                                            <p:strVal val="1+ppt_w/2"/>
                                          </p:val>
                                        </p:tav>
                                      </p:tavLst>
                                    </p:anim>
                                    <p:anim calcmode="lin" valueType="num">
                                      <p:cBhvr additive="base">
                                        <p:cTn id="40" dur="500"/>
                                        <p:tgtEl>
                                          <p:spTgt spid="23">
                                            <p:txEl>
                                              <p:pRg st="0" end="0"/>
                                            </p:txEl>
                                          </p:spTgt>
                                        </p:tgtEl>
                                        <p:attrNameLst>
                                          <p:attrName>ppt_y</p:attrName>
                                        </p:attrNameLst>
                                      </p:cBhvr>
                                      <p:tavLst>
                                        <p:tav tm="0">
                                          <p:val>
                                            <p:strVal val="ppt_y"/>
                                          </p:val>
                                        </p:tav>
                                        <p:tav tm="100000">
                                          <p:val>
                                            <p:strVal val="ppt_y"/>
                                          </p:val>
                                        </p:tav>
                                      </p:tavLst>
                                    </p:anim>
                                    <p:set>
                                      <p:cBhvr>
                                        <p:cTn id="41" dur="1" fill="hold">
                                          <p:stCondLst>
                                            <p:cond delay="499"/>
                                          </p:stCondLst>
                                        </p:cTn>
                                        <p:tgtEl>
                                          <p:spTgt spid="23">
                                            <p:txEl>
                                              <p:pRg st="0" end="0"/>
                                            </p:txEl>
                                          </p:spTgt>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32">
                                            <p:txEl>
                                              <p:pRg st="0" end="0"/>
                                            </p:txEl>
                                          </p:spTgt>
                                        </p:tgtEl>
                                        <p:attrNameLst>
                                          <p:attrName>style.visibility</p:attrName>
                                        </p:attrNameLst>
                                      </p:cBhvr>
                                      <p:to>
                                        <p:strVal val="visible"/>
                                      </p:to>
                                    </p:set>
                                    <p:animEffect transition="in" filter="wipe(left)">
                                      <p:cBhvr>
                                        <p:cTn id="46" dur="20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22;p10">
            <a:extLst>
              <a:ext uri="{FF2B5EF4-FFF2-40B4-BE49-F238E27FC236}">
                <a16:creationId xmlns:a16="http://schemas.microsoft.com/office/drawing/2014/main" id="{31B4FE51-9FF9-46AE-93A1-AA486ECCB4B4}"/>
              </a:ext>
            </a:extLst>
          </p:cNvPr>
          <p:cNvSpPr txBox="1"/>
          <p:nvPr/>
        </p:nvSpPr>
        <p:spPr>
          <a:xfrm>
            <a:off x="0" y="572302"/>
            <a:ext cx="12192000" cy="584735"/>
          </a:xfrm>
          <a:prstGeom prst="rect">
            <a:avLst/>
          </a:prstGeom>
          <a:solidFill>
            <a:srgbClr val="0076A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Pts val="6000"/>
              <a:buFont typeface="Comic Sans MS"/>
              <a:buNone/>
              <a:tabLst/>
              <a:defRPr/>
            </a:pPr>
            <a:r>
              <a:rPr kumimoji="0" lang="fr-FR" sz="3200" b="1" i="0" u="none" strike="noStrike" kern="0" cap="none" spc="0" normalizeH="0" baseline="0" dirty="0">
                <a:ln>
                  <a:noFill/>
                </a:ln>
                <a:solidFill>
                  <a:prstClr val="white"/>
                </a:solidFill>
                <a:effectLst/>
                <a:uLnTx/>
                <a:uFillTx/>
                <a:latin typeface="Comic Sans MS"/>
                <a:cs typeface="Arial"/>
                <a:sym typeface="Comic Sans MS"/>
              </a:rPr>
              <a:t>Objectif d’apprentissage spécifique</a:t>
            </a:r>
            <a:endParaRPr kumimoji="0" lang="fr-FR" sz="3200" b="0" i="0" u="none" strike="noStrike" kern="0" cap="none" spc="0" normalizeH="0" baseline="0" dirty="0">
              <a:ln>
                <a:noFill/>
              </a:ln>
              <a:solidFill>
                <a:prstClr val="white"/>
              </a:solidFill>
              <a:effectLst/>
              <a:uLnTx/>
              <a:uFillTx/>
              <a:cs typeface="Arial"/>
              <a:sym typeface="Comic Sans MS"/>
            </a:endParaRPr>
          </a:p>
        </p:txBody>
      </p:sp>
      <p:pic>
        <p:nvPicPr>
          <p:cNvPr id="8" name="Picture 7">
            <a:extLst>
              <a:ext uri="{FF2B5EF4-FFF2-40B4-BE49-F238E27FC236}">
                <a16:creationId xmlns:a16="http://schemas.microsoft.com/office/drawing/2014/main" id="{AE021D70-6B1B-4F47-A9F9-8349B476C988}"/>
              </a:ext>
            </a:extLst>
          </p:cNvPr>
          <p:cNvPicPr>
            <a:picLocks noChangeAspect="1"/>
          </p:cNvPicPr>
          <p:nvPr/>
        </p:nvPicPr>
        <p:blipFill>
          <a:blip r:embed="rId4"/>
          <a:srcRect/>
          <a:stretch/>
        </p:blipFill>
        <p:spPr>
          <a:xfrm flipH="1">
            <a:off x="11195089" y="106908"/>
            <a:ext cx="606363" cy="1781002"/>
          </a:xfrm>
          <a:prstGeom prst="rect">
            <a:avLst/>
          </a:prstGeom>
        </p:spPr>
      </p:pic>
      <p:sp>
        <p:nvSpPr>
          <p:cNvPr id="9" name="Google Shape;86;ga338da080d_1_6">
            <a:extLst>
              <a:ext uri="{FF2B5EF4-FFF2-40B4-BE49-F238E27FC236}">
                <a16:creationId xmlns:a16="http://schemas.microsoft.com/office/drawing/2014/main" id="{D8CC48AA-D7CE-4BD6-A9BA-C6C4132AD253}"/>
              </a:ext>
            </a:extLst>
          </p:cNvPr>
          <p:cNvSpPr txBox="1">
            <a:spLocks/>
          </p:cNvSpPr>
          <p:nvPr/>
        </p:nvSpPr>
        <p:spPr>
          <a:xfrm>
            <a:off x="195494" y="1345111"/>
            <a:ext cx="11432214" cy="4837325"/>
          </a:xfrm>
          <a:prstGeom prst="rect">
            <a:avLst/>
          </a:prstGeom>
          <a:noFill/>
          <a:ln>
            <a:noFill/>
          </a:ln>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a:lnSpc>
                <a:spcPct val="150000"/>
              </a:lnSpc>
              <a:buClr>
                <a:srgbClr val="0076A3"/>
              </a:buClr>
              <a:buSzPts val="1100"/>
            </a:pPr>
            <a:r>
              <a:rPr lang="fr-FR" sz="3200" b="1" dirty="0">
                <a:solidFill>
                  <a:srgbClr val="3A729A"/>
                </a:solidFill>
                <a:latin typeface="Comic Sans MS"/>
              </a:rPr>
              <a:t>Soustraction des fractions</a:t>
            </a:r>
          </a:p>
          <a:p>
            <a:pPr marL="457200">
              <a:lnSpc>
                <a:spcPct val="150000"/>
              </a:lnSpc>
              <a:buClr>
                <a:srgbClr val="0076A3"/>
              </a:buClr>
              <a:buSzPts val="1100"/>
            </a:pPr>
            <a:r>
              <a:rPr lang="fr-FR" sz="2800" dirty="0">
                <a:solidFill>
                  <a:schemeClr val="tx1">
                    <a:lumMod val="65000"/>
                    <a:lumOff val="35000"/>
                  </a:schemeClr>
                </a:solidFill>
                <a:latin typeface="Comic Sans MS"/>
              </a:rPr>
              <a:t>Soustraire des fractions</a:t>
            </a:r>
            <a:endParaRPr lang="fr-FR" sz="2400" dirty="0">
              <a:solidFill>
                <a:schemeClr val="tx1">
                  <a:lumMod val="65000"/>
                  <a:lumOff val="35000"/>
                </a:schemeClr>
              </a:solidFill>
              <a:latin typeface="Comic Sans MS"/>
            </a:endParaRPr>
          </a:p>
          <a:p>
            <a:pPr marL="971550" lvl="8" indent="-457200">
              <a:lnSpc>
                <a:spcPct val="150000"/>
              </a:lnSpc>
              <a:buClr>
                <a:srgbClr val="0076A3"/>
              </a:buClr>
              <a:buSzPct val="100000"/>
              <a:buFont typeface="Arial" panose="020B0604020202020204" pitchFamily="34" charset="0"/>
              <a:buChar char="•"/>
            </a:pPr>
            <a:r>
              <a:rPr lang="fr-FR" sz="2400" dirty="0">
                <a:solidFill>
                  <a:schemeClr val="tx1">
                    <a:lumMod val="65000"/>
                    <a:lumOff val="35000"/>
                  </a:schemeClr>
                </a:solidFill>
                <a:latin typeface="Comic Sans MS"/>
              </a:rPr>
              <a:t>Soustraire deux fractions</a:t>
            </a:r>
          </a:p>
          <a:p>
            <a:pPr marL="971550" lvl="8" indent="-457200">
              <a:lnSpc>
                <a:spcPct val="150000"/>
              </a:lnSpc>
              <a:buClr>
                <a:srgbClr val="0076A3"/>
              </a:buClr>
              <a:buSzPct val="100000"/>
              <a:buFont typeface="Arial" panose="020B0604020202020204" pitchFamily="34" charset="0"/>
              <a:buChar char="•"/>
            </a:pPr>
            <a:endParaRPr lang="en-US" sz="2400" dirty="0">
              <a:solidFill>
                <a:schemeClr val="tx1">
                  <a:lumMod val="65000"/>
                  <a:lumOff val="35000"/>
                </a:schemeClr>
              </a:solidFill>
              <a:latin typeface="Comic Sans MS"/>
            </a:endParaRPr>
          </a:p>
          <a:p>
            <a:pPr marL="514350" lvl="8">
              <a:lnSpc>
                <a:spcPct val="150000"/>
              </a:lnSpc>
              <a:buClr>
                <a:srgbClr val="0076A3"/>
              </a:buClr>
              <a:buSzPct val="100000"/>
            </a:pPr>
            <a:endParaRPr lang="fr-FR" sz="3200" b="1" dirty="0">
              <a:solidFill>
                <a:srgbClr val="3A729A"/>
              </a:solidFill>
              <a:latin typeface="Comic Sans MS" panose="030F0702030302020204" pitchFamily="66" charset="0"/>
            </a:endParaRPr>
          </a:p>
          <a:p>
            <a:pPr marL="91440" indent="-127000">
              <a:spcBef>
                <a:spcPts val="1400"/>
              </a:spcBef>
              <a:buSzPts val="2000"/>
              <a:buFont typeface="Arial"/>
              <a:buChar char=" "/>
            </a:pPr>
            <a:endParaRPr lang="fr-FR" sz="3200" dirty="0">
              <a:latin typeface="Comic Sans MS" panose="030F0702030302020204" pitchFamily="66" charset="0"/>
            </a:endParaRPr>
          </a:p>
          <a:p>
            <a:pPr>
              <a:spcBef>
                <a:spcPts val="1400"/>
              </a:spcBef>
              <a:buSzPts val="2200"/>
            </a:pPr>
            <a:endParaRPr lang="fr-FR" sz="3200" dirty="0">
              <a:latin typeface="Comic Sans MS" panose="030F0702030302020204" pitchFamily="66" charset="0"/>
            </a:endParaRPr>
          </a:p>
        </p:txBody>
      </p:sp>
    </p:spTree>
    <p:custDataLst>
      <p:tags r:id="rId1"/>
    </p:custDataLst>
    <p:extLst>
      <p:ext uri="{BB962C8B-B14F-4D97-AF65-F5344CB8AC3E}">
        <p14:creationId xmlns:p14="http://schemas.microsoft.com/office/powerpoint/2010/main" val="4163931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073F907-0C8A-4463-AE41-67386BC458B2}"/>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30379"/>
          <a:stretch/>
        </p:blipFill>
        <p:spPr>
          <a:xfrm>
            <a:off x="1767884" y="423970"/>
            <a:ext cx="8655487" cy="4400688"/>
          </a:xfrm>
          <a:prstGeom prst="rect">
            <a:avLst/>
          </a:prstGeom>
        </p:spPr>
      </p:pic>
      <p:sp>
        <p:nvSpPr>
          <p:cNvPr id="4" name="Google Shape;97;gb06ce43697_0_0">
            <a:extLst>
              <a:ext uri="{FF2B5EF4-FFF2-40B4-BE49-F238E27FC236}">
                <a16:creationId xmlns:a16="http://schemas.microsoft.com/office/drawing/2014/main" id="{7399C30D-B707-4407-AC13-01C97F4616CD}"/>
              </a:ext>
            </a:extLst>
          </p:cNvPr>
          <p:cNvSpPr txBox="1">
            <a:spLocks/>
          </p:cNvSpPr>
          <p:nvPr/>
        </p:nvSpPr>
        <p:spPr>
          <a:xfrm>
            <a:off x="1024128" y="4824658"/>
            <a:ext cx="10143000" cy="1267670"/>
          </a:xfrm>
          <a:prstGeom prst="rect">
            <a:avLst/>
          </a:prstGeom>
          <a:solidFill>
            <a:srgbClr val="DAF3F6"/>
          </a:solidFill>
          <a:ln>
            <a:solidFill>
              <a:srgbClr val="C7E6F5"/>
            </a:solidFill>
          </a:ln>
          <a:effectLst/>
        </p:spPr>
        <p:txBody>
          <a:bodyPr spcFirstLastPara="1" wrap="square" lIns="45700" tIns="45700" rIns="45700"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1200"/>
              </a:spcBef>
              <a:spcAft>
                <a:spcPts val="1200"/>
              </a:spcAft>
            </a:pPr>
            <a:r>
              <a:rPr lang="fr-FR" sz="5400" dirty="0">
                <a:solidFill>
                  <a:schemeClr val="accent1">
                    <a:lumMod val="50000"/>
                  </a:schemeClr>
                </a:solidFill>
                <a:latin typeface="Comic Sans MS" panose="030F0702030302020204" pitchFamily="66" charset="0"/>
              </a:rPr>
              <a:t>Compréhension Conceptuelle</a:t>
            </a:r>
          </a:p>
        </p:txBody>
      </p:sp>
      <p:sp>
        <p:nvSpPr>
          <p:cNvPr id="7" name="TextBox 6">
            <a:extLst>
              <a:ext uri="{FF2B5EF4-FFF2-40B4-BE49-F238E27FC236}">
                <a16:creationId xmlns:a16="http://schemas.microsoft.com/office/drawing/2014/main" id="{2B5175AC-B993-43E4-BF30-E7F87F9F6E82}"/>
              </a:ext>
            </a:extLst>
          </p:cNvPr>
          <p:cNvSpPr txBox="1"/>
          <p:nvPr/>
        </p:nvSpPr>
        <p:spPr>
          <a:xfrm>
            <a:off x="4242494" y="1524000"/>
            <a:ext cx="4479111" cy="830997"/>
          </a:xfrm>
          <a:prstGeom prst="rect">
            <a:avLst/>
          </a:prstGeom>
          <a:noFill/>
        </p:spPr>
        <p:txBody>
          <a:bodyPr wrap="none" rtlCol="0">
            <a:spAutoFit/>
          </a:bodyPr>
          <a:lstStyle/>
          <a:p>
            <a:r>
              <a:rPr lang="fr-FR" sz="4800" b="1" dirty="0">
                <a:solidFill>
                  <a:schemeClr val="bg1"/>
                </a:solidFill>
                <a:latin typeface="+mj-lt"/>
              </a:rPr>
              <a:t>Compréhension</a:t>
            </a:r>
          </a:p>
        </p:txBody>
      </p:sp>
    </p:spTree>
    <p:custDataLst>
      <p:tags r:id="rId1"/>
    </p:custDataLst>
    <p:extLst>
      <p:ext uri="{BB962C8B-B14F-4D97-AF65-F5344CB8AC3E}">
        <p14:creationId xmlns:p14="http://schemas.microsoft.com/office/powerpoint/2010/main" val="34813224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YZFND0yU"/>
  <p:tag name="ARTICULATE_DESIGN_ID_INTEGRAL" val="2glpRE75"/>
  <p:tag name="ARTICULATE_PROJECT_OPEN" val="0"/>
  <p:tag name="ARTICULATE_SLIDE_COUNT" val="6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Integral">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Comic Sans MS">
      <a:majorFont>
        <a:latin typeface="Comic Sans MS"/>
        <a:ea typeface=""/>
        <a:cs typeface=""/>
      </a:majorFont>
      <a:minorFont>
        <a:latin typeface="Comic Sans MS"/>
        <a:ea typeface=""/>
        <a:cs typeface="Com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E2E8F8499C854F9A11F18483A7E19F" ma:contentTypeVersion="5" ma:contentTypeDescription="Create a new document." ma:contentTypeScope="" ma:versionID="e890c0f1d7babceb9e9280754058cb88">
  <xsd:schema xmlns:xsd="http://www.w3.org/2001/XMLSchema" xmlns:xs="http://www.w3.org/2001/XMLSchema" xmlns:p="http://schemas.microsoft.com/office/2006/metadata/properties" xmlns:ns2="44acde19-412e-4d58-ab54-075aabd90b17" xmlns:ns3="50fccd82-5d9a-42c4-9d81-eb87a769252e" targetNamespace="http://schemas.microsoft.com/office/2006/metadata/properties" ma:root="true" ma:fieldsID="865860430d6b107a9b163cdaeb084241" ns2:_="" ns3:_="">
    <xsd:import namespace="44acde19-412e-4d58-ab54-075aabd90b17"/>
    <xsd:import namespace="50fccd82-5d9a-42c4-9d81-eb87a76925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acde19-412e-4d58-ab54-075aabd90b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0fccd82-5d9a-42c4-9d81-eb87a76925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389F950-F280-4DE5-B52B-E42DF5285E8A}"/>
</file>

<file path=customXml/itemProps2.xml><?xml version="1.0" encoding="utf-8"?>
<ds:datastoreItem xmlns:ds="http://schemas.openxmlformats.org/officeDocument/2006/customXml" ds:itemID="{B52C9AE0-2863-482C-91B6-D8A991EB5B04}">
  <ds:schemaRefs>
    <ds:schemaRef ds:uri="http://schemas.microsoft.com/office/infopath/2007/PartnerControls"/>
    <ds:schemaRef ds:uri="http://schemas.microsoft.com/office/2006/metadata/properties"/>
    <ds:schemaRef ds:uri="http://schemas.openxmlformats.org/package/2006/metadata/core-properties"/>
    <ds:schemaRef ds:uri="http://schemas.microsoft.com/office/2006/documentManagement/types"/>
    <ds:schemaRef ds:uri="d23d726e-30b8-4020-9bcc-ea20acae9033"/>
    <ds:schemaRef ds:uri="http://www.w3.org/XML/1998/namespace"/>
    <ds:schemaRef ds:uri="20540652-c8d4-4907-a72c-8ae251fa5497"/>
    <ds:schemaRef ds:uri="http://purl.org/dc/dcmitype/"/>
    <ds:schemaRef ds:uri="http://purl.org/dc/terms/"/>
    <ds:schemaRef ds:uri="http://purl.org/dc/elements/1.1/"/>
  </ds:schemaRefs>
</ds:datastoreItem>
</file>

<file path=customXml/itemProps3.xml><?xml version="1.0" encoding="utf-8"?>
<ds:datastoreItem xmlns:ds="http://schemas.openxmlformats.org/officeDocument/2006/customXml" ds:itemID="{EF8EDB57-09A0-4C29-BC94-3E9320684E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7685</TotalTime>
  <Words>3043</Words>
  <Application>Microsoft Office PowerPoint</Application>
  <PresentationFormat>Widescreen</PresentationFormat>
  <Paragraphs>471</Paragraphs>
  <Slides>32</Slides>
  <Notes>31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Arial</vt:lpstr>
      <vt:lpstr>Calibri</vt:lpstr>
      <vt:lpstr>Cambria Math</vt:lpstr>
      <vt:lpstr>Comic Sans MS</vt:lpstr>
      <vt:lpstr>Neo Sans</vt:lpstr>
      <vt:lpstr>Noto Sans Symbols</vt:lpstr>
      <vt:lpstr>Symbol</vt:lpstr>
      <vt:lpstr>Times New Roman</vt:lpstr>
      <vt:lpstr>Twentieth Century</vt:lpstr>
      <vt:lpstr>Integral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Theresia Tabchi</cp:lastModifiedBy>
  <cp:revision>668</cp:revision>
  <dcterms:created xsi:type="dcterms:W3CDTF">2020-11-03T06:34:51Z</dcterms:created>
  <dcterms:modified xsi:type="dcterms:W3CDTF">2023-09-27T09:37:08Z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2E4F087A-4617-40CF-AC35-23543E2ED431</vt:lpwstr>
  </property>
  <property fmtid="{D5CDD505-2E9C-101B-9397-08002B2CF9AE}" pid="3" name="ArticulatePath">
    <vt:lpwstr>U1 - EB2 - Semaine 1- Dec 14, 2020</vt:lpwstr>
  </property>
  <property fmtid="{D5CDD505-2E9C-101B-9397-08002B2CF9AE}" pid="4" name="ContentTypeId">
    <vt:lpwstr>0x010100F5E2E8F8499C854F9A11F18483A7E19F</vt:lpwstr>
  </property>
  <property fmtid="{D5CDD505-2E9C-101B-9397-08002B2CF9AE}" pid="5" name="Order">
    <vt:r8>29600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TriggerFlowInfo">
    <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ies>
</file>