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tags/tag52.xml" ContentType="application/vnd.openxmlformats-officedocument.presentationml.tags+xml"/>
  <Override PartName="/ppt/notesSlides/notesSlide41.xml" ContentType="application/vnd.openxmlformats-officedocument.presentationml.notesSlide+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notesSlides/notesSlide43.xml" ContentType="application/vnd.openxmlformats-officedocument.presentationml.notesSlide+xml"/>
  <Override PartName="/ppt/tags/tag55.xml" ContentType="application/vnd.openxmlformats-officedocument.presentationml.tags+xml"/>
  <Override PartName="/ppt/notesSlides/notesSlide44.xml" ContentType="application/vnd.openxmlformats-officedocument.presentationml.notesSlide+xml"/>
  <Override PartName="/ppt/tags/tag56.xml" ContentType="application/vnd.openxmlformats-officedocument.presentationml.tags+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ppt/tags/tag58.xml" ContentType="application/vnd.openxmlformats-officedocument.presentationml.tags+xml"/>
  <Override PartName="/ppt/notesSlides/notesSlide47.xml" ContentType="application/vnd.openxmlformats-officedocument.presentationml.notesSlide+xml"/>
  <Override PartName="/ppt/tags/tag59.xml" ContentType="application/vnd.openxmlformats-officedocument.presentationml.tags+xml"/>
  <Override PartName="/ppt/notesSlides/notesSlide48.xml" ContentType="application/vnd.openxmlformats-officedocument.presentationml.notesSlide+xml"/>
  <Override PartName="/ppt/tags/tag60.xml" ContentType="application/vnd.openxmlformats-officedocument.presentationml.tags+xml"/>
  <Override PartName="/ppt/notesSlides/notesSlide49.xml" ContentType="application/vnd.openxmlformats-officedocument.presentationml.notesSlide+xml"/>
  <Override PartName="/ppt/tags/tag61.xml" ContentType="application/vnd.openxmlformats-officedocument.presentationml.tags+xml"/>
  <Override PartName="/ppt/notesSlides/notesSlide50.xml" ContentType="application/vnd.openxmlformats-officedocument.presentationml.notesSlide+xml"/>
  <Override PartName="/ppt/tags/tag62.xml" ContentType="application/vnd.openxmlformats-officedocument.presentationml.tags+xml"/>
  <Override PartName="/ppt/notesSlides/notesSlide51.xml" ContentType="application/vnd.openxmlformats-officedocument.presentationml.notesSlide+xml"/>
  <Override PartName="/ppt/tags/tag63.xml" ContentType="application/vnd.openxmlformats-officedocument.presentationml.tags+xml"/>
  <Override PartName="/ppt/notesSlides/notesSlide52.xml" ContentType="application/vnd.openxmlformats-officedocument.presentationml.notesSlide+xml"/>
  <Override PartName="/ppt/tags/tag64.xml" ContentType="application/vnd.openxmlformats-officedocument.presentationml.tags+xml"/>
  <Override PartName="/ppt/notesSlides/notesSlide53.xml" ContentType="application/vnd.openxmlformats-officedocument.presentationml.notesSlide+xml"/>
  <Override PartName="/ppt/tags/tag65.xml" ContentType="application/vnd.openxmlformats-officedocument.presentationml.tags+xml"/>
  <Override PartName="/ppt/notesSlides/notesSlide54.xml" ContentType="application/vnd.openxmlformats-officedocument.presentationml.notesSlide+xml"/>
  <Override PartName="/ppt/tags/tag66.xml" ContentType="application/vnd.openxmlformats-officedocument.presentationml.tags+xml"/>
  <Override PartName="/ppt/notesSlides/notesSlide55.xml" ContentType="application/vnd.openxmlformats-officedocument.presentationml.notesSlide+xml"/>
  <Override PartName="/ppt/tags/tag67.xml" ContentType="application/vnd.openxmlformats-officedocument.presentationml.tags+xml"/>
  <Override PartName="/ppt/notesSlides/notesSlide56.xml" ContentType="application/vnd.openxmlformats-officedocument.presentationml.notesSlide+xml"/>
  <Override PartName="/ppt/tags/tag68.xml" ContentType="application/vnd.openxmlformats-officedocument.presentationml.tags+xml"/>
  <Override PartName="/ppt/notesSlides/notesSlide57.xml" ContentType="application/vnd.openxmlformats-officedocument.presentationml.notesSlide+xml"/>
  <Override PartName="/ppt/tags/tag69.xml" ContentType="application/vnd.openxmlformats-officedocument.presentationml.tags+xml"/>
  <Override PartName="/ppt/notesSlides/notesSlide58.xml" ContentType="application/vnd.openxmlformats-officedocument.presentationml.notesSlide+xml"/>
  <Override PartName="/ppt/tags/tag70.xml" ContentType="application/vnd.openxmlformats-officedocument.presentationml.tags+xml"/>
  <Override PartName="/ppt/notesSlides/notesSlide59.xml" ContentType="application/vnd.openxmlformats-officedocument.presentationml.notesSlide+xml"/>
  <Override PartName="/ppt/tags/tag71.xml" ContentType="application/vnd.openxmlformats-officedocument.presentationml.tags+xml"/>
  <Override PartName="/ppt/notesSlides/notesSlide60.xml" ContentType="application/vnd.openxmlformats-officedocument.presentationml.notesSlide+xml"/>
  <Override PartName="/ppt/tags/tag72.xml" ContentType="application/vnd.openxmlformats-officedocument.presentationml.tags+xml"/>
  <Override PartName="/ppt/notesSlides/notesSlide61.xml" ContentType="application/vnd.openxmlformats-officedocument.presentationml.notesSlide+xml"/>
  <Override PartName="/ppt/tags/tag73.xml" ContentType="application/vnd.openxmlformats-officedocument.presentationml.tags+xml"/>
  <Override PartName="/ppt/notesSlides/notesSlide62.xml" ContentType="application/vnd.openxmlformats-officedocument.presentationml.notesSlide+xml"/>
  <Override PartName="/ppt/tags/tag74.xml" ContentType="application/vnd.openxmlformats-officedocument.presentationml.tags+xml"/>
  <Override PartName="/ppt/notesSlides/notesSlide63.xml" ContentType="application/vnd.openxmlformats-officedocument.presentationml.notesSlide+xml"/>
  <Override PartName="/ppt/tags/tag75.xml" ContentType="application/vnd.openxmlformats-officedocument.presentationml.tags+xml"/>
  <Override PartName="/ppt/notesSlides/notesSlide64.xml" ContentType="application/vnd.openxmlformats-officedocument.presentationml.notesSlide+xml"/>
  <Override PartName="/ppt/tags/tag76.xml" ContentType="application/vnd.openxmlformats-officedocument.presentationml.tags+xml"/>
  <Override PartName="/ppt/notesSlides/notesSlide65.xml" ContentType="application/vnd.openxmlformats-officedocument.presentationml.notesSlide+xml"/>
  <Override PartName="/ppt/tags/tag77.xml" ContentType="application/vnd.openxmlformats-officedocument.presentationml.tags+xml"/>
  <Override PartName="/ppt/notesSlides/notesSlide66.xml" ContentType="application/vnd.openxmlformats-officedocument.presentationml.notesSlide+xml"/>
  <Override PartName="/ppt/tags/tag78.xml" ContentType="application/vnd.openxmlformats-officedocument.presentationml.tags+xml"/>
  <Override PartName="/ppt/notesSlides/notesSlide67.xml" ContentType="application/vnd.openxmlformats-officedocument.presentationml.notesSlide+xml"/>
  <Override PartName="/ppt/tags/tag79.xml" ContentType="application/vnd.openxmlformats-officedocument.presentationml.tags+xml"/>
  <Override PartName="/ppt/notesSlides/notesSlide68.xml" ContentType="application/vnd.openxmlformats-officedocument.presentationml.notesSlide+xml"/>
  <Override PartName="/ppt/tags/tag80.xml" ContentType="application/vnd.openxmlformats-officedocument.presentationml.tags+xml"/>
  <Override PartName="/ppt/notesSlides/notesSlide69.xml" ContentType="application/vnd.openxmlformats-officedocument.presentationml.notesSlide+xml"/>
  <Override PartName="/ppt/tags/tag81.xml" ContentType="application/vnd.openxmlformats-officedocument.presentationml.tags+xml"/>
  <Override PartName="/ppt/notesSlides/notesSlide70.xml" ContentType="application/vnd.openxmlformats-officedocument.presentationml.notesSlide+xml"/>
  <Override PartName="/ppt/tags/tag82.xml" ContentType="application/vnd.openxmlformats-officedocument.presentationml.tags+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77"/>
  </p:notesMasterIdLst>
  <p:handoutMasterIdLst>
    <p:handoutMasterId r:id="rId78"/>
  </p:handoutMasterIdLst>
  <p:sldIdLst>
    <p:sldId id="1947" r:id="rId5"/>
    <p:sldId id="2081" r:id="rId6"/>
    <p:sldId id="1789" r:id="rId7"/>
    <p:sldId id="520" r:id="rId8"/>
    <p:sldId id="2082" r:id="rId9"/>
    <p:sldId id="1953" r:id="rId10"/>
    <p:sldId id="1955" r:id="rId11"/>
    <p:sldId id="1957" r:id="rId12"/>
    <p:sldId id="1959" r:id="rId13"/>
    <p:sldId id="1961" r:id="rId14"/>
    <p:sldId id="1963" r:id="rId15"/>
    <p:sldId id="1965" r:id="rId16"/>
    <p:sldId id="1967" r:id="rId17"/>
    <p:sldId id="1969" r:id="rId18"/>
    <p:sldId id="1971" r:id="rId19"/>
    <p:sldId id="1973" r:id="rId20"/>
    <p:sldId id="1975" r:id="rId21"/>
    <p:sldId id="523" r:id="rId22"/>
    <p:sldId id="1977" r:id="rId23"/>
    <p:sldId id="1980" r:id="rId24"/>
    <p:sldId id="1981" r:id="rId25"/>
    <p:sldId id="1983" r:id="rId26"/>
    <p:sldId id="1985" r:id="rId27"/>
    <p:sldId id="1987" r:id="rId28"/>
    <p:sldId id="1989" r:id="rId29"/>
    <p:sldId id="1994" r:id="rId30"/>
    <p:sldId id="1996" r:id="rId31"/>
    <p:sldId id="527" r:id="rId32"/>
    <p:sldId id="1998" r:id="rId33"/>
    <p:sldId id="2000" r:id="rId34"/>
    <p:sldId id="2002" r:id="rId35"/>
    <p:sldId id="2004" r:id="rId36"/>
    <p:sldId id="2006" r:id="rId37"/>
    <p:sldId id="2008" r:id="rId38"/>
    <p:sldId id="2010" r:id="rId39"/>
    <p:sldId id="2012" r:id="rId40"/>
    <p:sldId id="2014" r:id="rId41"/>
    <p:sldId id="2016" r:id="rId42"/>
    <p:sldId id="2019" r:id="rId43"/>
    <p:sldId id="2020" r:id="rId44"/>
    <p:sldId id="2022" r:id="rId45"/>
    <p:sldId id="2024" r:id="rId46"/>
    <p:sldId id="2026" r:id="rId47"/>
    <p:sldId id="2028" r:id="rId48"/>
    <p:sldId id="2030" r:id="rId49"/>
    <p:sldId id="2032" r:id="rId50"/>
    <p:sldId id="2035" r:id="rId51"/>
    <p:sldId id="2037" r:id="rId52"/>
    <p:sldId id="2038" r:id="rId53"/>
    <p:sldId id="2040" r:id="rId54"/>
    <p:sldId id="2042" r:id="rId55"/>
    <p:sldId id="2044" r:id="rId56"/>
    <p:sldId id="2046" r:id="rId57"/>
    <p:sldId id="2048" r:id="rId58"/>
    <p:sldId id="2050" r:id="rId59"/>
    <p:sldId id="2052" r:id="rId60"/>
    <p:sldId id="2054" r:id="rId61"/>
    <p:sldId id="2056" r:id="rId62"/>
    <p:sldId id="2058" r:id="rId63"/>
    <p:sldId id="2060" r:id="rId64"/>
    <p:sldId id="2062" r:id="rId65"/>
    <p:sldId id="2064" r:id="rId66"/>
    <p:sldId id="677" r:id="rId67"/>
    <p:sldId id="2066" r:id="rId68"/>
    <p:sldId id="2068" r:id="rId69"/>
    <p:sldId id="2070" r:id="rId70"/>
    <p:sldId id="2072" r:id="rId71"/>
    <p:sldId id="2074" r:id="rId72"/>
    <p:sldId id="2076" r:id="rId73"/>
    <p:sldId id="2078" r:id="rId74"/>
    <p:sldId id="2080" r:id="rId75"/>
    <p:sldId id="258" r:id="rId76"/>
  </p:sldIdLst>
  <p:sldSz cx="12192000" cy="6858000"/>
  <p:notesSz cx="6858000" cy="9144000"/>
  <p:custDataLst>
    <p:tags r:id="rId7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944" userDrawn="1">
          <p15:clr>
            <a:srgbClr val="A4A3A4"/>
          </p15:clr>
        </p15:guide>
        <p15:guide id="2" pos="1536" userDrawn="1">
          <p15:clr>
            <a:srgbClr val="A4A3A4"/>
          </p15:clr>
        </p15:guide>
        <p15:guide id="3" orient="horz" pos="3528" userDrawn="1">
          <p15:clr>
            <a:srgbClr val="A4A3A4"/>
          </p15:clr>
        </p15:guide>
      </p15:sldGuideLst>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Chams Haidar" initials="CH" lastIdx="77" clrIdx="13">
    <p:extLst>
      <p:ext uri="{19B8F6BF-5375-455C-9EA6-DF929625EA0E}">
        <p15:presenceInfo xmlns:p15="http://schemas.microsoft.com/office/powerpoint/2012/main" userId="S::Chams.Haidar@qitabi.org::06e4fcf4-f1e0-4aff-b2c6-5e481d282eb6" providerId="AD"/>
      </p:ext>
    </p:extLst>
  </p:cmAuthor>
  <p:cmAuthor id="14" name="Theresia" initials="T" lastIdx="21" clrIdx="14">
    <p:extLst>
      <p:ext uri="{19B8F6BF-5375-455C-9EA6-DF929625EA0E}">
        <p15:presenceInfo xmlns:p15="http://schemas.microsoft.com/office/powerpoint/2012/main" userId="e860802d81434d71" providerId="Windows Live"/>
      </p:ext>
    </p:extLst>
  </p:cmAuthor>
  <p:cmAuthor id="15" name="Theresia Tabchi" initials="TT" lastIdx="29" clrIdx="15">
    <p:extLst>
      <p:ext uri="{19B8F6BF-5375-455C-9EA6-DF929625EA0E}">
        <p15:presenceInfo xmlns:p15="http://schemas.microsoft.com/office/powerpoint/2012/main" userId="S::Theresia.Tabchi@qitabi.org::04654ed0-3f64-44cb-b32b-c45aabe67ae5" providerId="AD"/>
      </p:ext>
    </p:extLst>
  </p:cmAuthor>
  <p:cmAuthor id="16" name="Elie Berberian" initials="EB" lastIdx="2" clrIdx="16">
    <p:extLst>
      <p:ext uri="{19B8F6BF-5375-455C-9EA6-DF929625EA0E}">
        <p15:presenceInfo xmlns:p15="http://schemas.microsoft.com/office/powerpoint/2012/main" userId="S::elie.berberian@qitabi.org::809d8dc8-07a5-4055-8049-407d3da2be71" providerId="AD"/>
      </p:ext>
    </p:extLst>
  </p:cmAuthor>
  <p:cmAuthor id="17" name="Khatchig-Hrag" initials="K" lastIdx="1" clrIdx="17">
    <p:extLst>
      <p:ext uri="{19B8F6BF-5375-455C-9EA6-DF929625EA0E}">
        <p15:presenceInfo xmlns:p15="http://schemas.microsoft.com/office/powerpoint/2012/main" userId="Khatchig-Hra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0B5395"/>
    <a:srgbClr val="387026"/>
    <a:srgbClr val="0076A3"/>
    <a:srgbClr val="59B4E1"/>
    <a:srgbClr val="578CC3"/>
    <a:srgbClr val="C7E6F5"/>
    <a:srgbClr val="DAF3F6"/>
    <a:srgbClr val="94CFEC"/>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7" autoAdjust="0"/>
    <p:restoredTop sz="60804" autoAdjust="0"/>
  </p:normalViewPr>
  <p:slideViewPr>
    <p:cSldViewPr snapToGrid="0">
      <p:cViewPr varScale="1">
        <p:scale>
          <a:sx n="52" d="100"/>
          <a:sy n="52" d="100"/>
        </p:scale>
        <p:origin x="1786" y="48"/>
      </p:cViewPr>
      <p:guideLst>
        <p:guide orient="horz" pos="1944"/>
        <p:guide pos="1536"/>
        <p:guide orient="horz" pos="3528"/>
      </p:guideLst>
    </p:cSldViewPr>
  </p:slideViewPr>
  <p:outlineViewPr>
    <p:cViewPr>
      <p:scale>
        <a:sx n="33" d="100"/>
        <a:sy n="33" d="100"/>
      </p:scale>
      <p:origin x="0" y="-16704"/>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850" y="6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05"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ags" Target="tags/tag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204" Type="http://schemas.openxmlformats.org/officeDocument/2006/relationships/viewProps" Target="view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202" Type="http://schemas.openxmlformats.org/officeDocument/2006/relationships/commentAuthors" Target="commen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20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7136E7-A376-43B0-AB94-EAA45EBFBC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0EF3A4D-E52B-4CC8-8C9E-4C89DA143D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21CB70-A57B-405F-9AAB-9A34510485D0}" type="datetimeFigureOut">
              <a:rPr lang="en-US" smtClean="0"/>
              <a:t>27-Sep-23</a:t>
            </a:fld>
            <a:endParaRPr lang="en-US" dirty="0"/>
          </a:p>
        </p:txBody>
      </p:sp>
      <p:sp>
        <p:nvSpPr>
          <p:cNvPr id="4" name="Footer Placeholder 3">
            <a:extLst>
              <a:ext uri="{FF2B5EF4-FFF2-40B4-BE49-F238E27FC236}">
                <a16:creationId xmlns:a16="http://schemas.microsoft.com/office/drawing/2014/main" id="{1E4AA7D1-4294-4CAE-9567-9CFCD74840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8933949-6C88-4C24-8504-C0F763DFFB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865A23-3D0C-4652-AA4E-4E2899A13973}" type="slidenum">
              <a:rPr lang="en-US" smtClean="0"/>
              <a:t>‹#›</a:t>
            </a:fld>
            <a:endParaRPr lang="en-US" dirty="0"/>
          </a:p>
        </p:txBody>
      </p:sp>
    </p:spTree>
    <p:extLst>
      <p:ext uri="{BB962C8B-B14F-4D97-AF65-F5344CB8AC3E}">
        <p14:creationId xmlns:p14="http://schemas.microsoft.com/office/powerpoint/2010/main" val="1286142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66446"/>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dirty="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025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u="none" noProof="0" dirty="0"/>
              <a:t>Note pour l’enseignant(e)</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Light" panose="020F0302020204030204" pitchFamily="34" charset="0"/>
                <a:ea typeface="Calibri" panose="020F0502020204030204" pitchFamily="34" charset="0"/>
              </a:rPr>
              <a:t>Vous vous êtes disputé(e)s avec votre maman</a:t>
            </a:r>
            <a:r>
              <a:rPr lang="fr-FR" sz="1800" b="1" noProof="0" dirty="0">
                <a:solidFill>
                  <a:schemeClr val="tx1">
                    <a:lumMod val="65000"/>
                    <a:lumOff val="35000"/>
                  </a:schemeClr>
                </a:solidFill>
                <a:latin typeface="+mn-lt"/>
              </a:rPr>
              <a:t>. </a:t>
            </a:r>
            <a:r>
              <a:rPr lang="fr-FR" sz="1800" b="1" i="0" noProof="0" dirty="0">
                <a:effectLst/>
                <a:highlight>
                  <a:srgbClr val="00FFFF"/>
                </a:highlight>
                <a:latin typeface="Times New Roman" panose="02020603050405020304" pitchFamily="18" charset="0"/>
                <a:cs typeface="Arial" panose="020B0604020202020204" pitchFamily="34" charset="0"/>
              </a:rPr>
              <a:t>Sélectionnez l’émotion qui décrirait le mieux votre sentiment. »</a:t>
            </a:r>
            <a:endParaRPr lang="fr-FR" b="1" i="0"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71651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005759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u="none" noProof="0" dirty="0"/>
              <a:t>Note pour l’enseignant(e)</a:t>
            </a:r>
          </a:p>
          <a:p>
            <a:pPr marL="228600" indent="0"/>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i="0" u="none" strike="noStrike" cap="none" noProof="0" dirty="0">
                <a:solidFill>
                  <a:schemeClr val="tx1">
                    <a:lumMod val="65000"/>
                    <a:lumOff val="35000"/>
                  </a:schemeClr>
                </a:solidFill>
                <a:latin typeface="Calibri"/>
                <a:ea typeface="Calibri"/>
                <a:cs typeface="Calibri"/>
                <a:sym typeface="Calibri"/>
              </a:rPr>
              <a:t>Votre père, qui voyageait depuis longtemps, est rentré à la maison sans préavis.</a:t>
            </a:r>
          </a:p>
          <a:p>
            <a:pPr marL="228600" marR="0" indent="0">
              <a:lnSpc>
                <a:spcPct val="107000"/>
              </a:lnSpc>
              <a:spcBef>
                <a:spcPts val="0"/>
              </a:spcBef>
              <a:spcAft>
                <a:spcPts val="800"/>
              </a:spcAft>
            </a:pPr>
            <a:r>
              <a:rPr lang="fr-FR" sz="1800" b="1" i="0" noProof="0" dirty="0">
                <a:effectLst/>
                <a:highlight>
                  <a:srgbClr val="00FFFF"/>
                </a:highlight>
                <a:latin typeface="Times New Roman" panose="02020603050405020304" pitchFamily="18" charset="0"/>
                <a:cs typeface="Arial" panose="020B0604020202020204" pitchFamily="34" charset="0"/>
              </a:rPr>
              <a:t>Sélectionnez l’émotion qui décrirait le mieux votre sentiment. »  </a:t>
            </a:r>
          </a:p>
          <a:p>
            <a:pPr marL="228600" marR="0" indent="0">
              <a:lnSpc>
                <a:spcPct val="107000"/>
              </a:lnSpc>
              <a:spcBef>
                <a:spcPts val="0"/>
              </a:spcBef>
              <a:spcAft>
                <a:spcPts val="800"/>
              </a:spcAft>
            </a:pPr>
            <a:endParaRPr lang="fr-FR" sz="1800" b="0" i="0" noProof="0" dirty="0">
              <a:effectLst/>
              <a:highlight>
                <a:srgbClr val="00FFFF"/>
              </a:highlight>
              <a:latin typeface="Times New Roman" panose="02020603050405020304" pitchFamily="18" charset="0"/>
              <a:cs typeface="Arial" panose="020B0604020202020204" pitchFamily="34" charset="0"/>
            </a:endParaRPr>
          </a:p>
          <a:p>
            <a:pPr marL="228600" marR="0" indent="0">
              <a:lnSpc>
                <a:spcPct val="107000"/>
              </a:lnSpc>
              <a:spcBef>
                <a:spcPts val="0"/>
              </a:spcBef>
              <a:spcAft>
                <a:spcPts val="800"/>
              </a:spcAft>
            </a:pPr>
            <a:r>
              <a:rPr lang="fr-FR" sz="1800" b="0" i="0" noProof="0" dirty="0">
                <a:effectLst/>
                <a:highlight>
                  <a:srgbClr val="00FFFF"/>
                </a:highlight>
                <a:latin typeface="Times New Roman" panose="02020603050405020304" pitchFamily="18" charset="0"/>
                <a:cs typeface="Arial" panose="020B0604020202020204" pitchFamily="34" charset="0"/>
              </a:rPr>
              <a:t>Permettez aux élèves de partager un autre sentiment s’ils pensent que cela reflète leur émotion.</a:t>
            </a:r>
            <a:endParaRPr lang="fr-FR" b="0" i="0"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41287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951818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u="none" noProof="0" dirty="0"/>
              <a:t>Note pour l’enseignant(e)</a:t>
            </a:r>
          </a:p>
          <a:p>
            <a:pPr marL="228600" indent="0"/>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i="0" u="none" strike="noStrike" cap="none" noProof="0" dirty="0">
                <a:solidFill>
                  <a:schemeClr val="tx1">
                    <a:lumMod val="65000"/>
                    <a:lumOff val="35000"/>
                  </a:schemeClr>
                </a:solidFill>
                <a:latin typeface="Calibri"/>
                <a:ea typeface="Calibri"/>
                <a:cs typeface="Calibri"/>
                <a:sym typeface="Calibri"/>
              </a:rPr>
              <a:t>Vous jouiez dans la cour de récréation, et vous la trouvez trop sale.</a:t>
            </a:r>
          </a:p>
          <a:p>
            <a:pPr marL="228600" indent="0"/>
            <a:r>
              <a:rPr lang="fr-FR" sz="1800" b="1" i="0" u="none" strike="noStrike" cap="none" noProof="0" dirty="0">
                <a:solidFill>
                  <a:schemeClr val="tx1">
                    <a:lumMod val="65000"/>
                    <a:lumOff val="35000"/>
                  </a:schemeClr>
                </a:solidFill>
                <a:latin typeface="Calibri"/>
                <a:ea typeface="Calibri"/>
                <a:cs typeface="Calibri"/>
                <a:sym typeface="Calibri"/>
              </a:rPr>
              <a:t>Sélectionnez l’émotion qui décrirait le mieux le sentiment que vous ressentirez dans cette situation. »</a:t>
            </a:r>
          </a:p>
          <a:p>
            <a:pPr marL="228600" indent="0"/>
            <a:endParaRPr lang="fr-FR" sz="1800" b="0" i="0" u="none" strike="noStrike" cap="none" noProof="0" dirty="0">
              <a:solidFill>
                <a:schemeClr val="tx1">
                  <a:lumMod val="65000"/>
                  <a:lumOff val="35000"/>
                </a:schemeClr>
              </a:solidFill>
              <a:latin typeface="Calibri"/>
              <a:ea typeface="Calibri"/>
              <a:cs typeface="Calibri"/>
              <a:sym typeface="Calibri"/>
            </a:endParaRPr>
          </a:p>
          <a:p>
            <a:pPr marL="228600" indent="0"/>
            <a:r>
              <a:rPr lang="fr-FR" sz="1800" b="0" i="0" u="none" strike="noStrike" cap="none" noProof="0" dirty="0">
                <a:solidFill>
                  <a:schemeClr val="tx1">
                    <a:lumMod val="65000"/>
                    <a:lumOff val="35000"/>
                  </a:schemeClr>
                </a:solidFill>
                <a:latin typeface="Calibri"/>
                <a:ea typeface="Calibri"/>
                <a:cs typeface="Calibri"/>
                <a:sym typeface="Calibri"/>
              </a:rPr>
              <a:t>Permettez aux élèves de partager un autre sentiment s’ils pensent que cela reflète leur émotion. </a:t>
            </a:r>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891010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44173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u="none" noProof="0" dirty="0"/>
              <a:t>Note pour l’enseignant(e)</a:t>
            </a:r>
          </a:p>
          <a:p>
            <a:pPr marL="228600" marR="0" indent="0">
              <a:lnSpc>
                <a:spcPct val="107000"/>
              </a:lnSpc>
              <a:spcBef>
                <a:spcPts val="0"/>
              </a:spcBef>
              <a:spcAft>
                <a:spcPts val="800"/>
              </a:spcAft>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i="0" noProof="0" dirty="0">
                <a:effectLst/>
                <a:highlight>
                  <a:srgbClr val="00FFFF"/>
                </a:highlight>
                <a:latin typeface="Times New Roman" panose="02020603050405020304" pitchFamily="18" charset="0"/>
                <a:cs typeface="Arial" panose="020B0604020202020204" pitchFamily="34" charset="0"/>
              </a:rPr>
              <a:t>Vous êtes tombé(e)s par terre et vous avez déchiré votre chemise préférée.</a:t>
            </a:r>
          </a:p>
          <a:p>
            <a:pPr marL="228600" marR="0" indent="0">
              <a:lnSpc>
                <a:spcPct val="107000"/>
              </a:lnSpc>
              <a:spcBef>
                <a:spcPts val="0"/>
              </a:spcBef>
              <a:spcAft>
                <a:spcPts val="800"/>
              </a:spcAft>
            </a:pPr>
            <a:r>
              <a:rPr lang="fr-FR" sz="1800" b="1" i="0" noProof="0" dirty="0">
                <a:effectLst/>
                <a:highlight>
                  <a:srgbClr val="00FFFF"/>
                </a:highlight>
                <a:latin typeface="Times New Roman" panose="02020603050405020304" pitchFamily="18" charset="0"/>
                <a:cs typeface="Arial" panose="020B0604020202020204" pitchFamily="34" charset="0"/>
              </a:rPr>
              <a:t>Sélectionnez l’émotion qui décrirait le mieux votre sentiment. »</a:t>
            </a:r>
            <a:r>
              <a:rPr lang="en-US" sz="1800" b="1" i="0" dirty="0">
                <a:effectLst/>
                <a:highlight>
                  <a:srgbClr val="00FFFF"/>
                </a:highlight>
                <a:latin typeface="Times New Roman" panose="02020603050405020304" pitchFamily="18" charset="0"/>
                <a:cs typeface="Arial" panose="020B0604020202020204" pitchFamily="34" charset="0"/>
              </a:rPr>
              <a:t> </a:t>
            </a:r>
            <a:endParaRPr lang="en-US" b="1"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3307384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i="0" noProof="0" dirty="0"/>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Les émotions ont un impact important sur notre esprit et notre corps, et elles affectent les décisions que nous prenons. Il est donc important pour nous de développer notre capacité à identifier et à nommer les émotions que nous éprouvons dans différentes situations de notre vie, cela peut nous aider à avoir un meilleur contrôle sur nos actions. »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Permettez aux élèves de partager un autre sentiment s’ils pensent que cela reflète leur émotion.</a:t>
            </a:r>
          </a:p>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2115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18</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fr-FR" b="1" dirty="0"/>
                  <a:t>Note pour l’enseignant(e)</a:t>
                </a:r>
              </a:p>
              <a:p>
                <a:r>
                  <a:rPr lang="fr-FR" sz="3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3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kumimoji="0" lang="fr-FR" sz="3200" b="1" i="0" u="none" strike="noStrike" kern="0" cap="none" spc="0" normalizeH="0" baseline="0" noProof="0" dirty="0">
                    <a:ln>
                      <a:noFill/>
                    </a:ln>
                    <a:solidFill>
                      <a:prstClr val="white"/>
                    </a:solidFill>
                    <a:effectLst/>
                    <a:uLnTx/>
                    <a:uFillTx/>
                    <a:latin typeface="Comic Sans MS"/>
                    <a:cs typeface="Arial"/>
                    <a:sym typeface="Comic Sans MS"/>
                  </a:rPr>
                  <a:t>Effectuez l’opération suivante. »</a:t>
                </a:r>
                <a:endParaRPr lang="fr-FR" b="1"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18636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accent1"/>
              </a:buClr>
              <a:buSzPct val="100000"/>
              <a:buFont typeface="+mj-lt"/>
              <a:buNone/>
            </a:pPr>
            <a:r>
              <a:rPr lang="fr-FR" sz="1200" b="1" u="none" noProof="0" dirty="0">
                <a:solidFill>
                  <a:schemeClr val="tx1">
                    <a:lumMod val="65000"/>
                    <a:lumOff val="35000"/>
                  </a:schemeClr>
                </a:solidFill>
                <a:latin typeface="Comic Sans MS" panose="030F0702030302020204" pitchFamily="66" charset="0"/>
              </a:rPr>
              <a:t>Note pour l’enseignant(e)</a:t>
            </a:r>
          </a:p>
          <a:p>
            <a:pPr marL="0" lvl="0" indent="0" algn="l" rtl="0">
              <a:lnSpc>
                <a:spcPct val="100000"/>
              </a:lnSpc>
              <a:spcBef>
                <a:spcPts val="0"/>
              </a:spcBef>
              <a:spcAft>
                <a:spcPts val="0"/>
              </a:spcAft>
              <a:buClr>
                <a:schemeClr val="accent1"/>
              </a:buClr>
              <a:buSzPct val="100000"/>
              <a:buFont typeface="+mj-lt"/>
              <a:buNone/>
            </a:pPr>
            <a:r>
              <a:rPr lang="fr-FR" sz="1200" b="0" i="0" u="none" strike="noStrike" cap="none" dirty="0">
                <a:solidFill>
                  <a:schemeClr val="dk1"/>
                </a:solidFill>
                <a:effectLst/>
                <a:latin typeface="Calibri"/>
                <a:ea typeface="Calibri"/>
                <a:cs typeface="Calibri"/>
                <a:sym typeface="Calibri"/>
              </a:rPr>
              <a:t>Le tableau montre la répartition du chapitre. </a:t>
            </a:r>
          </a:p>
          <a:p>
            <a:endParaRPr lang="fr-FR" sz="1200" b="0" i="0" u="none" strike="noStrike" cap="none" dirty="0">
              <a:solidFill>
                <a:schemeClr val="dk1"/>
              </a:solidFill>
              <a:effectLst/>
              <a:latin typeface="Calibri"/>
              <a:ea typeface="Calibri"/>
              <a:cs typeface="Calibri"/>
              <a:sym typeface="Calibri"/>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chapitre commence par l'évaluation diagnostique qui vise à donner un aperçu des connaissances antérieures des étudiants. L'évaluation diagnostique, qui a lieu en début d'apprentissage, permet à l'enseignant(e) d’identifier les connaissances existantes des élèves et les compétences qu'ils maîtrisent, et d'identifier leurs difficultés.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Chaque chapitre comprend des activités (qui peuvent être explicites ou implicites) qui favorisent le développement d'une compétence (ou de plusieurs compétences) de l'apprentissage socio-émotionnel (SEL). L'apprentissage socio-émotionnel favorise le développement de cinq compétences fondamentales chez les élèves : le développement du cerveau, la maitrise des émotions, les aptitudes sociales, la résolution de conflit, et la persévérance. Le rôle de l'enseignant(e) est d'intégrer les objectifs liés à l’apprentissage socio-émotionnel dans son enseignement (activités et discussions) en classe. </a:t>
            </a:r>
          </a:p>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déroulement de la séance est le suivant :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introduction qui comprend une question préparatoire à laquelle on répond en fin de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activité d'apprentissage qui comprend une situation de la vie réelle qui peut amener les élèves à découvrir de nouveaux concepts tout en essayant de la résoudre.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 résultat de l'activité d'apprentissage lié à l'objectif.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Des applications qui peuvent être des exercices ou des problèmes.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évaluation formative est réalisée à la fin de chaque séance pour vérifier l’atteinte des objectifs d’apprentissage par les élèves.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récapitulation est proposée à la fin en fonction des objectifs d’apprentissage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évaluation sommative est donnée à la fin du chapitre pour vérifier la compréhension par les élèves des objectifs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Remarque : Pour les élèves, l’évaluation formative se trouve sous le titre « vérifiez votre compréhension » et l'évaluation sommative se trouve sous le titre « testez vos connaissances ».</a:t>
            </a:r>
            <a:r>
              <a:rPr lang="en-US" sz="1100" dirty="0">
                <a:effectLst/>
                <a:latin typeface="Calibri" panose="020F0502020204030204" pitchFamily="34" charset="0"/>
                <a:ea typeface="Calibri" panose="020F0502020204030204" pitchFamily="34" charset="0"/>
                <a:cs typeface="Arial" panose="020B0604020202020204" pitchFamily="34" charset="0"/>
              </a:rPr>
              <a:t> </a:t>
            </a:r>
          </a:p>
          <a:p>
            <a:pPr marL="0" lvl="0" indent="0" algn="l" rtl="0">
              <a:lnSpc>
                <a:spcPct val="100000"/>
              </a:lnSpc>
              <a:spcBef>
                <a:spcPts val="0"/>
              </a:spcBef>
              <a:spcAft>
                <a:spcPts val="0"/>
              </a:spcAft>
              <a:buClr>
                <a:schemeClr val="accent1"/>
              </a:buClr>
              <a:buSzPct val="100000"/>
              <a:buFont typeface="+mj-lt"/>
              <a:buNone/>
            </a:pP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8903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fr-FR" b="1" dirty="0"/>
                  <a:t>Note pour l’enseignant(e)</a:t>
                </a:r>
              </a:p>
              <a:p>
                <a:r>
                  <a:rPr lang="fr-FR" sz="3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3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kumimoji="0" lang="fr-FR" sz="3200" b="1" i="0" u="none" strike="noStrike" kern="0" cap="none" spc="0" normalizeH="0" baseline="0" noProof="0" dirty="0">
                    <a:ln>
                      <a:noFill/>
                    </a:ln>
                    <a:solidFill>
                      <a:prstClr val="white"/>
                    </a:solidFill>
                    <a:effectLst/>
                    <a:uLnTx/>
                    <a:uFillTx/>
                    <a:latin typeface="Comic Sans MS"/>
                    <a:cs typeface="Arial"/>
                    <a:sym typeface="Comic Sans MS"/>
                  </a:rPr>
                  <a:t>Effectuez l’opération suivante. » </a:t>
                </a:r>
              </a:p>
              <a:p>
                <a:endParaRPr kumimoji="0" lang="fr-FR" sz="3200" b="1" i="0" u="none" strike="noStrike" kern="0" cap="none" spc="0" normalizeH="0" baseline="0" noProof="0" dirty="0">
                  <a:ln>
                    <a:noFill/>
                  </a:ln>
                  <a:solidFill>
                    <a:prstClr val="white"/>
                  </a:solidFill>
                  <a:effectLst/>
                  <a:uLnTx/>
                  <a:uFillTx/>
                  <a:latin typeface="Comic Sans MS"/>
                  <a:cs typeface="Arial"/>
                  <a:sym typeface="Comic Sans MS"/>
                </a:endParaRPr>
              </a:p>
              <a:p>
                <a:r>
                  <a:rPr kumimoji="0" lang="fr-FR" sz="3200" b="0" i="0" u="none" strike="noStrike" kern="0" cap="none" spc="0" normalizeH="0" baseline="0" noProof="0" dirty="0">
                    <a:ln>
                      <a:noFill/>
                    </a:ln>
                    <a:solidFill>
                      <a:prstClr val="white"/>
                    </a:solidFill>
                    <a:effectLst/>
                    <a:uLnTx/>
                    <a:uFillTx/>
                    <a:latin typeface="Comic Sans MS"/>
                    <a:cs typeface="Arial"/>
                    <a:sym typeface="Comic Sans MS"/>
                  </a:rPr>
                  <a:t>Rappelez aux élèves que 1= </a:t>
                </a:r>
                <a14:m>
                  <m:oMath xmlns:m="http://schemas.openxmlformats.org/officeDocument/2006/math">
                    <m:f>
                      <m:fPr>
                        <m:ctrlPr>
                          <a:rPr kumimoji="0" lang="fr-FR" sz="7200" b="0" i="1" u="none" strike="noStrike" kern="0" cap="none" spc="0" normalizeH="0" baseline="0" noProof="0" smtClean="0">
                            <a:ln>
                              <a:noFill/>
                            </a:ln>
                            <a:solidFill>
                              <a:prstClr val="white"/>
                            </a:solidFill>
                            <a:effectLst/>
                            <a:uLnTx/>
                            <a:uFillTx/>
                            <a:latin typeface="Cambria Math" panose="02040503050406030204" pitchFamily="18" charset="0"/>
                            <a:cs typeface="Arial"/>
                            <a:sym typeface="Comic Sans MS"/>
                          </a:rPr>
                        </m:ctrlPr>
                      </m:fPr>
                      <m:num>
                        <m:r>
                          <a:rPr kumimoji="0" lang="fr-FR" sz="7200" b="0" i="1" u="none" strike="noStrike" kern="0" cap="none" spc="0" normalizeH="0" baseline="0" noProof="0" smtClean="0">
                            <a:ln>
                              <a:noFill/>
                            </a:ln>
                            <a:solidFill>
                              <a:prstClr val="white"/>
                            </a:solidFill>
                            <a:effectLst/>
                            <a:uLnTx/>
                            <a:uFillTx/>
                            <a:latin typeface="Cambria Math" panose="02040503050406030204" pitchFamily="18" charset="0"/>
                            <a:cs typeface="Arial"/>
                            <a:sym typeface="Comic Sans MS"/>
                          </a:rPr>
                          <m:t>7</m:t>
                        </m:r>
                      </m:num>
                      <m:den>
                        <m:r>
                          <a:rPr kumimoji="0" lang="fr-FR" sz="7200" b="0" i="1" u="none" strike="noStrike" kern="0" cap="none" spc="0" normalizeH="0" baseline="0" noProof="0" smtClean="0">
                            <a:ln>
                              <a:noFill/>
                            </a:ln>
                            <a:solidFill>
                              <a:prstClr val="white"/>
                            </a:solidFill>
                            <a:effectLst/>
                            <a:uLnTx/>
                            <a:uFillTx/>
                            <a:latin typeface="Cambria Math" panose="02040503050406030204" pitchFamily="18" charset="0"/>
                            <a:cs typeface="Arial"/>
                            <a:sym typeface="Comic Sans MS"/>
                          </a:rPr>
                          <m:t>7</m:t>
                        </m:r>
                      </m:den>
                    </m:f>
                  </m:oMath>
                </a14:m>
                <a:endParaRPr lang="fr-FR" sz="720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133533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fr-FR" b="1" dirty="0"/>
                  <a:t>Note pour l’enseignant(e)</a:t>
                </a:r>
              </a:p>
              <a:p>
                <a:pPr marL="228600" indent="0"/>
                <a:r>
                  <a:rPr lang="fr-FR" sz="3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3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kumimoji="0" lang="fr-FR" sz="3200" b="1" i="0" u="none" strike="noStrike" kern="0" cap="none" spc="0" normalizeH="0" baseline="0" noProof="0" dirty="0">
                    <a:ln>
                      <a:noFill/>
                    </a:ln>
                    <a:solidFill>
                      <a:prstClr val="white"/>
                    </a:solidFill>
                    <a:effectLst/>
                    <a:uLnTx/>
                    <a:uFillTx/>
                    <a:latin typeface="Comic Sans MS"/>
                    <a:cs typeface="Arial"/>
                    <a:sym typeface="Comic Sans MS"/>
                  </a:rPr>
                  <a:t>Complétez. »</a:t>
                </a:r>
              </a:p>
              <a:p>
                <a:pPr marL="228600" marR="0" indent="0">
                  <a:lnSpc>
                    <a:spcPct val="107000"/>
                  </a:lnSpc>
                  <a:spcBef>
                    <a:spcPts val="0"/>
                  </a:spcBef>
                  <a:spcAft>
                    <a:spcPts val="800"/>
                  </a:spcAft>
                </a:pPr>
                <a:endParaRPr lang="fr-FR" sz="1200" b="1"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200" b="1"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Pour</a:t>
                </a:r>
                <a:r>
                  <a:rPr lang="fr-FR" sz="1200" b="1" baseline="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trouver les cinq-huitièmes de 56, d’abord nous trouvons un-huitième de 56 qui est donné par</a:t>
                </a:r>
                <a:r>
                  <a:rPr lang="fr-FR" sz="1200" b="1"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14:m>
                  <m:oMath xmlns:m="http://schemas.openxmlformats.org/officeDocument/2006/math">
                    <m:r>
                      <a:rPr lang="fr-FR"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𝟓𝟔</m:t>
                    </m:r>
                    <m:r>
                      <a:rPr lang="fr-FR"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𝟖</m:t>
                    </m:r>
                    <m:r>
                      <a:rPr lang="fr-FR"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𝟕</m:t>
                    </m:r>
                    <m:r>
                      <a:rPr lang="fr-FR" sz="1200" b="1" i="1" smtClean="0">
                        <a:effectLst/>
                        <a:highlight>
                          <a:srgbClr val="00FF00"/>
                        </a:highlight>
                        <a:latin typeface="Cambria Math" panose="02040503050406030204" pitchFamily="18" charset="0"/>
                        <a:ea typeface="Calibri" panose="020F0502020204030204" pitchFamily="34" charset="0"/>
                        <a:cs typeface="Times New Roman" panose="02020603050405020304" pitchFamily="18" charset="0"/>
                      </a:rPr>
                      <m:t>. </m:t>
                    </m:r>
                  </m:oMath>
                </a14:m>
                <a:r>
                  <a:rPr lang="fr-FR"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Puis, nous multiplions par 5 qui</a:t>
                </a:r>
                <a:r>
                  <a:rPr lang="fr-FR" sz="1200" b="1" baseline="0"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donne</a:t>
                </a:r>
                <a:r>
                  <a:rPr lang="fr-FR"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a:t>
                </a:r>
                <a14:m>
                  <m:oMath xmlns:m="http://schemas.openxmlformats.org/officeDocument/2006/math">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𝟕</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𝟑𝟓</m:t>
                    </m:r>
                  </m:oMath>
                </a14:m>
                <a:r>
                  <a:rPr lang="fr-FR"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a:t>
                </a:r>
                <a:endParaRPr lang="fr-FR" sz="1100" b="1"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2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Donc, </a:t>
                </a:r>
                <a14:m>
                  <m:oMath xmlns:m="http://schemas.openxmlformats.org/officeDocument/2006/math">
                    <m:f>
                      <m:fPr>
                        <m:ctrlPr>
                          <a:rPr lang="fr-FR" sz="1200" b="1" i="1">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ctrlPr>
                      </m:fPr>
                      <m:num>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m:t>
                        </m:r>
                      </m:num>
                      <m:den>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𝟖</m:t>
                        </m:r>
                      </m:den>
                    </m:f>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𝒅𝒆</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𝟓𝟔</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f>
                      <m:fPr>
                        <m:ctrlPr>
                          <a:rPr lang="fr-FR" sz="1200" b="1" i="1">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ctrlPr>
                      </m:fPr>
                      <m:num>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𝟏</m:t>
                        </m:r>
                      </m:num>
                      <m:den>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𝟖</m:t>
                        </m:r>
                      </m:den>
                    </m:f>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r>
                      <a:rPr lang="fr-FR" sz="1200" b="1" i="0"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𝐝𝐞</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  </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𝟓𝟔</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𝟑𝟓</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𝟕</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12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𝟐𝟖</m:t>
                    </m:r>
                  </m:oMath>
                </a14:m>
                <a:r>
                  <a:rPr lang="fr-FR" sz="1100" b="1" dirty="0">
                    <a:effectLst/>
                    <a:latin typeface="Calibri" panose="020F0502020204030204" pitchFamily="34" charset="0"/>
                    <a:ea typeface="Calibri" panose="020F0502020204030204" pitchFamily="34" charset="0"/>
                    <a:cs typeface="Arial" panose="020B0604020202020204" pitchFamily="34" charset="0"/>
                  </a:rPr>
                  <a:t> »</a:t>
                </a: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20538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p>
              <a:p>
                <a:pPr marL="228600" marR="0" indent="0">
                  <a:lnSpc>
                    <a:spcPct val="107000"/>
                  </a:lnSpc>
                  <a:spcBef>
                    <a:spcPts val="0"/>
                  </a:spcBef>
                  <a:spcAft>
                    <a:spcPts val="800"/>
                  </a:spcAft>
                </a:pPr>
                <a:r>
                  <a:rPr lang="fr-FR" sz="11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1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1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Dans une classe, </a:t>
                </a:r>
                <a14:m>
                  <m:oMath xmlns:m="http://schemas.openxmlformats.org/officeDocument/2006/math">
                    <m:f>
                      <m:fPr>
                        <m:ctrlP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𝟏</m:t>
                        </m:r>
                      </m:num>
                      <m:den>
                        <m: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𝟓</m:t>
                        </m:r>
                      </m:den>
                    </m:f>
                  </m:oMath>
                </a14:m>
                <a:r>
                  <a:rPr lang="fr-FR" sz="11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 des élèves considèrent  les mathématiques leur matière préférée, les </a:t>
                </a:r>
                <a14:m>
                  <m:oMath xmlns:m="http://schemas.openxmlformats.org/officeDocument/2006/math">
                    <m:f>
                      <m:fPr>
                        <m:ctrlP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𝟐</m:t>
                        </m:r>
                      </m:num>
                      <m:den>
                        <m: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𝟓</m:t>
                        </m:r>
                      </m:den>
                    </m:f>
                  </m:oMath>
                </a14:m>
                <a:r>
                  <a:rPr lang="fr-FR" sz="11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 considèrent l’anglais leur matière préférée, et les </a:t>
                </a:r>
                <a14:m>
                  <m:oMath xmlns:m="http://schemas.openxmlformats.org/officeDocument/2006/math">
                    <m:f>
                      <m:fPr>
                        <m:ctrlP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𝟐</m:t>
                        </m:r>
                      </m:num>
                      <m:den>
                        <m:r>
                          <a:rPr lang="fr-FR" sz="1100" b="1"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𝟓</m:t>
                        </m:r>
                      </m:den>
                    </m:f>
                  </m:oMath>
                </a14:m>
                <a:r>
                  <a:rPr lang="fr-FR" sz="11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 préfèrent les sciences. </a:t>
                </a:r>
              </a:p>
              <a:p>
                <a:pPr marL="228600" marR="0" indent="0">
                  <a:lnSpc>
                    <a:spcPct val="107000"/>
                  </a:lnSpc>
                  <a:spcBef>
                    <a:spcPts val="0"/>
                  </a:spcBef>
                  <a:spcAft>
                    <a:spcPts val="800"/>
                  </a:spcAft>
                </a:pPr>
                <a:r>
                  <a:rPr lang="fr-FR" sz="11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Quelle fraction des élèves ne considèrent pas les mathématiques comme leur matière préférée ? » </a:t>
                </a:r>
                <a:endParaRPr lang="fr-FR" sz="105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967860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fr-FR" sz="1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200" b="1" i="0" u="none" strike="noStrike" cap="none" dirty="0">
                    <a:solidFill>
                      <a:schemeClr val="dk1"/>
                    </a:solidFill>
                    <a:effectLst/>
                    <a:latin typeface="Calibri"/>
                    <a:ea typeface="Calibri"/>
                    <a:cs typeface="Calibri"/>
                    <a:sym typeface="Calibri"/>
                  </a:rPr>
                  <a:t>Pour trouver la fraction d’élèves qui ne considèrent pas les mathématiques comme leur matière préférée, nous additionnons deux cinquièmes et deux cinquièmes. </a:t>
                </a:r>
              </a:p>
              <a:p>
                <a:pPr marL="228600" indent="0"/>
                <a14:m>
                  <m:oMath xmlns:m="http://schemas.openxmlformats.org/officeDocument/2006/math">
                    <m:f>
                      <m:fPr>
                        <m:ctrlPr>
                          <a:rPr lang="en-US"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𝟐</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𝟓</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en-US"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𝟐</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𝟓</m:t>
                        </m:r>
                      </m:den>
                    </m:f>
                    <m:r>
                      <a:rPr lang="en-US" sz="1200" b="1" i="1" u="none" strike="noStrike" cap="none" smtClean="0">
                        <a:solidFill>
                          <a:schemeClr val="dk1"/>
                        </a:solidFill>
                        <a:effectLst/>
                        <a:latin typeface="Cambria Math" panose="02040503050406030204" pitchFamily="18" charset="0"/>
                        <a:ea typeface="Calibri"/>
                        <a:cs typeface="Calibri"/>
                        <a:sym typeface="Calibri"/>
                      </a:rPr>
                      <m:t>=</m:t>
                    </m:r>
                    <m:f>
                      <m:fPr>
                        <m:ctrlPr>
                          <a:rPr lang="en-US" sz="1200" b="1" i="1" u="none" strike="noStrike" cap="none">
                            <a:solidFill>
                              <a:schemeClr val="dk1"/>
                            </a:solidFill>
                            <a:effectLst/>
                            <a:latin typeface="Cambria Math" panose="02040503050406030204" pitchFamily="18" charset="0"/>
                            <a:ea typeface="Calibri"/>
                            <a:cs typeface="Calibri"/>
                            <a:sym typeface="Calibri"/>
                          </a:rPr>
                        </m:ctrlPr>
                      </m:fPr>
                      <m:num>
                        <m:r>
                          <a:rPr lang="en-US" sz="1200" b="1" i="1" u="none" strike="noStrike" cap="none" smtClean="0">
                            <a:solidFill>
                              <a:schemeClr val="dk1"/>
                            </a:solidFill>
                            <a:effectLst/>
                            <a:latin typeface="Cambria Math" panose="02040503050406030204" pitchFamily="18" charset="0"/>
                            <a:ea typeface="Calibri"/>
                            <a:cs typeface="Calibri"/>
                            <a:sym typeface="Calibri"/>
                          </a:rPr>
                          <m:t>𝟒</m:t>
                        </m:r>
                      </m:num>
                      <m:den>
                        <m:r>
                          <a:rPr lang="en-US" sz="1200" b="1" i="1" u="none" strike="noStrike" cap="none" smtClean="0">
                            <a:solidFill>
                              <a:schemeClr val="dk1"/>
                            </a:solidFill>
                            <a:effectLst/>
                            <a:latin typeface="Cambria Math" panose="02040503050406030204" pitchFamily="18" charset="0"/>
                            <a:ea typeface="Calibri"/>
                            <a:cs typeface="Calibri"/>
                            <a:sym typeface="Calibri"/>
                          </a:rPr>
                          <m:t>𝟓</m:t>
                        </m:r>
                      </m:den>
                    </m:f>
                  </m:oMath>
                </a14:m>
                <a:r>
                  <a:rPr lang="fr-FR" sz="1200" b="1" i="0" u="none" strike="noStrike" cap="none" noProof="0" dirty="0">
                    <a:solidFill>
                      <a:schemeClr val="dk1"/>
                    </a:solidFill>
                    <a:effectLst/>
                    <a:latin typeface="Calibri"/>
                    <a:ea typeface="Calibri"/>
                    <a:cs typeface="Calibri"/>
                    <a:sym typeface="Calibri"/>
                  </a:rPr>
                  <a:t> »</a:t>
                </a:r>
                <a:endParaRPr lang="en-US" sz="1200" b="1" i="0" u="none" strike="noStrike" cap="none" dirty="0">
                  <a:solidFill>
                    <a:schemeClr val="dk1"/>
                  </a:solidFill>
                  <a:effectLst/>
                  <a:latin typeface="Calibri"/>
                  <a:ea typeface="Calibri"/>
                  <a:cs typeface="Calibri"/>
                  <a:sym typeface="Calibri"/>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0171280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a:lnSpc>
                    <a:spcPct val="107000"/>
                  </a:lnSpc>
                  <a:spcAft>
                    <a:spcPts val="800"/>
                  </a:spcAft>
                </a:pPr>
                <a:r>
                  <a:rPr lang="fr-FR" sz="2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2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28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Joan a </a:t>
                </a:r>
                <a:r>
                  <a:rPr lang="fr-FR" sz="28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bu les </a:t>
                </a:r>
                <a14:m>
                  <m:oMath xmlns:m="http://schemas.openxmlformats.org/officeDocument/2006/math">
                    <m:f>
                      <m:fPr>
                        <m:ctrlPr>
                          <a:rPr lang="fr-FR" sz="2800" b="1" i="1" noProof="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fr-FR" sz="2800" b="1" i="1" noProof="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𝟒</m:t>
                        </m:r>
                      </m:num>
                      <m:den>
                        <m:r>
                          <a:rPr lang="fr-FR" sz="2800" b="1" i="1" noProof="0"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𝟕</m:t>
                        </m:r>
                      </m:den>
                    </m:f>
                  </m:oMath>
                </a14:m>
                <a:r>
                  <a:rPr lang="fr-FR" sz="28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 d’une canette de jus. Quelle fraction de jus reste-t-il dans la canette ? »</a:t>
                </a:r>
                <a:endParaRPr lang="fr-FR" sz="2400" b="1" i="0" u="none" strike="noStrike" cap="none" noProof="0"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endParaRPr>
              </a:p>
              <a:p>
                <a:endParaRPr lang="fr-FR" noProof="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773599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indent="0"/>
                <a:r>
                  <a:rPr lang="fr-FR" b="1" noProof="0" dirty="0"/>
                  <a:t>Note pour l’enseignant(e)</a:t>
                </a:r>
              </a:p>
              <a:p>
                <a:pPr marL="228600" marR="0" indent="0">
                  <a:lnSpc>
                    <a:spcPct val="107000"/>
                  </a:lnSpc>
                  <a:spcBef>
                    <a:spcPts val="0"/>
                  </a:spcBef>
                  <a:spcAft>
                    <a:spcPts val="800"/>
                  </a:spcAft>
                </a:pPr>
                <a:r>
                  <a:rPr lang="fr-FR" sz="2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2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2800" b="1" noProof="0"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Pour trouver la fraction de jus qui reste, nous considérons la quantité de</a:t>
                </a:r>
                <a:r>
                  <a:rPr lang="fr-FR" sz="2800" b="1" baseline="0" noProof="0"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jus dans la canette comme le tout, et nous soustrayons du tout la quantité que Joan a bu.</a:t>
                </a:r>
                <a:r>
                  <a:rPr lang="fr-FR" sz="2800" b="1" noProof="0"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Donc, la quantité de jus qui reste dans la canette</a:t>
                </a:r>
                <a:r>
                  <a:rPr lang="fr-FR" sz="2800" b="1" baseline="0" noProof="0"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est :</a:t>
                </a:r>
                <a:endParaRPr lang="fr-FR" sz="24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14:m>
                  <m:oMath xmlns:m="http://schemas.openxmlformats.org/officeDocument/2006/math">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𝟒</m:t>
                        </m:r>
                      </m:num>
                      <m:den>
                        <m:r>
                          <a:rPr lang="en-US" sz="2800" b="1" i="1" smtClean="0">
                            <a:effectLst/>
                            <a:highlight>
                              <a:srgbClr val="00FF00"/>
                            </a:highlight>
                            <a:latin typeface="Cambria Math" panose="02040503050406030204" pitchFamily="18" charset="0"/>
                            <a:ea typeface="Times New Roman" panose="02020603050405020304" pitchFamily="18" charset="0"/>
                            <a:cs typeface="Times New Roman" panose="02020603050405020304" pitchFamily="18" charset="0"/>
                          </a:rPr>
                          <m:t>𝟕</m:t>
                        </m:r>
                      </m:den>
                    </m:f>
                    <m:r>
                      <a:rPr lang="en-US" sz="2800" b="1" i="1" smtClean="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smtClean="0">
                            <a:effectLst/>
                            <a:latin typeface="Cambria Math" panose="02040503050406030204" pitchFamily="18" charset="0"/>
                            <a:ea typeface="Times New Roman" panose="02020603050405020304" pitchFamily="18" charset="0"/>
                            <a:cs typeface="Times New Roman" panose="02020603050405020304" pitchFamily="18" charset="0"/>
                          </a:rPr>
                          <m:t>𝟑</m:t>
                        </m:r>
                      </m:num>
                      <m:den>
                        <m:r>
                          <a:rPr lang="en-US" sz="2800" b="1" i="1" smtClean="0">
                            <a:effectLst/>
                            <a:latin typeface="Cambria Math" panose="02040503050406030204" pitchFamily="18" charset="0"/>
                            <a:ea typeface="Times New Roman" panose="02020603050405020304" pitchFamily="18" charset="0"/>
                            <a:cs typeface="Times New Roman" panose="02020603050405020304" pitchFamily="18" charset="0"/>
                          </a:rPr>
                          <m:t>𝟕</m:t>
                        </m:r>
                      </m:den>
                    </m:f>
                  </m:oMath>
                </a14:m>
                <a:r>
                  <a:rPr lang="fr-FR" sz="2800" b="1" noProof="0"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a:t>
                </a:r>
                <a:r>
                  <a:rPr lang="en-US" sz="2800" b="1" dirty="0">
                    <a:effectLst/>
                    <a:highlight>
                      <a:srgbClr val="00FF00"/>
                    </a:highlight>
                    <a:latin typeface="Times New Roman" panose="02020603050405020304" pitchFamily="18" charset="0"/>
                    <a:ea typeface="Times New Roman" panose="02020603050405020304" pitchFamily="18" charset="0"/>
                    <a:cs typeface="Arial" panose="020B0604020202020204" pitchFamily="34" charset="0"/>
                  </a:rPr>
                  <a:t> </a:t>
                </a:r>
                <a:endParaRPr lang="en-US" sz="2400" b="1"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en-US" sz="1200" b="1" dirty="0">
                    <a:solidFill>
                      <a:srgbClr val="595959"/>
                    </a:solidFill>
                    <a:latin typeface="Comic Sans MS"/>
                    <a:sym typeface="Calibri"/>
                  </a:rPr>
                  <a:t>VO</a:t>
                </a: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What is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cs typeface="Arial"/>
                    <a:sym typeface="Comic Sans MS"/>
                  </a:rPr>
                  <a:t>63 </a:t>
                </a:r>
                <a:r>
                  <a:rPr kumimoji="0" lang="en-US" sz="3200" b="0" i="0" u="none" strike="noStrike" kern="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Arial"/>
                    <a:sym typeface="Comic Sans MS"/>
                  </a:rPr>
                  <a:t>÷9?</a:t>
                </a:r>
                <a:endParaRPr kumimoji="0" lang="en-US" sz="3200" b="0" i="0" u="none" strike="noStrike" kern="0" cap="none" spc="0" normalizeH="0" baseline="0" noProof="0" dirty="0">
                  <a:ln>
                    <a:noFill/>
                  </a:ln>
                  <a:solidFill>
                    <a:prstClr val="white"/>
                  </a:solidFill>
                  <a:effectLst/>
                  <a:uLnTx/>
                  <a:uFillTx/>
                  <a:latin typeface="Comic Sans MS"/>
                  <a:cs typeface="Arial"/>
                  <a:sym typeface="Comic Sans MS"/>
                </a:endParaRPr>
              </a:p>
              <a:p>
                <a:pPr marL="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en-US" sz="3200" b="0" i="0" u="none" strike="noStrike" kern="0" cap="none" spc="0" normalizeH="0" baseline="0" noProof="0" dirty="0">
                    <a:ln>
                      <a:noFill/>
                    </a:ln>
                    <a:solidFill>
                      <a:prstClr val="white"/>
                    </a:solidFill>
                    <a:effectLst/>
                    <a:uLnTx/>
                    <a:uFillTx/>
                    <a:latin typeface="Comic Sans MS"/>
                    <a:cs typeface="Arial"/>
                    <a:sym typeface="Comic Sans MS"/>
                  </a:rPr>
                  <a:t>Write the answer in the box. </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1800712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600" noProof="0" dirty="0">
                    <a:solidFill>
                      <a:schemeClr val="tx1">
                        <a:lumMod val="65000"/>
                        <a:lumOff val="35000"/>
                      </a:schemeClr>
                    </a:solidFill>
                    <a:latin typeface="Comic Sans MS"/>
                  </a:rPr>
                  <a:t>Additionner</a:t>
                </a:r>
                <a:r>
                  <a:rPr lang="fr-FR" sz="1600" baseline="0" noProof="0" dirty="0">
                    <a:solidFill>
                      <a:schemeClr val="tx1">
                        <a:lumMod val="65000"/>
                        <a:lumOff val="35000"/>
                      </a:schemeClr>
                    </a:solidFill>
                    <a:latin typeface="Comic Sans MS"/>
                  </a:rPr>
                  <a:t> des fractions.</a:t>
                </a:r>
                <a:endParaRPr lang="fr-FR" sz="1600" noProof="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 d’apprentissage spécifique</a:t>
                </a:r>
                <a:endParaRPr kumimoji="0" lang="fr-FR"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36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Additionner deux fractions.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a:lnSpc>
                    <a:spcPct val="107000"/>
                  </a:lnSpc>
                  <a:spcBef>
                    <a:spcPts val="0"/>
                  </a:spcBef>
                  <a:spcAft>
                    <a:spcPts val="800"/>
                  </a:spcAft>
                </a:pP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objectives as stated in the 1997 curriculum and the teacher’s guide</a:t>
                </a: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a fraction of type</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 &gt;b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and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Find fractions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Compare two fractions on the number line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that for every integer </a:t>
                </a:r>
                <a:r>
                  <a:rPr lang="en-US" sz="1800" i="1" dirty="0">
                    <a:effectLst/>
                    <a:latin typeface="Times New Roman" panose="02020603050405020304" pitchFamily="18" charset="0"/>
                    <a:ea typeface="Calibri" panose="020F0502020204030204" pitchFamily="34" charset="0"/>
                    <a:cs typeface="Arial" panose="020B0604020202020204" pitchFamily="34" charset="0"/>
                  </a:rPr>
                  <a:t>a</a:t>
                </a:r>
                <a:r>
                  <a:rPr lang="en-US" sz="1800" dirty="0">
                    <a:effectLst/>
                    <a:latin typeface="Times New Roman" panose="02020603050405020304" pitchFamily="18" charset="0"/>
                    <a:ea typeface="Calibri" panose="020F0502020204030204" pitchFamily="34" charset="0"/>
                    <a:cs typeface="Arial" panose="020B0604020202020204" pitchFamily="34"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Arial" panose="020B0604020202020204" pitchFamily="34" charset="0"/>
                  </a:rPr>
                  <a:t>means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a:t>
                </a:r>
                <a:r>
                  <a:rPr lang="en-US" sz="1800" dirty="0">
                    <a:effectLst/>
                    <a:latin typeface="Times New Roman" panose="02020603050405020304" pitchFamily="18" charset="0"/>
                    <a:ea typeface="Calibri" panose="020F0502020204030204" pitchFamily="34" charset="0"/>
                    <a:cs typeface="Arial" panose="020B0604020202020204" pitchFamily="34" charset="0"/>
                  </a:rPr>
                  <a:t> times </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1/𝑏</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Calculate the fraction</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number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n</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using the result of two successive operations “divide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“multiply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Recognize two equal fractions</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Construct a fraction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Write a fraction equivalent to a given number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Reduce two fractions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Compare two fractions after reduction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Fallback>
      </mc:AlternateContent>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26</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1806561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lnSpc>
                    <a:spcPct val="150000"/>
                  </a:lnSpc>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solidFill>
                      <a:schemeClr val="tx1">
                        <a:lumMod val="65000"/>
                        <a:lumOff val="35000"/>
                      </a:schemeClr>
                    </a:solidFill>
                    <a:latin typeface="Comic Sans MS"/>
                  </a:rPr>
                  <a:t>Les membres de l’équipe de natation de l’école s’entraînent pour les 100 mètres de nage sur le dos. Le lundi, Rami a enregistré un meilleur temps de 14/5 minutes.  Le meilleur temps qu’il a enregistré le mardi était de 1/3 d’une minute de plus que son meilleur temps de lundi. </a:t>
                </a:r>
              </a:p>
              <a:p>
                <a:pPr marL="228600" indent="0">
                  <a:lnSpc>
                    <a:spcPct val="150000"/>
                  </a:lnSpc>
                </a:pPr>
                <a:r>
                  <a:rPr lang="fr-FR" sz="1800" b="1" noProof="0" dirty="0">
                    <a:solidFill>
                      <a:schemeClr val="tx1">
                        <a:lumMod val="65000"/>
                        <a:lumOff val="35000"/>
                      </a:schemeClr>
                    </a:solidFill>
                    <a:latin typeface="Comic Sans MS"/>
                  </a:rPr>
                  <a:t>Quel est le meilleur temps qu’il a enregistré le mardi ? » </a:t>
                </a:r>
              </a:p>
              <a:p>
                <a:pPr marL="228600" indent="0"/>
                <a:endParaRPr lang="fr-FR" b="1" u="none" noProof="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La bonne réponse est </a:t>
                </a:r>
                <a14:m>
                  <m:oMath xmlns:m="http://schemas.openxmlformats.org/officeDocument/2006/math">
                    <m:f>
                      <m:fPr>
                        <m:ctrlPr>
                          <a:rPr lang="fr-FR" sz="1800" b="0" i="1" noProof="0"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ctrlPr>
                      </m:fPr>
                      <m:num>
                        <m:r>
                          <a:rPr lang="fr-FR" sz="1800" b="0" i="1" noProof="0"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t>47</m:t>
                        </m:r>
                      </m:num>
                      <m:den>
                        <m:r>
                          <a:rPr lang="fr-FR" sz="1800" b="0" i="1" noProof="0"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t>15</m:t>
                        </m:r>
                      </m:den>
                    </m:f>
                    <m:r>
                      <a:rPr lang="fr-FR" sz="1800" b="0" i="1" noProof="0" smtClean="0">
                        <a:effectLst/>
                        <a:highlight>
                          <a:srgbClr val="00FF00"/>
                        </a:highlight>
                        <a:latin typeface="Cambria Math" panose="02040503050406030204" pitchFamily="18" charset="0"/>
                        <a:ea typeface="Calibri" panose="020F0502020204030204" pitchFamily="34" charset="0"/>
                        <a:cs typeface="Arial" panose="020B0604020202020204" pitchFamily="34" charset="0"/>
                      </a:rPr>
                      <m:t>.</m:t>
                    </m:r>
                  </m:oMath>
                </a14:m>
                <a:endParaRPr lang="fr-FR" sz="1800" b="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donne aux élèves un peu de temps pour répondre, environ une minute.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Les</a:t>
                </a:r>
                <a:r>
                  <a:rPr lang="fr-FR" sz="1800" baseline="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élèves ne seront probablement pas en mesure de résoudre le problème.</a:t>
                </a: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Dans ce cas, 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Ne vous inquiétez pas, vous serez en mesure de résoudre le problème à la fin de notre leçon. Alors, faites très attention!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Essayez d’utiliser du matériel concret autant que possible lorsque vous enseignez des concepts liés aux fractions aux élèves. Le matériel concret tel que les réglettes </a:t>
                </a:r>
                <a:r>
                  <a:rPr lang="fr-FR" sz="1800" noProof="0" dirty="0" err="1">
                    <a:effectLst/>
                    <a:highlight>
                      <a:srgbClr val="00FF00"/>
                    </a:highlight>
                    <a:latin typeface="Times New Roman" panose="02020603050405020304" pitchFamily="18" charset="0"/>
                    <a:ea typeface="Calibri" panose="020F0502020204030204" pitchFamily="34" charset="0"/>
                    <a:cs typeface="Arial" panose="020B0604020202020204" pitchFamily="34" charset="0"/>
                  </a:rPr>
                  <a:t>Cuisenaire</a:t>
                </a: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peuvent fournir un moyen visuel et tactile pour les élèves d’interagir avec les concepts de fraction.</a:t>
                </a: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endParaRPr lang="en-US" b="1" u="none" dirty="0"/>
              </a:p>
            </p:txBody>
          </p:sp>
        </mc:Choice>
        <mc:Fallback xmlns="">
          <p:sp>
            <p:nvSpPr>
              <p:cNvPr id="3" name="Notes Placeholder 2"/>
              <p:cNvSpPr>
                <a:spLocks noGrp="1"/>
              </p:cNvSpPr>
              <p:nvPr>
                <p:ph type="body" idx="1"/>
              </p:nvPr>
            </p:nvSpPr>
            <p:spPr/>
            <p:txBody>
              <a:bodyPr/>
              <a:lstStyle/>
              <a:p>
                <a:r>
                  <a:rPr lang="en-US" b="1" u="none" dirty="0"/>
                  <a:t>Teacher says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latin typeface="Times New Roman" panose="02020603050405020304" pitchFamily="18" charset="0"/>
                    <a:ea typeface="Calibri" panose="020F0502020204030204" pitchFamily="34" charset="0"/>
                    <a:cs typeface="Arial" panose="020B0604020202020204" pitchFamily="34" charset="0"/>
                  </a:rPr>
                  <a:t>The members of the school swimming team are training for the 100-meter backstroke. On Monday, Rami recorded a best time of </a:t>
                </a:r>
                <a:r>
                  <a:rPr lang="en-US" sz="1800" i="0">
                    <a:effectLst/>
                    <a:latin typeface="Cambria Math" panose="02040503050406030204" pitchFamily="18" charset="0"/>
                    <a:ea typeface="Calibri" panose="020F0502020204030204" pitchFamily="34" charset="0"/>
                    <a:cs typeface="Times New Roman" panose="02020603050405020304" pitchFamily="18" charset="0"/>
                  </a:rPr>
                  <a:t>14</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5</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minutes</a:t>
                </a:r>
                <a:r>
                  <a:rPr lang="en-US" sz="1800" dirty="0">
                    <a:effectLst/>
                    <a:latin typeface="Times New Roman" panose="02020603050405020304" pitchFamily="18" charset="0"/>
                    <a:ea typeface="Calibri" panose="020F0502020204030204" pitchFamily="34" charset="0"/>
                    <a:cs typeface="Arial" panose="020B0604020202020204" pitchFamily="34" charset="0"/>
                  </a:rPr>
                  <a:t>. The best time he recorded on Tuesday was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1</a:t>
                </a:r>
                <a:r>
                  <a:rPr lang="fr-FR" sz="1800" i="0">
                    <a:effectLst/>
                    <a:latin typeface="Cambria Math" panose="02040503050406030204" pitchFamily="18" charset="0"/>
                    <a:ea typeface="Times New Roman" panose="02020603050405020304" pitchFamily="18" charset="0"/>
                    <a:cs typeface="Times New Roman" panose="02020603050405020304" pitchFamily="18" charset="0"/>
                  </a:rPr>
                  <a:t>/</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3</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minute longer than his best time on Monday. What is the best time he recorded on Tuesday?   </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0" dirty="0">
                    <a:effectLst/>
                    <a:latin typeface="Calibri" panose="020F0502020204030204" pitchFamily="34" charset="0"/>
                    <a:ea typeface="Calibri" panose="020F0502020204030204" pitchFamily="34" charset="0"/>
                    <a:cs typeface="Arial" panose="020B0604020202020204" pitchFamily="34" charset="0"/>
                  </a:rPr>
                  <a:t>Can you try to solve the problem? </a:t>
                </a:r>
              </a:p>
              <a:p>
                <a:endParaRPr lang="en-US" b="1" u="none" dirty="0"/>
              </a:p>
              <a:p>
                <a:r>
                  <a:rPr lang="en-US" b="1" u="none" dirty="0"/>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The correct answer is </a:t>
                </a:r>
                <a:r>
                  <a:rPr lang="en-US" sz="1800" b="0" i="0">
                    <a:effectLst/>
                    <a:highlight>
                      <a:srgbClr val="00FF00"/>
                    </a:highlight>
                    <a:latin typeface="Cambria Math" panose="02040503050406030204" pitchFamily="18" charset="0"/>
                    <a:ea typeface="Calibri" panose="020F0502020204030204" pitchFamily="34" charset="0"/>
                    <a:cs typeface="Arial" panose="020B0604020202020204" pitchFamily="34" charset="0"/>
                  </a:rPr>
                  <a:t>47/15.</a:t>
                </a:r>
                <a:endParaRPr lang="en-US" sz="1800" b="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Teacher provides the students with some time to answer, about a minute.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Students will most probably not be able to solve the problem.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In that case, teacher says “Do not worry, you will be able to solve the problem by the end of our lesson. So, pay close attention!”</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Try to use manipulatives as much as possible when teaching concepts related to fractions to students. Manipulatives such as </a:t>
                </a:r>
                <a:r>
                  <a:rPr lang="en-US" sz="1800" dirty="0">
                    <a:solidFill>
                      <a:srgbClr val="000000"/>
                    </a:solidFill>
                    <a:effectLst/>
                    <a:highlight>
                      <a:srgbClr val="00FF00"/>
                    </a:highlight>
                    <a:latin typeface="Times New Roman" panose="02020603050405020304" pitchFamily="18" charset="0"/>
                    <a:ea typeface="Calibri" panose="020F0502020204030204" pitchFamily="34" charset="0"/>
                    <a:cs typeface="Arial" panose="020B0604020202020204" pitchFamily="34" charset="0"/>
                  </a:rPr>
                  <a:t>Cuisenaire Rods can provide a visual and tactile way for students to interact with fraction concepts.</a:t>
                </a:r>
                <a:r>
                  <a:rPr lang="en-US"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endParaRPr>
              </a:p>
              <a:p>
                <a:endParaRPr lang="en-US" b="1" u="none"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5421862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28</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noProof="0" dirty="0"/>
              <a:t>Notre leçon porte sur l’addition des fractions. Prêt(e)s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Nous allons commencer par une</a:t>
            </a:r>
            <a:r>
              <a:rPr lang="fr-FR" sz="1800" b="1" baseline="0" noProof="0" dirty="0">
                <a:effectLst/>
                <a:latin typeface="Times New Roman" panose="02020603050405020304" pitchFamily="18" charset="0"/>
                <a:ea typeface="Calibri" panose="020F0502020204030204" pitchFamily="34" charset="0"/>
                <a:cs typeface="Arial" panose="020B0604020202020204" pitchFamily="34" charset="0"/>
              </a:rPr>
              <a:t> activité qui nous aidera à découvrir les règles d’addition de fractions. Prêt(e)s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solidFill>
                  <a:schemeClr val="tx1">
                    <a:lumMod val="65000"/>
                    <a:lumOff val="35000"/>
                  </a:schemeClr>
                </a:solidFill>
                <a:latin typeface="Comic Sans MS"/>
              </a:rPr>
              <a:t>Le rectangle est découpé en 9 parts égales</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Calibri" panose="020F0502020204030204" pitchFamily="34" charset="0"/>
                <a:ea typeface="Calibri" panose="020F0502020204030204" pitchFamily="34" charset="0"/>
                <a:cs typeface="Arial" panose="020B0604020202020204" pitchFamily="34" charset="0"/>
              </a:rPr>
              <a:t>Quelle</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fraction représente la partie bleue du rectangle ?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baseline="0" noProof="0" dirty="0">
              <a:effectLst/>
              <a:latin typeface="Calibri" panose="020F0502020204030204" pitchFamily="34" charset="0"/>
              <a:ea typeface="Calibri" panose="020F0502020204030204" pitchFamily="34" charset="0"/>
              <a:cs typeface="Arial" panose="020B0604020202020204" pitchFamily="34" charset="0"/>
            </a:endParaRP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12904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Additionner des fractions.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Additionner deux fractions.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Additionner deux fractions dans le cas où l’une des deux est un entier.</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Appliquer les propriétés de l’addition des fractions.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noProof="0" dirty="0"/>
              <a:t>Le rectangle est découpé en 9 parts égales. Il y a trois parts colorées en bleu. </a:t>
            </a:r>
          </a:p>
          <a:p>
            <a:r>
              <a:rPr lang="fr-FR" b="1" u="none" noProof="0" dirty="0"/>
              <a:t>Donc, la fraction qui représente la part bleue du rectangle est trois-neuvièmes. »</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1198960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Quelle</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fraction représente la partie verte du rectangle ? »</a:t>
            </a:r>
            <a:endParaRPr lang="fr-FR" b="1" u="none" noProof="0"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548727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noProof="0" dirty="0"/>
              <a:t>Le rectangle est découpé en 9 parts égales. IL y</a:t>
            </a:r>
            <a:r>
              <a:rPr lang="fr-FR" b="1" u="none" baseline="0" noProof="0" dirty="0"/>
              <a:t> a quatre parts colorées en vert. </a:t>
            </a:r>
          </a:p>
          <a:p>
            <a:r>
              <a:rPr lang="fr-FR" b="1" u="none" baseline="0" noProof="0" dirty="0"/>
              <a:t>Donc, la fraction qui représente la partie verte du rectangle est quatre-neuvièmes. »</a:t>
            </a:r>
            <a:endParaRPr lang="fr-FR" b="1" u="none" noProof="0"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9393357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Quelle fraction représente</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la part du rectangle qui n’est pas rouge ? »</a:t>
            </a:r>
            <a:endParaRPr lang="fr-FR" b="1" u="none" noProof="0"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5012944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noProof="0" dirty="0"/>
              <a:t>Le rectangle est découpé en 9 parts égales. Il y a deux parts colorées en rouge et 7 parts </a:t>
            </a:r>
            <a:r>
              <a:rPr lang="fr-FR" b="1" u="none" dirty="0"/>
              <a:t>qui ont d’autres couleurs</a:t>
            </a:r>
            <a:r>
              <a:rPr lang="fr-FR" b="1" u="none" noProof="0" dirty="0"/>
              <a:t>.</a:t>
            </a:r>
          </a:p>
          <a:p>
            <a:r>
              <a:rPr lang="fr-FR" b="1" u="none" noProof="0" dirty="0"/>
              <a:t>Donc,</a:t>
            </a:r>
            <a:r>
              <a:rPr lang="fr-FR" b="1" u="none" baseline="0" noProof="0" dirty="0"/>
              <a:t> la fraction qui représente la part du rectangle qui n’est pas rouge est sept-neuvièmes. »</a:t>
            </a:r>
            <a:r>
              <a:rPr lang="fr-FR" b="1" u="none" noProof="0" dirty="0"/>
              <a:t> </a:t>
            </a:r>
          </a:p>
          <a:p>
            <a:endParaRPr lang="en-US" b="1" u="none" dirty="0"/>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4403715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t>Déduisez la somme de trois-neuvièmes et quatre-neuvièmes.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893668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noProof="0" dirty="0"/>
              <a:t>La somme représente la part du rectangle colorée en bleu ou en vert, donc la somme</a:t>
            </a:r>
            <a:r>
              <a:rPr lang="fr-FR" b="1" u="none" baseline="0" noProof="0" dirty="0"/>
              <a:t> doit être sept neuvièmes.</a:t>
            </a:r>
          </a:p>
          <a:p>
            <a:pPr marL="228600" indent="0"/>
            <a:r>
              <a:rPr lang="fr-FR" sz="1800" b="1" noProof="0" dirty="0">
                <a:effectLst/>
                <a:latin typeface="Times New Roman" panose="02020603050405020304" pitchFamily="18" charset="0"/>
                <a:ea typeface="Calibri" panose="020F0502020204030204" pitchFamily="34" charset="0"/>
              </a:rPr>
              <a:t>Nous pouvons déduire que pour additionner deux fractions qui ont le</a:t>
            </a:r>
            <a:r>
              <a:rPr lang="fr-FR" sz="1800" b="1" baseline="0" noProof="0" dirty="0">
                <a:effectLst/>
                <a:latin typeface="Times New Roman" panose="02020603050405020304" pitchFamily="18" charset="0"/>
                <a:ea typeface="Calibri" panose="020F0502020204030204" pitchFamily="34" charset="0"/>
              </a:rPr>
              <a:t> même dénominateur, nous pouvons additionner les numérateurs, et garder le même dénominateur. »</a:t>
            </a:r>
            <a:endParaRPr lang="fr-FR" sz="1800" b="1" noProof="0" dirty="0">
              <a:effectLst/>
              <a:latin typeface="Times New Roman" panose="02020603050405020304" pitchFamily="18" charset="0"/>
              <a:ea typeface="Calibri" panose="020F0502020204030204" pitchFamily="34" charset="0"/>
            </a:endParaRPr>
          </a:p>
          <a:p>
            <a:pPr marL="228600" indent="0"/>
            <a:endParaRPr lang="fr-FR" sz="1800" b="0" u="none" noProof="0" dirty="0">
              <a:effectLst/>
              <a:latin typeface="Times New Roman" panose="02020603050405020304" pitchFamily="18"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Pour</a:t>
            </a:r>
            <a:r>
              <a:rPr lang="fr-FR" sz="1800" baseline="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répondre à la question de la fraction du rectangle qui n’est pas rouge, les élèves peuvent compter les parts bleues et vertes, et ils peuvent additionner les deux fractions, ce qui va les amener à conclure que trois-neuvièmes et quatre-neuvièmes additionnés donnent sept-neuvièmes.</a:t>
            </a:r>
            <a:endParaRPr lang="fr-FR" b="0" u="none"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44348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Et si les deux fractions que nous additionnons ont</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des dénominateurs différents ? Essayons ensemble de trouver un moyen de les additionner. Prêt(e)s </a:t>
            </a:r>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Calibri" panose="020F0502020204030204" pitchFamily="34" charset="0"/>
                <a:ea typeface="Calibri" panose="020F0502020204030204" pitchFamily="34" charset="0"/>
                <a:cs typeface="Arial" panose="020B0604020202020204" pitchFamily="34" charset="0"/>
              </a:rPr>
              <a:t>Quelle fraction représente la partie jaune du rectangle ? »</a:t>
            </a:r>
          </a:p>
          <a:p>
            <a:endParaRPr lang="en-US" b="1" u="none"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633239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Le rectangle est découpé en 6 parts égales.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Calibri" panose="020F0502020204030204" pitchFamily="34" charset="0"/>
                <a:ea typeface="Calibri" panose="020F0502020204030204" pitchFamily="34" charset="0"/>
                <a:cs typeface="Arial" panose="020B0604020202020204" pitchFamily="34" charset="0"/>
              </a:rPr>
              <a:t>Cinq parts sont colorées en jaune.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Calibri" panose="020F0502020204030204" pitchFamily="34" charset="0"/>
                <a:ea typeface="Calibri" panose="020F0502020204030204" pitchFamily="34" charset="0"/>
                <a:cs typeface="Arial" panose="020B0604020202020204" pitchFamily="34" charset="0"/>
              </a:rPr>
              <a:t>Donc, la fraction qui</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représente la partie jaune du rectangle est cinq-sixièmes. »</a:t>
            </a:r>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8760979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Quelle fraction représente la partie jaune du rectangle ? »</a:t>
            </a:r>
            <a:endParaRPr lang="fr-FR" b="1" u="none" noProof="0" dirty="0"/>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39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776876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 </a:t>
            </a: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L’évaluation diagnostique qui intervient au début du chapitre permet de rendre compte de la maîtrise des prérequis par les élèves.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Les élèves la trouvent sous le titre « Vérifiez vos connaissances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2000"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Sur la base des résultats des élèves, l’enseignant(e) pourra réviser avec eux certains de ces objectifs.</a:t>
            </a:r>
          </a:p>
          <a:p>
            <a:endParaRPr lang="en-GB"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1342725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Le rectangle est découpé en 3 parts égales.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Calibri" panose="020F0502020204030204" pitchFamily="34" charset="0"/>
                <a:ea typeface="Calibri" panose="020F0502020204030204" pitchFamily="34" charset="0"/>
                <a:cs typeface="Arial" panose="020B0604020202020204" pitchFamily="34" charset="0"/>
              </a:rPr>
              <a:t>Deux parts sont colorées en jaune.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Calibri" panose="020F0502020204030204" pitchFamily="34" charset="0"/>
                <a:ea typeface="Calibri" panose="020F0502020204030204" pitchFamily="34" charset="0"/>
                <a:cs typeface="Arial" panose="020B0604020202020204" pitchFamily="34" charset="0"/>
              </a:rPr>
              <a:t>Donc, la fraction qui représente la partie jaune du rectangle est deux-tiers. »</a:t>
            </a:r>
          </a:p>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40</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1647323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cs typeface="Arial" panose="020B0604020202020204" pitchFamily="34" charset="0"/>
              </a:rPr>
              <a:t>Quelle est la somme de cinq-sixièmes et deux-tiers ? »</a:t>
            </a:r>
            <a:endParaRPr lang="fr-FR" b="1" u="none"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4465599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effectLst/>
                <a:latin typeface="Calibri" panose="020F0502020204030204" pitchFamily="34" charset="0"/>
                <a:ea typeface="Calibri" panose="020F0502020204030204" pitchFamily="34" charset="0"/>
                <a:cs typeface="Arial" panose="020B0604020202020204" pitchFamily="34" charset="0"/>
              </a:rPr>
              <a:t>Trouvons la somme étape</a:t>
            </a:r>
            <a:r>
              <a:rPr lang="fr-FR" sz="1800" b="1" baseline="0" dirty="0">
                <a:effectLst/>
                <a:latin typeface="Calibri" panose="020F0502020204030204" pitchFamily="34" charset="0"/>
                <a:ea typeface="Calibri" panose="020F0502020204030204" pitchFamily="34" charset="0"/>
                <a:cs typeface="Arial" panose="020B0604020202020204" pitchFamily="34" charset="0"/>
              </a:rPr>
              <a:t> par étape.</a:t>
            </a:r>
            <a:r>
              <a:rPr lang="fr-FR" sz="1800" b="1" dirty="0">
                <a:effectLst/>
                <a:latin typeface="Calibri" panose="020F0502020204030204" pitchFamily="34" charset="0"/>
                <a:ea typeface="Calibri" panose="020F0502020204030204" pitchFamily="34" charset="0"/>
                <a:cs typeface="Arial" panose="020B0604020202020204" pitchFamily="34" charset="0"/>
              </a:rPr>
              <a:t> </a:t>
            </a:r>
          </a:p>
          <a:p>
            <a:pPr>
              <a:lnSpc>
                <a:spcPct val="100000"/>
              </a:lnSpc>
            </a:pPr>
            <a:r>
              <a:rPr lang="fr-FR" sz="2000" b="1" dirty="0"/>
              <a:t>Si nous coupons le deuxième rectangle en 6 parts égales au lieu de trois, quelle serait la fraction qui représente la partie jaune ? »</a:t>
            </a:r>
            <a:endParaRPr lang="en-US" sz="2000" b="1"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29588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noProof="0" dirty="0"/>
              <a:t>Complétez.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43</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5282739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a:t>
            </a:r>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dirty="0"/>
              <a:t>Les deux tiers équivalent aux quatre sixièmes. 
Ainsi, cinq sixièmes ajoutés aux deux tiers sont égaux aux cinq sixièmes ajoutés aux quatre sixièmes, ce qui est égal aux neuf sixièmes.
Remarquez comment 2 fois 2 donne 4, et 3 fois 2 est égal à 6. 
Donc, deux tiers équivalent à quatre sixièmes. »</a:t>
            </a:r>
            <a:endParaRPr lang="en-US" b="1" u="none" dirty="0"/>
          </a:p>
          <a:p>
            <a:endParaRPr lang="fr-FR" b="0"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8460096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r>
              <a:rPr lang="fr-FR" sz="12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b="1" u="none" dirty="0"/>
              <a:t>Faites attention! Le dénominateur 6 représente le nombre de parts égales dans tout le rectangle. Et les numérateurs représentent</a:t>
            </a:r>
            <a:r>
              <a:rPr lang="fr-FR" b="1" u="none" baseline="0" dirty="0"/>
              <a:t> les parts jaunes que nous considérons de chaque rectangle. Pour additionner deux fractions qui n’ont pas le même dénominateur, nous trouvons d’abord des fractions équivalentes ayant le même dénominateur, puis nous additionnons les numérateurs en gardant le même dénominateur. »</a:t>
            </a:r>
            <a:endParaRPr lang="fr-FR"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5162571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indent="0">
              <a:spcBef>
                <a:spcPts val="0"/>
              </a:spcBef>
              <a:spcAft>
                <a:spcPts val="0"/>
              </a:spcAft>
            </a:pPr>
            <a:endParaRPr lang="fr-FR" sz="1800" b="1" noProof="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1523504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fr-FR"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391157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indent="0">
              <a:spcBef>
                <a:spcPts val="0"/>
              </a:spcBef>
              <a:spcAft>
                <a:spcPts val="0"/>
              </a:spcAft>
            </a:pPr>
            <a:endParaRPr lang="fr-FR" sz="2800" b="1" baseline="0" noProof="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8249423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49</a:t>
            </a:fld>
            <a:endParaRPr lang="en-US">
              <a:latin typeface="Comic Sans MS" panose="030F0702030302020204" pitchFamily="66" charset="0"/>
            </a:endParaRPr>
          </a:p>
        </p:txBody>
      </p:sp>
    </p:spTree>
    <p:extLst>
      <p:ext uri="{BB962C8B-B14F-4D97-AF65-F5344CB8AC3E}">
        <p14:creationId xmlns:p14="http://schemas.microsoft.com/office/powerpoint/2010/main" val="295883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kumimoji="0" lang="fr-FR" sz="1200" b="1" i="0" u="none" strike="noStrike" kern="0" cap="none" spc="0" normalizeH="0" baseline="0" noProof="0" dirty="0">
                <a:ln>
                  <a:noFill/>
                </a:ln>
                <a:solidFill>
                  <a:srgbClr val="595959"/>
                </a:solidFill>
                <a:effectLst/>
                <a:uLnTx/>
                <a:uFillTx/>
                <a:latin typeface="Comic Sans MS"/>
                <a:cs typeface="Calibri"/>
                <a:sym typeface="Calibri"/>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Les élèves sont encouragés à identifier et nommer les sentiments qu’ils ressentent. Vous pouvez prendre un certain temps durant les séances pour permettre aux élèves de parler de leurs sentiments et les aider à les nommer.</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5</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50</a:t>
            </a:fld>
            <a:endParaRPr lang="en-US">
              <a:latin typeface="Comic Sans MS" panose="030F0702030302020204" pitchFamily="66" charset="0"/>
            </a:endParaRPr>
          </a:p>
        </p:txBody>
      </p:sp>
    </p:spTree>
    <p:extLst>
      <p:ext uri="{BB962C8B-B14F-4D97-AF65-F5344CB8AC3E}">
        <p14:creationId xmlns:p14="http://schemas.microsoft.com/office/powerpoint/2010/main" val="36038926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51</a:t>
            </a:fld>
            <a:endParaRPr lang="en-US">
              <a:latin typeface="Comic Sans MS" panose="030F0702030302020204" pitchFamily="66" charset="0"/>
            </a:endParaRPr>
          </a:p>
        </p:txBody>
      </p:sp>
    </p:spTree>
    <p:extLst>
      <p:ext uri="{BB962C8B-B14F-4D97-AF65-F5344CB8AC3E}">
        <p14:creationId xmlns:p14="http://schemas.microsoft.com/office/powerpoint/2010/main" val="4069112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indent="0">
              <a:lnSpc>
                <a:spcPct val="200000"/>
              </a:lnSpc>
              <a:spcBef>
                <a:spcPts val="0"/>
              </a:spcBef>
              <a:spcAft>
                <a:spcPts val="800"/>
              </a:spcAft>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solidFill>
                  <a:schemeClr val="tx1">
                    <a:lumMod val="65000"/>
                    <a:lumOff val="35000"/>
                  </a:schemeClr>
                </a:solidFill>
                <a:latin typeface="Comic Sans MS" panose="030F0702030302020204" pitchFamily="66" charset="0"/>
                <a:ea typeface="Calibri" panose="020F0502020204030204" pitchFamily="34" charset="0"/>
                <a:cs typeface="Times New Roman" panose="02020603050405020304" pitchFamily="18" charset="0"/>
              </a:rPr>
              <a:t>Pour additionner deux fractions de même dénominateur, nous additionnons les numérateurs et gardons le même dénominateur.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52</a:t>
            </a:fld>
            <a:endParaRPr lang="en-US">
              <a:latin typeface="Comic Sans MS" panose="030F0702030302020204" pitchFamily="66" charset="0"/>
            </a:endParaRPr>
          </a:p>
        </p:txBody>
      </p:sp>
    </p:spTree>
    <p:extLst>
      <p:ext uri="{BB962C8B-B14F-4D97-AF65-F5344CB8AC3E}">
        <p14:creationId xmlns:p14="http://schemas.microsoft.com/office/powerpoint/2010/main" val="20339266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53</a:t>
            </a:fld>
            <a:endParaRPr lang="en-US">
              <a:latin typeface="Comic Sans MS" panose="030F0702030302020204" pitchFamily="66" charset="0"/>
            </a:endParaRPr>
          </a:p>
        </p:txBody>
      </p:sp>
    </p:spTree>
    <p:extLst>
      <p:ext uri="{BB962C8B-B14F-4D97-AF65-F5344CB8AC3E}">
        <p14:creationId xmlns:p14="http://schemas.microsoft.com/office/powerpoint/2010/main" val="1463993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54</a:t>
            </a:fld>
            <a:endParaRPr lang="en-US">
              <a:latin typeface="Comic Sans MS" panose="030F0702030302020204" pitchFamily="66" charset="0"/>
            </a:endParaRPr>
          </a:p>
        </p:txBody>
      </p:sp>
    </p:spTree>
    <p:extLst>
      <p:ext uri="{BB962C8B-B14F-4D97-AF65-F5344CB8AC3E}">
        <p14:creationId xmlns:p14="http://schemas.microsoft.com/office/powerpoint/2010/main" val="35838531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55</a:t>
            </a:fld>
            <a:endParaRPr lang="en-US">
              <a:latin typeface="Comic Sans MS" panose="030F0702030302020204" pitchFamily="66" charset="0"/>
            </a:endParaRPr>
          </a:p>
        </p:txBody>
      </p:sp>
    </p:spTree>
    <p:extLst>
      <p:ext uri="{BB962C8B-B14F-4D97-AF65-F5344CB8AC3E}">
        <p14:creationId xmlns:p14="http://schemas.microsoft.com/office/powerpoint/2010/main" val="21218006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56</a:t>
            </a:fld>
            <a:endParaRPr lang="en-US">
              <a:latin typeface="Comic Sans MS" panose="030F0702030302020204" pitchFamily="66" charset="0"/>
            </a:endParaRPr>
          </a:p>
        </p:txBody>
      </p:sp>
    </p:spTree>
    <p:extLst>
      <p:ext uri="{BB962C8B-B14F-4D97-AF65-F5344CB8AC3E}">
        <p14:creationId xmlns:p14="http://schemas.microsoft.com/office/powerpoint/2010/main" val="17947133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lgn="l"/>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t>Pour additionner deux fractions qui n’ont pas le même dénominateur, d’abord nous trouvons des fractions équivalentes avec le même dénominateur, puis nous additionnons les numérateurs en gardant le même dénominateur. »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57</a:t>
            </a:fld>
            <a:endParaRPr lang="en-US">
              <a:latin typeface="Comic Sans MS" panose="030F0702030302020204" pitchFamily="66" charset="0"/>
            </a:endParaRPr>
          </a:p>
        </p:txBody>
      </p:sp>
    </p:spTree>
    <p:extLst>
      <p:ext uri="{BB962C8B-B14F-4D97-AF65-F5344CB8AC3E}">
        <p14:creationId xmlns:p14="http://schemas.microsoft.com/office/powerpoint/2010/main" val="23647442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58</a:t>
            </a:fld>
            <a:endParaRPr lang="en-US">
              <a:latin typeface="Comic Sans MS" panose="030F0702030302020204" pitchFamily="66" charset="0"/>
            </a:endParaRPr>
          </a:p>
        </p:txBody>
      </p:sp>
    </p:spTree>
    <p:extLst>
      <p:ext uri="{BB962C8B-B14F-4D97-AF65-F5344CB8AC3E}">
        <p14:creationId xmlns:p14="http://schemas.microsoft.com/office/powerpoint/2010/main" val="31973272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59</a:t>
            </a:fld>
            <a:endParaRPr lang="en-US">
              <a:latin typeface="Comic Sans MS" panose="030F0702030302020204" pitchFamily="66" charset="0"/>
            </a:endParaRPr>
          </a:p>
        </p:txBody>
      </p:sp>
    </p:spTree>
    <p:extLst>
      <p:ext uri="{BB962C8B-B14F-4D97-AF65-F5344CB8AC3E}">
        <p14:creationId xmlns:p14="http://schemas.microsoft.com/office/powerpoint/2010/main" val="1818675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u="none" noProof="0" dirty="0"/>
              <a:t>Note pour l’enseignant(e)</a:t>
            </a:r>
          </a:p>
          <a:p>
            <a:pPr marL="228600" marR="0" indent="0">
              <a:lnSpc>
                <a:spcPct val="107000"/>
              </a:lnSpc>
              <a:spcBef>
                <a:spcPts val="0"/>
              </a:spcBef>
              <a:spcAft>
                <a:spcPts val="800"/>
              </a:spcAft>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Les émotions sont toujours avec nous. Cette semaine, nous allons jouer à un jeu qui nous aidera à identifier et à nommer nos sentiments. Nous éprouvons des émotions tout le temps. Nous pourrions nous sentir heureux/heureuses lorsque nous jouons avec notre chien, nous pourrions nous sentir tristes lorsque nous nous disputons avec nos amis, nous pourrions nous sentir inquiet(e)s lorsque nous ou nos proches tombons malades.</a:t>
            </a: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Certaines émotions que nous éprouvons sont la colère, le dégoût, la peur, le bonheur, la tristesse et la surprise. Vous recevrez différentes situations auxquelles vous pourriez faire face dans la vie. Réfléchissez bien à chacune d’elles et essayez de choisir dans la liste des émotions affichées à l’écran celle qui décrirait le mieux le sentiment que vous pourriez éprouver dans cette situation. </a:t>
            </a: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Vous rigolez avec un ami proche. Sélectionnez l’émotion qui décrirait le mieux votre sentiment.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80630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60</a:t>
            </a:fld>
            <a:endParaRPr lang="en-US">
              <a:latin typeface="Comic Sans MS" panose="030F0702030302020204" pitchFamily="66" charset="0"/>
            </a:endParaRPr>
          </a:p>
        </p:txBody>
      </p:sp>
    </p:spTree>
    <p:extLst>
      <p:ext uri="{BB962C8B-B14F-4D97-AF65-F5344CB8AC3E}">
        <p14:creationId xmlns:p14="http://schemas.microsoft.com/office/powerpoint/2010/main" val="39163798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rgbClr val="595959"/>
              </a:solidFill>
              <a:latin typeface="Comic Sans MS"/>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61</a:t>
            </a:fld>
            <a:endParaRPr lang="en-US">
              <a:latin typeface="Comic Sans MS" panose="030F0702030302020204" pitchFamily="66" charset="0"/>
            </a:endParaRPr>
          </a:p>
        </p:txBody>
      </p:sp>
    </p:spTree>
    <p:extLst>
      <p:ext uri="{BB962C8B-B14F-4D97-AF65-F5344CB8AC3E}">
        <p14:creationId xmlns:p14="http://schemas.microsoft.com/office/powerpoint/2010/main" val="14055826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lgn="l"/>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t>Pour additionner deux fractions qui n’ont pas le même dénominateur, d’abord nous trouvons des fractions équivalentes avec le même dénominateur, puis nous</a:t>
            </a:r>
            <a:r>
              <a:rPr lang="fr-FR" sz="1800" b="1" baseline="0" dirty="0"/>
              <a:t> </a:t>
            </a:r>
            <a:r>
              <a:rPr lang="fr-FR" sz="1800" b="1" dirty="0"/>
              <a:t>additionnons les numérateurs en gardant le même dénominateur. »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62</a:t>
            </a:fld>
            <a:endParaRPr lang="en-US">
              <a:latin typeface="Comic Sans MS" panose="030F0702030302020204" pitchFamily="66" charset="0"/>
            </a:endParaRPr>
          </a:p>
        </p:txBody>
      </p:sp>
    </p:spTree>
    <p:extLst>
      <p:ext uri="{BB962C8B-B14F-4D97-AF65-F5344CB8AC3E}">
        <p14:creationId xmlns:p14="http://schemas.microsoft.com/office/powerpoint/2010/main" val="577682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63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a:t>
            </a: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indent="0">
              <a:lnSpc>
                <a:spcPct val="107000"/>
              </a:lnSpc>
              <a:spcBef>
                <a:spcPts val="0"/>
              </a:spcBef>
              <a:spcAft>
                <a:spcPts val="800"/>
              </a:spcAft>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Trouvez</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chaque somme. »</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64</a:t>
            </a:fld>
            <a:endParaRPr lang="en-US">
              <a:latin typeface="Comic Sans MS" panose="030F0702030302020204" pitchFamily="66" charset="0"/>
            </a:endParaRPr>
          </a:p>
        </p:txBody>
      </p:sp>
    </p:spTree>
    <p:extLst>
      <p:ext uri="{BB962C8B-B14F-4D97-AF65-F5344CB8AC3E}">
        <p14:creationId xmlns:p14="http://schemas.microsoft.com/office/powerpoint/2010/main" val="2214580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marR="0" indent="0">
              <a:lnSpc>
                <a:spcPct val="107000"/>
              </a:lnSpc>
              <a:spcBef>
                <a:spcPts val="0"/>
              </a:spcBef>
              <a:spcAft>
                <a:spcPts val="800"/>
              </a:spcAft>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Pour additionner deux fractions qui ont le même dénominateur, nous additionnons les numérateurs et gardons le même dénominateur. »</a:t>
            </a:r>
            <a:endParaRPr lang="fr-FR" sz="1600" b="1"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65</a:t>
            </a:fld>
            <a:endParaRPr lang="en-US">
              <a:latin typeface="Comic Sans MS" panose="030F0702030302020204" pitchFamily="66" charset="0"/>
            </a:endParaRPr>
          </a:p>
        </p:txBody>
      </p:sp>
    </p:spTree>
    <p:extLst>
      <p:ext uri="{BB962C8B-B14F-4D97-AF65-F5344CB8AC3E}">
        <p14:creationId xmlns:p14="http://schemas.microsoft.com/office/powerpoint/2010/main" val="22452322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solidFill>
                  <a:schemeClr val="bg1"/>
                </a:solidFill>
                <a:latin typeface="Comic Sans MS"/>
                <a:sym typeface="Comic Sans MS"/>
              </a:rPr>
              <a:t>Complétez pour trouver la somme. »</a:t>
            </a:r>
            <a:endParaRPr lang="fr-FR" sz="1800" b="1" dirty="0">
              <a:solidFill>
                <a:schemeClr val="bg1"/>
              </a:solidFill>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66</a:t>
            </a:fld>
            <a:endParaRPr lang="en-US">
              <a:latin typeface="Comic Sans MS" panose="030F0702030302020204" pitchFamily="66" charset="0"/>
            </a:endParaRPr>
          </a:p>
        </p:txBody>
      </p:sp>
    </p:spTree>
    <p:extLst>
      <p:ext uri="{BB962C8B-B14F-4D97-AF65-F5344CB8AC3E}">
        <p14:creationId xmlns:p14="http://schemas.microsoft.com/office/powerpoint/2010/main" val="34809256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lgn="l"/>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t>Pour additionner deux fractions qui n’ont pas le même dénominateur, d’abord nous trouvons des fractions équivalentes avec le même dénominateur, puis nous</a:t>
                </a:r>
                <a:r>
                  <a:rPr lang="fr-FR" sz="1800" b="1" baseline="0" noProof="0" dirty="0"/>
                  <a:t> </a:t>
                </a:r>
                <a:r>
                  <a:rPr lang="fr-FR" sz="1800" b="1" noProof="0" dirty="0"/>
                  <a:t>additionnons les numérateurs en gardant le même</a:t>
                </a:r>
                <a:r>
                  <a:rPr lang="fr-FR" sz="1800" b="1" baseline="0" noProof="0" dirty="0"/>
                  <a:t> dénominateur</a:t>
                </a:r>
                <a:r>
                  <a:rPr lang="fr-FR" sz="1800" b="1" noProof="0" dirty="0">
                    <a:solidFill>
                      <a:schemeClr val="bg1"/>
                    </a:solidFill>
                    <a:latin typeface="Comic Sans MS"/>
                    <a:sym typeface="Comic Sans MS"/>
                  </a:rPr>
                  <a:t>. </a:t>
                </a:r>
              </a:p>
              <a:p>
                <a:pPr marL="228600" lvl="1" indent="0">
                  <a:buSzPts val="6000"/>
                  <a:buFont typeface="Comic Sans MS"/>
                </a:pPr>
                <a14:m>
                  <m:oMath xmlns:m="http://schemas.openxmlformats.org/officeDocument/2006/math">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𝟑</m:t>
                        </m:r>
                      </m:num>
                      <m:den>
                        <m:r>
                          <a:rPr lang="fr-FR" sz="1800" b="1" i="1" noProof="0" smtClean="0">
                            <a:solidFill>
                              <a:schemeClr val="bg1"/>
                            </a:solidFill>
                            <a:latin typeface="Cambria Math" panose="02040503050406030204" pitchFamily="18" charset="0"/>
                            <a:sym typeface="Comic Sans MS"/>
                          </a:rPr>
                          <m:t>𝟓</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𝟏</m:t>
                        </m:r>
                      </m:num>
                      <m:den>
                        <m:r>
                          <a:rPr lang="fr-FR" sz="1800" b="1" i="1" noProof="0" smtClean="0">
                            <a:solidFill>
                              <a:schemeClr val="bg1"/>
                            </a:solidFill>
                            <a:latin typeface="Cambria Math" panose="02040503050406030204" pitchFamily="18" charset="0"/>
                            <a:sym typeface="Comic Sans MS"/>
                          </a:rPr>
                          <m:t>𝟏𝟓</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𝟑</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𝟑</m:t>
                        </m:r>
                      </m:num>
                      <m:den>
                        <m:r>
                          <a:rPr lang="fr-FR" sz="1800" b="1" i="1" noProof="0" smtClean="0">
                            <a:solidFill>
                              <a:schemeClr val="bg1"/>
                            </a:solidFill>
                            <a:latin typeface="Cambria Math" panose="02040503050406030204" pitchFamily="18" charset="0"/>
                            <a:sym typeface="Comic Sans MS"/>
                          </a:rPr>
                          <m:t>𝟓</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𝟑</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𝟏</m:t>
                        </m:r>
                      </m:num>
                      <m:den>
                        <m:r>
                          <a:rPr lang="fr-FR" sz="1800" b="1" i="1" noProof="0" smtClean="0">
                            <a:solidFill>
                              <a:schemeClr val="bg1"/>
                            </a:solidFill>
                            <a:latin typeface="Cambria Math" panose="02040503050406030204" pitchFamily="18" charset="0"/>
                            <a:sym typeface="Comic Sans MS"/>
                          </a:rPr>
                          <m:t>𝟏𝟓</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𝟏𝟎</m:t>
                        </m:r>
                      </m:num>
                      <m:den>
                        <m:r>
                          <a:rPr lang="fr-FR" sz="1800" b="1" i="1" noProof="0" smtClean="0">
                            <a:solidFill>
                              <a:schemeClr val="bg1"/>
                            </a:solidFill>
                            <a:latin typeface="Cambria Math" panose="02040503050406030204" pitchFamily="18" charset="0"/>
                            <a:sym typeface="Comic Sans MS"/>
                          </a:rPr>
                          <m:t>𝟏𝟓</m:t>
                        </m:r>
                      </m:den>
                    </m:f>
                  </m:oMath>
                </a14:m>
                <a:r>
                  <a:rPr lang="fr-FR" sz="1800" b="1" noProof="0" dirty="0">
                    <a:solidFill>
                      <a:schemeClr val="bg1"/>
                    </a:solidFill>
                    <a:latin typeface="Comic Sans MS"/>
                    <a:sym typeface="Comic Sans MS"/>
                  </a:rPr>
                  <a:t> »</a:t>
                </a:r>
              </a:p>
            </p:txBody>
          </p:sp>
        </mc:Choice>
        <mc:Fallback xmlns="">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en-US" sz="1800" b="0"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457200" lvl="1">
                  <a:buSzPts val="6000"/>
                  <a:buFont typeface="Comic Sans MS"/>
                </a:pPr>
                <a:r>
                  <a:rPr lang="en-US" sz="1800" b="0" i="0">
                    <a:solidFill>
                      <a:schemeClr val="bg1"/>
                    </a:solidFill>
                    <a:latin typeface="Cambria Math" panose="02040503050406030204" pitchFamily="18" charset="0"/>
                    <a:sym typeface="Comic Sans MS"/>
                  </a:rPr>
                  <a:t>3/5+1/15=(3</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5</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+1/15=10/15</a:t>
                </a:r>
                <a:endParaRPr lang="en-US" sz="1800" b="0" dirty="0">
                  <a:solidFill>
                    <a:schemeClr val="bg1"/>
                  </a:solidFill>
                  <a:latin typeface="Comic Sans MS"/>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67</a:t>
            </a:fld>
            <a:endParaRPr lang="en-US">
              <a:latin typeface="Comic Sans MS" panose="030F0702030302020204" pitchFamily="66" charset="0"/>
            </a:endParaRPr>
          </a:p>
        </p:txBody>
      </p:sp>
    </p:spTree>
    <p:extLst>
      <p:ext uri="{BB962C8B-B14F-4D97-AF65-F5344CB8AC3E}">
        <p14:creationId xmlns:p14="http://schemas.microsoft.com/office/powerpoint/2010/main" val="337049652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solidFill>
                  <a:schemeClr val="bg1"/>
                </a:solidFill>
                <a:latin typeface="Comic Sans MS"/>
                <a:sym typeface="Comic Sans MS"/>
              </a:rPr>
              <a:t>Complétez pour trouver</a:t>
            </a:r>
            <a:r>
              <a:rPr lang="fr-FR" sz="1800" b="1" baseline="0" dirty="0">
                <a:solidFill>
                  <a:schemeClr val="bg1"/>
                </a:solidFill>
                <a:latin typeface="Comic Sans MS"/>
                <a:sym typeface="Comic Sans MS"/>
              </a:rPr>
              <a:t> la somme. »</a:t>
            </a:r>
            <a:endParaRPr lang="fr-FR" sz="1800" b="1" dirty="0">
              <a:solidFill>
                <a:schemeClr val="bg1"/>
              </a:solidFill>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68</a:t>
            </a:fld>
            <a:endParaRPr lang="en-US">
              <a:latin typeface="Comic Sans MS" panose="030F0702030302020204" pitchFamily="66" charset="0"/>
            </a:endParaRPr>
          </a:p>
        </p:txBody>
      </p:sp>
    </p:spTree>
    <p:extLst>
      <p:ext uri="{BB962C8B-B14F-4D97-AF65-F5344CB8AC3E}">
        <p14:creationId xmlns:p14="http://schemas.microsoft.com/office/powerpoint/2010/main" val="9177229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lgn="l"/>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t>Pour additionner deux fractions qui n’ont pas le même dénominateur, d’abord nous trouvons des fractions équivalentes avec le même dénominateur, puis nous</a:t>
                </a:r>
                <a:r>
                  <a:rPr lang="fr-FR" sz="1800" b="1" baseline="0" dirty="0"/>
                  <a:t> </a:t>
                </a:r>
                <a:r>
                  <a:rPr lang="fr-FR" sz="1800" b="1" dirty="0"/>
                  <a:t>additionnons les numérateurs en gardant le même</a:t>
                </a:r>
                <a:r>
                  <a:rPr lang="fr-FR" sz="1800" b="1" baseline="0" dirty="0"/>
                  <a:t> dénominateur</a:t>
                </a:r>
                <a:r>
                  <a:rPr lang="fr-FR" sz="1800" b="1" dirty="0">
                    <a:solidFill>
                      <a:schemeClr val="bg1"/>
                    </a:solidFill>
                    <a:latin typeface="Comic Sans MS"/>
                    <a:sym typeface="Comic Sans MS"/>
                  </a:rPr>
                  <a:t>. </a:t>
                </a:r>
              </a:p>
              <a:p>
                <a:pPr marL="228600" lvl="1" indent="0">
                  <a:buSzPts val="6000"/>
                  <a:buFont typeface="Comic Sans MS"/>
                </a:pPr>
                <a14:m>
                  <m:oMath xmlns:m="http://schemas.openxmlformats.org/officeDocument/2006/math">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𝟒</m:t>
                        </m:r>
                      </m:num>
                      <m:den>
                        <m:r>
                          <a:rPr lang="en-US" sz="1800" b="1" i="1" smtClean="0">
                            <a:solidFill>
                              <a:schemeClr val="bg1"/>
                            </a:solidFill>
                            <a:latin typeface="Cambria Math" panose="02040503050406030204" pitchFamily="18" charset="0"/>
                            <a:sym typeface="Comic Sans MS"/>
                          </a:rPr>
                          <m:t>𝟑</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𝟓</m:t>
                        </m:r>
                      </m:num>
                      <m:den>
                        <m:r>
                          <a:rPr lang="en-US" sz="1800" b="1" i="1" smtClean="0">
                            <a:solidFill>
                              <a:schemeClr val="bg1"/>
                            </a:solidFill>
                            <a:latin typeface="Cambria Math" panose="02040503050406030204" pitchFamily="18" charset="0"/>
                            <a:sym typeface="Comic Sans MS"/>
                          </a:rPr>
                          <m:t>𝟒</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𝟒</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𝟒</m:t>
                        </m:r>
                      </m:num>
                      <m:den>
                        <m:r>
                          <a:rPr lang="en-US" sz="1800" b="1" i="1" smtClean="0">
                            <a:solidFill>
                              <a:schemeClr val="bg1"/>
                            </a:solidFill>
                            <a:latin typeface="Cambria Math" panose="02040503050406030204" pitchFamily="18" charset="0"/>
                            <a:sym typeface="Comic Sans MS"/>
                          </a:rPr>
                          <m:t>𝟑</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𝟒</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𝟓</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𝟑</m:t>
                        </m:r>
                      </m:num>
                      <m:den>
                        <m:r>
                          <a:rPr lang="en-US" sz="1800" b="1" i="1" smtClean="0">
                            <a:solidFill>
                              <a:schemeClr val="bg1"/>
                            </a:solidFill>
                            <a:latin typeface="Cambria Math" panose="02040503050406030204" pitchFamily="18" charset="0"/>
                            <a:sym typeface="Comic Sans MS"/>
                          </a:rPr>
                          <m:t>𝟒</m:t>
                        </m:r>
                        <m:r>
                          <a:rPr lang="en-US" sz="1800" b="1" i="1" smtClean="0">
                            <a:solidFill>
                              <a:schemeClr val="bg1"/>
                            </a:solidFill>
                            <a:latin typeface="Cambria Math" panose="02040503050406030204" pitchFamily="18" charset="0"/>
                            <a:ea typeface="Cambria Math" panose="02040503050406030204" pitchFamily="18" charset="0"/>
                            <a:sym typeface="Comic Sans MS"/>
                          </a:rPr>
                          <m:t>×</m:t>
                        </m:r>
                        <m:r>
                          <a:rPr lang="en-US" sz="1800" b="1" i="1" smtClean="0">
                            <a:solidFill>
                              <a:schemeClr val="bg1"/>
                            </a:solidFill>
                            <a:latin typeface="Cambria Math" panose="02040503050406030204" pitchFamily="18" charset="0"/>
                            <a:ea typeface="Cambria Math" panose="02040503050406030204" pitchFamily="18" charset="0"/>
                            <a:sym typeface="Comic Sans MS"/>
                          </a:rPr>
                          <m:t>𝟑</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𝟏𝟔</m:t>
                        </m:r>
                      </m:num>
                      <m:den>
                        <m:r>
                          <a:rPr lang="en-US" sz="1800" b="1" i="1" smtClean="0">
                            <a:solidFill>
                              <a:schemeClr val="bg1"/>
                            </a:solidFill>
                            <a:latin typeface="Cambria Math" panose="02040503050406030204" pitchFamily="18" charset="0"/>
                            <a:sym typeface="Comic Sans MS"/>
                          </a:rPr>
                          <m:t>𝟏𝟐</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𝟏𝟓</m:t>
                        </m:r>
                      </m:num>
                      <m:den>
                        <m:r>
                          <a:rPr lang="en-US" sz="1800" b="1" i="1" smtClean="0">
                            <a:solidFill>
                              <a:schemeClr val="bg1"/>
                            </a:solidFill>
                            <a:latin typeface="Cambria Math" panose="02040503050406030204" pitchFamily="18" charset="0"/>
                            <a:sym typeface="Comic Sans MS"/>
                          </a:rPr>
                          <m:t>𝟏𝟐</m:t>
                        </m:r>
                      </m:den>
                    </m:f>
                    <m:r>
                      <a:rPr lang="en-US" sz="1800" b="1" i="1" smtClean="0">
                        <a:solidFill>
                          <a:schemeClr val="bg1"/>
                        </a:solidFill>
                        <a:latin typeface="Cambria Math" panose="02040503050406030204" pitchFamily="18" charset="0"/>
                        <a:sym typeface="Comic Sans MS"/>
                      </a:rPr>
                      <m:t>=</m:t>
                    </m:r>
                    <m:f>
                      <m:fPr>
                        <m:ctrlPr>
                          <a:rPr lang="en-US" sz="1800" b="1" i="1" smtClean="0">
                            <a:solidFill>
                              <a:schemeClr val="bg1"/>
                            </a:solidFill>
                            <a:latin typeface="Cambria Math" panose="02040503050406030204" pitchFamily="18" charset="0"/>
                            <a:sym typeface="Comic Sans MS"/>
                          </a:rPr>
                        </m:ctrlPr>
                      </m:fPr>
                      <m:num>
                        <m:r>
                          <a:rPr lang="en-US" sz="1800" b="1" i="1" smtClean="0">
                            <a:solidFill>
                              <a:schemeClr val="bg1"/>
                            </a:solidFill>
                            <a:latin typeface="Cambria Math" panose="02040503050406030204" pitchFamily="18" charset="0"/>
                            <a:sym typeface="Comic Sans MS"/>
                          </a:rPr>
                          <m:t>𝟑𝟏</m:t>
                        </m:r>
                      </m:num>
                      <m:den>
                        <m:r>
                          <a:rPr lang="en-US" sz="1800" b="1" i="1" smtClean="0">
                            <a:solidFill>
                              <a:schemeClr val="bg1"/>
                            </a:solidFill>
                            <a:latin typeface="Cambria Math" panose="02040503050406030204" pitchFamily="18" charset="0"/>
                            <a:sym typeface="Comic Sans MS"/>
                          </a:rPr>
                          <m:t>𝟏𝟐</m:t>
                        </m:r>
                      </m:den>
                    </m:f>
                  </m:oMath>
                </a14:m>
                <a:r>
                  <a:rPr lang="fr-FR" sz="1800" b="1" noProof="0" dirty="0">
                    <a:solidFill>
                      <a:schemeClr val="bg1"/>
                    </a:solidFill>
                    <a:latin typeface="Comic Sans MS"/>
                    <a:sym typeface="Comic Sans MS"/>
                  </a:rPr>
                  <a:t> »</a:t>
                </a:r>
                <a:endParaRPr lang="en-US" sz="1800" b="1" dirty="0">
                  <a:solidFill>
                    <a:schemeClr val="bg1"/>
                  </a:solidFill>
                  <a:latin typeface="Comic Sans MS"/>
                  <a:sym typeface="Comic Sans MS"/>
                </a:endParaRPr>
              </a:p>
            </p:txBody>
          </p:sp>
        </mc:Choice>
        <mc:Fallback xmlns="">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en-US" sz="1800" b="0"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457200" lvl="1">
                  <a:buSzPts val="6000"/>
                  <a:buFont typeface="Comic Sans MS"/>
                </a:pPr>
                <a:r>
                  <a:rPr lang="en-US" sz="1800" b="0" i="0">
                    <a:solidFill>
                      <a:schemeClr val="bg1"/>
                    </a:solidFill>
                    <a:latin typeface="Cambria Math" panose="02040503050406030204" pitchFamily="18" charset="0"/>
                    <a:sym typeface="Comic Sans MS"/>
                  </a:rPr>
                  <a:t>4/3+5/4=(4</a:t>
                </a:r>
                <a:r>
                  <a:rPr lang="en-US" sz="1800" b="0" i="0">
                    <a:solidFill>
                      <a:schemeClr val="bg1"/>
                    </a:solidFill>
                    <a:latin typeface="Cambria Math" panose="02040503050406030204" pitchFamily="18" charset="0"/>
                    <a:ea typeface="Cambria Math" panose="02040503050406030204" pitchFamily="18" charset="0"/>
                    <a:sym typeface="Comic Sans MS"/>
                  </a:rPr>
                  <a:t>×4)/(</a:t>
                </a:r>
                <a:r>
                  <a:rPr lang="en-US" sz="1800" b="0" i="0">
                    <a:solidFill>
                      <a:schemeClr val="bg1"/>
                    </a:solidFill>
                    <a:latin typeface="Cambria Math" panose="02040503050406030204" pitchFamily="18" charset="0"/>
                    <a:sym typeface="Comic Sans MS"/>
                  </a:rPr>
                  <a:t>3</a:t>
                </a:r>
                <a:r>
                  <a:rPr lang="en-US" sz="1800" b="0" i="0">
                    <a:solidFill>
                      <a:schemeClr val="bg1"/>
                    </a:solidFill>
                    <a:latin typeface="Cambria Math" panose="02040503050406030204" pitchFamily="18" charset="0"/>
                    <a:ea typeface="Cambria Math" panose="02040503050406030204" pitchFamily="18" charset="0"/>
                    <a:sym typeface="Comic Sans MS"/>
                  </a:rPr>
                  <a:t>×4)</a:t>
                </a:r>
                <a:r>
                  <a:rPr lang="en-US" sz="1800" b="0" i="0">
                    <a:solidFill>
                      <a:schemeClr val="bg1"/>
                    </a:solidFill>
                    <a:latin typeface="Cambria Math" panose="02040503050406030204" pitchFamily="18" charset="0"/>
                    <a:sym typeface="Comic Sans MS"/>
                  </a:rPr>
                  <a:t>+(5</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4</a:t>
                </a:r>
                <a:r>
                  <a:rPr lang="en-US" sz="1800" b="0" i="0">
                    <a:solidFill>
                      <a:schemeClr val="bg1"/>
                    </a:solidFill>
                    <a:latin typeface="Cambria Math" panose="02040503050406030204" pitchFamily="18" charset="0"/>
                    <a:ea typeface="Cambria Math" panose="02040503050406030204" pitchFamily="18" charset="0"/>
                    <a:sym typeface="Comic Sans MS"/>
                  </a:rPr>
                  <a:t>×3)</a:t>
                </a:r>
                <a:r>
                  <a:rPr lang="en-US" sz="1800" b="0" i="0">
                    <a:solidFill>
                      <a:schemeClr val="bg1"/>
                    </a:solidFill>
                    <a:latin typeface="Cambria Math" panose="02040503050406030204" pitchFamily="18" charset="0"/>
                    <a:sym typeface="Comic Sans MS"/>
                  </a:rPr>
                  <a:t>=16/12+15/12=31/12</a:t>
                </a:r>
                <a:endParaRPr lang="en-US" sz="1800" b="0" dirty="0">
                  <a:solidFill>
                    <a:schemeClr val="bg1"/>
                  </a:solidFill>
                  <a:latin typeface="Comic Sans MS"/>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69</a:t>
            </a:fld>
            <a:endParaRPr lang="en-US">
              <a:latin typeface="Comic Sans MS" panose="030F0702030302020204" pitchFamily="66" charset="0"/>
            </a:endParaRPr>
          </a:p>
        </p:txBody>
      </p:sp>
    </p:spTree>
    <p:extLst>
      <p:ext uri="{BB962C8B-B14F-4D97-AF65-F5344CB8AC3E}">
        <p14:creationId xmlns:p14="http://schemas.microsoft.com/office/powerpoint/2010/main" val="2233612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1" u="none"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667202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dirty="0">
                <a:solidFill>
                  <a:schemeClr val="bg1"/>
                </a:solidFill>
                <a:latin typeface="Comic Sans MS"/>
                <a:sym typeface="Comic Sans MS"/>
              </a:rPr>
              <a:t>Complétez pour trouver la somme. »</a:t>
            </a:r>
            <a:endParaRPr lang="fr-FR" sz="1800" b="1" dirty="0">
              <a:solidFill>
                <a:schemeClr val="bg1"/>
              </a:solidFill>
              <a:sym typeface="Comic Sans M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70</a:t>
            </a:fld>
            <a:endParaRPr lang="en-US">
              <a:latin typeface="Comic Sans MS" panose="030F0702030302020204" pitchFamily="66" charset="0"/>
            </a:endParaRPr>
          </a:p>
        </p:txBody>
      </p:sp>
    </p:spTree>
    <p:extLst>
      <p:ext uri="{BB962C8B-B14F-4D97-AF65-F5344CB8AC3E}">
        <p14:creationId xmlns:p14="http://schemas.microsoft.com/office/powerpoint/2010/main" val="30149938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a:t>
                </a:r>
                <a:r>
                  <a:rPr kumimoji="0" lang="fr-FR"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pour l’enseignant(e)</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228600" indent="0" algn="l"/>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t>Pour additionner deux fractions qui n’ont pas le même dénominateur, d’abord nous trouvons des </a:t>
                </a:r>
                <a:r>
                  <a:rPr lang="fr-FR" sz="1800" b="1" noProof="0"/>
                  <a:t>fractions équivalentes </a:t>
                </a:r>
                <a:r>
                  <a:rPr lang="fr-FR" sz="1800" b="1" noProof="0" dirty="0"/>
                  <a:t>avec le même dénominateur, puis nous</a:t>
                </a:r>
                <a:r>
                  <a:rPr lang="fr-FR" sz="1800" b="1" baseline="0" noProof="0" dirty="0"/>
                  <a:t> </a:t>
                </a:r>
                <a:r>
                  <a:rPr lang="fr-FR" sz="1800" b="1" noProof="0" dirty="0"/>
                  <a:t>additionnons les numérateurs en gardant le même</a:t>
                </a:r>
                <a:r>
                  <a:rPr lang="fr-FR" sz="1800" b="1" baseline="0" noProof="0" dirty="0"/>
                  <a:t> dénominateur</a:t>
                </a:r>
                <a:r>
                  <a:rPr lang="fr-FR" sz="1800" b="1" noProof="0" dirty="0">
                    <a:solidFill>
                      <a:schemeClr val="bg1"/>
                    </a:solidFill>
                    <a:latin typeface="Comic Sans MS"/>
                    <a:sym typeface="Comic Sans MS"/>
                  </a:rPr>
                  <a:t>. </a:t>
                </a:r>
              </a:p>
              <a:p>
                <a:pPr marL="228600" lvl="1" indent="0">
                  <a:buSzPts val="6000"/>
                  <a:buFont typeface="Comic Sans MS"/>
                </a:pPr>
                <a14:m>
                  <m:oMath xmlns:m="http://schemas.openxmlformats.org/officeDocument/2006/math">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𝟕</m:t>
                        </m:r>
                      </m:num>
                      <m:den>
                        <m:r>
                          <a:rPr lang="fr-FR" sz="1800" b="1" i="1" noProof="0" smtClean="0">
                            <a:solidFill>
                              <a:schemeClr val="bg1"/>
                            </a:solidFill>
                            <a:latin typeface="Cambria Math" panose="02040503050406030204" pitchFamily="18" charset="0"/>
                            <a:sym typeface="Comic Sans MS"/>
                          </a:rPr>
                          <m:t>𝟖</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𝟏</m:t>
                        </m:r>
                      </m:num>
                      <m:den>
                        <m:r>
                          <a:rPr lang="fr-FR" sz="1800" b="1" i="1" noProof="0" smtClean="0">
                            <a:solidFill>
                              <a:schemeClr val="bg1"/>
                            </a:solidFill>
                            <a:latin typeface="Cambria Math" panose="02040503050406030204" pitchFamily="18" charset="0"/>
                            <a:sym typeface="Comic Sans MS"/>
                          </a:rPr>
                          <m:t>𝟓</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𝟕</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𝟓</m:t>
                        </m:r>
                      </m:num>
                      <m:den>
                        <m:r>
                          <a:rPr lang="fr-FR" sz="1800" b="1" i="1" noProof="0" smtClean="0">
                            <a:solidFill>
                              <a:schemeClr val="bg1"/>
                            </a:solidFill>
                            <a:latin typeface="Cambria Math" panose="02040503050406030204" pitchFamily="18" charset="0"/>
                            <a:sym typeface="Comic Sans MS"/>
                          </a:rPr>
                          <m:t>𝟖</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𝟓</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𝟏</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𝟖</m:t>
                        </m:r>
                      </m:num>
                      <m:den>
                        <m:r>
                          <a:rPr lang="fr-FR" sz="1800" b="1" i="1" noProof="0" smtClean="0">
                            <a:solidFill>
                              <a:schemeClr val="bg1"/>
                            </a:solidFill>
                            <a:latin typeface="Cambria Math" panose="02040503050406030204" pitchFamily="18" charset="0"/>
                            <a:sym typeface="Comic Sans MS"/>
                          </a:rPr>
                          <m:t>𝟓</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m:t>
                        </m:r>
                        <m:r>
                          <a:rPr lang="fr-FR" sz="1800" b="1" i="1" noProof="0" smtClean="0">
                            <a:solidFill>
                              <a:schemeClr val="bg1"/>
                            </a:solidFill>
                            <a:latin typeface="Cambria Math" panose="02040503050406030204" pitchFamily="18" charset="0"/>
                            <a:ea typeface="Cambria Math" panose="02040503050406030204" pitchFamily="18" charset="0"/>
                            <a:sym typeface="Comic Sans MS"/>
                          </a:rPr>
                          <m:t>𝟖</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𝟑𝟓</m:t>
                        </m:r>
                      </m:num>
                      <m:den>
                        <m:r>
                          <a:rPr lang="fr-FR" sz="1800" b="1" i="1" noProof="0" smtClean="0">
                            <a:solidFill>
                              <a:schemeClr val="bg1"/>
                            </a:solidFill>
                            <a:latin typeface="Cambria Math" panose="02040503050406030204" pitchFamily="18" charset="0"/>
                            <a:sym typeface="Comic Sans MS"/>
                          </a:rPr>
                          <m:t>𝟒𝟎</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𝟖</m:t>
                        </m:r>
                      </m:num>
                      <m:den>
                        <m:r>
                          <a:rPr lang="fr-FR" sz="1800" b="1" i="1" noProof="0" smtClean="0">
                            <a:solidFill>
                              <a:schemeClr val="bg1"/>
                            </a:solidFill>
                            <a:latin typeface="Cambria Math" panose="02040503050406030204" pitchFamily="18" charset="0"/>
                            <a:sym typeface="Comic Sans MS"/>
                          </a:rPr>
                          <m:t>𝟒𝟎</m:t>
                        </m:r>
                      </m:den>
                    </m:f>
                    <m:r>
                      <a:rPr lang="fr-FR" sz="1800" b="1" i="1" noProof="0" smtClean="0">
                        <a:solidFill>
                          <a:schemeClr val="bg1"/>
                        </a:solidFill>
                        <a:latin typeface="Cambria Math" panose="02040503050406030204" pitchFamily="18" charset="0"/>
                        <a:sym typeface="Comic Sans MS"/>
                      </a:rPr>
                      <m:t>=</m:t>
                    </m:r>
                    <m:f>
                      <m:fPr>
                        <m:ctrlPr>
                          <a:rPr lang="fr-FR" sz="1800" b="1" i="1" noProof="0" smtClean="0">
                            <a:solidFill>
                              <a:schemeClr val="bg1"/>
                            </a:solidFill>
                            <a:latin typeface="Cambria Math" panose="02040503050406030204" pitchFamily="18" charset="0"/>
                            <a:sym typeface="Comic Sans MS"/>
                          </a:rPr>
                        </m:ctrlPr>
                      </m:fPr>
                      <m:num>
                        <m:r>
                          <a:rPr lang="fr-FR" sz="1800" b="1" i="1" noProof="0" smtClean="0">
                            <a:solidFill>
                              <a:schemeClr val="bg1"/>
                            </a:solidFill>
                            <a:latin typeface="Cambria Math" panose="02040503050406030204" pitchFamily="18" charset="0"/>
                            <a:sym typeface="Comic Sans MS"/>
                          </a:rPr>
                          <m:t>𝟒𝟑</m:t>
                        </m:r>
                      </m:num>
                      <m:den>
                        <m:r>
                          <a:rPr lang="fr-FR" sz="1800" b="1" i="1" noProof="0" smtClean="0">
                            <a:solidFill>
                              <a:schemeClr val="bg1"/>
                            </a:solidFill>
                            <a:latin typeface="Cambria Math" panose="02040503050406030204" pitchFamily="18" charset="0"/>
                            <a:sym typeface="Comic Sans MS"/>
                          </a:rPr>
                          <m:t>𝟒𝟎</m:t>
                        </m:r>
                      </m:den>
                    </m:f>
                  </m:oMath>
                </a14:m>
                <a:r>
                  <a:rPr lang="fr-FR" sz="1800" b="1" noProof="0" dirty="0">
                    <a:solidFill>
                      <a:schemeClr val="bg1"/>
                    </a:solidFill>
                    <a:latin typeface="Comic Sans MS"/>
                    <a:sym typeface="Comic Sans MS"/>
                  </a:rPr>
                  <a:t> »</a:t>
                </a:r>
              </a:p>
              <a:p>
                <a:pPr marL="228600" lvl="1" indent="0">
                  <a:buSzPts val="6000"/>
                  <a:buFont typeface="Comic Sans MS"/>
                </a:pPr>
                <a:endParaRPr lang="fr-FR" sz="1800" b="0" noProof="0" dirty="0">
                  <a:solidFill>
                    <a:schemeClr val="bg1"/>
                  </a:solidFill>
                  <a:latin typeface="Comic Sans MS"/>
                  <a:sym typeface="Comic Sans MS"/>
                </a:endParaRPr>
              </a:p>
              <a:p>
                <a:pPr marL="228600" marR="0" lvl="0"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lang="fr-FR" sz="180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À</a:t>
                </a:r>
                <a:r>
                  <a:rPr lang="fr-FR" sz="1800" baseline="0" noProof="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 la fin de cette partie, vous pouvez résoudre les exercices 1, 2, 3 et 8 aux pages 89 et 90 du livre national.</a:t>
                </a:r>
                <a:endParaRPr lang="fr-FR" sz="1800" b="0" noProof="0" dirty="0">
                  <a:solidFill>
                    <a:schemeClr val="bg1"/>
                  </a:solidFill>
                  <a:sym typeface="Comic Sans MS"/>
                </a:endParaRPr>
              </a:p>
            </p:txBody>
          </p:sp>
        </mc:Choice>
        <mc:Fallback xmlns="">
          <p:sp>
            <p:nvSpPr>
              <p:cNvPr id="3" name="Notes Placeholder 2"/>
              <p:cNvSpPr>
                <a:spLocks noGrp="1"/>
              </p:cNvSpPr>
              <p:nvPr>
                <p:ph type="body" idx="1"/>
              </p:nvPr>
            </p:nvSpPr>
            <p:spPr/>
            <p:txBody>
              <a:bodyPr/>
              <a:lstStyle/>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kumimoji="0" lang="en-US" sz="1200" b="1"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Arial" panose="020B0604020202020204" pitchFamily="34" charset="0"/>
                    <a:sym typeface="Calibri"/>
                  </a:rPr>
                  <a:t>Note for the teacher</a:t>
                </a:r>
                <a:endParaRPr kumimoji="0" lang="fr-FR"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Arial" panose="020B0604020202020204" pitchFamily="34" charset="0"/>
                  <a:sym typeface="Calibri"/>
                </a:endParaRPr>
              </a:p>
              <a:p>
                <a:pPr marL="457200" lvl="1">
                  <a:buSzPts val="6000"/>
                  <a:buFont typeface="Comic Sans MS"/>
                </a:pPr>
                <a:r>
                  <a:rPr lang="en-US" sz="1800" b="0" dirty="0">
                    <a:solidFill>
                      <a:schemeClr val="bg1"/>
                    </a:solidFill>
                    <a:latin typeface="Comic Sans MS"/>
                    <a:sym typeface="Comic Sans MS"/>
                  </a:rPr>
                  <a:t>To add two fractions that do not have the same denominator, first we find equivalent fractions with the same denominator, and then we add the numerators and keep the same denominator. </a:t>
                </a:r>
              </a:p>
              <a:p>
                <a:pPr marL="457200" lvl="1">
                  <a:buSzPts val="6000"/>
                  <a:buFont typeface="Comic Sans MS"/>
                </a:pPr>
                <a:r>
                  <a:rPr lang="en-US" sz="1800" b="0" i="0">
                    <a:solidFill>
                      <a:schemeClr val="bg1"/>
                    </a:solidFill>
                    <a:latin typeface="Cambria Math" panose="02040503050406030204" pitchFamily="18" charset="0"/>
                    <a:sym typeface="Comic Sans MS"/>
                  </a:rPr>
                  <a:t>7/8+1/5=(7</a:t>
                </a:r>
                <a:r>
                  <a:rPr lang="en-US" sz="1800" b="0" i="0">
                    <a:solidFill>
                      <a:schemeClr val="bg1"/>
                    </a:solidFill>
                    <a:latin typeface="Cambria Math" panose="02040503050406030204" pitchFamily="18" charset="0"/>
                    <a:ea typeface="Cambria Math" panose="02040503050406030204" pitchFamily="18" charset="0"/>
                    <a:sym typeface="Comic Sans MS"/>
                  </a:rPr>
                  <a:t>×5)/(</a:t>
                </a:r>
                <a:r>
                  <a:rPr lang="en-US" sz="1800" b="0" i="0">
                    <a:solidFill>
                      <a:schemeClr val="bg1"/>
                    </a:solidFill>
                    <a:latin typeface="Cambria Math" panose="02040503050406030204" pitchFamily="18" charset="0"/>
                    <a:sym typeface="Comic Sans MS"/>
                  </a:rPr>
                  <a:t>8</a:t>
                </a:r>
                <a:r>
                  <a:rPr lang="en-US" sz="1800" b="0" i="0">
                    <a:solidFill>
                      <a:schemeClr val="bg1"/>
                    </a:solidFill>
                    <a:latin typeface="Cambria Math" panose="02040503050406030204" pitchFamily="18" charset="0"/>
                    <a:ea typeface="Cambria Math" panose="02040503050406030204" pitchFamily="18" charset="0"/>
                    <a:sym typeface="Comic Sans MS"/>
                  </a:rPr>
                  <a:t>×5)</a:t>
                </a:r>
                <a:r>
                  <a:rPr lang="en-US" sz="1800" b="0" i="0">
                    <a:solidFill>
                      <a:schemeClr val="bg1"/>
                    </a:solidFill>
                    <a:latin typeface="Cambria Math" panose="02040503050406030204" pitchFamily="18" charset="0"/>
                    <a:sym typeface="Comic Sans MS"/>
                  </a:rPr>
                  <a:t>+(1</a:t>
                </a:r>
                <a:r>
                  <a:rPr lang="en-US" sz="1800" b="0" i="0">
                    <a:solidFill>
                      <a:schemeClr val="bg1"/>
                    </a:solidFill>
                    <a:latin typeface="Cambria Math" panose="02040503050406030204" pitchFamily="18" charset="0"/>
                    <a:ea typeface="Cambria Math" panose="02040503050406030204" pitchFamily="18" charset="0"/>
                    <a:sym typeface="Comic Sans MS"/>
                  </a:rPr>
                  <a:t>×8)/(</a:t>
                </a:r>
                <a:r>
                  <a:rPr lang="en-US" sz="1800" b="0" i="0">
                    <a:solidFill>
                      <a:schemeClr val="bg1"/>
                    </a:solidFill>
                    <a:latin typeface="Cambria Math" panose="02040503050406030204" pitchFamily="18" charset="0"/>
                    <a:sym typeface="Comic Sans MS"/>
                  </a:rPr>
                  <a:t>5</a:t>
                </a:r>
                <a:r>
                  <a:rPr lang="en-US" sz="1800" b="0" i="0">
                    <a:solidFill>
                      <a:schemeClr val="bg1"/>
                    </a:solidFill>
                    <a:latin typeface="Cambria Math" panose="02040503050406030204" pitchFamily="18" charset="0"/>
                    <a:ea typeface="Cambria Math" panose="02040503050406030204" pitchFamily="18" charset="0"/>
                    <a:sym typeface="Comic Sans MS"/>
                  </a:rPr>
                  <a:t>×8)</a:t>
                </a:r>
                <a:r>
                  <a:rPr lang="en-US" sz="1800" b="0" i="0">
                    <a:solidFill>
                      <a:schemeClr val="bg1"/>
                    </a:solidFill>
                    <a:latin typeface="Cambria Math" panose="02040503050406030204" pitchFamily="18" charset="0"/>
                    <a:sym typeface="Comic Sans MS"/>
                  </a:rPr>
                  <a:t>=35/40+8/40=43/40</a:t>
                </a:r>
                <a:endParaRPr lang="en-US" sz="1800" b="0" dirty="0">
                  <a:solidFill>
                    <a:schemeClr val="bg1"/>
                  </a:solidFill>
                  <a:latin typeface="Comic Sans MS"/>
                  <a:sym typeface="Comic Sans MS"/>
                </a:endParaRPr>
              </a:p>
              <a:p>
                <a:pPr marL="457200" lvl="1">
                  <a:buSzPts val="6000"/>
                  <a:buFont typeface="Comic Sans MS"/>
                </a:pPr>
                <a:endParaRPr lang="en-US" sz="1800" b="0" dirty="0">
                  <a:solidFill>
                    <a:schemeClr val="bg1"/>
                  </a:solidFill>
                  <a:latin typeface="Comic Sans MS"/>
                  <a:sym typeface="Comic Sans MS"/>
                </a:endParaRPr>
              </a:p>
              <a:p>
                <a:pPr marL="0" marR="0" lvl="0" indent="-22860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lang="en-US" sz="1800" dirty="0">
                    <a:effectLst/>
                    <a:highlight>
                      <a:srgbClr val="00FF00"/>
                    </a:highlight>
                    <a:latin typeface="Times New Roman" panose="02020603050405020304" pitchFamily="18" charset="0"/>
                    <a:ea typeface="Calibri" panose="020F0502020204030204" pitchFamily="34" charset="0"/>
                    <a:cs typeface="Arial" panose="020B0604020202020204" pitchFamily="34" charset="0"/>
                  </a:rPr>
                  <a:t>By the end of this part, you can solve exercises 1, 2, 3 and 8 on pages 89 and 90 of the national the book.</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457200" lvl="1">
                  <a:buSzPts val="6000"/>
                  <a:buFont typeface="Comic Sans MS"/>
                </a:pPr>
                <a:endParaRPr lang="en-GB" sz="1800" b="0" dirty="0">
                  <a:solidFill>
                    <a:schemeClr val="bg1"/>
                  </a:solidFill>
                  <a:sym typeface="Comic Sans MS"/>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71</a:t>
            </a:fld>
            <a:endParaRPr lang="en-US">
              <a:latin typeface="Comic Sans MS" panose="030F0702030302020204" pitchFamily="66" charset="0"/>
            </a:endParaRPr>
          </a:p>
        </p:txBody>
      </p:sp>
    </p:spTree>
    <p:extLst>
      <p:ext uri="{BB962C8B-B14F-4D97-AF65-F5344CB8AC3E}">
        <p14:creationId xmlns:p14="http://schemas.microsoft.com/office/powerpoint/2010/main" val="229585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r>
              <a:rPr lang="fr-FR" b="1" u="none" noProof="0" dirty="0"/>
              <a:t>Note pour l’enseignant(e)</a:t>
            </a:r>
          </a:p>
          <a:p>
            <a:pPr marL="228600" marR="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i="0" u="none" strike="noStrike" cap="none" noProof="0" dirty="0">
                <a:solidFill>
                  <a:schemeClr val="tx1">
                    <a:lumMod val="65000"/>
                    <a:lumOff val="35000"/>
                  </a:schemeClr>
                </a:solidFill>
                <a:effectLst/>
                <a:highlight>
                  <a:srgbClr val="00FFFF"/>
                </a:highlight>
                <a:latin typeface="Calibri"/>
                <a:cs typeface="Calibri"/>
                <a:sym typeface="Calibri"/>
              </a:rPr>
              <a:t>Vous vous approchez d’un chien qui grogne. Sélectionnez l’émotion qui décrirait le mieux votre sentiment. »</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8</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84422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9</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40305041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8185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6.sv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5.xml"/><Relationship Id="rId5" Type="http://schemas.openxmlformats.org/officeDocument/2006/relationships/slide" Target="slide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22.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8.xml"/><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28.sv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6.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7.xml"/><Relationship Id="rId6" Type="http://schemas.openxmlformats.org/officeDocument/2006/relationships/image" Target="../media/image29.png"/><Relationship Id="rId5" Type="http://schemas.openxmlformats.org/officeDocument/2006/relationships/notesSlide" Target="../notesSlides/notesSlide46.xml"/><Relationship Id="rId4"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58.xml"/><Relationship Id="rId6" Type="http://schemas.openxmlformats.org/officeDocument/2006/relationships/image" Target="../media/image30.png"/><Relationship Id="rId5" Type="http://schemas.openxmlformats.org/officeDocument/2006/relationships/notesSlide" Target="../notesSlides/notesSlide47.xml"/><Relationship Id="rId4"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video" Target="../media/media3.mp4"/><Relationship Id="rId2" Type="http://schemas.microsoft.com/office/2007/relationships/media" Target="../media/media3.mp4"/><Relationship Id="rId1" Type="http://schemas.openxmlformats.org/officeDocument/2006/relationships/tags" Target="../tags/tag59.xml"/><Relationship Id="rId6" Type="http://schemas.openxmlformats.org/officeDocument/2006/relationships/image" Target="../media/image31.png"/><Relationship Id="rId5" Type="http://schemas.openxmlformats.org/officeDocument/2006/relationships/notesSlide" Target="../notesSlides/notesSlide48.xml"/><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0.xml"/><Relationship Id="rId5" Type="http://schemas.openxmlformats.org/officeDocument/2006/relationships/image" Target="../media/image33.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64.xml"/><Relationship Id="rId5" Type="http://schemas.openxmlformats.org/officeDocument/2006/relationships/image" Target="../media/image36.png"/><Relationship Id="rId4" Type="http://schemas.openxmlformats.org/officeDocument/2006/relationships/image" Target="../media/image3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65.xml"/><Relationship Id="rId5" Type="http://schemas.openxmlformats.org/officeDocument/2006/relationships/image" Target="../media/image36.png"/><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69.xml"/><Relationship Id="rId5" Type="http://schemas.openxmlformats.org/officeDocument/2006/relationships/image" Target="../media/image33.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70.xml"/><Relationship Id="rId5" Type="http://schemas.openxmlformats.org/officeDocument/2006/relationships/image" Target="../media/image43.pn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7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47.emf"/></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77.xml"/><Relationship Id="rId5" Type="http://schemas.openxmlformats.org/officeDocument/2006/relationships/image" Target="../media/image440.png"/><Relationship Id="rId4" Type="http://schemas.openxmlformats.org/officeDocument/2006/relationships/image" Target="../media/image43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78.xml"/><Relationship Id="rId5" Type="http://schemas.openxmlformats.org/officeDocument/2006/relationships/image" Target="../media/image440.png"/><Relationship Id="rId4" Type="http://schemas.openxmlformats.org/officeDocument/2006/relationships/image" Target="../media/image430.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79.xml"/><Relationship Id="rId6" Type="http://schemas.openxmlformats.org/officeDocument/2006/relationships/image" Target="../media/image47.png"/><Relationship Id="rId5" Type="http://schemas.openxmlformats.org/officeDocument/2006/relationships/image" Target="../media/image460.png"/><Relationship Id="rId4" Type="http://schemas.openxmlformats.org/officeDocument/2006/relationships/image" Target="../media/image450.png"/></Relationships>
</file>

<file path=ppt/slides/_rels/slide69.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notesSlide" Target="../notesSlides/notesSlide69.xml"/><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80.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0.png"/><Relationship Id="rId10" Type="http://schemas.openxmlformats.org/officeDocument/2006/relationships/image" Target="../media/image50.png"/><Relationship Id="rId4" Type="http://schemas.openxmlformats.org/officeDocument/2006/relationships/image" Target="../media/image450.png"/><Relationship Id="rId9"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81.xml"/><Relationship Id="rId6" Type="http://schemas.openxmlformats.org/officeDocument/2006/relationships/image" Target="../media/image47.png"/><Relationship Id="rId5" Type="http://schemas.openxmlformats.org/officeDocument/2006/relationships/image" Target="../media/image460.png"/><Relationship Id="rId4" Type="http://schemas.openxmlformats.org/officeDocument/2006/relationships/image" Target="../media/image450.png"/></Relationships>
</file>

<file path=ppt/slides/_rels/slide71.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notesSlide" Target="../notesSlides/notesSlide71.xml"/><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82.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0.png"/><Relationship Id="rId10" Type="http://schemas.openxmlformats.org/officeDocument/2006/relationships/image" Target="../media/image50.png"/><Relationship Id="rId4" Type="http://schemas.openxmlformats.org/officeDocument/2006/relationships/image" Target="../media/image450.png"/><Relationship Id="rId9" Type="http://schemas.openxmlformats.org/officeDocument/2006/relationships/image" Target="../media/image49.png"/></Relationships>
</file>

<file path=ppt/slides/_rels/slide7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4" name="Picture 3">
            <a:extLst>
              <a:ext uri="{FF2B5EF4-FFF2-40B4-BE49-F238E27FC236}">
                <a16:creationId xmlns:a16="http://schemas.microsoft.com/office/drawing/2014/main" id="{12894DB3-5632-4915-91BD-9587A68088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4573"/>
          </a:xfrm>
          <a:prstGeom prst="rect">
            <a:avLst/>
          </a:prstGeom>
        </p:spPr>
      </p:pic>
      <p:sp>
        <p:nvSpPr>
          <p:cNvPr id="11" name="TextBox 10">
            <a:extLst>
              <a:ext uri="{FF2B5EF4-FFF2-40B4-BE49-F238E27FC236}">
                <a16:creationId xmlns:a16="http://schemas.microsoft.com/office/drawing/2014/main" id="{C983E7D6-7A8A-4B59-AB8D-F0583A4B1FA8}"/>
              </a:ext>
            </a:extLst>
          </p:cNvPr>
          <p:cNvSpPr txBox="1"/>
          <p:nvPr/>
        </p:nvSpPr>
        <p:spPr>
          <a:xfrm>
            <a:off x="4329" y="3429000"/>
            <a:ext cx="7000876" cy="830997"/>
          </a:xfrm>
          <a:prstGeom prst="rect">
            <a:avLst/>
          </a:prstGeom>
          <a:solidFill>
            <a:schemeClr val="accent5">
              <a:lumMod val="40000"/>
              <a:lumOff val="60000"/>
            </a:schemeClr>
          </a:solidFill>
        </p:spPr>
        <p:txBody>
          <a:bodyPr wrap="square" lIns="91440" tIns="45720" rIns="91440" bIns="45720" rtlCol="0" anchor="t">
            <a:spAutoFit/>
          </a:bodyPr>
          <a:lstStyle/>
          <a:p>
            <a:pPr lvl="3">
              <a:buSzPts val="2000"/>
            </a:pPr>
            <a:r>
              <a:rPr lang="en-US" sz="4800" b="1" dirty="0">
                <a:solidFill>
                  <a:schemeClr val="accent2">
                    <a:lumMod val="75000"/>
                  </a:schemeClr>
                </a:solidFill>
                <a:latin typeface="Comic Sans MS"/>
              </a:rPr>
              <a:t> </a:t>
            </a:r>
            <a:r>
              <a:rPr lang="fr-FR" sz="4800" b="1" dirty="0">
                <a:solidFill>
                  <a:schemeClr val="accent2">
                    <a:lumMod val="75000"/>
                  </a:schemeClr>
                </a:solidFill>
                <a:latin typeface="Comic Sans MS"/>
              </a:rPr>
              <a:t>EB5 – Chapitre 13</a:t>
            </a:r>
            <a:endParaRPr lang="fr-FR" sz="48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0" y="2729147"/>
            <a:ext cx="7009534"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Addition de fractions</a:t>
            </a:r>
            <a:endParaRPr lang="fr-FR" sz="1050" b="1" dirty="0">
              <a:solidFill>
                <a:schemeClr val="bg1"/>
              </a:solidFill>
              <a:latin typeface="Comic Sans MS" panose="030F0702030302020204" pitchFamily="66" charset="0"/>
            </a:endParaRPr>
          </a:p>
        </p:txBody>
      </p:sp>
      <p:sp>
        <p:nvSpPr>
          <p:cNvPr id="6" name="Rectangle 5">
            <a:extLst>
              <a:ext uri="{FF2B5EF4-FFF2-40B4-BE49-F238E27FC236}">
                <a16:creationId xmlns:a16="http://schemas.microsoft.com/office/drawing/2014/main" id="{DD08EA65-DEF4-4537-B049-135AD618D250}"/>
              </a:ext>
            </a:extLst>
          </p:cNvPr>
          <p:cNvSpPr/>
          <p:nvPr/>
        </p:nvSpPr>
        <p:spPr>
          <a:xfrm>
            <a:off x="418009" y="6166705"/>
            <a:ext cx="11355977" cy="392095"/>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Centre of Educational Research and Development (CERD)  experts with the support of USAID-funded QITABI 2 project.</a:t>
            </a:r>
          </a:p>
        </p:txBody>
      </p:sp>
      <p:grpSp>
        <p:nvGrpSpPr>
          <p:cNvPr id="5" name="Group 4">
            <a:extLst>
              <a:ext uri="{FF2B5EF4-FFF2-40B4-BE49-F238E27FC236}">
                <a16:creationId xmlns:a16="http://schemas.microsoft.com/office/drawing/2014/main" id="{DBAD66D5-AD0E-2DEC-93F3-52F5B3D27E4A}"/>
              </a:ext>
            </a:extLst>
          </p:cNvPr>
          <p:cNvGrpSpPr/>
          <p:nvPr/>
        </p:nvGrpSpPr>
        <p:grpSpPr>
          <a:xfrm>
            <a:off x="7145785" y="1738190"/>
            <a:ext cx="4628201" cy="3095601"/>
            <a:chOff x="7145785" y="1738190"/>
            <a:chExt cx="4628201" cy="3095601"/>
          </a:xfrm>
        </p:grpSpPr>
        <p:pic>
          <p:nvPicPr>
            <p:cNvPr id="1026" name="Picture 2" descr="Right click to save me!">
              <a:extLst>
                <a:ext uri="{FF2B5EF4-FFF2-40B4-BE49-F238E27FC236}">
                  <a16:creationId xmlns:a16="http://schemas.microsoft.com/office/drawing/2014/main" id="{F6CC8510-5B13-BC60-DA7B-D7E136CE75B3}"/>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145785" y="1738190"/>
              <a:ext cx="2286000" cy="2286000"/>
            </a:xfrm>
            <a:prstGeom prst="rect">
              <a:avLst/>
            </a:prstGeom>
            <a:noFill/>
            <a:effectLst>
              <a:reflection stA="45000" endPos="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1028" name="Picture 4" descr="Right click to save me!">
              <a:extLst>
                <a:ext uri="{FF2B5EF4-FFF2-40B4-BE49-F238E27FC236}">
                  <a16:creationId xmlns:a16="http://schemas.microsoft.com/office/drawing/2014/main" id="{D6013CBE-9A9F-F60B-734C-7E36373E0120}"/>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9487986" y="1768964"/>
              <a:ext cx="2286000" cy="2286000"/>
            </a:xfrm>
            <a:prstGeom prst="rect">
              <a:avLst/>
            </a:prstGeom>
            <a:noFill/>
            <a:effectLst>
              <a:reflection stA="45000" endPos="0" dist="50800" dir="5400000" sy="-100000" algn="bl" rotWithShape="0"/>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221E228-4F4C-721E-4760-0543828248FA}"/>
                    </a:ext>
                  </a:extLst>
                </p:cNvPr>
                <p:cNvSpPr txBox="1"/>
                <p:nvPr/>
              </p:nvSpPr>
              <p:spPr>
                <a:xfrm>
                  <a:off x="8047806" y="4074481"/>
                  <a:ext cx="3726180" cy="759310"/>
                </a:xfrm>
                <a:prstGeom prst="rect">
                  <a:avLst/>
                </a:prstGeom>
                <a:noFill/>
              </p:spPr>
              <p:txBody>
                <a:bodyPr wrap="square" rtlCol="0">
                  <a:spAutoFit/>
                </a:bodyPr>
                <a:lstStyle/>
                <a:p>
                  <a14:m>
                    <m:oMath xmlns:m="http://schemas.openxmlformats.org/officeDocument/2006/math">
                      <m:f>
                        <m:fPr>
                          <m:ctrlPr>
                            <a:rPr lang="en-US" sz="3000" b="1" i="1" smtClean="0">
                              <a:solidFill>
                                <a:schemeClr val="tx1">
                                  <a:lumMod val="65000"/>
                                  <a:lumOff val="35000"/>
                                </a:schemeClr>
                              </a:solidFill>
                              <a:latin typeface="Cambria Math" panose="02040503050406030204" pitchFamily="18" charset="0"/>
                            </a:rPr>
                          </m:ctrlPr>
                        </m:fPr>
                        <m:num>
                          <m:r>
                            <a:rPr lang="en-US" sz="3000" b="1" i="1" smtClean="0">
                              <a:solidFill>
                                <a:schemeClr val="tx1">
                                  <a:lumMod val="65000"/>
                                  <a:lumOff val="35000"/>
                                </a:schemeClr>
                              </a:solidFill>
                              <a:latin typeface="Cambria Math" panose="02040503050406030204" pitchFamily="18" charset="0"/>
                            </a:rPr>
                            <m:t>𝟐</m:t>
                          </m:r>
                        </m:num>
                        <m:den>
                          <m:r>
                            <a:rPr lang="en-US" sz="3000" b="1" i="1" smtClean="0">
                              <a:solidFill>
                                <a:schemeClr val="tx1">
                                  <a:lumMod val="65000"/>
                                  <a:lumOff val="35000"/>
                                </a:schemeClr>
                              </a:solidFill>
                              <a:latin typeface="Cambria Math" panose="02040503050406030204" pitchFamily="18" charset="0"/>
                            </a:rPr>
                            <m:t>𝟏𝟎</m:t>
                          </m:r>
                        </m:den>
                      </m:f>
                    </m:oMath>
                  </a14:m>
                  <a:r>
                    <a:rPr lang="en-US" sz="3000" b="1" dirty="0">
                      <a:solidFill>
                        <a:schemeClr val="tx1">
                          <a:lumMod val="65000"/>
                          <a:lumOff val="35000"/>
                        </a:schemeClr>
                      </a:solidFill>
                      <a:latin typeface="+mj-lt"/>
                    </a:rPr>
                    <a:t>     +      </a:t>
                  </a:r>
                  <a14:m>
                    <m:oMath xmlns:m="http://schemas.openxmlformats.org/officeDocument/2006/math">
                      <m:f>
                        <m:fPr>
                          <m:ctrlPr>
                            <a:rPr lang="en-US" sz="3000" b="1" i="1">
                              <a:solidFill>
                                <a:schemeClr val="tx1">
                                  <a:lumMod val="65000"/>
                                  <a:lumOff val="35000"/>
                                </a:schemeClr>
                              </a:solidFill>
                              <a:latin typeface="Cambria Math" panose="02040503050406030204" pitchFamily="18" charset="0"/>
                            </a:rPr>
                          </m:ctrlPr>
                        </m:fPr>
                        <m:num>
                          <m:r>
                            <a:rPr lang="en-US" sz="3000" b="1" i="1">
                              <a:solidFill>
                                <a:schemeClr val="tx1">
                                  <a:lumMod val="65000"/>
                                  <a:lumOff val="35000"/>
                                </a:schemeClr>
                              </a:solidFill>
                              <a:latin typeface="Cambria Math" panose="02040503050406030204" pitchFamily="18" charset="0"/>
                            </a:rPr>
                            <m:t>𝟐</m:t>
                          </m:r>
                        </m:num>
                        <m:den>
                          <m:r>
                            <a:rPr lang="en-US" sz="3000" b="1" i="1" smtClean="0">
                              <a:solidFill>
                                <a:schemeClr val="tx1">
                                  <a:lumMod val="65000"/>
                                  <a:lumOff val="35000"/>
                                </a:schemeClr>
                              </a:solidFill>
                              <a:latin typeface="Cambria Math" panose="02040503050406030204" pitchFamily="18" charset="0"/>
                            </a:rPr>
                            <m:t>𝟓</m:t>
                          </m:r>
                        </m:den>
                      </m:f>
                    </m:oMath>
                  </a14:m>
                  <a:r>
                    <a:rPr lang="en-US" sz="3000" b="1" dirty="0">
                      <a:solidFill>
                        <a:schemeClr val="tx1">
                          <a:lumMod val="65000"/>
                          <a:lumOff val="35000"/>
                        </a:schemeClr>
                      </a:solidFill>
                      <a:latin typeface="+mj-lt"/>
                    </a:rPr>
                    <a:t>       </a:t>
                  </a:r>
                </a:p>
              </p:txBody>
            </p:sp>
          </mc:Choice>
          <mc:Fallback xmlns="">
            <p:sp>
              <p:nvSpPr>
                <p:cNvPr id="3" name="TextBox 2">
                  <a:extLst>
                    <a:ext uri="{FF2B5EF4-FFF2-40B4-BE49-F238E27FC236}">
                      <a16:creationId xmlns:a16="http://schemas.microsoft.com/office/drawing/2014/main" id="{A221E228-4F4C-721E-4760-0543828248FA}"/>
                    </a:ext>
                  </a:extLst>
                </p:cNvPr>
                <p:cNvSpPr txBox="1">
                  <a:spLocks noRot="1" noChangeAspect="1" noMove="1" noResize="1" noEditPoints="1" noAdjustHandles="1" noChangeArrowheads="1" noChangeShapeType="1" noTextEdit="1"/>
                </p:cNvSpPr>
                <p:nvPr/>
              </p:nvSpPr>
              <p:spPr>
                <a:xfrm>
                  <a:off x="8047806" y="4074481"/>
                  <a:ext cx="3726180" cy="759310"/>
                </a:xfrm>
                <a:prstGeom prst="rect">
                  <a:avLst/>
                </a:prstGeom>
                <a:blipFill>
                  <a:blip r:embed="rId7"/>
                  <a:stretch>
                    <a:fillRect b="-11200"/>
                  </a:stretch>
                </a:blipFill>
              </p:spPr>
              <p:txBody>
                <a:bodyPr/>
                <a:lstStyle/>
                <a:p>
                  <a:r>
                    <a:rPr lang="en-US">
                      <a:noFill/>
                    </a:rPr>
                    <a:t> </a:t>
                  </a:r>
                </a:p>
              </p:txBody>
            </p:sp>
          </mc:Fallback>
        </mc:AlternateContent>
      </p:grpSp>
    </p:spTree>
    <p:custDataLst>
      <p:tags r:id="rId1"/>
    </p:custDataLst>
    <p:extLst>
      <p:ext uri="{BB962C8B-B14F-4D97-AF65-F5344CB8AC3E}">
        <p14:creationId xmlns:p14="http://schemas.microsoft.com/office/powerpoint/2010/main" val="2131709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1077218"/>
          </a:xfrm>
          <a:prstGeom prst="rect">
            <a:avLst/>
          </a:prstGeom>
          <a:noFill/>
        </p:spPr>
        <p:txBody>
          <a:bodyPr wrap="square">
            <a:spAutoFit/>
          </a:bodyPr>
          <a:lstStyle/>
          <a:p>
            <a:r>
              <a:rPr lang="fr-FR" sz="3200" dirty="0">
                <a:solidFill>
                  <a:schemeClr val="tx1">
                    <a:lumMod val="65000"/>
                    <a:lumOff val="35000"/>
                  </a:schemeClr>
                </a:solidFill>
                <a:latin typeface="+mn-lt"/>
              </a:rPr>
              <a:t>Vous vous êtes disputé(e)s avec votre maman.</a:t>
            </a:r>
          </a:p>
        </p:txBody>
      </p:sp>
      <p:pic>
        <p:nvPicPr>
          <p:cNvPr id="12" name="Graphic 12">
            <a:extLst>
              <a:ext uri="{FF2B5EF4-FFF2-40B4-BE49-F238E27FC236}">
                <a16:creationId xmlns:a16="http://schemas.microsoft.com/office/drawing/2014/main" id="{5A060C92-7FCB-7698-ED07-C30C334776A3}"/>
              </a:ext>
            </a:extLst>
          </p:cNvPr>
          <p:cNvPicPr>
            <a:picLocks noChangeAspect="1"/>
          </p:cNvPicPr>
          <p:nvPr/>
        </p:nvPicPr>
        <p:blipFill>
          <a:blip r:embed="rId4"/>
          <a:srcRect/>
          <a:stretch/>
        </p:blipFill>
        <p:spPr>
          <a:xfrm>
            <a:off x="9634763" y="2435364"/>
            <a:ext cx="1741902" cy="3269591"/>
          </a:xfrm>
          <a:prstGeom prst="rect">
            <a:avLst/>
          </a:prstGeom>
        </p:spPr>
      </p:pic>
    </p:spTree>
    <p:custDataLst>
      <p:tags r:id="rId1"/>
    </p:custDataLst>
    <p:extLst>
      <p:ext uri="{BB962C8B-B14F-4D97-AF65-F5344CB8AC3E}">
        <p14:creationId xmlns:p14="http://schemas.microsoft.com/office/powerpoint/2010/main" val="1705623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bg1"/>
                </a:solidFill>
              </a:rPr>
              <a:t>Colère</a:t>
            </a:r>
            <a:r>
              <a:rPr lang="en-US" sz="2800" dirty="0">
                <a:solidFill>
                  <a:schemeClr val="bg1"/>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r>
              <a:rPr lang="en-US" sz="2800" dirty="0">
                <a:solidFill>
                  <a:schemeClr val="tx1">
                    <a:lumMod val="65000"/>
                    <a:lumOff val="35000"/>
                  </a:schemeClr>
                </a:solidFill>
              </a:rPr>
              <a:t> </a:t>
            </a:r>
          </a:p>
        </p:txBody>
      </p:sp>
      <p:sp>
        <p:nvSpPr>
          <p:cNvPr id="11" name="TextBox 10">
            <a:extLst>
              <a:ext uri="{FF2B5EF4-FFF2-40B4-BE49-F238E27FC236}">
                <a16:creationId xmlns:a16="http://schemas.microsoft.com/office/drawing/2014/main" id="{12600C5D-5C54-5855-7EE6-B9593A6CB9C2}"/>
              </a:ext>
            </a:extLst>
          </p:cNvPr>
          <p:cNvSpPr txBox="1"/>
          <p:nvPr/>
        </p:nvSpPr>
        <p:spPr>
          <a:xfrm>
            <a:off x="854441" y="2498038"/>
            <a:ext cx="7401393" cy="1077218"/>
          </a:xfrm>
          <a:prstGeom prst="rect">
            <a:avLst/>
          </a:prstGeom>
          <a:noFill/>
        </p:spPr>
        <p:txBody>
          <a:bodyPr wrap="square">
            <a:spAutoFit/>
          </a:bodyPr>
          <a:lstStyle/>
          <a:p>
            <a:r>
              <a:rPr lang="fr-FR" sz="3200" dirty="0">
                <a:solidFill>
                  <a:schemeClr val="tx1">
                    <a:lumMod val="65000"/>
                    <a:lumOff val="35000"/>
                  </a:schemeClr>
                </a:solidFill>
                <a:latin typeface="+mn-lt"/>
              </a:rPr>
              <a:t>Vous vous êtes disputé(e)s avec votre maman.</a:t>
            </a:r>
          </a:p>
        </p:txBody>
      </p:sp>
      <p:pic>
        <p:nvPicPr>
          <p:cNvPr id="13" name="Graphic 12">
            <a:extLst>
              <a:ext uri="{FF2B5EF4-FFF2-40B4-BE49-F238E27FC236}">
                <a16:creationId xmlns:a16="http://schemas.microsoft.com/office/drawing/2014/main" id="{37CFEC97-656A-0356-2CA4-C792FD4504A2}"/>
              </a:ext>
            </a:extLst>
          </p:cNvPr>
          <p:cNvPicPr>
            <a:picLocks noChangeAspect="1"/>
          </p:cNvPicPr>
          <p:nvPr/>
        </p:nvPicPr>
        <p:blipFill>
          <a:blip r:embed="rId4"/>
          <a:srcRect/>
          <a:stretch/>
        </p:blipFill>
        <p:spPr>
          <a:xfrm>
            <a:off x="9634763" y="2435364"/>
            <a:ext cx="1741902" cy="3269591"/>
          </a:xfrm>
          <a:prstGeom prst="rect">
            <a:avLst/>
          </a:prstGeom>
        </p:spPr>
      </p:pic>
    </p:spTree>
    <p:custDataLst>
      <p:tags r:id="rId1"/>
    </p:custDataLst>
    <p:extLst>
      <p:ext uri="{BB962C8B-B14F-4D97-AF65-F5344CB8AC3E}">
        <p14:creationId xmlns:p14="http://schemas.microsoft.com/office/powerpoint/2010/main" val="348966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044109"/>
            <a:ext cx="7401393" cy="1569660"/>
          </a:xfrm>
          <a:prstGeom prst="rect">
            <a:avLst/>
          </a:prstGeom>
          <a:noFill/>
        </p:spPr>
        <p:txBody>
          <a:bodyPr wrap="square">
            <a:spAutoFit/>
          </a:bodyPr>
          <a:lstStyle/>
          <a:p>
            <a:r>
              <a:rPr lang="fr-FR" sz="3200" dirty="0">
                <a:solidFill>
                  <a:schemeClr val="tx1">
                    <a:lumMod val="65000"/>
                    <a:lumOff val="35000"/>
                  </a:schemeClr>
                </a:solidFill>
                <a:latin typeface="+mn-lt"/>
              </a:rPr>
              <a:t>Votre père, qui voyageait depuis longtemps, est rentré à la maison sans préavis.</a:t>
            </a:r>
          </a:p>
        </p:txBody>
      </p:sp>
      <p:pic>
        <p:nvPicPr>
          <p:cNvPr id="12" name="Picture 11">
            <a:extLst>
              <a:ext uri="{FF2B5EF4-FFF2-40B4-BE49-F238E27FC236}">
                <a16:creationId xmlns:a16="http://schemas.microsoft.com/office/drawing/2014/main" id="{F8D4E663-C323-4106-885F-6DB5721768D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68874" y="2215559"/>
            <a:ext cx="1968685" cy="3203939"/>
          </a:xfrm>
          <a:prstGeom prst="rect">
            <a:avLst/>
          </a:prstGeom>
        </p:spPr>
      </p:pic>
    </p:spTree>
    <p:custDataLst>
      <p:tags r:id="rId1"/>
    </p:custDataLst>
    <p:extLst>
      <p:ext uri="{BB962C8B-B14F-4D97-AF65-F5344CB8AC3E}">
        <p14:creationId xmlns:p14="http://schemas.microsoft.com/office/powerpoint/2010/main" val="2038717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042737"/>
            <a:ext cx="7401393" cy="1569660"/>
          </a:xfrm>
          <a:prstGeom prst="rect">
            <a:avLst/>
          </a:prstGeom>
          <a:noFill/>
        </p:spPr>
        <p:txBody>
          <a:bodyPr wrap="square">
            <a:spAutoFit/>
          </a:bodyPr>
          <a:lstStyle/>
          <a:p>
            <a:r>
              <a:rPr lang="fr-FR" sz="3200" dirty="0">
                <a:solidFill>
                  <a:schemeClr val="tx1">
                    <a:lumMod val="65000"/>
                    <a:lumOff val="35000"/>
                  </a:schemeClr>
                </a:solidFill>
                <a:latin typeface="+mn-lt"/>
              </a:rPr>
              <a:t>Votre père, qui voyageait depuis longtemps, est rentré à la maison sans préavis.</a:t>
            </a:r>
          </a:p>
        </p:txBody>
      </p:sp>
      <p:pic>
        <p:nvPicPr>
          <p:cNvPr id="12" name="Picture 11">
            <a:extLst>
              <a:ext uri="{FF2B5EF4-FFF2-40B4-BE49-F238E27FC236}">
                <a16:creationId xmlns:a16="http://schemas.microsoft.com/office/drawing/2014/main" id="{6CEE17D1-ED9E-48D7-C354-6567C7214FB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68874" y="2215559"/>
            <a:ext cx="1968685" cy="3203939"/>
          </a:xfrm>
          <a:prstGeom prst="rect">
            <a:avLst/>
          </a:prstGeom>
        </p:spPr>
      </p:pic>
    </p:spTree>
    <p:custDataLst>
      <p:tags r:id="rId1"/>
    </p:custDataLst>
    <p:extLst>
      <p:ext uri="{BB962C8B-B14F-4D97-AF65-F5344CB8AC3E}">
        <p14:creationId xmlns:p14="http://schemas.microsoft.com/office/powerpoint/2010/main" val="7956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r>
              <a:rPr lang="en-US" sz="2800" dirty="0">
                <a:solidFill>
                  <a:schemeClr val="tx1">
                    <a:lumMod val="65000"/>
                    <a:lumOff val="35000"/>
                  </a:schemeClr>
                </a:solidFill>
              </a:rPr>
              <a:t> </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8182341" cy="1077218"/>
          </a:xfrm>
          <a:prstGeom prst="rect">
            <a:avLst/>
          </a:prstGeom>
          <a:noFill/>
        </p:spPr>
        <p:txBody>
          <a:bodyPr wrap="square">
            <a:spAutoFit/>
          </a:bodyPr>
          <a:lstStyle/>
          <a:p>
            <a:r>
              <a:rPr lang="fr-FR" sz="3200" dirty="0">
                <a:solidFill>
                  <a:schemeClr val="tx1">
                    <a:lumMod val="65000"/>
                    <a:lumOff val="35000"/>
                  </a:schemeClr>
                </a:solidFill>
                <a:latin typeface="+mn-lt"/>
              </a:rPr>
              <a:t>Vous jouiez dans la cour de récréation, et vous la trouvez trop sale.</a:t>
            </a:r>
          </a:p>
        </p:txBody>
      </p:sp>
      <p:pic>
        <p:nvPicPr>
          <p:cNvPr id="12" name="Picture 11">
            <a:extLst>
              <a:ext uri="{FF2B5EF4-FFF2-40B4-BE49-F238E27FC236}">
                <a16:creationId xmlns:a16="http://schemas.microsoft.com/office/drawing/2014/main" id="{F54D1775-1B46-4449-9746-AB8BFD856E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30884" y="1872185"/>
            <a:ext cx="2413416" cy="2359519"/>
          </a:xfrm>
          <a:prstGeom prst="rect">
            <a:avLst/>
          </a:prstGeom>
        </p:spPr>
      </p:pic>
    </p:spTree>
    <p:custDataLst>
      <p:tags r:id="rId1"/>
    </p:custDataLst>
    <p:extLst>
      <p:ext uri="{BB962C8B-B14F-4D97-AF65-F5344CB8AC3E}">
        <p14:creationId xmlns:p14="http://schemas.microsoft.com/office/powerpoint/2010/main" val="18064024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bg1"/>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r>
              <a:rPr lang="en-US" sz="2800" dirty="0">
                <a:solidFill>
                  <a:schemeClr val="tx1">
                    <a:lumMod val="65000"/>
                    <a:lumOff val="35000"/>
                  </a:schemeClr>
                </a:solidFill>
              </a:rPr>
              <a:t> </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8182341" cy="1077218"/>
          </a:xfrm>
          <a:prstGeom prst="rect">
            <a:avLst/>
          </a:prstGeom>
          <a:noFill/>
        </p:spPr>
        <p:txBody>
          <a:bodyPr wrap="square">
            <a:spAutoFit/>
          </a:bodyPr>
          <a:lstStyle/>
          <a:p>
            <a:r>
              <a:rPr lang="fr-FR" sz="3200" dirty="0">
                <a:solidFill>
                  <a:schemeClr val="tx1">
                    <a:lumMod val="65000"/>
                    <a:lumOff val="35000"/>
                  </a:schemeClr>
                </a:solidFill>
                <a:latin typeface="+mn-lt"/>
              </a:rPr>
              <a:t>Vous jouiez dans la cour de récréation, et vous la trouvez trop sale.</a:t>
            </a:r>
          </a:p>
        </p:txBody>
      </p:sp>
      <p:pic>
        <p:nvPicPr>
          <p:cNvPr id="12" name="Picture 11">
            <a:extLst>
              <a:ext uri="{FF2B5EF4-FFF2-40B4-BE49-F238E27FC236}">
                <a16:creationId xmlns:a16="http://schemas.microsoft.com/office/drawing/2014/main" id="{18567981-24FA-D354-5FEA-7FA22BA69E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130884" y="1872185"/>
            <a:ext cx="2413416" cy="2359519"/>
          </a:xfrm>
          <a:prstGeom prst="rect">
            <a:avLst/>
          </a:prstGeom>
        </p:spPr>
      </p:pic>
    </p:spTree>
    <p:custDataLst>
      <p:tags r:id="rId1"/>
    </p:custDataLst>
    <p:extLst>
      <p:ext uri="{BB962C8B-B14F-4D97-AF65-F5344CB8AC3E}">
        <p14:creationId xmlns:p14="http://schemas.microsoft.com/office/powerpoint/2010/main" val="528914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615791" cy="1077218"/>
          </a:xfrm>
          <a:prstGeom prst="rect">
            <a:avLst/>
          </a:prstGeom>
          <a:noFill/>
        </p:spPr>
        <p:txBody>
          <a:bodyPr wrap="square">
            <a:spAutoFit/>
          </a:bodyPr>
          <a:lstStyle/>
          <a:p>
            <a:r>
              <a:rPr lang="fr-FR" sz="3200" dirty="0">
                <a:solidFill>
                  <a:schemeClr val="tx1">
                    <a:lumMod val="65000"/>
                    <a:lumOff val="35000"/>
                  </a:schemeClr>
                </a:solidFill>
                <a:latin typeface="+mn-lt"/>
              </a:rPr>
              <a:t>Vous êtes tombé(e)s par terre et vous avez déchiré votre chemise préférée.</a:t>
            </a:r>
          </a:p>
        </p:txBody>
      </p:sp>
      <p:pic>
        <p:nvPicPr>
          <p:cNvPr id="12" name="Picture 11">
            <a:extLst>
              <a:ext uri="{FF2B5EF4-FFF2-40B4-BE49-F238E27FC236}">
                <a16:creationId xmlns:a16="http://schemas.microsoft.com/office/drawing/2014/main" id="{5106D0C8-B0FA-4F9B-85EB-13F7B377FACB}"/>
              </a:ext>
            </a:extLst>
          </p:cNvPr>
          <p:cNvPicPr>
            <a:picLocks noChangeAspect="1"/>
          </p:cNvPicPr>
          <p:nvPr/>
        </p:nvPicPr>
        <p:blipFill>
          <a:blip r:embed="rId4"/>
          <a:srcRect/>
          <a:stretch/>
        </p:blipFill>
        <p:spPr>
          <a:xfrm>
            <a:off x="8986039" y="1883423"/>
            <a:ext cx="2783852" cy="2523744"/>
          </a:xfrm>
          <a:prstGeom prst="rect">
            <a:avLst/>
          </a:prstGeom>
        </p:spPr>
      </p:pic>
    </p:spTree>
    <p:custDataLst>
      <p:tags r:id="rId1"/>
    </p:custDataLst>
    <p:extLst>
      <p:ext uri="{BB962C8B-B14F-4D97-AF65-F5344CB8AC3E}">
        <p14:creationId xmlns:p14="http://schemas.microsoft.com/office/powerpoint/2010/main" val="246970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a:t>
            </a:r>
            <a:r>
              <a:rPr lang="en-US" sz="2800" dirty="0">
                <a:solidFill>
                  <a:schemeClr val="tx1">
                    <a:lumMod val="65000"/>
                    <a:lumOff val="35000"/>
                  </a:schemeClr>
                </a:solidFill>
              </a:rPr>
              <a:t>r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bg1"/>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700012" cy="1077218"/>
          </a:xfrm>
          <a:prstGeom prst="rect">
            <a:avLst/>
          </a:prstGeom>
          <a:noFill/>
        </p:spPr>
        <p:txBody>
          <a:bodyPr wrap="square">
            <a:spAutoFit/>
          </a:bodyPr>
          <a:lstStyle/>
          <a:p>
            <a:r>
              <a:rPr lang="fr-FR" sz="3200" dirty="0">
                <a:solidFill>
                  <a:schemeClr val="tx1">
                    <a:lumMod val="65000"/>
                    <a:lumOff val="35000"/>
                  </a:schemeClr>
                </a:solidFill>
                <a:latin typeface="+mj-lt"/>
              </a:rPr>
              <a:t>Vous êtes tombé(e)s par terre et vous avez déchiré votre chemise préférée.</a:t>
            </a:r>
          </a:p>
        </p:txBody>
      </p:sp>
      <p:pic>
        <p:nvPicPr>
          <p:cNvPr id="11" name="Picture 10">
            <a:extLst>
              <a:ext uri="{FF2B5EF4-FFF2-40B4-BE49-F238E27FC236}">
                <a16:creationId xmlns:a16="http://schemas.microsoft.com/office/drawing/2014/main" id="{19A2B8A2-C2B3-B6ED-FFF6-20D433531BC7}"/>
              </a:ext>
            </a:extLst>
          </p:cNvPr>
          <p:cNvPicPr>
            <a:picLocks noChangeAspect="1"/>
          </p:cNvPicPr>
          <p:nvPr/>
        </p:nvPicPr>
        <p:blipFill>
          <a:blip r:embed="rId4"/>
          <a:srcRect/>
          <a:stretch/>
        </p:blipFill>
        <p:spPr>
          <a:xfrm>
            <a:off x="8986039" y="1883423"/>
            <a:ext cx="2783852" cy="2523744"/>
          </a:xfrm>
          <a:prstGeom prst="rect">
            <a:avLst/>
          </a:prstGeom>
        </p:spPr>
      </p:pic>
    </p:spTree>
    <p:custDataLst>
      <p:tags r:id="rId1"/>
    </p:custDataLst>
    <p:extLst>
      <p:ext uri="{BB962C8B-B14F-4D97-AF65-F5344CB8AC3E}">
        <p14:creationId xmlns:p14="http://schemas.microsoft.com/office/powerpoint/2010/main" val="1976557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Effectuez l’opération suivante.</a:t>
            </a:r>
            <a:endParaRPr lang="fr-FR" sz="3200" b="1" dirty="0">
              <a:solidFill>
                <a:schemeClr val="bg1"/>
              </a:solidFill>
              <a:latin typeface="+mn-lt"/>
            </a:endParaRPr>
          </a:p>
        </p:txBody>
      </p:sp>
      <p:sp>
        <p:nvSpPr>
          <p:cNvPr id="6" name="TextBox 5">
            <a:extLst>
              <a:ext uri="{FF2B5EF4-FFF2-40B4-BE49-F238E27FC236}">
                <a16:creationId xmlns:a16="http://schemas.microsoft.com/office/drawing/2014/main" id="{76811B58-16FB-4D55-AF9E-D59924137743}"/>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fr-FR" b="0" i="0" dirty="0">
                <a:solidFill>
                  <a:schemeClr val="tx1">
                    <a:lumMod val="50000"/>
                    <a:lumOff val="50000"/>
                  </a:schemeClr>
                </a:solidFill>
                <a:effectLst/>
                <a:latin typeface="+mj-lt"/>
              </a:rPr>
              <a:t> Vérifiez</a:t>
            </a:r>
            <a:r>
              <a:rPr lang="fr-FR" dirty="0">
                <a:solidFill>
                  <a:schemeClr val="tx1">
                    <a:lumMod val="50000"/>
                    <a:lumOff val="50000"/>
                  </a:schemeClr>
                </a:solidFill>
                <a:latin typeface="+mj-lt"/>
              </a:rPr>
              <a:t> vos connaissances</a:t>
            </a:r>
          </a:p>
        </p:txBody>
      </p:sp>
      <p:grpSp>
        <p:nvGrpSpPr>
          <p:cNvPr id="16" name="Group 15">
            <a:extLst>
              <a:ext uri="{FF2B5EF4-FFF2-40B4-BE49-F238E27FC236}">
                <a16:creationId xmlns:a16="http://schemas.microsoft.com/office/drawing/2014/main" id="{5A56C5B1-6F5A-4BA5-A96F-D9C9AA556231}"/>
              </a:ext>
            </a:extLst>
          </p:cNvPr>
          <p:cNvGrpSpPr/>
          <p:nvPr/>
        </p:nvGrpSpPr>
        <p:grpSpPr>
          <a:xfrm>
            <a:off x="571500" y="1778049"/>
            <a:ext cx="1099920" cy="1320701"/>
            <a:chOff x="2345635" y="2768024"/>
            <a:chExt cx="1099920" cy="1320701"/>
          </a:xfrm>
        </p:grpSpPr>
        <p:cxnSp>
          <p:nvCxnSpPr>
            <p:cNvPr id="18" name="Straight Connector 17">
              <a:extLst>
                <a:ext uri="{FF2B5EF4-FFF2-40B4-BE49-F238E27FC236}">
                  <a16:creationId xmlns:a16="http://schemas.microsoft.com/office/drawing/2014/main" id="{92DD36F1-C3A1-47BB-B2AB-9AE85182BE96}"/>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B0900F9-207A-440C-92BA-242F95402216}"/>
                </a:ext>
              </a:extLst>
            </p:cNvPr>
            <p:cNvSpPr txBox="1"/>
            <p:nvPr/>
          </p:nvSpPr>
          <p:spPr>
            <a:xfrm>
              <a:off x="2713677" y="276802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4</a:t>
              </a:r>
              <a:endParaRPr lang="fr-FR" sz="1600" dirty="0"/>
            </a:p>
          </p:txBody>
        </p:sp>
        <p:sp>
          <p:nvSpPr>
            <p:cNvPr id="22" name="TextBox 21">
              <a:extLst>
                <a:ext uri="{FF2B5EF4-FFF2-40B4-BE49-F238E27FC236}">
                  <a16:creationId xmlns:a16="http://schemas.microsoft.com/office/drawing/2014/main" id="{A957F8CE-D53D-4532-9F47-A9F4DA8CDFFD}"/>
                </a:ext>
              </a:extLst>
            </p:cNvPr>
            <p:cNvSpPr txBox="1"/>
            <p:nvPr/>
          </p:nvSpPr>
          <p:spPr>
            <a:xfrm>
              <a:off x="2696193" y="3503950"/>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9</a:t>
              </a:r>
              <a:endParaRPr lang="fr-FR" sz="1600" dirty="0"/>
            </a:p>
          </p:txBody>
        </p:sp>
      </p:grpSp>
      <p:grpSp>
        <p:nvGrpSpPr>
          <p:cNvPr id="27" name="Group 26">
            <a:extLst>
              <a:ext uri="{FF2B5EF4-FFF2-40B4-BE49-F238E27FC236}">
                <a16:creationId xmlns:a16="http://schemas.microsoft.com/office/drawing/2014/main" id="{8998F612-CA97-43E6-A3B0-3006585B9F15}"/>
              </a:ext>
            </a:extLst>
          </p:cNvPr>
          <p:cNvGrpSpPr/>
          <p:nvPr/>
        </p:nvGrpSpPr>
        <p:grpSpPr>
          <a:xfrm>
            <a:off x="4019268" y="1754830"/>
            <a:ext cx="1099920" cy="1368390"/>
            <a:chOff x="1431235" y="2736054"/>
            <a:chExt cx="1099920" cy="1368390"/>
          </a:xfrm>
        </p:grpSpPr>
        <p:sp>
          <p:nvSpPr>
            <p:cNvPr id="28" name="Rectangle: Rounded Corners 27">
              <a:extLst>
                <a:ext uri="{FF2B5EF4-FFF2-40B4-BE49-F238E27FC236}">
                  <a16:creationId xmlns:a16="http://schemas.microsoft.com/office/drawing/2014/main" id="{A9C2636F-AC22-4376-ADA7-16997AB67695}"/>
                </a:ext>
              </a:extLst>
            </p:cNvPr>
            <p:cNvSpPr/>
            <p:nvPr/>
          </p:nvSpPr>
          <p:spPr>
            <a:xfrm>
              <a:off x="1626113" y="2736054"/>
              <a:ext cx="667387"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9" name="Straight Connector 28">
              <a:extLst>
                <a:ext uri="{FF2B5EF4-FFF2-40B4-BE49-F238E27FC236}">
                  <a16:creationId xmlns:a16="http://schemas.microsoft.com/office/drawing/2014/main" id="{BFAEABD1-0691-454B-AB70-82E07F931A3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649DE044-761D-43CC-93B8-B19A468E7019}"/>
                </a:ext>
              </a:extLst>
            </p:cNvPr>
            <p:cNvSpPr/>
            <p:nvPr/>
          </p:nvSpPr>
          <p:spPr>
            <a:xfrm>
              <a:off x="1626113" y="3519709"/>
              <a:ext cx="667387"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1" name="Group 30">
            <a:extLst>
              <a:ext uri="{FF2B5EF4-FFF2-40B4-BE49-F238E27FC236}">
                <a16:creationId xmlns:a16="http://schemas.microsoft.com/office/drawing/2014/main" id="{716CE1D3-0E42-4FA1-8396-324E2B0F06FA}"/>
              </a:ext>
            </a:extLst>
          </p:cNvPr>
          <p:cNvGrpSpPr/>
          <p:nvPr/>
        </p:nvGrpSpPr>
        <p:grpSpPr>
          <a:xfrm>
            <a:off x="2295384" y="1778049"/>
            <a:ext cx="1099920" cy="1320701"/>
            <a:chOff x="2345635" y="2768024"/>
            <a:chExt cx="1099920" cy="1320701"/>
          </a:xfrm>
        </p:grpSpPr>
        <p:cxnSp>
          <p:nvCxnSpPr>
            <p:cNvPr id="32" name="Straight Connector 31">
              <a:extLst>
                <a:ext uri="{FF2B5EF4-FFF2-40B4-BE49-F238E27FC236}">
                  <a16:creationId xmlns:a16="http://schemas.microsoft.com/office/drawing/2014/main" id="{DEEF6841-9A3B-4EAC-978D-61BAE2D661AE}"/>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4E6FC57-95C7-4987-A373-FF0B19C9169F}"/>
                </a:ext>
              </a:extLst>
            </p:cNvPr>
            <p:cNvSpPr txBox="1"/>
            <p:nvPr/>
          </p:nvSpPr>
          <p:spPr>
            <a:xfrm>
              <a:off x="2713677" y="276802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1</a:t>
              </a:r>
              <a:endParaRPr lang="fr-FR" sz="1600" dirty="0"/>
            </a:p>
          </p:txBody>
        </p:sp>
        <p:sp>
          <p:nvSpPr>
            <p:cNvPr id="34" name="TextBox 33">
              <a:extLst>
                <a:ext uri="{FF2B5EF4-FFF2-40B4-BE49-F238E27FC236}">
                  <a16:creationId xmlns:a16="http://schemas.microsoft.com/office/drawing/2014/main" id="{D010A42E-306B-482F-BA2E-7468D3DA5889}"/>
                </a:ext>
              </a:extLst>
            </p:cNvPr>
            <p:cNvSpPr txBox="1"/>
            <p:nvPr/>
          </p:nvSpPr>
          <p:spPr>
            <a:xfrm>
              <a:off x="2696193" y="3503950"/>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9</a:t>
              </a:r>
              <a:endParaRPr lang="fr-FR" sz="1600" dirty="0"/>
            </a:p>
          </p:txBody>
        </p:sp>
      </p:grpSp>
      <p:sp>
        <p:nvSpPr>
          <p:cNvPr id="3" name="TextBox 2">
            <a:extLst>
              <a:ext uri="{FF2B5EF4-FFF2-40B4-BE49-F238E27FC236}">
                <a16:creationId xmlns:a16="http://schemas.microsoft.com/office/drawing/2014/main" id="{839C314E-8DA0-4E0C-92B3-B7285A55A561}"/>
              </a:ext>
            </a:extLst>
          </p:cNvPr>
          <p:cNvSpPr txBox="1"/>
          <p:nvPr/>
        </p:nvSpPr>
        <p:spPr>
          <a:xfrm>
            <a:off x="1766535" y="2016399"/>
            <a:ext cx="405880"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35" name="TextBox 34">
            <a:extLst>
              <a:ext uri="{FF2B5EF4-FFF2-40B4-BE49-F238E27FC236}">
                <a16:creationId xmlns:a16="http://schemas.microsoft.com/office/drawing/2014/main" id="{8E976344-80C7-4E5A-8AA6-5B26EE350268}"/>
              </a:ext>
            </a:extLst>
          </p:cNvPr>
          <p:cNvSpPr txBox="1"/>
          <p:nvPr/>
        </p:nvSpPr>
        <p:spPr>
          <a:xfrm>
            <a:off x="3483125" y="2070436"/>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19" name="Group 18">
            <a:extLst>
              <a:ext uri="{FF2B5EF4-FFF2-40B4-BE49-F238E27FC236}">
                <a16:creationId xmlns:a16="http://schemas.microsoft.com/office/drawing/2014/main" id="{098E9B46-0C97-25B3-0B30-7BC62BAF1D12}"/>
              </a:ext>
            </a:extLst>
          </p:cNvPr>
          <p:cNvGrpSpPr/>
          <p:nvPr/>
        </p:nvGrpSpPr>
        <p:grpSpPr>
          <a:xfrm>
            <a:off x="571500" y="4569117"/>
            <a:ext cx="1099920" cy="1185791"/>
            <a:chOff x="2345635" y="2842974"/>
            <a:chExt cx="1099920" cy="1185791"/>
          </a:xfrm>
        </p:grpSpPr>
        <p:cxnSp>
          <p:nvCxnSpPr>
            <p:cNvPr id="21" name="Straight Connector 20">
              <a:extLst>
                <a:ext uri="{FF2B5EF4-FFF2-40B4-BE49-F238E27FC236}">
                  <a16:creationId xmlns:a16="http://schemas.microsoft.com/office/drawing/2014/main" id="{88AF34D8-BF6F-5E01-2895-D53F88C8E9F2}"/>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CC7D72C-6EDD-CC47-70E5-E329ECBC3774}"/>
                </a:ext>
              </a:extLst>
            </p:cNvPr>
            <p:cNvSpPr txBox="1"/>
            <p:nvPr/>
          </p:nvSpPr>
          <p:spPr>
            <a:xfrm>
              <a:off x="2698687" y="284297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8</a:t>
              </a:r>
              <a:endParaRPr lang="fr-FR" sz="1600" dirty="0"/>
            </a:p>
          </p:txBody>
        </p:sp>
        <p:sp>
          <p:nvSpPr>
            <p:cNvPr id="24" name="TextBox 23">
              <a:extLst>
                <a:ext uri="{FF2B5EF4-FFF2-40B4-BE49-F238E27FC236}">
                  <a16:creationId xmlns:a16="http://schemas.microsoft.com/office/drawing/2014/main" id="{534191C1-AA88-C00A-2E60-9FF6A980EE2D}"/>
                </a:ext>
              </a:extLst>
            </p:cNvPr>
            <p:cNvSpPr txBox="1"/>
            <p:nvPr/>
          </p:nvSpPr>
          <p:spPr>
            <a:xfrm>
              <a:off x="2637520" y="3443990"/>
              <a:ext cx="667387"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15</a:t>
              </a:r>
              <a:endParaRPr lang="fr-FR" sz="1600" dirty="0"/>
            </a:p>
          </p:txBody>
        </p:sp>
      </p:grpSp>
      <p:grpSp>
        <p:nvGrpSpPr>
          <p:cNvPr id="25" name="Group 24">
            <a:extLst>
              <a:ext uri="{FF2B5EF4-FFF2-40B4-BE49-F238E27FC236}">
                <a16:creationId xmlns:a16="http://schemas.microsoft.com/office/drawing/2014/main" id="{DACD8721-0C22-4F95-7C7C-7A3B625256ED}"/>
              </a:ext>
            </a:extLst>
          </p:cNvPr>
          <p:cNvGrpSpPr/>
          <p:nvPr/>
        </p:nvGrpSpPr>
        <p:grpSpPr>
          <a:xfrm>
            <a:off x="4079228" y="4470948"/>
            <a:ext cx="1099920" cy="1368390"/>
            <a:chOff x="1491195" y="2736054"/>
            <a:chExt cx="1099920" cy="1368390"/>
          </a:xfrm>
        </p:grpSpPr>
        <p:sp>
          <p:nvSpPr>
            <p:cNvPr id="26" name="Rectangle: Rounded Corners 25">
              <a:extLst>
                <a:ext uri="{FF2B5EF4-FFF2-40B4-BE49-F238E27FC236}">
                  <a16:creationId xmlns:a16="http://schemas.microsoft.com/office/drawing/2014/main" id="{3B2E20BF-7A21-A96F-4FF2-0EC154374EDA}"/>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6" name="Straight Connector 35">
              <a:extLst>
                <a:ext uri="{FF2B5EF4-FFF2-40B4-BE49-F238E27FC236}">
                  <a16:creationId xmlns:a16="http://schemas.microsoft.com/office/drawing/2014/main" id="{6150C29C-11C6-8DE0-D32D-30CE188F5329}"/>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EA51C22E-3A44-FDD7-23F6-91BA1DAFA476}"/>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8" name="Group 37">
            <a:extLst>
              <a:ext uri="{FF2B5EF4-FFF2-40B4-BE49-F238E27FC236}">
                <a16:creationId xmlns:a16="http://schemas.microsoft.com/office/drawing/2014/main" id="{8A603A07-3A89-ABA7-88C6-28FAC7DA19CA}"/>
              </a:ext>
            </a:extLst>
          </p:cNvPr>
          <p:cNvGrpSpPr/>
          <p:nvPr/>
        </p:nvGrpSpPr>
        <p:grpSpPr>
          <a:xfrm>
            <a:off x="2295384" y="4584107"/>
            <a:ext cx="1131866" cy="1170801"/>
            <a:chOff x="2345635" y="2857964"/>
            <a:chExt cx="1131866" cy="1170801"/>
          </a:xfrm>
        </p:grpSpPr>
        <p:cxnSp>
          <p:nvCxnSpPr>
            <p:cNvPr id="39" name="Straight Connector 38">
              <a:extLst>
                <a:ext uri="{FF2B5EF4-FFF2-40B4-BE49-F238E27FC236}">
                  <a16:creationId xmlns:a16="http://schemas.microsoft.com/office/drawing/2014/main" id="{394EFE78-BCB7-F7B2-EAB5-FBC40165B6FB}"/>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6F5F997D-051F-883F-E705-BE61AAB341A7}"/>
                </a:ext>
              </a:extLst>
            </p:cNvPr>
            <p:cNvSpPr txBox="1"/>
            <p:nvPr/>
          </p:nvSpPr>
          <p:spPr>
            <a:xfrm>
              <a:off x="2698687" y="285796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4</a:t>
              </a:r>
              <a:endParaRPr lang="fr-FR" sz="1600" dirty="0"/>
            </a:p>
          </p:txBody>
        </p:sp>
        <p:sp>
          <p:nvSpPr>
            <p:cNvPr id="41" name="TextBox 40">
              <a:extLst>
                <a:ext uri="{FF2B5EF4-FFF2-40B4-BE49-F238E27FC236}">
                  <a16:creationId xmlns:a16="http://schemas.microsoft.com/office/drawing/2014/main" id="{3C367445-ABF2-5CB4-BC5D-CCDC0C755A6C}"/>
                </a:ext>
              </a:extLst>
            </p:cNvPr>
            <p:cNvSpPr txBox="1"/>
            <p:nvPr/>
          </p:nvSpPr>
          <p:spPr>
            <a:xfrm>
              <a:off x="2674667" y="3443990"/>
              <a:ext cx="80283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15</a:t>
              </a:r>
              <a:endParaRPr lang="fr-FR" sz="1600" dirty="0"/>
            </a:p>
          </p:txBody>
        </p:sp>
      </p:grpSp>
      <p:sp>
        <p:nvSpPr>
          <p:cNvPr id="42" name="TextBox 41">
            <a:extLst>
              <a:ext uri="{FF2B5EF4-FFF2-40B4-BE49-F238E27FC236}">
                <a16:creationId xmlns:a16="http://schemas.microsoft.com/office/drawing/2014/main" id="{72C54E13-0B2A-7559-1449-A27AC91415DE}"/>
              </a:ext>
            </a:extLst>
          </p:cNvPr>
          <p:cNvSpPr txBox="1"/>
          <p:nvPr/>
        </p:nvSpPr>
        <p:spPr>
          <a:xfrm>
            <a:off x="1766535" y="4732517"/>
            <a:ext cx="377026"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3" name="TextBox 42">
            <a:extLst>
              <a:ext uri="{FF2B5EF4-FFF2-40B4-BE49-F238E27FC236}">
                <a16:creationId xmlns:a16="http://schemas.microsoft.com/office/drawing/2014/main" id="{5C0D2AEA-E1FE-DEAF-3E19-E621DBD95A1B}"/>
              </a:ext>
            </a:extLst>
          </p:cNvPr>
          <p:cNvSpPr txBox="1"/>
          <p:nvPr/>
        </p:nvSpPr>
        <p:spPr>
          <a:xfrm>
            <a:off x="3483125" y="4786554"/>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4" name="Group 3">
            <a:extLst>
              <a:ext uri="{FF2B5EF4-FFF2-40B4-BE49-F238E27FC236}">
                <a16:creationId xmlns:a16="http://schemas.microsoft.com/office/drawing/2014/main" id="{D7C3DB63-DEDA-96F5-0669-D04F6A853851}"/>
              </a:ext>
            </a:extLst>
          </p:cNvPr>
          <p:cNvGrpSpPr/>
          <p:nvPr/>
        </p:nvGrpSpPr>
        <p:grpSpPr>
          <a:xfrm>
            <a:off x="4220422" y="1765635"/>
            <a:ext cx="667387" cy="1368390"/>
            <a:chOff x="4197562" y="1754205"/>
            <a:chExt cx="667387" cy="1368390"/>
          </a:xfrm>
        </p:grpSpPr>
        <p:sp>
          <p:nvSpPr>
            <p:cNvPr id="44" name="Rectangle: Rounded Corners 43">
              <a:extLst>
                <a:ext uri="{FF2B5EF4-FFF2-40B4-BE49-F238E27FC236}">
                  <a16:creationId xmlns:a16="http://schemas.microsoft.com/office/drawing/2014/main" id="{39011A2C-B9B2-8B20-7B14-61A52545E11B}"/>
                </a:ext>
              </a:extLst>
            </p:cNvPr>
            <p:cNvSpPr/>
            <p:nvPr/>
          </p:nvSpPr>
          <p:spPr>
            <a:xfrm>
              <a:off x="4197562" y="1754205"/>
              <a:ext cx="667387"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5</a:t>
              </a:r>
            </a:p>
          </p:txBody>
        </p:sp>
        <p:sp>
          <p:nvSpPr>
            <p:cNvPr id="45" name="Rectangle: Rounded Corners 44">
              <a:extLst>
                <a:ext uri="{FF2B5EF4-FFF2-40B4-BE49-F238E27FC236}">
                  <a16:creationId xmlns:a16="http://schemas.microsoft.com/office/drawing/2014/main" id="{9E4CF4A2-B55E-9EBD-B56D-1437176262AB}"/>
                </a:ext>
              </a:extLst>
            </p:cNvPr>
            <p:cNvSpPr/>
            <p:nvPr/>
          </p:nvSpPr>
          <p:spPr>
            <a:xfrm>
              <a:off x="4197562" y="2537860"/>
              <a:ext cx="667387"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9</a:t>
              </a:r>
            </a:p>
          </p:txBody>
        </p:sp>
      </p:grpSp>
      <p:grpSp>
        <p:nvGrpSpPr>
          <p:cNvPr id="5" name="Group 4">
            <a:extLst>
              <a:ext uri="{FF2B5EF4-FFF2-40B4-BE49-F238E27FC236}">
                <a16:creationId xmlns:a16="http://schemas.microsoft.com/office/drawing/2014/main" id="{F8A1BCB4-F5C4-53F8-0906-F5D3E9DADEE8}"/>
              </a:ext>
            </a:extLst>
          </p:cNvPr>
          <p:cNvGrpSpPr/>
          <p:nvPr/>
        </p:nvGrpSpPr>
        <p:grpSpPr>
          <a:xfrm>
            <a:off x="4222766" y="4479230"/>
            <a:ext cx="802834" cy="1368390"/>
            <a:chOff x="4154186" y="4444940"/>
            <a:chExt cx="802834" cy="1368390"/>
          </a:xfrm>
        </p:grpSpPr>
        <p:sp>
          <p:nvSpPr>
            <p:cNvPr id="46" name="Rectangle: Rounded Corners 45">
              <a:extLst>
                <a:ext uri="{FF2B5EF4-FFF2-40B4-BE49-F238E27FC236}">
                  <a16:creationId xmlns:a16="http://schemas.microsoft.com/office/drawing/2014/main" id="{76DF1D84-CF43-9336-F575-5BDFBB84D127}"/>
                </a:ext>
              </a:extLst>
            </p:cNvPr>
            <p:cNvSpPr/>
            <p:nvPr/>
          </p:nvSpPr>
          <p:spPr>
            <a:xfrm>
              <a:off x="4154186" y="4444940"/>
              <a:ext cx="802834"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4</a:t>
              </a:r>
            </a:p>
          </p:txBody>
        </p:sp>
        <p:sp>
          <p:nvSpPr>
            <p:cNvPr id="47" name="Rectangle: Rounded Corners 46">
              <a:extLst>
                <a:ext uri="{FF2B5EF4-FFF2-40B4-BE49-F238E27FC236}">
                  <a16:creationId xmlns:a16="http://schemas.microsoft.com/office/drawing/2014/main" id="{65758CAB-0079-842F-2448-A1A7DAE2E5B6}"/>
                </a:ext>
              </a:extLst>
            </p:cNvPr>
            <p:cNvSpPr/>
            <p:nvPr/>
          </p:nvSpPr>
          <p:spPr>
            <a:xfrm>
              <a:off x="4154186" y="5228595"/>
              <a:ext cx="802834"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15</a:t>
              </a:r>
            </a:p>
          </p:txBody>
        </p:sp>
      </p:grpSp>
    </p:spTree>
    <p:custDataLst>
      <p:tags r:id="rId1"/>
    </p:custDataLst>
    <p:extLst>
      <p:ext uri="{BB962C8B-B14F-4D97-AF65-F5344CB8AC3E}">
        <p14:creationId xmlns:p14="http://schemas.microsoft.com/office/powerpoint/2010/main" val="25605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6127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Table des </a:t>
            </a:r>
            <a:r>
              <a:rPr lang="fr-FR" sz="3200" b="1" dirty="0">
                <a:solidFill>
                  <a:schemeClr val="bg1"/>
                </a:solidFill>
                <a:latin typeface="Comic Sans MS"/>
                <a:sym typeface="Comic Sans MS"/>
              </a:rPr>
              <a:t>Matières</a:t>
            </a:r>
            <a:r>
              <a:rPr lang="en-GB" sz="3200" b="1" dirty="0">
                <a:solidFill>
                  <a:schemeClr val="bg1"/>
                </a:solidFill>
                <a:latin typeface="Comic Sans MS"/>
                <a:sym typeface="Comic Sans MS"/>
              </a:rPr>
              <a:t> </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7" name="Google Shape;91;gaef4dc6550_0_0">
            <a:extLst>
              <a:ext uri="{FF2B5EF4-FFF2-40B4-BE49-F238E27FC236}">
                <a16:creationId xmlns:a16="http://schemas.microsoft.com/office/drawing/2014/main" id="{D6D8B507-0EFD-4326-9CCA-F7A552235B4D}"/>
              </a:ext>
            </a:extLst>
          </p:cNvPr>
          <p:cNvSpPr txBox="1"/>
          <p:nvPr/>
        </p:nvSpPr>
        <p:spPr>
          <a:xfrm>
            <a:off x="719091" y="1579382"/>
            <a:ext cx="10475996" cy="4948418"/>
          </a:xfrm>
          <a:prstGeom prst="rect">
            <a:avLst/>
          </a:prstGeom>
          <a:noFill/>
          <a:ln>
            <a:noFill/>
          </a:ln>
        </p:spPr>
        <p:txBody>
          <a:bodyPr spcFirstLastPara="1" wrap="square" lIns="45700" tIns="45700" rIns="45700" bIns="45700" anchor="t" anchorCtr="0">
            <a:noAutofit/>
          </a:bodyPr>
          <a:lstStyle/>
          <a:p>
            <a:pPr marL="171450" lvl="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fr-FR" sz="1800" b="1" dirty="0">
                <a:solidFill>
                  <a:srgbClr val="0F6FC6">
                    <a:lumMod val="75000"/>
                  </a:srgbClr>
                </a:solidFill>
                <a:latin typeface="Comic Sans MS"/>
                <a:hlinkClick r:id="rId4" action="ppaction://hlinksldjump">
                  <a:extLst>
                    <a:ext uri="{A12FA001-AC4F-418D-AE19-62706E023703}">
                      <ahyp:hlinkClr xmlns:ahyp="http://schemas.microsoft.com/office/drawing/2018/hyperlinkcolor" val="tx"/>
                    </a:ext>
                  </a:extLst>
                </a:hlinkClick>
              </a:rPr>
              <a:t>Objectifs d’apprentissage</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2. </a:t>
            </a:r>
            <a:r>
              <a:rPr lang="fr-FR"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Prérequis</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3.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fr-FR" sz="1800" b="1" dirty="0">
                <a:solidFill>
                  <a:srgbClr val="0F6FC6">
                    <a:lumMod val="75000"/>
                  </a:srgbClr>
                </a:solidFill>
                <a:latin typeface="Comic Sans MS"/>
                <a:hlinkClick r:id="rId6" action="ppaction://hlinksldjump">
                  <a:extLst>
                    <a:ext uri="{A12FA001-AC4F-418D-AE19-62706E023703}">
                      <ahyp:hlinkClr xmlns:ahyp="http://schemas.microsoft.com/office/drawing/2018/hyperlinkcolor" val="tx"/>
                    </a:ext>
                  </a:extLst>
                </a:hlinkClick>
              </a:rPr>
              <a:t>léments de l‘approche pédagogique</a:t>
            </a:r>
            <a:endParaRPr lang="en-US" sz="1800" b="1" dirty="0">
              <a:solidFill>
                <a:srgbClr val="0F6FC6">
                  <a:lumMod val="75000"/>
                </a:srgbClr>
              </a:solidFill>
              <a:latin typeface="Comic Sans MS"/>
            </a:endParaRPr>
          </a:p>
          <a:p>
            <a:pPr marL="171450" lvl="0">
              <a:buClr>
                <a:srgbClr val="0F6FC6"/>
              </a:buClr>
            </a:pPr>
            <a:r>
              <a:rPr lang="en-US" sz="1800" b="1" u="sng" dirty="0">
                <a:solidFill>
                  <a:srgbClr val="0F6FC6">
                    <a:lumMod val="75000"/>
                  </a:srgbClr>
                </a:solidFill>
                <a:latin typeface="Comic Sans MS"/>
              </a:rPr>
              <a:t>4. </a:t>
            </a:r>
            <a:r>
              <a:rPr lang="fr-FR" sz="1800" b="1" u="sng" dirty="0">
                <a:solidFill>
                  <a:srgbClr val="0F6FC6">
                    <a:lumMod val="75000"/>
                  </a:srgbClr>
                </a:solidFill>
                <a:latin typeface="Comic Sans MS"/>
              </a:rPr>
              <a:t>Révision</a:t>
            </a:r>
            <a:r>
              <a:rPr lang="en-US" sz="1800" b="1" u="sng" dirty="0">
                <a:solidFill>
                  <a:srgbClr val="0F6FC6">
                    <a:lumMod val="75000"/>
                  </a:srgbClr>
                </a:solidFill>
                <a:latin typeface="Comic Sans MS"/>
              </a:rPr>
              <a:t> </a:t>
            </a:r>
          </a:p>
          <a:p>
            <a:pPr marL="514350" lvl="0" indent="-342900">
              <a:buClr>
                <a:srgbClr val="0F6FC6"/>
              </a:buClr>
              <a:buFont typeface="Arial"/>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vos</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connaissances (évaluation diagnostique)</a:t>
            </a:r>
            <a:r>
              <a:rPr lang="fr-FR" sz="1800" dirty="0">
                <a:solidFill>
                  <a:srgbClr val="0F6FC6">
                    <a:lumMod val="75000"/>
                  </a:srgbClr>
                </a:solidFill>
                <a:latin typeface="Comic Sans MS"/>
              </a:rPr>
              <a:t> </a:t>
            </a:r>
          </a:p>
          <a:p>
            <a:pPr marL="519113" lvl="0" indent="-346075">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Activité socio-émotionnelle (SEL)</a:t>
            </a:r>
            <a:endParaRPr lang="fr-FR" sz="1800" dirty="0">
              <a:solidFill>
                <a:srgbClr val="0F6FC6">
                  <a:lumMod val="75000"/>
                </a:srgbClr>
              </a:solidFill>
              <a:latin typeface="Comic Sans MS"/>
            </a:endParaRPr>
          </a:p>
          <a:p>
            <a:pPr marL="519113" lvl="0" indent="-346075">
              <a:buClr>
                <a:srgbClr val="0F6FC6"/>
              </a:buClr>
              <a:buFont typeface="Arial" panose="020B0604020202020204" pitchFamily="34" charset="0"/>
              <a:buChar char="•"/>
            </a:pPr>
            <a:r>
              <a:rPr lang="fr-FR" sz="1800" u="sng" dirty="0">
                <a:solidFill>
                  <a:srgbClr val="0F6FC6">
                    <a:lumMod val="75000"/>
                  </a:srgbClr>
                </a:solidFill>
                <a:latin typeface="Comic Sans MS"/>
              </a:rPr>
              <a:t>Activité préparatoire</a:t>
            </a:r>
            <a:endParaRPr lang="en-US" sz="1800" u="sng" dirty="0">
              <a:solidFill>
                <a:srgbClr val="0F6FC6">
                  <a:lumMod val="75000"/>
                </a:srgbClr>
              </a:solidFill>
              <a:latin typeface="Comic Sans MS"/>
            </a:endParaRPr>
          </a:p>
          <a:p>
            <a:pPr marL="171450" lvl="0">
              <a:buClr>
                <a:srgbClr val="0F6FC6"/>
              </a:buClr>
            </a:pP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5.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Résolution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des </a:t>
            </a: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Problèmes </a:t>
            </a:r>
            <a:endParaRPr lang="fr-FR" sz="1800" b="1" noProof="1">
              <a:solidFill>
                <a:srgbClr val="0F6FC6">
                  <a:lumMod val="75000"/>
                </a:srgbClr>
              </a:solidFill>
              <a:latin typeface="Comic Sans MS"/>
            </a:endParaRPr>
          </a:p>
          <a:p>
            <a:pPr marL="171450" lvl="0">
              <a:buClr>
                <a:srgbClr val="0F6FC6"/>
              </a:buClr>
            </a:pP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6.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Compréhension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conceptuelle</a:t>
            </a:r>
            <a:endParaRPr lang="fr-FR" sz="1800" b="1" dirty="0">
              <a:solidFill>
                <a:srgbClr val="0F6FC6">
                  <a:lumMod val="75000"/>
                </a:srgbClr>
              </a:solidFill>
              <a:latin typeface="Comic Sans MS"/>
            </a:endParaRPr>
          </a:p>
          <a:p>
            <a:pPr marL="685800" lvl="0" indent="-514350">
              <a:buClr>
                <a:srgbClr val="0F6FC6"/>
              </a:buClr>
              <a:buFont typeface="Arial" panose="020B0604020202020204" pitchFamily="34" charset="0"/>
              <a:buChar char="•"/>
            </a:pPr>
            <a:r>
              <a:rPr lang="fr-FR" sz="1800" u="sng" dirty="0">
                <a:solidFill>
                  <a:srgbClr val="0F6FC6">
                    <a:lumMod val="75000"/>
                  </a:srgbClr>
                </a:solidFill>
                <a:latin typeface="Comic Sans MS"/>
              </a:rPr>
              <a:t>Activité d’apprentissage</a:t>
            </a:r>
          </a:p>
          <a:p>
            <a:pPr marL="171450" lvl="0">
              <a:buClr>
                <a:srgbClr val="0F6FC6"/>
              </a:buClr>
            </a:pPr>
            <a:r>
              <a:rPr lang="fr-FR" sz="1800" b="1" u="sng" dirty="0">
                <a:solidFill>
                  <a:srgbClr val="0F6FC6">
                    <a:lumMod val="75000"/>
                  </a:srgbClr>
                </a:solidFill>
                <a:latin typeface="Comic Sans MS"/>
              </a:rPr>
              <a:t>7.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Maitrise des connaissances mathématiques et fluidité</a:t>
            </a:r>
            <a:endParaRPr lang="en-US" sz="1800" b="1" dirty="0">
              <a:solidFill>
                <a:srgbClr val="0F6FC6">
                  <a:lumMod val="75000"/>
                </a:srgbClr>
              </a:solidFill>
              <a:latin typeface="Comic Sans MS"/>
            </a:endParaRPr>
          </a:p>
          <a:p>
            <a:pPr marL="685800" indent="-514350">
              <a:buClr>
                <a:srgbClr val="0F6FC6"/>
              </a:buClr>
              <a:buFont typeface="Arial" panose="020B0604020202020204" pitchFamily="34" charset="0"/>
              <a:buChar char="•"/>
            </a:pPr>
            <a:r>
              <a:rPr lang="fr-FR" sz="1800" u="sng" dirty="0">
                <a:solidFill>
                  <a:srgbClr val="0F6FC6">
                    <a:lumMod val="75000"/>
                  </a:srgbClr>
                </a:solidFill>
                <a:latin typeface="Comic Sans MS"/>
              </a:rPr>
              <a:t>Exercices d’application</a:t>
            </a:r>
          </a:p>
          <a:p>
            <a:pPr marL="171450" lvl="0">
              <a:buClr>
                <a:srgbClr val="0F6FC6"/>
              </a:buClr>
            </a:pP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8. </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Evaluation formative commune </a:t>
            </a:r>
            <a:endParaRPr lang="en-US"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 votre Compréhension </a:t>
            </a: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9.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Récapitulation</a:t>
            </a:r>
            <a:endPar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endParaRP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10. </a:t>
            </a:r>
            <a:r>
              <a:rPr lang="fr-FR" sz="1800" b="1" dirty="0">
                <a:solidFill>
                  <a:schemeClr val="accent1">
                    <a:lumMod val="75000"/>
                  </a:schemeClr>
                </a:solidFill>
                <a:latin typeface="Comic Sans MS"/>
                <a:hlinkClick r:id="rId6" action="ppaction://hlinksldjump">
                  <a:extLst>
                    <a:ext uri="{A12FA001-AC4F-418D-AE19-62706E023703}">
                      <ahyp:hlinkClr xmlns:ahyp="http://schemas.microsoft.com/office/drawing/2018/hyperlinkcolor" val="tx"/>
                    </a:ext>
                  </a:extLst>
                </a:hlinkClick>
              </a:rPr>
              <a:t>É</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valuation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sommative</a:t>
            </a:r>
            <a:endParaRPr lang="fr-FR"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u="sng" dirty="0">
                <a:solidFill>
                  <a:srgbClr val="0F6FC6">
                    <a:lumMod val="75000"/>
                  </a:srgbClr>
                </a:solidFill>
                <a:latin typeface="Comic Sans MS"/>
                <a:cs typeface="Calibri"/>
              </a:rPr>
              <a:t>Testez vos connaissances</a:t>
            </a:r>
          </a:p>
        </p:txBody>
      </p:sp>
      <p:pic>
        <p:nvPicPr>
          <p:cNvPr id="5" name="Picture 4">
            <a:extLst>
              <a:ext uri="{FF2B5EF4-FFF2-40B4-BE49-F238E27FC236}">
                <a16:creationId xmlns:a16="http://schemas.microsoft.com/office/drawing/2014/main" id="{5BC3267F-5B8F-40EA-BD8C-397C7F240153}"/>
              </a:ext>
            </a:extLst>
          </p:cNvPr>
          <p:cNvPicPr>
            <a:picLocks noChangeAspect="1"/>
          </p:cNvPicPr>
          <p:nvPr/>
        </p:nvPicPr>
        <p:blipFill>
          <a:blip r:embed="rId7"/>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2645986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err="1">
                <a:solidFill>
                  <a:schemeClr val="bg1"/>
                </a:solidFill>
                <a:latin typeface="Comic Sans MS"/>
                <a:sym typeface="Comic Sans MS"/>
              </a:rPr>
              <a:t>Effectuez</a:t>
            </a:r>
            <a:r>
              <a:rPr lang="en-US" sz="3200" b="1" dirty="0">
                <a:solidFill>
                  <a:schemeClr val="bg1"/>
                </a:solidFill>
                <a:latin typeface="Comic Sans MS"/>
                <a:sym typeface="Comic Sans MS"/>
              </a:rPr>
              <a:t> </a:t>
            </a:r>
            <a:r>
              <a:rPr lang="en-US" sz="3200" b="1" dirty="0" err="1">
                <a:solidFill>
                  <a:schemeClr val="bg1"/>
                </a:solidFill>
                <a:latin typeface="Comic Sans MS"/>
                <a:sym typeface="Comic Sans MS"/>
              </a:rPr>
              <a:t>l’opération</a:t>
            </a:r>
            <a:r>
              <a:rPr lang="en-US" sz="3200" b="1" dirty="0">
                <a:solidFill>
                  <a:schemeClr val="bg1"/>
                </a:solidFill>
                <a:latin typeface="Comic Sans MS"/>
                <a:sym typeface="Comic Sans MS"/>
              </a:rPr>
              <a:t> </a:t>
            </a:r>
            <a:r>
              <a:rPr lang="en-US" sz="3200" b="1" dirty="0" err="1">
                <a:solidFill>
                  <a:schemeClr val="bg1"/>
                </a:solidFill>
                <a:latin typeface="Comic Sans MS"/>
                <a:sym typeface="Comic Sans MS"/>
              </a:rPr>
              <a:t>suivante</a:t>
            </a:r>
            <a:endParaRPr lang="en-US" sz="3200" b="1" dirty="0">
              <a:solidFill>
                <a:schemeClr val="bg1"/>
              </a:solidFill>
              <a:latin typeface="+mn-lt"/>
            </a:endParaRPr>
          </a:p>
        </p:txBody>
      </p:sp>
      <p:grpSp>
        <p:nvGrpSpPr>
          <p:cNvPr id="16" name="Group 15">
            <a:extLst>
              <a:ext uri="{FF2B5EF4-FFF2-40B4-BE49-F238E27FC236}">
                <a16:creationId xmlns:a16="http://schemas.microsoft.com/office/drawing/2014/main" id="{5A56C5B1-6F5A-4BA5-A96F-D9C9AA556231}"/>
              </a:ext>
            </a:extLst>
          </p:cNvPr>
          <p:cNvGrpSpPr/>
          <p:nvPr/>
        </p:nvGrpSpPr>
        <p:grpSpPr>
          <a:xfrm>
            <a:off x="571500" y="1837384"/>
            <a:ext cx="1099920" cy="1200781"/>
            <a:chOff x="2345635" y="2827984"/>
            <a:chExt cx="1099920" cy="1200781"/>
          </a:xfrm>
        </p:grpSpPr>
        <p:cxnSp>
          <p:nvCxnSpPr>
            <p:cNvPr id="18" name="Straight Connector 17">
              <a:extLst>
                <a:ext uri="{FF2B5EF4-FFF2-40B4-BE49-F238E27FC236}">
                  <a16:creationId xmlns:a16="http://schemas.microsoft.com/office/drawing/2014/main" id="{92DD36F1-C3A1-47BB-B2AB-9AE85182BE96}"/>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B0900F9-207A-440C-92BA-242F95402216}"/>
                </a:ext>
              </a:extLst>
            </p:cNvPr>
            <p:cNvSpPr txBox="1"/>
            <p:nvPr/>
          </p:nvSpPr>
          <p:spPr>
            <a:xfrm>
              <a:off x="2698687" y="282798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6</a:t>
              </a:r>
              <a:endParaRPr lang="fr-FR" sz="1600" dirty="0"/>
            </a:p>
          </p:txBody>
        </p:sp>
        <p:sp>
          <p:nvSpPr>
            <p:cNvPr id="22" name="TextBox 21">
              <a:extLst>
                <a:ext uri="{FF2B5EF4-FFF2-40B4-BE49-F238E27FC236}">
                  <a16:creationId xmlns:a16="http://schemas.microsoft.com/office/drawing/2014/main" id="{A957F8CE-D53D-4532-9F47-A9F4DA8CDFFD}"/>
                </a:ext>
              </a:extLst>
            </p:cNvPr>
            <p:cNvSpPr txBox="1"/>
            <p:nvPr/>
          </p:nvSpPr>
          <p:spPr>
            <a:xfrm>
              <a:off x="2577560" y="3443990"/>
              <a:ext cx="780181"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20</a:t>
              </a:r>
              <a:endParaRPr lang="fr-FR" sz="1600" dirty="0"/>
            </a:p>
          </p:txBody>
        </p:sp>
      </p:grpSp>
      <p:grpSp>
        <p:nvGrpSpPr>
          <p:cNvPr id="27" name="Group 26">
            <a:extLst>
              <a:ext uri="{FF2B5EF4-FFF2-40B4-BE49-F238E27FC236}">
                <a16:creationId xmlns:a16="http://schemas.microsoft.com/office/drawing/2014/main" id="{8998F612-CA97-43E6-A3B0-3006585B9F15}"/>
              </a:ext>
            </a:extLst>
          </p:cNvPr>
          <p:cNvGrpSpPr/>
          <p:nvPr/>
        </p:nvGrpSpPr>
        <p:grpSpPr>
          <a:xfrm>
            <a:off x="6012954" y="1754205"/>
            <a:ext cx="1099920" cy="1368390"/>
            <a:chOff x="1491195" y="2736054"/>
            <a:chExt cx="1099920" cy="1368390"/>
          </a:xfrm>
        </p:grpSpPr>
        <p:sp>
          <p:nvSpPr>
            <p:cNvPr id="28" name="Rectangle: Rounded Corners 27">
              <a:extLst>
                <a:ext uri="{FF2B5EF4-FFF2-40B4-BE49-F238E27FC236}">
                  <a16:creationId xmlns:a16="http://schemas.microsoft.com/office/drawing/2014/main" id="{A9C2636F-AC22-4376-ADA7-16997AB67695}"/>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9" name="Straight Connector 28">
              <a:extLst>
                <a:ext uri="{FF2B5EF4-FFF2-40B4-BE49-F238E27FC236}">
                  <a16:creationId xmlns:a16="http://schemas.microsoft.com/office/drawing/2014/main" id="{BFAEABD1-0691-454B-AB70-82E07F931A31}"/>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649DE044-761D-43CC-93B8-B19A468E7019}"/>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1" name="Group 30">
            <a:extLst>
              <a:ext uri="{FF2B5EF4-FFF2-40B4-BE49-F238E27FC236}">
                <a16:creationId xmlns:a16="http://schemas.microsoft.com/office/drawing/2014/main" id="{716CE1D3-0E42-4FA1-8396-324E2B0F06FA}"/>
              </a:ext>
            </a:extLst>
          </p:cNvPr>
          <p:cNvGrpSpPr/>
          <p:nvPr/>
        </p:nvGrpSpPr>
        <p:grpSpPr>
          <a:xfrm>
            <a:off x="2295384" y="1852374"/>
            <a:ext cx="1099920" cy="1185791"/>
            <a:chOff x="2345635" y="2842974"/>
            <a:chExt cx="1099920" cy="1185791"/>
          </a:xfrm>
        </p:grpSpPr>
        <p:cxnSp>
          <p:nvCxnSpPr>
            <p:cNvPr id="32" name="Straight Connector 31">
              <a:extLst>
                <a:ext uri="{FF2B5EF4-FFF2-40B4-BE49-F238E27FC236}">
                  <a16:creationId xmlns:a16="http://schemas.microsoft.com/office/drawing/2014/main" id="{DEEF6841-9A3B-4EAC-978D-61BAE2D661AE}"/>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4E6FC57-95C7-4987-A373-FF0B19C9169F}"/>
                </a:ext>
              </a:extLst>
            </p:cNvPr>
            <p:cNvSpPr txBox="1"/>
            <p:nvPr/>
          </p:nvSpPr>
          <p:spPr>
            <a:xfrm>
              <a:off x="271367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ea typeface="Calibri" panose="020F0502020204030204" pitchFamily="34" charset="0"/>
                  <a:cs typeface="Arial" panose="020B0604020202020204" pitchFamily="34" charset="0"/>
                </a:rPr>
                <a:t>3</a:t>
              </a:r>
              <a:endParaRPr lang="fr-FR" sz="1600" dirty="0"/>
            </a:p>
          </p:txBody>
        </p:sp>
        <p:sp>
          <p:nvSpPr>
            <p:cNvPr id="34" name="TextBox 33">
              <a:extLst>
                <a:ext uri="{FF2B5EF4-FFF2-40B4-BE49-F238E27FC236}">
                  <a16:creationId xmlns:a16="http://schemas.microsoft.com/office/drawing/2014/main" id="{D010A42E-306B-482F-BA2E-7468D3DA5889}"/>
                </a:ext>
              </a:extLst>
            </p:cNvPr>
            <p:cNvSpPr txBox="1"/>
            <p:nvPr/>
          </p:nvSpPr>
          <p:spPr>
            <a:xfrm>
              <a:off x="2569737" y="3443990"/>
              <a:ext cx="802834" cy="584775"/>
            </a:xfrm>
            <a:prstGeom prst="rect">
              <a:avLst/>
            </a:prstGeom>
            <a:noFill/>
          </p:spPr>
          <p:txBody>
            <a:bodyPr wrap="square">
              <a:spAutoFit/>
            </a:bodyPr>
            <a:lstStyle/>
            <a:p>
              <a:r>
                <a:rPr lang="en-US" sz="3200" dirty="0">
                  <a:solidFill>
                    <a:prstClr val="black">
                      <a:lumMod val="65000"/>
                      <a:lumOff val="35000"/>
                    </a:prstClr>
                  </a:solidFill>
                  <a:latin typeface="Comic Sans MS"/>
                  <a:ea typeface="Calibri" panose="020F0502020204030204" pitchFamily="34" charset="0"/>
                  <a:cs typeface="Arial" panose="020B0604020202020204" pitchFamily="34" charset="0"/>
                </a:rPr>
                <a:t>20</a:t>
              </a:r>
              <a:endParaRPr lang="fr-FR" sz="1600" dirty="0"/>
            </a:p>
          </p:txBody>
        </p:sp>
      </p:grpSp>
      <p:sp>
        <p:nvSpPr>
          <p:cNvPr id="3" name="TextBox 2">
            <a:extLst>
              <a:ext uri="{FF2B5EF4-FFF2-40B4-BE49-F238E27FC236}">
                <a16:creationId xmlns:a16="http://schemas.microsoft.com/office/drawing/2014/main" id="{839C314E-8DA0-4E0C-92B3-B7285A55A561}"/>
              </a:ext>
            </a:extLst>
          </p:cNvPr>
          <p:cNvSpPr txBox="1"/>
          <p:nvPr/>
        </p:nvSpPr>
        <p:spPr>
          <a:xfrm>
            <a:off x="1766535" y="2015774"/>
            <a:ext cx="405880"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35" name="TextBox 34">
            <a:extLst>
              <a:ext uri="{FF2B5EF4-FFF2-40B4-BE49-F238E27FC236}">
                <a16:creationId xmlns:a16="http://schemas.microsoft.com/office/drawing/2014/main" id="{8E976344-80C7-4E5A-8AA6-5B26EE350268}"/>
              </a:ext>
            </a:extLst>
          </p:cNvPr>
          <p:cNvSpPr txBox="1"/>
          <p:nvPr/>
        </p:nvSpPr>
        <p:spPr>
          <a:xfrm>
            <a:off x="5416851" y="2069811"/>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17" name="Group 16">
            <a:extLst>
              <a:ext uri="{FF2B5EF4-FFF2-40B4-BE49-F238E27FC236}">
                <a16:creationId xmlns:a16="http://schemas.microsoft.com/office/drawing/2014/main" id="{830E8FF6-C2E5-4320-B01A-59135E514189}"/>
              </a:ext>
            </a:extLst>
          </p:cNvPr>
          <p:cNvGrpSpPr/>
          <p:nvPr/>
        </p:nvGrpSpPr>
        <p:grpSpPr>
          <a:xfrm>
            <a:off x="4041227" y="1852999"/>
            <a:ext cx="1099920" cy="1170801"/>
            <a:chOff x="2345635" y="2842974"/>
            <a:chExt cx="1099920" cy="1170801"/>
          </a:xfrm>
        </p:grpSpPr>
        <p:cxnSp>
          <p:nvCxnSpPr>
            <p:cNvPr id="19" name="Straight Connector 18">
              <a:extLst>
                <a:ext uri="{FF2B5EF4-FFF2-40B4-BE49-F238E27FC236}">
                  <a16:creationId xmlns:a16="http://schemas.microsoft.com/office/drawing/2014/main" id="{46C06238-F0D7-4AA5-B47C-BDC2AEA1085C}"/>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571F602-5AA0-4725-9EA2-DA5A2A168CCD}"/>
                </a:ext>
              </a:extLst>
            </p:cNvPr>
            <p:cNvSpPr txBox="1"/>
            <p:nvPr/>
          </p:nvSpPr>
          <p:spPr>
            <a:xfrm>
              <a:off x="2713677" y="2842974"/>
              <a:ext cx="39880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2</a:t>
              </a:r>
              <a:endParaRPr lang="fr-FR" sz="1600" dirty="0"/>
            </a:p>
          </p:txBody>
        </p:sp>
        <p:sp>
          <p:nvSpPr>
            <p:cNvPr id="23" name="TextBox 22">
              <a:extLst>
                <a:ext uri="{FF2B5EF4-FFF2-40B4-BE49-F238E27FC236}">
                  <a16:creationId xmlns:a16="http://schemas.microsoft.com/office/drawing/2014/main" id="{FA388F3A-510E-4DB2-AF14-7C9CF8EBE303}"/>
                </a:ext>
              </a:extLst>
            </p:cNvPr>
            <p:cNvSpPr txBox="1"/>
            <p:nvPr/>
          </p:nvSpPr>
          <p:spPr>
            <a:xfrm>
              <a:off x="2599717" y="3429000"/>
              <a:ext cx="802834" cy="584775"/>
            </a:xfrm>
            <a:prstGeom prst="rect">
              <a:avLst/>
            </a:prstGeom>
            <a:noFill/>
          </p:spPr>
          <p:txBody>
            <a:bodyPr wrap="square">
              <a:spAutoFit/>
            </a:bodyPr>
            <a:lstStyle/>
            <a:p>
              <a:r>
                <a:rPr lang="en-US" sz="3200" dirty="0">
                  <a:solidFill>
                    <a:prstClr val="black">
                      <a:lumMod val="65000"/>
                      <a:lumOff val="35000"/>
                    </a:prstClr>
                  </a:solidFill>
                  <a:latin typeface="Comic Sans MS"/>
                  <a:ea typeface="Calibri" panose="020F0502020204030204" pitchFamily="34" charset="0"/>
                  <a:cs typeface="Arial" panose="020B0604020202020204" pitchFamily="34" charset="0"/>
                </a:rPr>
                <a:t>20</a:t>
              </a:r>
              <a:endParaRPr lang="fr-FR" sz="1600" dirty="0"/>
            </a:p>
          </p:txBody>
        </p:sp>
      </p:grpSp>
      <p:sp>
        <p:nvSpPr>
          <p:cNvPr id="24" name="TextBox 23">
            <a:extLst>
              <a:ext uri="{FF2B5EF4-FFF2-40B4-BE49-F238E27FC236}">
                <a16:creationId xmlns:a16="http://schemas.microsoft.com/office/drawing/2014/main" id="{2FE2DBE7-745F-429A-951F-B34C6E392A26}"/>
              </a:ext>
            </a:extLst>
          </p:cNvPr>
          <p:cNvSpPr txBox="1"/>
          <p:nvPr/>
        </p:nvSpPr>
        <p:spPr>
          <a:xfrm>
            <a:off x="3537811" y="2015773"/>
            <a:ext cx="405880"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grpSp>
        <p:nvGrpSpPr>
          <p:cNvPr id="4" name="Group 3">
            <a:extLst>
              <a:ext uri="{FF2B5EF4-FFF2-40B4-BE49-F238E27FC236}">
                <a16:creationId xmlns:a16="http://schemas.microsoft.com/office/drawing/2014/main" id="{2C61BF38-1B4A-485B-CD7E-876570C0C176}"/>
              </a:ext>
            </a:extLst>
          </p:cNvPr>
          <p:cNvGrpSpPr/>
          <p:nvPr/>
        </p:nvGrpSpPr>
        <p:grpSpPr>
          <a:xfrm>
            <a:off x="6159301" y="1762956"/>
            <a:ext cx="787273" cy="1368390"/>
            <a:chOff x="7622204" y="2621500"/>
            <a:chExt cx="787273" cy="1368390"/>
          </a:xfrm>
        </p:grpSpPr>
        <p:sp>
          <p:nvSpPr>
            <p:cNvPr id="25" name="Rectangle: Rounded Corners 24">
              <a:extLst>
                <a:ext uri="{FF2B5EF4-FFF2-40B4-BE49-F238E27FC236}">
                  <a16:creationId xmlns:a16="http://schemas.microsoft.com/office/drawing/2014/main" id="{ED096B5A-8520-44CD-5ACF-32A0E9A5E01C}"/>
                </a:ext>
              </a:extLst>
            </p:cNvPr>
            <p:cNvSpPr/>
            <p:nvPr/>
          </p:nvSpPr>
          <p:spPr>
            <a:xfrm>
              <a:off x="7622204" y="2621500"/>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11</a:t>
              </a:r>
            </a:p>
          </p:txBody>
        </p:sp>
        <p:sp>
          <p:nvSpPr>
            <p:cNvPr id="26" name="Rectangle: Rounded Corners 25">
              <a:extLst>
                <a:ext uri="{FF2B5EF4-FFF2-40B4-BE49-F238E27FC236}">
                  <a16:creationId xmlns:a16="http://schemas.microsoft.com/office/drawing/2014/main" id="{5F1CA97D-798A-CD58-D6CC-3FF6A2E3D2E5}"/>
                </a:ext>
              </a:extLst>
            </p:cNvPr>
            <p:cNvSpPr/>
            <p:nvPr/>
          </p:nvSpPr>
          <p:spPr>
            <a:xfrm>
              <a:off x="7622204" y="3405155"/>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20</a:t>
              </a:r>
            </a:p>
          </p:txBody>
        </p:sp>
      </p:grpSp>
      <p:grpSp>
        <p:nvGrpSpPr>
          <p:cNvPr id="36" name="Group 35">
            <a:extLst>
              <a:ext uri="{FF2B5EF4-FFF2-40B4-BE49-F238E27FC236}">
                <a16:creationId xmlns:a16="http://schemas.microsoft.com/office/drawing/2014/main" id="{75FA473E-8412-5516-9548-55C5915F32CE}"/>
              </a:ext>
            </a:extLst>
          </p:cNvPr>
          <p:cNvGrpSpPr/>
          <p:nvPr/>
        </p:nvGrpSpPr>
        <p:grpSpPr>
          <a:xfrm>
            <a:off x="3195389" y="4459305"/>
            <a:ext cx="1099920" cy="1368390"/>
            <a:chOff x="1491195" y="2736054"/>
            <a:chExt cx="1099920" cy="1368390"/>
          </a:xfrm>
        </p:grpSpPr>
        <p:sp>
          <p:nvSpPr>
            <p:cNvPr id="37" name="Rectangle: Rounded Corners 36">
              <a:extLst>
                <a:ext uri="{FF2B5EF4-FFF2-40B4-BE49-F238E27FC236}">
                  <a16:creationId xmlns:a16="http://schemas.microsoft.com/office/drawing/2014/main" id="{5CF52D74-4E8A-9BBB-A1E0-BE67898DC7B7}"/>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8" name="Straight Connector 37">
              <a:extLst>
                <a:ext uri="{FF2B5EF4-FFF2-40B4-BE49-F238E27FC236}">
                  <a16:creationId xmlns:a16="http://schemas.microsoft.com/office/drawing/2014/main" id="{CEB22DF7-0B0D-7028-F850-D92EFE44B8D2}"/>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9" name="Rectangle: Rounded Corners 38">
              <a:extLst>
                <a:ext uri="{FF2B5EF4-FFF2-40B4-BE49-F238E27FC236}">
                  <a16:creationId xmlns:a16="http://schemas.microsoft.com/office/drawing/2014/main" id="{5C3B2F7B-D9AA-C6CF-4159-96694C560405}"/>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40" name="Group 39">
            <a:extLst>
              <a:ext uri="{FF2B5EF4-FFF2-40B4-BE49-F238E27FC236}">
                <a16:creationId xmlns:a16="http://schemas.microsoft.com/office/drawing/2014/main" id="{881A9882-6937-23BF-CFCB-5190817A990F}"/>
              </a:ext>
            </a:extLst>
          </p:cNvPr>
          <p:cNvGrpSpPr/>
          <p:nvPr/>
        </p:nvGrpSpPr>
        <p:grpSpPr>
          <a:xfrm>
            <a:off x="1411545" y="4557474"/>
            <a:ext cx="1099920" cy="1185791"/>
            <a:chOff x="2345635" y="2842974"/>
            <a:chExt cx="1099920" cy="1185791"/>
          </a:xfrm>
        </p:grpSpPr>
        <p:cxnSp>
          <p:nvCxnSpPr>
            <p:cNvPr id="41" name="Straight Connector 40">
              <a:extLst>
                <a:ext uri="{FF2B5EF4-FFF2-40B4-BE49-F238E27FC236}">
                  <a16:creationId xmlns:a16="http://schemas.microsoft.com/office/drawing/2014/main" id="{9652E358-A06B-C94C-3A8C-4486880F0B8F}"/>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42AF70C7-9347-9DA7-492F-75C55640E2F3}"/>
                </a:ext>
              </a:extLst>
            </p:cNvPr>
            <p:cNvSpPr txBox="1"/>
            <p:nvPr/>
          </p:nvSpPr>
          <p:spPr>
            <a:xfrm>
              <a:off x="263872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6</a:t>
              </a:r>
              <a:endParaRPr lang="fr-FR" sz="1600" dirty="0"/>
            </a:p>
          </p:txBody>
        </p:sp>
        <p:sp>
          <p:nvSpPr>
            <p:cNvPr id="43" name="TextBox 42">
              <a:extLst>
                <a:ext uri="{FF2B5EF4-FFF2-40B4-BE49-F238E27FC236}">
                  <a16:creationId xmlns:a16="http://schemas.microsoft.com/office/drawing/2014/main" id="{3CDCA270-9320-445E-A2A8-1B58FD7335D9}"/>
                </a:ext>
              </a:extLst>
            </p:cNvPr>
            <p:cNvSpPr txBox="1"/>
            <p:nvPr/>
          </p:nvSpPr>
          <p:spPr>
            <a:xfrm>
              <a:off x="2644687" y="3443990"/>
              <a:ext cx="43457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7</a:t>
              </a:r>
              <a:endParaRPr lang="fr-FR" sz="1600" dirty="0"/>
            </a:p>
          </p:txBody>
        </p:sp>
      </p:grpSp>
      <p:sp>
        <p:nvSpPr>
          <p:cNvPr id="44" name="TextBox 43">
            <a:extLst>
              <a:ext uri="{FF2B5EF4-FFF2-40B4-BE49-F238E27FC236}">
                <a16:creationId xmlns:a16="http://schemas.microsoft.com/office/drawing/2014/main" id="{E8981511-3C28-A12D-98F1-77C8CEFF063F}"/>
              </a:ext>
            </a:extLst>
          </p:cNvPr>
          <p:cNvSpPr txBox="1"/>
          <p:nvPr/>
        </p:nvSpPr>
        <p:spPr>
          <a:xfrm>
            <a:off x="882696" y="4720874"/>
            <a:ext cx="377026"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5" name="TextBox 44">
            <a:extLst>
              <a:ext uri="{FF2B5EF4-FFF2-40B4-BE49-F238E27FC236}">
                <a16:creationId xmlns:a16="http://schemas.microsoft.com/office/drawing/2014/main" id="{87BC51C3-0A74-D8FD-3477-790C432FBB95}"/>
              </a:ext>
            </a:extLst>
          </p:cNvPr>
          <p:cNvSpPr txBox="1"/>
          <p:nvPr/>
        </p:nvSpPr>
        <p:spPr>
          <a:xfrm>
            <a:off x="2599286" y="4774911"/>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6" name="TextBox 45">
            <a:extLst>
              <a:ext uri="{FF2B5EF4-FFF2-40B4-BE49-F238E27FC236}">
                <a16:creationId xmlns:a16="http://schemas.microsoft.com/office/drawing/2014/main" id="{A423EA58-B073-7233-C286-0F8C78BE5085}"/>
              </a:ext>
            </a:extLst>
          </p:cNvPr>
          <p:cNvSpPr txBox="1"/>
          <p:nvPr/>
        </p:nvSpPr>
        <p:spPr>
          <a:xfrm>
            <a:off x="466575" y="4720874"/>
            <a:ext cx="369012" cy="584775"/>
          </a:xfrm>
          <a:prstGeom prst="rect">
            <a:avLst/>
          </a:prstGeom>
          <a:noFill/>
        </p:spPr>
        <p:txBody>
          <a:bodyPr wrap="none" rtlCol="0">
            <a:spAutoFit/>
          </a:bodyPr>
          <a:lstStyle/>
          <a:p>
            <a:r>
              <a:rPr lang="fr-FR" sz="3200" dirty="0">
                <a:solidFill>
                  <a:schemeClr val="tx1">
                    <a:lumMod val="65000"/>
                    <a:lumOff val="35000"/>
                  </a:schemeClr>
                </a:solidFill>
                <a:latin typeface="+mn-lt"/>
              </a:rPr>
              <a:t>1</a:t>
            </a:r>
          </a:p>
        </p:txBody>
      </p:sp>
      <p:grpSp>
        <p:nvGrpSpPr>
          <p:cNvPr id="5" name="Group 4">
            <a:extLst>
              <a:ext uri="{FF2B5EF4-FFF2-40B4-BE49-F238E27FC236}">
                <a16:creationId xmlns:a16="http://schemas.microsoft.com/office/drawing/2014/main" id="{BAF69328-9EC3-924A-29D0-9C0291EB1B5C}"/>
              </a:ext>
            </a:extLst>
          </p:cNvPr>
          <p:cNvGrpSpPr/>
          <p:nvPr/>
        </p:nvGrpSpPr>
        <p:grpSpPr>
          <a:xfrm>
            <a:off x="3334583" y="4459305"/>
            <a:ext cx="787273" cy="1368390"/>
            <a:chOff x="5688478" y="2621500"/>
            <a:chExt cx="787273" cy="1368390"/>
          </a:xfrm>
        </p:grpSpPr>
        <p:sp>
          <p:nvSpPr>
            <p:cNvPr id="47" name="Rectangle: Rounded Corners 46">
              <a:extLst>
                <a:ext uri="{FF2B5EF4-FFF2-40B4-BE49-F238E27FC236}">
                  <a16:creationId xmlns:a16="http://schemas.microsoft.com/office/drawing/2014/main" id="{7B769131-E5D0-F39A-1F7C-384D60F02E94}"/>
                </a:ext>
              </a:extLst>
            </p:cNvPr>
            <p:cNvSpPr/>
            <p:nvPr/>
          </p:nvSpPr>
          <p:spPr>
            <a:xfrm>
              <a:off x="5688478" y="2621500"/>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1</a:t>
              </a:r>
            </a:p>
          </p:txBody>
        </p:sp>
        <p:sp>
          <p:nvSpPr>
            <p:cNvPr id="48" name="Rectangle: Rounded Corners 47">
              <a:extLst>
                <a:ext uri="{FF2B5EF4-FFF2-40B4-BE49-F238E27FC236}">
                  <a16:creationId xmlns:a16="http://schemas.microsoft.com/office/drawing/2014/main" id="{02D048BE-774D-6B7C-D5FE-7A2D3952C265}"/>
                </a:ext>
              </a:extLst>
            </p:cNvPr>
            <p:cNvSpPr/>
            <p:nvPr/>
          </p:nvSpPr>
          <p:spPr>
            <a:xfrm>
              <a:off x="5688478" y="3405155"/>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7</a:t>
              </a:r>
            </a:p>
          </p:txBody>
        </p:sp>
      </p:grpSp>
      <p:sp>
        <p:nvSpPr>
          <p:cNvPr id="49" name="Google Shape;222;p10">
            <a:extLst>
              <a:ext uri="{FF2B5EF4-FFF2-40B4-BE49-F238E27FC236}">
                <a16:creationId xmlns:a16="http://schemas.microsoft.com/office/drawing/2014/main" id="{EAFE406F-6A07-4199-B8EC-00309B311A8C}"/>
              </a:ext>
            </a:extLst>
          </p:cNvPr>
          <p:cNvSpPr txBox="1"/>
          <p:nvPr/>
        </p:nvSpPr>
        <p:spPr>
          <a:xfrm>
            <a:off x="0" y="572300"/>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Effectuez l’opération suivante.</a:t>
            </a:r>
            <a:endParaRPr lang="fr-FR" sz="3200" b="1" dirty="0">
              <a:solidFill>
                <a:schemeClr val="bg1"/>
              </a:solidFill>
              <a:latin typeface="+mn-lt"/>
            </a:endParaRPr>
          </a:p>
        </p:txBody>
      </p:sp>
    </p:spTree>
    <p:custDataLst>
      <p:tags r:id="rId1"/>
    </p:custDataLst>
    <p:extLst>
      <p:ext uri="{BB962C8B-B14F-4D97-AF65-F5344CB8AC3E}">
        <p14:creationId xmlns:p14="http://schemas.microsoft.com/office/powerpoint/2010/main" val="18535435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endParaRPr lang="fr-FR" sz="3200" b="1" dirty="0">
              <a:solidFill>
                <a:schemeClr val="bg1"/>
              </a:solidFill>
              <a:latin typeface="+mn-lt"/>
            </a:endParaRPr>
          </a:p>
        </p:txBody>
      </p:sp>
      <p:grpSp>
        <p:nvGrpSpPr>
          <p:cNvPr id="31" name="Group 30">
            <a:extLst>
              <a:ext uri="{FF2B5EF4-FFF2-40B4-BE49-F238E27FC236}">
                <a16:creationId xmlns:a16="http://schemas.microsoft.com/office/drawing/2014/main" id="{716CE1D3-0E42-4FA1-8396-324E2B0F06FA}"/>
              </a:ext>
            </a:extLst>
          </p:cNvPr>
          <p:cNvGrpSpPr/>
          <p:nvPr/>
        </p:nvGrpSpPr>
        <p:grpSpPr>
          <a:xfrm>
            <a:off x="4425937" y="2605217"/>
            <a:ext cx="1099920" cy="1185791"/>
            <a:chOff x="2345635" y="2842974"/>
            <a:chExt cx="1099920" cy="1185791"/>
          </a:xfrm>
        </p:grpSpPr>
        <p:cxnSp>
          <p:nvCxnSpPr>
            <p:cNvPr id="32" name="Straight Connector 31">
              <a:extLst>
                <a:ext uri="{FF2B5EF4-FFF2-40B4-BE49-F238E27FC236}">
                  <a16:creationId xmlns:a16="http://schemas.microsoft.com/office/drawing/2014/main" id="{DEEF6841-9A3B-4EAC-978D-61BAE2D661AE}"/>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4E6FC57-95C7-4987-A373-FF0B19C9169F}"/>
                </a:ext>
              </a:extLst>
            </p:cNvPr>
            <p:cNvSpPr txBox="1"/>
            <p:nvPr/>
          </p:nvSpPr>
          <p:spPr>
            <a:xfrm>
              <a:off x="263872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1</a:t>
              </a:r>
              <a:endParaRPr lang="fr-FR" sz="1600" dirty="0"/>
            </a:p>
          </p:txBody>
        </p:sp>
        <p:sp>
          <p:nvSpPr>
            <p:cNvPr id="34" name="TextBox 33">
              <a:extLst>
                <a:ext uri="{FF2B5EF4-FFF2-40B4-BE49-F238E27FC236}">
                  <a16:creationId xmlns:a16="http://schemas.microsoft.com/office/drawing/2014/main" id="{D010A42E-306B-482F-BA2E-7468D3DA5889}"/>
                </a:ext>
              </a:extLst>
            </p:cNvPr>
            <p:cNvSpPr txBox="1"/>
            <p:nvPr/>
          </p:nvSpPr>
          <p:spPr>
            <a:xfrm>
              <a:off x="2644687" y="3443990"/>
              <a:ext cx="43457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8</a:t>
              </a:r>
              <a:endParaRPr lang="fr-FR" sz="1600" dirty="0"/>
            </a:p>
          </p:txBody>
        </p:sp>
      </p:grpSp>
      <p:sp>
        <p:nvSpPr>
          <p:cNvPr id="35" name="TextBox 34">
            <a:extLst>
              <a:ext uri="{FF2B5EF4-FFF2-40B4-BE49-F238E27FC236}">
                <a16:creationId xmlns:a16="http://schemas.microsoft.com/office/drawing/2014/main" id="{8E976344-80C7-4E5A-8AA6-5B26EE350268}"/>
              </a:ext>
            </a:extLst>
          </p:cNvPr>
          <p:cNvSpPr txBox="1"/>
          <p:nvPr/>
        </p:nvSpPr>
        <p:spPr>
          <a:xfrm>
            <a:off x="6834005" y="2738224"/>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4" name="TextBox 3">
            <a:extLst>
              <a:ext uri="{FF2B5EF4-FFF2-40B4-BE49-F238E27FC236}">
                <a16:creationId xmlns:a16="http://schemas.microsoft.com/office/drawing/2014/main" id="{FF2C845B-F1A0-4E1B-96BF-812B40937CCA}"/>
              </a:ext>
            </a:extLst>
          </p:cNvPr>
          <p:cNvSpPr txBox="1"/>
          <p:nvPr/>
        </p:nvSpPr>
        <p:spPr>
          <a:xfrm>
            <a:off x="2674422" y="2820380"/>
            <a:ext cx="1273105" cy="584775"/>
          </a:xfrm>
          <a:prstGeom prst="rect">
            <a:avLst/>
          </a:prstGeom>
          <a:noFill/>
        </p:spPr>
        <p:txBody>
          <a:bodyPr wrap="none" rtlCol="0">
            <a:spAutoFit/>
          </a:bodyPr>
          <a:lstStyle/>
          <a:p>
            <a:r>
              <a:rPr lang="fr-FR" sz="3200" dirty="0">
                <a:solidFill>
                  <a:schemeClr val="tx1">
                    <a:lumMod val="65000"/>
                    <a:lumOff val="35000"/>
                  </a:schemeClr>
                </a:solidFill>
                <a:latin typeface="+mn-lt"/>
              </a:rPr>
              <a:t>de 56</a:t>
            </a:r>
          </a:p>
        </p:txBody>
      </p:sp>
      <p:grpSp>
        <p:nvGrpSpPr>
          <p:cNvPr id="14" name="Group 13">
            <a:extLst>
              <a:ext uri="{FF2B5EF4-FFF2-40B4-BE49-F238E27FC236}">
                <a16:creationId xmlns:a16="http://schemas.microsoft.com/office/drawing/2014/main" id="{49AD385B-6AF7-4CAD-AB24-E77B11BDE7F4}"/>
              </a:ext>
            </a:extLst>
          </p:cNvPr>
          <p:cNvGrpSpPr/>
          <p:nvPr/>
        </p:nvGrpSpPr>
        <p:grpSpPr>
          <a:xfrm>
            <a:off x="1464041" y="2613338"/>
            <a:ext cx="1099920" cy="1185791"/>
            <a:chOff x="2345635" y="2842974"/>
            <a:chExt cx="1099920" cy="1185791"/>
          </a:xfrm>
        </p:grpSpPr>
        <p:cxnSp>
          <p:nvCxnSpPr>
            <p:cNvPr id="15" name="Straight Connector 14">
              <a:extLst>
                <a:ext uri="{FF2B5EF4-FFF2-40B4-BE49-F238E27FC236}">
                  <a16:creationId xmlns:a16="http://schemas.microsoft.com/office/drawing/2014/main" id="{C3579CC1-4CB3-4721-9241-6388E5C7DD1D}"/>
                </a:ext>
              </a:extLst>
            </p:cNvPr>
            <p:cNvCxnSpPr/>
            <p:nvPr/>
          </p:nvCxnSpPr>
          <p:spPr>
            <a:xfrm>
              <a:off x="23456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BA171D0-F1EC-41C2-AE83-0BA2E2B8F4C7}"/>
                </a:ext>
              </a:extLst>
            </p:cNvPr>
            <p:cNvSpPr txBox="1"/>
            <p:nvPr/>
          </p:nvSpPr>
          <p:spPr>
            <a:xfrm>
              <a:off x="2638727" y="2842974"/>
              <a:ext cx="398804" cy="584775"/>
            </a:xfrm>
            <a:prstGeom prst="rect">
              <a:avLst/>
            </a:prstGeom>
            <a:noFill/>
          </p:spPr>
          <p:txBody>
            <a:bodyPr wrap="square">
              <a:spAutoFit/>
            </a:bodyPr>
            <a:lstStyle/>
            <a:p>
              <a:r>
                <a:rPr lang="en-US" sz="3200" dirty="0">
                  <a:solidFill>
                    <a:prstClr val="black">
                      <a:lumMod val="65000"/>
                      <a:lumOff val="35000"/>
                    </a:prstClr>
                  </a:solidFill>
                  <a:latin typeface="Comic Sans MS"/>
                  <a:cs typeface="Arial" panose="020B0604020202020204" pitchFamily="34" charset="0"/>
                </a:rPr>
                <a:t>5</a:t>
              </a:r>
              <a:endParaRPr lang="fr-FR" sz="1600" dirty="0"/>
            </a:p>
          </p:txBody>
        </p:sp>
        <p:sp>
          <p:nvSpPr>
            <p:cNvPr id="17" name="TextBox 16">
              <a:extLst>
                <a:ext uri="{FF2B5EF4-FFF2-40B4-BE49-F238E27FC236}">
                  <a16:creationId xmlns:a16="http://schemas.microsoft.com/office/drawing/2014/main" id="{21937E94-FAA4-4EDB-8660-1A8D45923332}"/>
                </a:ext>
              </a:extLst>
            </p:cNvPr>
            <p:cNvSpPr txBox="1"/>
            <p:nvPr/>
          </p:nvSpPr>
          <p:spPr>
            <a:xfrm>
              <a:off x="2644687" y="3443990"/>
              <a:ext cx="434574" cy="584775"/>
            </a:xfrm>
            <a:prstGeom prst="rect">
              <a:avLst/>
            </a:prstGeom>
            <a:noFill/>
          </p:spPr>
          <p:txBody>
            <a:bodyPr wrap="square">
              <a:spAutoFit/>
            </a:bodyPr>
            <a:lstStyle/>
            <a:p>
              <a:r>
                <a:rPr kumimoji="0" lang="en-US" sz="3200" b="0"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8</a:t>
              </a:r>
              <a:endParaRPr lang="fr-FR" sz="1600" dirty="0"/>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C9302999-AC44-4B76-B198-D2192460B107}"/>
                  </a:ext>
                </a:extLst>
              </p:cNvPr>
              <p:cNvSpPr txBox="1"/>
              <p:nvPr/>
            </p:nvSpPr>
            <p:spPr>
              <a:xfrm>
                <a:off x="3806837" y="2782669"/>
                <a:ext cx="667170"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fr-FR" sz="3600" i="1" dirty="0" smtClean="0">
                          <a:solidFill>
                            <a:schemeClr val="tx1">
                              <a:lumMod val="65000"/>
                              <a:lumOff val="35000"/>
                            </a:schemeClr>
                          </a:solidFill>
                          <a:latin typeface="Cambria Math" panose="02040503050406030204" pitchFamily="18" charset="0"/>
                        </a:rPr>
                        <m:t>−</m:t>
                      </m:r>
                    </m:oMath>
                  </m:oMathPara>
                </a14:m>
                <a:endParaRPr lang="fr-FR" sz="36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C9302999-AC44-4B76-B198-D2192460B107}"/>
                  </a:ext>
                </a:extLst>
              </p:cNvPr>
              <p:cNvSpPr txBox="1">
                <a:spLocks noRot="1" noChangeAspect="1" noMove="1" noResize="1" noEditPoints="1" noAdjustHandles="1" noChangeArrowheads="1" noChangeShapeType="1" noTextEdit="1"/>
              </p:cNvSpPr>
              <p:nvPr/>
            </p:nvSpPr>
            <p:spPr>
              <a:xfrm>
                <a:off x="3806837" y="2782669"/>
                <a:ext cx="667170" cy="646331"/>
              </a:xfrm>
              <a:prstGeom prst="rect">
                <a:avLst/>
              </a:prstGeom>
              <a:blipFill>
                <a:blip r:embed="rId4"/>
                <a:stretch>
                  <a:fillRect/>
                </a:stretch>
              </a:blipFill>
            </p:spPr>
            <p:txBody>
              <a:bodyPr/>
              <a:lstStyle/>
              <a:p>
                <a:r>
                  <a:rPr lang="fr-FR">
                    <a:noFill/>
                  </a:rPr>
                  <a:t> </a:t>
                </a:r>
              </a:p>
            </p:txBody>
          </p:sp>
        </mc:Fallback>
      </mc:AlternateContent>
      <p:sp>
        <p:nvSpPr>
          <p:cNvPr id="19" name="TextBox 18">
            <a:extLst>
              <a:ext uri="{FF2B5EF4-FFF2-40B4-BE49-F238E27FC236}">
                <a16:creationId xmlns:a16="http://schemas.microsoft.com/office/drawing/2014/main" id="{7C4F6309-CAE7-4DF9-84E9-80CCB4338D8B}"/>
              </a:ext>
            </a:extLst>
          </p:cNvPr>
          <p:cNvSpPr txBox="1"/>
          <p:nvPr/>
        </p:nvSpPr>
        <p:spPr>
          <a:xfrm>
            <a:off x="5600975" y="2813437"/>
            <a:ext cx="1273105" cy="584775"/>
          </a:xfrm>
          <a:prstGeom prst="rect">
            <a:avLst/>
          </a:prstGeom>
          <a:noFill/>
        </p:spPr>
        <p:txBody>
          <a:bodyPr wrap="none" rtlCol="0">
            <a:spAutoFit/>
          </a:bodyPr>
          <a:lstStyle/>
          <a:p>
            <a:r>
              <a:rPr lang="fr-FR" sz="3200" dirty="0">
                <a:solidFill>
                  <a:schemeClr val="tx1">
                    <a:lumMod val="65000"/>
                    <a:lumOff val="35000"/>
                  </a:schemeClr>
                </a:solidFill>
                <a:latin typeface="+mn-lt"/>
              </a:rPr>
              <a:t>de 56</a:t>
            </a:r>
          </a:p>
        </p:txBody>
      </p:sp>
      <p:sp>
        <p:nvSpPr>
          <p:cNvPr id="20" name="Rectangle: Rounded Corners 19">
            <a:extLst>
              <a:ext uri="{FF2B5EF4-FFF2-40B4-BE49-F238E27FC236}">
                <a16:creationId xmlns:a16="http://schemas.microsoft.com/office/drawing/2014/main" id="{1EE256F9-8B95-4B70-AE38-13603C726BCC}"/>
              </a:ext>
            </a:extLst>
          </p:cNvPr>
          <p:cNvSpPr/>
          <p:nvPr/>
        </p:nvSpPr>
        <p:spPr>
          <a:xfrm>
            <a:off x="7317147" y="273822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TextBox 20">
            <a:extLst>
              <a:ext uri="{FF2B5EF4-FFF2-40B4-BE49-F238E27FC236}">
                <a16:creationId xmlns:a16="http://schemas.microsoft.com/office/drawing/2014/main" id="{B519C904-6870-4309-A123-5C41DC9C73EE}"/>
              </a:ext>
            </a:extLst>
          </p:cNvPr>
          <p:cNvSpPr txBox="1"/>
          <p:nvPr/>
        </p:nvSpPr>
        <p:spPr>
          <a:xfrm>
            <a:off x="8186704" y="2738223"/>
            <a:ext cx="377026"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22" name="Rectangle: Rounded Corners 21">
            <a:extLst>
              <a:ext uri="{FF2B5EF4-FFF2-40B4-BE49-F238E27FC236}">
                <a16:creationId xmlns:a16="http://schemas.microsoft.com/office/drawing/2014/main" id="{B790267F-937A-4F10-8B30-121814BBB0D0}"/>
              </a:ext>
            </a:extLst>
          </p:cNvPr>
          <p:cNvSpPr/>
          <p:nvPr/>
        </p:nvSpPr>
        <p:spPr>
          <a:xfrm>
            <a:off x="8613599" y="273822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3" name="TextBox 22">
            <a:extLst>
              <a:ext uri="{FF2B5EF4-FFF2-40B4-BE49-F238E27FC236}">
                <a16:creationId xmlns:a16="http://schemas.microsoft.com/office/drawing/2014/main" id="{5D29C526-F180-4EED-BFC9-6B4A19B6B156}"/>
              </a:ext>
            </a:extLst>
          </p:cNvPr>
          <p:cNvSpPr txBox="1"/>
          <p:nvPr/>
        </p:nvSpPr>
        <p:spPr>
          <a:xfrm>
            <a:off x="6834005" y="3799129"/>
            <a:ext cx="420308" cy="646331"/>
          </a:xfrm>
          <a:prstGeom prst="rect">
            <a:avLst/>
          </a:prstGeom>
          <a:noFill/>
        </p:spPr>
        <p:txBody>
          <a:bodyPr wrap="none" rtlCol="0">
            <a:spAutoFit/>
          </a:bodyPr>
          <a:lstStyle/>
          <a:p>
            <a:r>
              <a:rPr lang="fr-FR" sz="3600" dirty="0">
                <a:solidFill>
                  <a:schemeClr val="tx1">
                    <a:lumMod val="65000"/>
                    <a:lumOff val="35000"/>
                  </a:schemeClr>
                </a:solidFill>
                <a:latin typeface="+mj-lt"/>
              </a:rPr>
              <a:t>=</a:t>
            </a:r>
          </a:p>
        </p:txBody>
      </p:sp>
      <p:sp>
        <p:nvSpPr>
          <p:cNvPr id="24" name="Rectangle: Rounded Corners 23">
            <a:extLst>
              <a:ext uri="{FF2B5EF4-FFF2-40B4-BE49-F238E27FC236}">
                <a16:creationId xmlns:a16="http://schemas.microsoft.com/office/drawing/2014/main" id="{F9A4F271-2E3C-424F-8EE4-4DE7CA71C66F}"/>
              </a:ext>
            </a:extLst>
          </p:cNvPr>
          <p:cNvSpPr/>
          <p:nvPr/>
        </p:nvSpPr>
        <p:spPr>
          <a:xfrm>
            <a:off x="7317147" y="3786737"/>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5" name="Rectangle: Rounded Corners 24">
            <a:extLst>
              <a:ext uri="{FF2B5EF4-FFF2-40B4-BE49-F238E27FC236}">
                <a16:creationId xmlns:a16="http://schemas.microsoft.com/office/drawing/2014/main" id="{4B14649B-56B6-E87D-7030-750E3926DCEC}"/>
              </a:ext>
            </a:extLst>
          </p:cNvPr>
          <p:cNvSpPr/>
          <p:nvPr/>
        </p:nvSpPr>
        <p:spPr>
          <a:xfrm>
            <a:off x="7328577" y="2747106"/>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35</a:t>
            </a:r>
          </a:p>
        </p:txBody>
      </p:sp>
      <p:sp>
        <p:nvSpPr>
          <p:cNvPr id="26" name="Rectangle: Rounded Corners 25">
            <a:extLst>
              <a:ext uri="{FF2B5EF4-FFF2-40B4-BE49-F238E27FC236}">
                <a16:creationId xmlns:a16="http://schemas.microsoft.com/office/drawing/2014/main" id="{245787C0-F682-A801-DB5B-7F9D8B64AD33}"/>
              </a:ext>
            </a:extLst>
          </p:cNvPr>
          <p:cNvSpPr/>
          <p:nvPr/>
        </p:nvSpPr>
        <p:spPr>
          <a:xfrm>
            <a:off x="8625029" y="2747106"/>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7</a:t>
            </a:r>
          </a:p>
        </p:txBody>
      </p:sp>
      <p:sp>
        <p:nvSpPr>
          <p:cNvPr id="27" name="Rectangle: Rounded Corners 26">
            <a:extLst>
              <a:ext uri="{FF2B5EF4-FFF2-40B4-BE49-F238E27FC236}">
                <a16:creationId xmlns:a16="http://schemas.microsoft.com/office/drawing/2014/main" id="{A8D82941-3501-DA70-00F0-596569CB48C4}"/>
              </a:ext>
            </a:extLst>
          </p:cNvPr>
          <p:cNvSpPr/>
          <p:nvPr/>
        </p:nvSpPr>
        <p:spPr>
          <a:xfrm>
            <a:off x="7317147" y="3789285"/>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28</a:t>
            </a:r>
          </a:p>
        </p:txBody>
      </p:sp>
    </p:spTree>
    <p:custDataLst>
      <p:tags r:id="rId1"/>
    </p:custDataLst>
    <p:extLst>
      <p:ext uri="{BB962C8B-B14F-4D97-AF65-F5344CB8AC3E}">
        <p14:creationId xmlns:p14="http://schemas.microsoft.com/office/powerpoint/2010/main" val="15032385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a:t>
            </a:r>
            <a:r>
              <a:rPr lang="en-US" sz="3200" b="1" dirty="0">
                <a:solidFill>
                  <a:schemeClr val="bg1"/>
                </a:solidFill>
                <a:latin typeface="Comic Sans MS"/>
                <a:sym typeface="Comic Sans MS"/>
              </a:rPr>
              <a:t> </a:t>
            </a:r>
          </a:p>
        </p:txBody>
      </p:sp>
      <p:pic>
        <p:nvPicPr>
          <p:cNvPr id="8" name="Picture 7">
            <a:extLst>
              <a:ext uri="{FF2B5EF4-FFF2-40B4-BE49-F238E27FC236}">
                <a16:creationId xmlns:a16="http://schemas.microsoft.com/office/drawing/2014/main" id="{D0E56C9F-F218-4242-B3C3-DE9E5D0BCC02}"/>
              </a:ext>
            </a:extLst>
          </p:cNvPr>
          <p:cNvPicPr/>
          <p:nvPr/>
        </p:nvPicPr>
        <p:blipFill>
          <a:blip r:embed="rId4" cstate="screen">
            <a:extLst>
              <a:ext uri="{28A0092B-C50C-407E-A947-70E740481C1C}">
                <a14:useLocalDpi xmlns:a14="http://schemas.microsoft.com/office/drawing/2010/main"/>
              </a:ext>
            </a:extLst>
          </a:blip>
          <a:srcRect/>
          <a:stretch/>
        </p:blipFill>
        <p:spPr>
          <a:xfrm>
            <a:off x="8188961" y="2129390"/>
            <a:ext cx="3228997" cy="2198223"/>
          </a:xfrm>
          <a:prstGeom prst="rect">
            <a:avLst/>
          </a:prstGeom>
        </p:spPr>
      </p:pic>
      <p:grpSp>
        <p:nvGrpSpPr>
          <p:cNvPr id="11" name="Group 10">
            <a:extLst>
              <a:ext uri="{FF2B5EF4-FFF2-40B4-BE49-F238E27FC236}">
                <a16:creationId xmlns:a16="http://schemas.microsoft.com/office/drawing/2014/main" id="{3213F2EE-0450-4ED2-B501-D7B60C2A5823}"/>
              </a:ext>
            </a:extLst>
          </p:cNvPr>
          <p:cNvGrpSpPr/>
          <p:nvPr/>
        </p:nvGrpSpPr>
        <p:grpSpPr>
          <a:xfrm>
            <a:off x="6798616" y="5299967"/>
            <a:ext cx="1390345"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F294061-1C4A-E9C4-22ED-A20E4706E117}"/>
                  </a:ext>
                </a:extLst>
              </p:cNvPr>
              <p:cNvSpPr txBox="1"/>
              <p:nvPr/>
            </p:nvSpPr>
            <p:spPr>
              <a:xfrm>
                <a:off x="1" y="1388534"/>
                <a:ext cx="7573108" cy="3977307"/>
              </a:xfrm>
              <a:prstGeom prst="rect">
                <a:avLst/>
              </a:prstGeom>
              <a:noFill/>
            </p:spPr>
            <p:txBody>
              <a:bodyPr wrap="square">
                <a:spAutoFit/>
              </a:bodyPr>
              <a:lstStyle/>
              <a:p>
                <a:pPr marL="457200" marR="0">
                  <a:lnSpc>
                    <a:spcPct val="107000"/>
                  </a:lnSpc>
                  <a:spcBef>
                    <a:spcPts val="0"/>
                  </a:spcBef>
                  <a:spcAft>
                    <a:spcPts val="800"/>
                  </a:spcAft>
                </a:pPr>
                <a:r>
                  <a:rPr lang="fr-FR" sz="2800" dirty="0">
                    <a:solidFill>
                      <a:schemeClr val="tx1">
                        <a:lumMod val="65000"/>
                        <a:lumOff val="35000"/>
                      </a:schemeClr>
                    </a:solidFill>
                    <a:effectLst/>
                    <a:latin typeface="+mn-lt"/>
                    <a:ea typeface="Calibri" panose="020F0502020204030204" pitchFamily="34" charset="0"/>
                    <a:cs typeface="Arial" panose="020B0604020202020204" pitchFamily="34" charset="0"/>
                  </a:rPr>
                  <a:t>Dans une classe, </a:t>
                </a:r>
                <a14:m>
                  <m:oMath xmlns:m="http://schemas.openxmlformats.org/officeDocument/2006/math">
                    <m:f>
                      <m:fPr>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1</m:t>
                        </m:r>
                      </m:num>
                      <m:den>
                        <m: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fr-FR" sz="2800" dirty="0">
                    <a:solidFill>
                      <a:schemeClr val="tx1">
                        <a:lumMod val="65000"/>
                        <a:lumOff val="35000"/>
                      </a:schemeClr>
                    </a:solidFill>
                    <a:effectLst/>
                    <a:latin typeface="+mn-lt"/>
                    <a:ea typeface="Calibri" panose="020F0502020204030204" pitchFamily="34" charset="0"/>
                    <a:cs typeface="Arial" panose="020B0604020202020204" pitchFamily="34" charset="0"/>
                  </a:rPr>
                  <a:t> des élèves considèrent  les mathématiques leur matière préférée, les </a:t>
                </a:r>
                <a14:m>
                  <m:oMath xmlns:m="http://schemas.openxmlformats.org/officeDocument/2006/math">
                    <m:f>
                      <m:fPr>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2</m:t>
                        </m:r>
                      </m:num>
                      <m:den>
                        <m: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fr-FR" sz="2800" dirty="0">
                    <a:solidFill>
                      <a:schemeClr val="tx1">
                        <a:lumMod val="65000"/>
                        <a:lumOff val="35000"/>
                      </a:schemeClr>
                    </a:solidFill>
                    <a:effectLst/>
                    <a:latin typeface="+mn-lt"/>
                    <a:ea typeface="Calibri" panose="020F0502020204030204" pitchFamily="34" charset="0"/>
                    <a:cs typeface="Arial" panose="020B0604020202020204" pitchFamily="34" charset="0"/>
                  </a:rPr>
                  <a:t> considèrent l’anglais leur matière préférée, et les </a:t>
                </a:r>
                <a14:m>
                  <m:oMath xmlns:m="http://schemas.openxmlformats.org/officeDocument/2006/math">
                    <m:f>
                      <m:fPr>
                        <m:ctrlP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ctrlPr>
                      </m:fPr>
                      <m:num>
                        <m: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2</m:t>
                        </m:r>
                      </m:num>
                      <m:den>
                        <m:r>
                          <a:rPr lang="fr-FR" sz="2800" i="1" smtClean="0">
                            <a:solidFill>
                              <a:schemeClr val="tx1">
                                <a:lumMod val="65000"/>
                                <a:lumOff val="35000"/>
                              </a:schemeClr>
                            </a:solidFill>
                            <a:effectLst/>
                            <a:latin typeface="Cambria Math" panose="02040503050406030204" pitchFamily="18" charset="0"/>
                            <a:ea typeface="Calibri" panose="020F0502020204030204" pitchFamily="34" charset="0"/>
                            <a:cs typeface="Arial" panose="020B0604020202020204" pitchFamily="34" charset="0"/>
                          </a:rPr>
                          <m:t>5</m:t>
                        </m:r>
                      </m:den>
                    </m:f>
                  </m:oMath>
                </a14:m>
                <a:r>
                  <a:rPr lang="fr-FR" sz="2800" dirty="0">
                    <a:solidFill>
                      <a:schemeClr val="tx1">
                        <a:lumMod val="65000"/>
                        <a:lumOff val="35000"/>
                      </a:schemeClr>
                    </a:solidFill>
                    <a:effectLst/>
                    <a:latin typeface="+mn-lt"/>
                    <a:ea typeface="Calibri" panose="020F0502020204030204" pitchFamily="34" charset="0"/>
                    <a:cs typeface="Arial" panose="020B0604020202020204" pitchFamily="34" charset="0"/>
                  </a:rPr>
                  <a:t> préfèrent les sciences. </a:t>
                </a:r>
              </a:p>
              <a:p>
                <a:pPr marL="457200" marR="0">
                  <a:lnSpc>
                    <a:spcPct val="107000"/>
                  </a:lnSpc>
                  <a:spcBef>
                    <a:spcPts val="0"/>
                  </a:spcBef>
                  <a:spcAft>
                    <a:spcPts val="800"/>
                  </a:spcAft>
                </a:pPr>
                <a:r>
                  <a:rPr lang="fr-FR" sz="2800" dirty="0">
                    <a:solidFill>
                      <a:schemeClr val="tx1">
                        <a:lumMod val="65000"/>
                        <a:lumOff val="35000"/>
                      </a:schemeClr>
                    </a:solidFill>
                    <a:effectLst/>
                    <a:latin typeface="+mn-lt"/>
                    <a:ea typeface="Calibri" panose="020F0502020204030204" pitchFamily="34" charset="0"/>
                    <a:cs typeface="Arial" panose="020B0604020202020204" pitchFamily="34" charset="0"/>
                  </a:rPr>
                  <a:t>Quelle fraction des élèves ne considèrent pas les mathématiques comme leur matière préférée ? </a:t>
                </a:r>
                <a:endParaRPr lang="fr-FR" sz="2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1F294061-1C4A-E9C4-22ED-A20E4706E117}"/>
                  </a:ext>
                </a:extLst>
              </p:cNvPr>
              <p:cNvSpPr txBox="1">
                <a:spLocks noRot="1" noChangeAspect="1" noMove="1" noResize="1" noEditPoints="1" noAdjustHandles="1" noChangeArrowheads="1" noChangeShapeType="1" noTextEdit="1"/>
              </p:cNvSpPr>
              <p:nvPr/>
            </p:nvSpPr>
            <p:spPr>
              <a:xfrm>
                <a:off x="1" y="1388534"/>
                <a:ext cx="7573108" cy="3977307"/>
              </a:xfrm>
              <a:prstGeom prst="rect">
                <a:avLst/>
              </a:prstGeom>
              <a:blipFill>
                <a:blip r:embed="rId5"/>
                <a:stretch>
                  <a:fillRect r="-2899" b="-3528"/>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8055393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85D4DF0-CE9C-4A3F-B091-536C47AB82C5}"/>
                  </a:ext>
                </a:extLst>
              </p:cNvPr>
              <p:cNvSpPr txBox="1"/>
              <p:nvPr/>
            </p:nvSpPr>
            <p:spPr>
              <a:xfrm>
                <a:off x="0" y="1388535"/>
                <a:ext cx="7578385" cy="3977307"/>
              </a:xfrm>
              <a:prstGeom prst="rect">
                <a:avLst/>
              </a:prstGeom>
              <a:noFill/>
            </p:spPr>
            <p:txBody>
              <a:bodyPr wrap="square">
                <a:spAutoFit/>
              </a:bodyPr>
              <a:lstStyle/>
              <a:p>
                <a:pPr marL="457200">
                  <a:lnSpc>
                    <a:spcPct val="107000"/>
                  </a:lnSpc>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Dans une classe,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1</m:t>
                        </m:r>
                      </m:num>
                      <m:den>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5</m:t>
                        </m:r>
                      </m:den>
                    </m:f>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des élèves considèrent  les mathématiques leur matière préférée, les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2</m:t>
                        </m:r>
                      </m:num>
                      <m:den>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5</m:t>
                        </m:r>
                      </m:den>
                    </m:f>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considèrent l’anglais leur matière préférée, et les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2</m:t>
                        </m:r>
                      </m:num>
                      <m:den>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5</m:t>
                        </m:r>
                      </m:den>
                    </m:f>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préfèrent les sciences. </a:t>
                </a:r>
              </a:p>
              <a:p>
                <a:pPr marL="457200">
                  <a:lnSpc>
                    <a:spcPct val="107000"/>
                  </a:lnSpc>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Quelle fraction des élèves ne considèrent pas les mathématiques comme leur matière préférée ? </a:t>
                </a:r>
                <a:endParaRPr lang="fr-FR" sz="2400" dirty="0">
                  <a:solidFill>
                    <a:schemeClr val="tx1">
                      <a:lumMod val="65000"/>
                      <a:lumOff val="35000"/>
                    </a:schemeClr>
                  </a:solidFill>
                  <a:latin typeface="+mj-lt"/>
                  <a:ea typeface="Calibri" panose="020F050202020403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485D4DF0-CE9C-4A3F-B091-536C47AB82C5}"/>
                  </a:ext>
                </a:extLst>
              </p:cNvPr>
              <p:cNvSpPr txBox="1">
                <a:spLocks noRot="1" noChangeAspect="1" noMove="1" noResize="1" noEditPoints="1" noAdjustHandles="1" noChangeArrowheads="1" noChangeShapeType="1" noTextEdit="1"/>
              </p:cNvSpPr>
              <p:nvPr/>
            </p:nvSpPr>
            <p:spPr>
              <a:xfrm>
                <a:off x="0" y="1388535"/>
                <a:ext cx="7578385" cy="3977307"/>
              </a:xfrm>
              <a:prstGeom prst="rect">
                <a:avLst/>
              </a:prstGeom>
              <a:blipFill>
                <a:blip r:embed="rId4"/>
                <a:stretch>
                  <a:fillRect r="-2735" b="-4294"/>
                </a:stretch>
              </a:blipFill>
            </p:spPr>
            <p:txBody>
              <a:bodyPr/>
              <a:lstStyle/>
              <a:p>
                <a:r>
                  <a:rPr lang="fr-FR">
                    <a:noFill/>
                  </a:rPr>
                  <a:t> </a:t>
                </a:r>
              </a:p>
            </p:txBody>
          </p:sp>
        </mc:Fallback>
      </mc:AlternateContent>
      <p:grpSp>
        <p:nvGrpSpPr>
          <p:cNvPr id="11" name="Group 10">
            <a:extLst>
              <a:ext uri="{FF2B5EF4-FFF2-40B4-BE49-F238E27FC236}">
                <a16:creationId xmlns:a16="http://schemas.microsoft.com/office/drawing/2014/main" id="{3213F2EE-0450-4ED2-B501-D7B60C2A5823}"/>
              </a:ext>
            </a:extLst>
          </p:cNvPr>
          <p:cNvGrpSpPr/>
          <p:nvPr/>
        </p:nvGrpSpPr>
        <p:grpSpPr>
          <a:xfrm>
            <a:off x="6675132" y="5176911"/>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4</a:t>
              </a: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5</a:t>
              </a:r>
            </a:p>
          </p:txBody>
        </p:sp>
      </p:grpSp>
      <p:pic>
        <p:nvPicPr>
          <p:cNvPr id="8" name="Picture 7">
            <a:extLst>
              <a:ext uri="{FF2B5EF4-FFF2-40B4-BE49-F238E27FC236}">
                <a16:creationId xmlns:a16="http://schemas.microsoft.com/office/drawing/2014/main" id="{06CE4605-6617-A857-E6BB-E9B9B3186910}"/>
              </a:ext>
            </a:extLst>
          </p:cNvPr>
          <p:cNvPicPr/>
          <p:nvPr/>
        </p:nvPicPr>
        <p:blipFill>
          <a:blip r:embed="rId5">
            <a:extLst>
              <a:ext uri="{28A0092B-C50C-407E-A947-70E740481C1C}">
                <a14:useLocalDpi xmlns:a14="http://schemas.microsoft.com/office/drawing/2010/main" val="0"/>
              </a:ext>
            </a:extLst>
          </a:blip>
          <a:stretch>
            <a:fillRect/>
          </a:stretch>
        </p:blipFill>
        <p:spPr>
          <a:xfrm>
            <a:off x="8439082" y="1925452"/>
            <a:ext cx="2378173" cy="2642414"/>
          </a:xfrm>
          <a:prstGeom prst="rect">
            <a:avLst/>
          </a:prstGeom>
        </p:spPr>
      </p:pic>
    </p:spTree>
    <p:custDataLst>
      <p:tags r:id="rId1"/>
    </p:custDataLst>
    <p:extLst>
      <p:ext uri="{BB962C8B-B14F-4D97-AF65-F5344CB8AC3E}">
        <p14:creationId xmlns:p14="http://schemas.microsoft.com/office/powerpoint/2010/main" val="1886220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a:t>
            </a:r>
            <a:r>
              <a:rPr lang="en-US" sz="3200" b="1" dirty="0">
                <a:solidFill>
                  <a:schemeClr val="bg1"/>
                </a:solidFill>
                <a:latin typeface="Comic Sans MS"/>
                <a:sym typeface="Comic Sans MS"/>
              </a:rPr>
              <a:t> </a:t>
            </a:r>
          </a:p>
        </p:txBody>
      </p:sp>
      <p:grpSp>
        <p:nvGrpSpPr>
          <p:cNvPr id="11" name="Group 10">
            <a:extLst>
              <a:ext uri="{FF2B5EF4-FFF2-40B4-BE49-F238E27FC236}">
                <a16:creationId xmlns:a16="http://schemas.microsoft.com/office/drawing/2014/main" id="{3213F2EE-0450-4ED2-B501-D7B60C2A5823}"/>
              </a:ext>
            </a:extLst>
          </p:cNvPr>
          <p:cNvGrpSpPr/>
          <p:nvPr/>
        </p:nvGrpSpPr>
        <p:grpSpPr>
          <a:xfrm>
            <a:off x="4834032" y="3684315"/>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pic>
        <p:nvPicPr>
          <p:cNvPr id="9" name="Picture 8">
            <a:extLst>
              <a:ext uri="{FF2B5EF4-FFF2-40B4-BE49-F238E27FC236}">
                <a16:creationId xmlns:a16="http://schemas.microsoft.com/office/drawing/2014/main" id="{B8F2A2DB-7291-48F9-94A0-12914EC1C19E}"/>
              </a:ext>
            </a:extLst>
          </p:cNvPr>
          <p:cNvPicPr/>
          <p:nvPr/>
        </p:nvPicPr>
        <p:blipFill>
          <a:blip r:embed="rId4"/>
          <a:srcRect/>
          <a:stretch/>
        </p:blipFill>
        <p:spPr>
          <a:xfrm flipH="1">
            <a:off x="8398633" y="1836767"/>
            <a:ext cx="2354248" cy="3695096"/>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0FB36CD-3B55-B7F8-33EB-7426DDB4E936}"/>
                  </a:ext>
                </a:extLst>
              </p:cNvPr>
              <p:cNvSpPr txBox="1"/>
              <p:nvPr/>
            </p:nvSpPr>
            <p:spPr>
              <a:xfrm>
                <a:off x="4175" y="1404737"/>
                <a:ext cx="7578385" cy="1665071"/>
              </a:xfrm>
              <a:prstGeom prst="rect">
                <a:avLst/>
              </a:prstGeom>
              <a:noFill/>
            </p:spPr>
            <p:txBody>
              <a:bodyPr wrap="square">
                <a:spAutoFit/>
              </a:bodyPr>
              <a:lstStyle/>
              <a:p>
                <a:pPr marL="457200">
                  <a:lnSpc>
                    <a:spcPct val="107000"/>
                  </a:lnSpc>
                  <a:spcAft>
                    <a:spcPts val="800"/>
                  </a:spcAft>
                </a:pPr>
                <a:r>
                  <a:rPr lang="fr-FR" sz="2800" dirty="0">
                    <a:solidFill>
                      <a:schemeClr val="tx1">
                        <a:lumMod val="65000"/>
                        <a:lumOff val="35000"/>
                      </a:schemeClr>
                    </a:solidFill>
                    <a:latin typeface="+mn-lt"/>
                    <a:ea typeface="Calibri" panose="020F0502020204030204" pitchFamily="34" charset="0"/>
                    <a:cs typeface="Arial" panose="020B0604020202020204" pitchFamily="34" charset="0"/>
                  </a:rPr>
                  <a:t>Joan a bu les </a:t>
                </a:r>
                <a14:m>
                  <m:oMath xmlns:m="http://schemas.openxmlformats.org/officeDocument/2006/math">
                    <m:f>
                      <m:fPr>
                        <m:ctrlPr>
                          <a:rPr lang="fr-FR" sz="2800" i="1"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fr-FR" sz="2800" i="1"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4</m:t>
                        </m:r>
                      </m:num>
                      <m:den>
                        <m:r>
                          <a:rPr lang="fr-FR" sz="2800" i="1" smtClean="0">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7</m:t>
                        </m:r>
                      </m:den>
                    </m:f>
                  </m:oMath>
                </a14:m>
                <a:r>
                  <a:rPr lang="fr-FR" sz="2800" dirty="0">
                    <a:solidFill>
                      <a:schemeClr val="tx1">
                        <a:lumMod val="65000"/>
                        <a:lumOff val="35000"/>
                      </a:schemeClr>
                    </a:solidFill>
                    <a:latin typeface="+mn-lt"/>
                    <a:ea typeface="Calibri" panose="020F0502020204030204" pitchFamily="34" charset="0"/>
                    <a:cs typeface="Arial" panose="020B0604020202020204" pitchFamily="34" charset="0"/>
                  </a:rPr>
                  <a:t> d’une canette de jus. Quelle fraction de jus reste-t-il dans la canette ?</a:t>
                </a:r>
                <a:endParaRPr lang="fr-FR" sz="2400"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30FB36CD-3B55-B7F8-33EB-7426DDB4E936}"/>
                  </a:ext>
                </a:extLst>
              </p:cNvPr>
              <p:cNvSpPr txBox="1">
                <a:spLocks noRot="1" noChangeAspect="1" noMove="1" noResize="1" noEditPoints="1" noAdjustHandles="1" noChangeArrowheads="1" noChangeShapeType="1" noTextEdit="1"/>
              </p:cNvSpPr>
              <p:nvPr/>
            </p:nvSpPr>
            <p:spPr>
              <a:xfrm>
                <a:off x="4175" y="1404737"/>
                <a:ext cx="7578385" cy="1665071"/>
              </a:xfrm>
              <a:prstGeom prst="rect">
                <a:avLst/>
              </a:prstGeom>
              <a:blipFill>
                <a:blip r:embed="rId5"/>
                <a:stretch>
                  <a:fillRect b="-7664"/>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12970532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85D4DF0-CE9C-4A3F-B091-536C47AB82C5}"/>
                  </a:ext>
                </a:extLst>
              </p:cNvPr>
              <p:cNvSpPr txBox="1"/>
              <p:nvPr/>
            </p:nvSpPr>
            <p:spPr>
              <a:xfrm>
                <a:off x="4175" y="1404737"/>
                <a:ext cx="7578385" cy="1665071"/>
              </a:xfrm>
              <a:prstGeom prst="rect">
                <a:avLst/>
              </a:prstGeom>
              <a:noFill/>
            </p:spPr>
            <p:txBody>
              <a:bodyPr wrap="square">
                <a:spAutoFit/>
              </a:bodyPr>
              <a:lstStyle/>
              <a:p>
                <a:pPr marL="457200">
                  <a:lnSpc>
                    <a:spcPct val="107000"/>
                  </a:lnSpc>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Joan a bu les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ctrlPr>
                      </m:fPr>
                      <m:num>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4</m:t>
                        </m:r>
                      </m:num>
                      <m:den>
                        <m:r>
                          <a:rPr lang="fr-FR" sz="2800" i="1">
                            <a:solidFill>
                              <a:schemeClr val="tx1">
                                <a:lumMod val="65000"/>
                                <a:lumOff val="35000"/>
                              </a:schemeClr>
                            </a:solidFill>
                            <a:latin typeface="Cambria Math" panose="02040503050406030204" pitchFamily="18" charset="0"/>
                            <a:ea typeface="Calibri" panose="020F0502020204030204" pitchFamily="34" charset="0"/>
                            <a:cs typeface="Arial" panose="020B0604020202020204" pitchFamily="34" charset="0"/>
                          </a:rPr>
                          <m:t>7</m:t>
                        </m:r>
                      </m:den>
                    </m:f>
                  </m:oMath>
                </a14:m>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 d’une canette de jus. Quelle fraction de jus reste-t-il dans la canette ?</a:t>
                </a:r>
                <a:endParaRPr lang="fr-FR" sz="2400" dirty="0">
                  <a:solidFill>
                    <a:schemeClr val="tx1">
                      <a:lumMod val="65000"/>
                      <a:lumOff val="35000"/>
                    </a:schemeClr>
                  </a:solidFill>
                  <a:latin typeface="+mj-lt"/>
                  <a:ea typeface="Calibri" panose="020F050202020403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485D4DF0-CE9C-4A3F-B091-536C47AB82C5}"/>
                  </a:ext>
                </a:extLst>
              </p:cNvPr>
              <p:cNvSpPr txBox="1">
                <a:spLocks noRot="1" noChangeAspect="1" noMove="1" noResize="1" noEditPoints="1" noAdjustHandles="1" noChangeArrowheads="1" noChangeShapeType="1" noTextEdit="1"/>
              </p:cNvSpPr>
              <p:nvPr/>
            </p:nvSpPr>
            <p:spPr>
              <a:xfrm>
                <a:off x="4175" y="1404737"/>
                <a:ext cx="7578385" cy="1665071"/>
              </a:xfrm>
              <a:prstGeom prst="rect">
                <a:avLst/>
              </a:prstGeom>
              <a:blipFill>
                <a:blip r:embed="rId4"/>
                <a:stretch>
                  <a:fillRect b="-7664"/>
                </a:stretch>
              </a:blipFill>
            </p:spPr>
            <p:txBody>
              <a:bodyPr/>
              <a:lstStyle/>
              <a:p>
                <a:r>
                  <a:rPr lang="fr-FR">
                    <a:noFill/>
                  </a:rPr>
                  <a:t> </a:t>
                </a:r>
              </a:p>
            </p:txBody>
          </p:sp>
        </mc:Fallback>
      </mc:AlternateContent>
      <p:grpSp>
        <p:nvGrpSpPr>
          <p:cNvPr id="11" name="Group 10">
            <a:extLst>
              <a:ext uri="{FF2B5EF4-FFF2-40B4-BE49-F238E27FC236}">
                <a16:creationId xmlns:a16="http://schemas.microsoft.com/office/drawing/2014/main" id="{3213F2EE-0450-4ED2-B501-D7B60C2A5823}"/>
              </a:ext>
            </a:extLst>
          </p:cNvPr>
          <p:cNvGrpSpPr/>
          <p:nvPr/>
        </p:nvGrpSpPr>
        <p:grpSpPr>
          <a:xfrm>
            <a:off x="4834032" y="3684315"/>
            <a:ext cx="1099920" cy="1368390"/>
            <a:chOff x="1491195" y="2736054"/>
            <a:chExt cx="1099920" cy="1368390"/>
          </a:xfrm>
        </p:grpSpPr>
        <p:sp>
          <p:nvSpPr>
            <p:cNvPr id="12" name="Rectangle: Rounded Corners 11">
              <a:extLst>
                <a:ext uri="{FF2B5EF4-FFF2-40B4-BE49-F238E27FC236}">
                  <a16:creationId xmlns:a16="http://schemas.microsoft.com/office/drawing/2014/main" id="{65D5F188-4A27-404D-B06D-1A644BD23138}"/>
                </a:ext>
              </a:extLst>
            </p:cNvPr>
            <p:cNvSpPr/>
            <p:nvPr/>
          </p:nvSpPr>
          <p:spPr>
            <a:xfrm>
              <a:off x="1626113" y="2736054"/>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3</a:t>
              </a:r>
            </a:p>
          </p:txBody>
        </p:sp>
        <p:cxnSp>
          <p:nvCxnSpPr>
            <p:cNvPr id="13" name="Straight Connector 12">
              <a:extLst>
                <a:ext uri="{FF2B5EF4-FFF2-40B4-BE49-F238E27FC236}">
                  <a16:creationId xmlns:a16="http://schemas.microsoft.com/office/drawing/2014/main" id="{FC760F63-E9CC-405D-94AE-2074743E2CC0}"/>
                </a:ext>
              </a:extLst>
            </p:cNvPr>
            <p:cNvCxnSpPr/>
            <p:nvPr/>
          </p:nvCxnSpPr>
          <p:spPr>
            <a:xfrm>
              <a:off x="149119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9C9F0A-7BF8-4743-80AE-15910E1A33C7}"/>
                </a:ext>
              </a:extLst>
            </p:cNvPr>
            <p:cNvSpPr/>
            <p:nvPr/>
          </p:nvSpPr>
          <p:spPr>
            <a:xfrm>
              <a:off x="1626113" y="3519709"/>
              <a:ext cx="787273" cy="584735"/>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rPr>
                <a:t>7</a:t>
              </a:r>
            </a:p>
          </p:txBody>
        </p:sp>
      </p:grpSp>
      <p:pic>
        <p:nvPicPr>
          <p:cNvPr id="9" name="Picture 8">
            <a:extLst>
              <a:ext uri="{FF2B5EF4-FFF2-40B4-BE49-F238E27FC236}">
                <a16:creationId xmlns:a16="http://schemas.microsoft.com/office/drawing/2014/main" id="{F179A8CD-FAAC-4099-AB5B-A2E304862F76}"/>
              </a:ext>
            </a:extLst>
          </p:cNvPr>
          <p:cNvPicPr/>
          <p:nvPr/>
        </p:nvPicPr>
        <p:blipFill>
          <a:blip r:embed="rId5"/>
          <a:srcRect/>
          <a:stretch/>
        </p:blipFill>
        <p:spPr>
          <a:xfrm flipH="1">
            <a:off x="8398633" y="1836767"/>
            <a:ext cx="2354248" cy="3695096"/>
          </a:xfrm>
          <a:prstGeom prst="rect">
            <a:avLst/>
          </a:prstGeom>
        </p:spPr>
      </p:pic>
    </p:spTree>
    <p:custDataLst>
      <p:tags r:id="rId1"/>
    </p:custDataLst>
    <p:extLst>
      <p:ext uri="{BB962C8B-B14F-4D97-AF65-F5344CB8AC3E}">
        <p14:creationId xmlns:p14="http://schemas.microsoft.com/office/powerpoint/2010/main" val="95175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 d’apprentissage spécifique</a:t>
            </a: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4" y="1345111"/>
            <a:ext cx="10999596" cy="4837325"/>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Addition de fractions</a:t>
            </a:r>
          </a:p>
          <a:p>
            <a:pPr marL="457200">
              <a:lnSpc>
                <a:spcPct val="150000"/>
              </a:lnSpc>
              <a:buClr>
                <a:srgbClr val="0076A3"/>
              </a:buClr>
              <a:buSzPts val="1100"/>
            </a:pPr>
            <a:r>
              <a:rPr lang="fr-FR" sz="2800" dirty="0">
                <a:solidFill>
                  <a:schemeClr val="tx1">
                    <a:lumMod val="65000"/>
                    <a:lumOff val="35000"/>
                  </a:schemeClr>
                </a:solidFill>
                <a:latin typeface="Comic Sans MS"/>
              </a:rPr>
              <a:t>Additionner des fractions</a:t>
            </a:r>
          </a:p>
          <a:p>
            <a:pPr marL="971550" lvl="8" indent="-457200">
              <a:lnSpc>
                <a:spcPct val="150000"/>
              </a:lnSpc>
              <a:buClr>
                <a:srgbClr val="0076A3"/>
              </a:buClr>
              <a:buSzPct val="100000"/>
              <a:buFont typeface="Arial" panose="020B0604020202020204" pitchFamily="34" charset="0"/>
              <a:buChar char="•"/>
            </a:pPr>
            <a:r>
              <a:rPr lang="fr-FR" sz="2400" dirty="0">
                <a:solidFill>
                  <a:schemeClr val="tx1">
                    <a:lumMod val="65000"/>
                    <a:lumOff val="35000"/>
                  </a:schemeClr>
                </a:solidFill>
                <a:latin typeface="Comic Sans MS"/>
              </a:rPr>
              <a:t>Additionner deux fractions</a:t>
            </a:r>
            <a:endParaRPr lang="en-US" sz="2400" dirty="0">
              <a:solidFill>
                <a:schemeClr val="tx1">
                  <a:lumMod val="65000"/>
                  <a:lumOff val="35000"/>
                </a:schemeClr>
              </a:solidFill>
              <a:latin typeface="Comic Sans MS"/>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3848257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Compétition de natation</a:t>
            </a:r>
          </a:p>
        </p:txBody>
      </p:sp>
      <p:sp>
        <p:nvSpPr>
          <p:cNvPr id="6" name="TextBox 5">
            <a:extLst>
              <a:ext uri="{FF2B5EF4-FFF2-40B4-BE49-F238E27FC236}">
                <a16:creationId xmlns:a16="http://schemas.microsoft.com/office/drawing/2014/main" id="{B38E2EBE-E411-454C-9306-D57F0F04482A}"/>
              </a:ext>
            </a:extLst>
          </p:cNvPr>
          <p:cNvSpPr txBox="1"/>
          <p:nvPr/>
        </p:nvSpPr>
        <p:spPr>
          <a:xfrm>
            <a:off x="9529482" y="149939"/>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a:t>
            </a:r>
            <a:r>
              <a:rPr lang="fr-FR" dirty="0">
                <a:solidFill>
                  <a:schemeClr val="tx1">
                    <a:lumMod val="50000"/>
                    <a:lumOff val="50000"/>
                  </a:schemeClr>
                </a:solidFill>
                <a:latin typeface="+mj-lt"/>
              </a:rPr>
              <a:t>Résolution de problèmes</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9CF2AA8-A98F-4A27-852F-308DF5AAC9F5}"/>
                  </a:ext>
                </a:extLst>
              </p:cNvPr>
              <p:cNvSpPr txBox="1"/>
              <p:nvPr/>
            </p:nvSpPr>
            <p:spPr>
              <a:xfrm>
                <a:off x="487294" y="1303297"/>
                <a:ext cx="8267276" cy="5156412"/>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Les membres de l’équipe de natation de l’école s’entraînent pour les 100 mètres de nage sur le dos. Le lundi, Rami a enregistré un meilleur temps de </a:t>
                </a:r>
                <a14:m>
                  <m:oMath xmlns:m="http://schemas.openxmlformats.org/officeDocument/2006/math">
                    <m:f>
                      <m:fPr>
                        <m:ctrlPr>
                          <a:rPr lang="fr-FR" sz="2800" i="1" smtClean="0">
                            <a:solidFill>
                              <a:schemeClr val="tx1">
                                <a:lumMod val="65000"/>
                                <a:lumOff val="35000"/>
                              </a:schemeClr>
                            </a:solidFill>
                            <a:latin typeface="Cambria Math" panose="02040503050406030204" pitchFamily="18" charset="0"/>
                          </a:rPr>
                        </m:ctrlPr>
                      </m:fPr>
                      <m:num>
                        <m:r>
                          <a:rPr lang="fr-FR" sz="2800" i="1" smtClean="0">
                            <a:solidFill>
                              <a:schemeClr val="tx1">
                                <a:lumMod val="65000"/>
                                <a:lumOff val="35000"/>
                              </a:schemeClr>
                            </a:solidFill>
                            <a:latin typeface="Cambria Math" panose="02040503050406030204" pitchFamily="18" charset="0"/>
                          </a:rPr>
                          <m:t>14</m:t>
                        </m:r>
                      </m:num>
                      <m:den>
                        <m:r>
                          <a:rPr lang="fr-FR" sz="2800" i="1" smtClean="0">
                            <a:solidFill>
                              <a:schemeClr val="tx1">
                                <a:lumMod val="65000"/>
                                <a:lumOff val="35000"/>
                              </a:schemeClr>
                            </a:solidFill>
                            <a:latin typeface="Cambria Math" panose="02040503050406030204" pitchFamily="18" charset="0"/>
                          </a:rPr>
                          <m:t>5</m:t>
                        </m:r>
                      </m:den>
                    </m:f>
                  </m:oMath>
                </a14:m>
                <a:r>
                  <a:rPr lang="fr-FR" sz="2800" dirty="0">
                    <a:solidFill>
                      <a:schemeClr val="tx1">
                        <a:lumMod val="65000"/>
                        <a:lumOff val="35000"/>
                      </a:schemeClr>
                    </a:solidFill>
                    <a:latin typeface="Comic Sans MS"/>
                  </a:rPr>
                  <a:t> minutes.  Le meilleur temps qu’il a enregistré le mardi était de </a:t>
                </a:r>
                <a14:m>
                  <m:oMath xmlns:m="http://schemas.openxmlformats.org/officeDocument/2006/math">
                    <m:f>
                      <m:fPr>
                        <m:ctrlPr>
                          <a:rPr lang="fr-FR" sz="2800" i="1" smtClean="0">
                            <a:solidFill>
                              <a:schemeClr val="tx1">
                                <a:lumMod val="65000"/>
                                <a:lumOff val="35000"/>
                              </a:schemeClr>
                            </a:solidFill>
                            <a:latin typeface="Cambria Math" panose="02040503050406030204" pitchFamily="18" charset="0"/>
                          </a:rPr>
                        </m:ctrlPr>
                      </m:fPr>
                      <m:num>
                        <m:r>
                          <a:rPr lang="fr-FR" sz="2800" i="1" smtClean="0">
                            <a:solidFill>
                              <a:schemeClr val="tx1">
                                <a:lumMod val="65000"/>
                                <a:lumOff val="35000"/>
                              </a:schemeClr>
                            </a:solidFill>
                            <a:latin typeface="Cambria Math" panose="02040503050406030204" pitchFamily="18" charset="0"/>
                          </a:rPr>
                          <m:t>1</m:t>
                        </m:r>
                      </m:num>
                      <m:den>
                        <m:r>
                          <a:rPr lang="fr-FR" sz="2800" i="1" smtClean="0">
                            <a:solidFill>
                              <a:schemeClr val="tx1">
                                <a:lumMod val="65000"/>
                                <a:lumOff val="35000"/>
                              </a:schemeClr>
                            </a:solidFill>
                            <a:latin typeface="Cambria Math" panose="02040503050406030204" pitchFamily="18" charset="0"/>
                          </a:rPr>
                          <m:t>3</m:t>
                        </m:r>
                      </m:den>
                    </m:f>
                  </m:oMath>
                </a14:m>
                <a:r>
                  <a:rPr lang="fr-FR" sz="2800" dirty="0">
                    <a:solidFill>
                      <a:schemeClr val="tx1">
                        <a:lumMod val="65000"/>
                        <a:lumOff val="35000"/>
                      </a:schemeClr>
                    </a:solidFill>
                    <a:latin typeface="Comic Sans MS"/>
                  </a:rPr>
                  <a:t> d’une minute de plus que son meilleur temps de lundi. Quel est le meilleur temps qu’il a enregistré le mardi ? </a:t>
                </a:r>
              </a:p>
            </p:txBody>
          </p:sp>
        </mc:Choice>
        <mc:Fallback xmlns="">
          <p:sp>
            <p:nvSpPr>
              <p:cNvPr id="7" name="TextBox 6">
                <a:extLst>
                  <a:ext uri="{FF2B5EF4-FFF2-40B4-BE49-F238E27FC236}">
                    <a16:creationId xmlns:a16="http://schemas.microsoft.com/office/drawing/2014/main" id="{C9CF2AA8-A98F-4A27-852F-308DF5AAC9F5}"/>
                  </a:ext>
                </a:extLst>
              </p:cNvPr>
              <p:cNvSpPr txBox="1">
                <a:spLocks noRot="1" noChangeAspect="1" noMove="1" noResize="1" noEditPoints="1" noAdjustHandles="1" noChangeArrowheads="1" noChangeShapeType="1" noTextEdit="1"/>
              </p:cNvSpPr>
              <p:nvPr/>
            </p:nvSpPr>
            <p:spPr>
              <a:xfrm>
                <a:off x="487294" y="1303297"/>
                <a:ext cx="8267276" cy="5156412"/>
              </a:xfrm>
              <a:prstGeom prst="rect">
                <a:avLst/>
              </a:prstGeom>
              <a:blipFill>
                <a:blip r:embed="rId4"/>
                <a:stretch>
                  <a:fillRect l="-1549" r="-737" b="-946"/>
                </a:stretch>
              </a:blipFill>
            </p:spPr>
            <p:txBody>
              <a:bodyPr/>
              <a:lstStyle/>
              <a:p>
                <a:r>
                  <a:rPr lang="fr-FR">
                    <a:noFill/>
                  </a:rPr>
                  <a:t> </a:t>
                </a:r>
              </a:p>
            </p:txBody>
          </p:sp>
        </mc:Fallback>
      </mc:AlternateContent>
      <p:grpSp>
        <p:nvGrpSpPr>
          <p:cNvPr id="8" name="Group 7">
            <a:extLst>
              <a:ext uri="{FF2B5EF4-FFF2-40B4-BE49-F238E27FC236}">
                <a16:creationId xmlns:a16="http://schemas.microsoft.com/office/drawing/2014/main" id="{6076A42E-8F63-4D7A-8BAF-E9BD910DD650}"/>
              </a:ext>
            </a:extLst>
          </p:cNvPr>
          <p:cNvGrpSpPr/>
          <p:nvPr/>
        </p:nvGrpSpPr>
        <p:grpSpPr>
          <a:xfrm>
            <a:off x="9138572" y="4958064"/>
            <a:ext cx="1099920" cy="1188524"/>
            <a:chOff x="1431235" y="2825994"/>
            <a:chExt cx="1099920" cy="1188524"/>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id="{831DF910-976D-412E-9F1D-BC3B225EDB25}"/>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pic>
        <p:nvPicPr>
          <p:cNvPr id="12" name="Picture 11">
            <a:extLst>
              <a:ext uri="{FF2B5EF4-FFF2-40B4-BE49-F238E27FC236}">
                <a16:creationId xmlns:a16="http://schemas.microsoft.com/office/drawing/2014/main" id="{D8658FE6-4456-4C5A-9158-F8B901F5157A}"/>
              </a:ext>
            </a:extLst>
          </p:cNvPr>
          <p:cNvPicPr/>
          <p:nvPr/>
        </p:nvPicPr>
        <p:blipFill>
          <a:blip r:embed="rId5" cstate="screen">
            <a:extLst>
              <a:ext uri="{28A0092B-C50C-407E-A947-70E740481C1C}">
                <a14:useLocalDpi xmlns:a14="http://schemas.microsoft.com/office/drawing/2010/main"/>
              </a:ext>
            </a:extLst>
          </a:blip>
          <a:srcRect/>
          <a:stretch/>
        </p:blipFill>
        <p:spPr>
          <a:xfrm>
            <a:off x="8846010" y="2300620"/>
            <a:ext cx="2872549" cy="2006303"/>
          </a:xfrm>
          <a:prstGeom prst="rect">
            <a:avLst/>
          </a:prstGeom>
        </p:spPr>
      </p:pic>
      <p:grpSp>
        <p:nvGrpSpPr>
          <p:cNvPr id="4" name="Group 3">
            <a:extLst>
              <a:ext uri="{FF2B5EF4-FFF2-40B4-BE49-F238E27FC236}">
                <a16:creationId xmlns:a16="http://schemas.microsoft.com/office/drawing/2014/main" id="{E7DE54FA-84B9-D28B-3EFE-0417446F031E}"/>
              </a:ext>
            </a:extLst>
          </p:cNvPr>
          <p:cNvGrpSpPr/>
          <p:nvPr/>
        </p:nvGrpSpPr>
        <p:grpSpPr>
          <a:xfrm>
            <a:off x="9333449" y="4955378"/>
            <a:ext cx="667387" cy="1188524"/>
            <a:chOff x="10534451" y="4958064"/>
            <a:chExt cx="667387" cy="1188524"/>
          </a:xfrm>
        </p:grpSpPr>
        <p:sp>
          <p:nvSpPr>
            <p:cNvPr id="16" name="Rectangle: Rounded Corners 15">
              <a:extLst>
                <a:ext uri="{FF2B5EF4-FFF2-40B4-BE49-F238E27FC236}">
                  <a16:creationId xmlns:a16="http://schemas.microsoft.com/office/drawing/2014/main" id="{3254EC92-3BE3-F768-72A6-341EC583BAE6}"/>
                </a:ext>
              </a:extLst>
            </p:cNvPr>
            <p:cNvSpPr/>
            <p:nvPr/>
          </p:nvSpPr>
          <p:spPr>
            <a:xfrm>
              <a:off x="10534451" y="49580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47</a:t>
              </a:r>
            </a:p>
          </p:txBody>
        </p:sp>
        <p:sp>
          <p:nvSpPr>
            <p:cNvPr id="17" name="Rectangle: Rounded Corners 16">
              <a:extLst>
                <a:ext uri="{FF2B5EF4-FFF2-40B4-BE49-F238E27FC236}">
                  <a16:creationId xmlns:a16="http://schemas.microsoft.com/office/drawing/2014/main" id="{8A8FC976-EC7B-EF9B-DE8A-E317A2048CB8}"/>
                </a:ext>
              </a:extLst>
            </p:cNvPr>
            <p:cNvSpPr/>
            <p:nvPr/>
          </p:nvSpPr>
          <p:spPr>
            <a:xfrm>
              <a:off x="10534451" y="5651779"/>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15</a:t>
              </a:r>
            </a:p>
          </p:txBody>
        </p:sp>
      </p:grpSp>
    </p:spTree>
    <p:custDataLst>
      <p:tags r:id="rId1"/>
    </p:custDataLst>
    <p:extLst>
      <p:ext uri="{BB962C8B-B14F-4D97-AF65-F5344CB8AC3E}">
        <p14:creationId xmlns:p14="http://schemas.microsoft.com/office/powerpoint/2010/main" val="431795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568158" y="4220896"/>
            <a:ext cx="9441524"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bleue du rectangle est              </a:t>
            </a:r>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sp>
        <p:nvSpPr>
          <p:cNvPr id="6" name="TextBox 5">
            <a:extLst>
              <a:ext uri="{FF2B5EF4-FFF2-40B4-BE49-F238E27FC236}">
                <a16:creationId xmlns:a16="http://schemas.microsoft.com/office/drawing/2014/main" id="{B38E2EBE-E411-454C-9306-D57F0F04482A}"/>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a:t>
            </a:r>
            <a:r>
              <a:rPr lang="fr-FR" dirty="0">
                <a:solidFill>
                  <a:schemeClr val="tx1">
                    <a:lumMod val="50000"/>
                    <a:lumOff val="50000"/>
                  </a:schemeClr>
                </a:solidFill>
                <a:latin typeface="+mj-lt"/>
              </a:rPr>
              <a:t>Activité d’apprentissage</a:t>
            </a:r>
          </a:p>
        </p:txBody>
      </p:sp>
      <p:sp>
        <p:nvSpPr>
          <p:cNvPr id="7" name="TextBox 6">
            <a:extLst>
              <a:ext uri="{FF2B5EF4-FFF2-40B4-BE49-F238E27FC236}">
                <a16:creationId xmlns:a16="http://schemas.microsoft.com/office/drawing/2014/main" id="{C9CF2AA8-A98F-4A27-852F-308DF5AAC9F5}"/>
              </a:ext>
            </a:extLst>
          </p:cNvPr>
          <p:cNvSpPr txBox="1"/>
          <p:nvPr/>
        </p:nvSpPr>
        <p:spPr>
          <a:xfrm>
            <a:off x="421912" y="1576595"/>
            <a:ext cx="8418537" cy="667170"/>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 rectangle est découpé en 9 parts égales</a:t>
            </a:r>
            <a:r>
              <a:rPr lang="en-US" sz="2800" dirty="0">
                <a:solidFill>
                  <a:schemeClr val="tx1">
                    <a:lumMod val="65000"/>
                    <a:lumOff val="35000"/>
                  </a:schemeClr>
                </a:solidFill>
                <a:latin typeface="Comic Sans MS"/>
              </a:rPr>
              <a:t>.</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153775" y="5128837"/>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2" name="Rectangle 1">
            <a:extLst>
              <a:ext uri="{FF2B5EF4-FFF2-40B4-BE49-F238E27FC236}">
                <a16:creationId xmlns:a16="http://schemas.microsoft.com/office/drawing/2014/main" id="{372951B7-F1B3-59E6-DBE9-B5625F56D7E4}"/>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DEA6CF-0B0B-FC4B-1584-D2DAF7F3414D}"/>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A70100D-116A-65FC-582F-51D917E7AC50}"/>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07D797F-B2CE-AA7A-E4B5-72D329ACD296}"/>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E76FC98-A375-8623-83C5-2A0F23CDD03E}"/>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9D006B2-B3C2-104C-6126-7DAA8D078830}"/>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42DCD7F-303D-D460-6CEE-9F938FA6F118}"/>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7D43E1-3AA3-4D39-CEEE-5380E84E237F}"/>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EADB996-AEDC-76D3-D406-6B78E865C6E3}"/>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42987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0" y="1380280"/>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Addition de fractions</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fr-FR" sz="2800" dirty="0">
                <a:solidFill>
                  <a:schemeClr val="tx1">
                    <a:lumMod val="65000"/>
                    <a:lumOff val="35000"/>
                  </a:schemeClr>
                </a:solidFill>
                <a:latin typeface="Comic Sans MS"/>
              </a:rPr>
              <a:t>Additionner des fractions</a:t>
            </a:r>
            <a:endParaRPr lang="en-US" sz="2800" dirty="0">
              <a:solidFill>
                <a:schemeClr val="tx1">
                  <a:lumMod val="65000"/>
                  <a:lumOff val="35000"/>
                </a:schemeClr>
              </a:solidFill>
              <a:latin typeface="Comic Sans MS"/>
            </a:endParaRP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Additionner deux fractions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Additionner deux fractions dans le cas où l’une des deux est un entier</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Appliquer les propriétés de l’addition des fractions </a:t>
            </a:r>
            <a:endParaRPr kumimoji="0" lang="fr-FR" sz="2400" b="0" i="0" u="none" strike="noStrike" kern="0" cap="none" spc="0" normalizeH="0" baseline="0" dirty="0">
              <a:ln>
                <a:noFill/>
              </a:ln>
              <a:solidFill>
                <a:prstClr val="black">
                  <a:lumMod val="65000"/>
                  <a:lumOff val="35000"/>
                </a:prstClr>
              </a:solidFill>
              <a:effectLst/>
              <a:uLnTx/>
              <a:uFillTx/>
              <a:latin typeface="Comic Sans MS"/>
              <a:sym typeface="Arial"/>
            </a:endParaRPr>
          </a:p>
          <a:p>
            <a:pPr marL="514350" lvl="7">
              <a:buClr>
                <a:srgbClr val="0076A3"/>
              </a:buClr>
              <a:buSzPct val="100000"/>
            </a:pPr>
            <a:endParaRPr kumimoji="0" lang="en-GB" sz="24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285341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9">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9">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F7B91BD0-3A1A-C4F9-1801-2072015F404E}"/>
              </a:ext>
            </a:extLst>
          </p:cNvPr>
          <p:cNvSpPr txBox="1"/>
          <p:nvPr/>
        </p:nvSpPr>
        <p:spPr>
          <a:xfrm>
            <a:off x="568158" y="4220896"/>
            <a:ext cx="9441524"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bleue du rectangle est             </a:t>
            </a:r>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sp>
        <p:nvSpPr>
          <p:cNvPr id="9" name="Rectangle: Rounded Corners 8">
            <a:extLst>
              <a:ext uri="{FF2B5EF4-FFF2-40B4-BE49-F238E27FC236}">
                <a16:creationId xmlns:a16="http://schemas.microsoft.com/office/drawing/2014/main" id="{AC3015CA-F42E-4CC2-BA74-A1313E1796F5}"/>
              </a:ext>
            </a:extLst>
          </p:cNvPr>
          <p:cNvSpPr/>
          <p:nvPr/>
        </p:nvSpPr>
        <p:spPr>
          <a:xfrm>
            <a:off x="3316146" y="510737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11" name="Rectangle 10">
            <a:extLst>
              <a:ext uri="{FF2B5EF4-FFF2-40B4-BE49-F238E27FC236}">
                <a16:creationId xmlns:a16="http://schemas.microsoft.com/office/drawing/2014/main" id="{4D93A13E-ACEE-98FB-256E-F81F2511103D}"/>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4F1638D-8BC2-1138-0E97-EEC687628A47}"/>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4EE3EAD-B9CE-2D68-6025-EED439BC5D8C}"/>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87ED201-E4FA-6152-C860-8657C782ECCE}"/>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001FF1D-89F6-7F6E-F8F6-ECF1C59B11B2}"/>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5107CB-B4EF-CE9F-085F-02BF59249F66}"/>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88E1583-2666-A791-8305-DEB66CBBF8D0}"/>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4FE5B0A-B34B-9D17-8619-06578E3F029D}"/>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28B12CE-742C-7F67-2C11-C00D30814939}"/>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F8BA349D-1D81-06B9-10A5-52128209D5CA}"/>
              </a:ext>
            </a:extLst>
          </p:cNvPr>
          <p:cNvGrpSpPr/>
          <p:nvPr/>
        </p:nvGrpSpPr>
        <p:grpSpPr>
          <a:xfrm>
            <a:off x="3112858" y="5092783"/>
            <a:ext cx="1099920" cy="1126226"/>
            <a:chOff x="3029153" y="4786413"/>
            <a:chExt cx="1099920" cy="1126226"/>
          </a:xfrm>
        </p:grpSpPr>
        <p:grpSp>
          <p:nvGrpSpPr>
            <p:cNvPr id="26" name="Group 25">
              <a:extLst>
                <a:ext uri="{FF2B5EF4-FFF2-40B4-BE49-F238E27FC236}">
                  <a16:creationId xmlns:a16="http://schemas.microsoft.com/office/drawing/2014/main" id="{EAAAC7E5-1D27-D8A0-7EF6-B313AC435181}"/>
                </a:ext>
              </a:extLst>
            </p:cNvPr>
            <p:cNvGrpSpPr/>
            <p:nvPr/>
          </p:nvGrpSpPr>
          <p:grpSpPr>
            <a:xfrm>
              <a:off x="3029153" y="4786413"/>
              <a:ext cx="1099920" cy="603006"/>
              <a:chOff x="1431235" y="2825994"/>
              <a:chExt cx="1099920" cy="603006"/>
            </a:xfrm>
          </p:grpSpPr>
          <p:sp>
            <p:nvSpPr>
              <p:cNvPr id="28" name="Rectangle: Rounded Corners 27">
                <a:extLst>
                  <a:ext uri="{FF2B5EF4-FFF2-40B4-BE49-F238E27FC236}">
                    <a16:creationId xmlns:a16="http://schemas.microsoft.com/office/drawing/2014/main" id="{73CA5C86-BD35-4C4E-41EE-B5D85DA3C4FE}"/>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9" name="Straight Connector 28">
                <a:extLst>
                  <a:ext uri="{FF2B5EF4-FFF2-40B4-BE49-F238E27FC236}">
                    <a16:creationId xmlns:a16="http://schemas.microsoft.com/office/drawing/2014/main" id="{F5B9A6DE-335F-F891-E977-06A7C4F025A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A3A08883-86B2-E5A2-E173-9620C8651EA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30" name="TextBox 29">
            <a:extLst>
              <a:ext uri="{FF2B5EF4-FFF2-40B4-BE49-F238E27FC236}">
                <a16:creationId xmlns:a16="http://schemas.microsoft.com/office/drawing/2014/main" id="{BC3AA1BD-CCBD-7D7A-C9E1-9589CF5B5842}"/>
              </a:ext>
            </a:extLst>
          </p:cNvPr>
          <p:cNvSpPr txBox="1"/>
          <p:nvPr/>
        </p:nvSpPr>
        <p:spPr>
          <a:xfrm>
            <a:off x="421912" y="1576595"/>
            <a:ext cx="8418537" cy="667170"/>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 rectangle est découpé en 9 parts égales.</a:t>
            </a:r>
          </a:p>
        </p:txBody>
      </p:sp>
    </p:spTree>
    <p:custDataLst>
      <p:tags r:id="rId1"/>
    </p:custDataLst>
    <p:extLst>
      <p:ext uri="{BB962C8B-B14F-4D97-AF65-F5344CB8AC3E}">
        <p14:creationId xmlns:p14="http://schemas.microsoft.com/office/powerpoint/2010/main" val="2167553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sp>
        <p:nvSpPr>
          <p:cNvPr id="11" name="Rectangle 10">
            <a:extLst>
              <a:ext uri="{FF2B5EF4-FFF2-40B4-BE49-F238E27FC236}">
                <a16:creationId xmlns:a16="http://schemas.microsoft.com/office/drawing/2014/main" id="{8BEF7643-BF85-F8A0-689E-DB20C2EDBBB9}"/>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096DA2A-A2A6-2435-3CE5-4FB547B475DA}"/>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F0D7E21-75AC-CA36-0089-7BF17579C4A4}"/>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71EB0269-F370-7537-974B-688BE65AF477}"/>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98A33C3-4B3D-A5C9-1EB7-86275ECB388C}"/>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0847A8D-36A6-7D5B-EB32-3F6617028F3A}"/>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A4E6188-BF2F-98D8-6CC8-3BC59F01B43A}"/>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0BFB1E9-D1F0-F560-FD8D-8B044003891B}"/>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96CED89-9FB6-C04E-8D98-E005A2C2C4F9}"/>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154647C-AAFD-6F94-63B5-2CAA4F9F1776}"/>
              </a:ext>
            </a:extLst>
          </p:cNvPr>
          <p:cNvSpPr txBox="1"/>
          <p:nvPr/>
        </p:nvSpPr>
        <p:spPr>
          <a:xfrm>
            <a:off x="568158" y="4220896"/>
            <a:ext cx="9441524"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verte du rectangle est             </a:t>
            </a:r>
            <a:r>
              <a:rPr lang="en-US" sz="2800" dirty="0">
                <a:solidFill>
                  <a:schemeClr val="tx1">
                    <a:lumMod val="65000"/>
                    <a:lumOff val="35000"/>
                  </a:schemeClr>
                </a:solidFill>
                <a:latin typeface="+mn-lt"/>
              </a:rPr>
              <a:t>. </a:t>
            </a:r>
            <a:endParaRPr lang="fr-FR" sz="2800" dirty="0">
              <a:solidFill>
                <a:schemeClr val="tx1">
                  <a:lumMod val="65000"/>
                  <a:lumOff val="35000"/>
                </a:schemeClr>
              </a:solidFill>
              <a:latin typeface="+mn-lt"/>
            </a:endParaRPr>
          </a:p>
        </p:txBody>
      </p:sp>
      <p:sp>
        <p:nvSpPr>
          <p:cNvPr id="25" name="TextBox 24">
            <a:extLst>
              <a:ext uri="{FF2B5EF4-FFF2-40B4-BE49-F238E27FC236}">
                <a16:creationId xmlns:a16="http://schemas.microsoft.com/office/drawing/2014/main" id="{AAECF9FA-2361-7C71-D976-35A0325DFA60}"/>
              </a:ext>
            </a:extLst>
          </p:cNvPr>
          <p:cNvSpPr txBox="1"/>
          <p:nvPr/>
        </p:nvSpPr>
        <p:spPr>
          <a:xfrm>
            <a:off x="421912" y="1576595"/>
            <a:ext cx="8418537" cy="667170"/>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 rectangle est découpé en 9 parts égales</a:t>
            </a:r>
            <a:r>
              <a:rPr lang="en-US" sz="2800" dirty="0">
                <a:solidFill>
                  <a:schemeClr val="tx1">
                    <a:lumMod val="65000"/>
                    <a:lumOff val="35000"/>
                  </a:schemeClr>
                </a:solidFill>
                <a:latin typeface="Comic Sans MS"/>
              </a:rPr>
              <a:t>.</a:t>
            </a:r>
          </a:p>
        </p:txBody>
      </p:sp>
      <p:grpSp>
        <p:nvGrpSpPr>
          <p:cNvPr id="26" name="Group 25">
            <a:extLst>
              <a:ext uri="{FF2B5EF4-FFF2-40B4-BE49-F238E27FC236}">
                <a16:creationId xmlns:a16="http://schemas.microsoft.com/office/drawing/2014/main" id="{6CB6598A-A44A-07AD-6474-310EDD509C98}"/>
              </a:ext>
            </a:extLst>
          </p:cNvPr>
          <p:cNvGrpSpPr/>
          <p:nvPr/>
        </p:nvGrpSpPr>
        <p:grpSpPr>
          <a:xfrm>
            <a:off x="3153775" y="5128837"/>
            <a:ext cx="1099920" cy="1126226"/>
            <a:chOff x="3029153" y="4786413"/>
            <a:chExt cx="1099920" cy="1126226"/>
          </a:xfrm>
        </p:grpSpPr>
        <p:grpSp>
          <p:nvGrpSpPr>
            <p:cNvPr id="27" name="Group 26">
              <a:extLst>
                <a:ext uri="{FF2B5EF4-FFF2-40B4-BE49-F238E27FC236}">
                  <a16:creationId xmlns:a16="http://schemas.microsoft.com/office/drawing/2014/main" id="{123FC1AE-00C8-8A64-C98D-B318E77BC482}"/>
                </a:ext>
              </a:extLst>
            </p:cNvPr>
            <p:cNvGrpSpPr/>
            <p:nvPr/>
          </p:nvGrpSpPr>
          <p:grpSpPr>
            <a:xfrm>
              <a:off x="3029153" y="4786413"/>
              <a:ext cx="1099920" cy="603006"/>
              <a:chOff x="1431235" y="2825994"/>
              <a:chExt cx="1099920" cy="603006"/>
            </a:xfrm>
          </p:grpSpPr>
          <p:sp>
            <p:nvSpPr>
              <p:cNvPr id="29" name="Rectangle: Rounded Corners 28">
                <a:extLst>
                  <a:ext uri="{FF2B5EF4-FFF2-40B4-BE49-F238E27FC236}">
                    <a16:creationId xmlns:a16="http://schemas.microsoft.com/office/drawing/2014/main" id="{6E1343B0-48C1-CB42-E55D-86CCAB023B2E}"/>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8222C978-3DEE-512F-0A5A-5F88D8BBB98E}"/>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F0D6D1C7-2E42-A376-BCD5-C71D22042B4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Tree>
    <p:custDataLst>
      <p:tags r:id="rId1"/>
    </p:custDataLst>
    <p:extLst>
      <p:ext uri="{BB962C8B-B14F-4D97-AF65-F5344CB8AC3E}">
        <p14:creationId xmlns:p14="http://schemas.microsoft.com/office/powerpoint/2010/main" val="4259373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sp>
        <p:nvSpPr>
          <p:cNvPr id="9" name="Rectangle: Rounded Corners 8">
            <a:extLst>
              <a:ext uri="{FF2B5EF4-FFF2-40B4-BE49-F238E27FC236}">
                <a16:creationId xmlns:a16="http://schemas.microsoft.com/office/drawing/2014/main" id="{AC3015CA-F42E-4CC2-BA74-A1313E1796F5}"/>
              </a:ext>
            </a:extLst>
          </p:cNvPr>
          <p:cNvSpPr/>
          <p:nvPr/>
        </p:nvSpPr>
        <p:spPr>
          <a:xfrm>
            <a:off x="2995431" y="5066159"/>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sp>
        <p:nvSpPr>
          <p:cNvPr id="11" name="Rectangle 10">
            <a:extLst>
              <a:ext uri="{FF2B5EF4-FFF2-40B4-BE49-F238E27FC236}">
                <a16:creationId xmlns:a16="http://schemas.microsoft.com/office/drawing/2014/main" id="{3E535D40-5E8F-D5C5-2633-69149BD248B6}"/>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1A4EFAD-7CC4-32F3-54D6-35DD787B6453}"/>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789706B-5C1C-554E-27D2-3DEEFDC90FE2}"/>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DE2107D-CCB4-4AC7-2EE9-0DF4872CA91D}"/>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E173682-15C8-92F4-AC3C-5AFF0F4C479D}"/>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2A53A8B-22EC-2E0B-6252-2B3EDA4673F8}"/>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E5A841E-C681-ABC3-2701-03F4E4047297}"/>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0007FE7-5CE8-EFC2-9138-F8A84B14B549}"/>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B546EBB-41E6-E3A6-EC18-DF85369E8EE0}"/>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621F547-2024-7AAD-0366-792DE0102680}"/>
              </a:ext>
            </a:extLst>
          </p:cNvPr>
          <p:cNvSpPr txBox="1"/>
          <p:nvPr/>
        </p:nvSpPr>
        <p:spPr>
          <a:xfrm>
            <a:off x="421912" y="4220895"/>
            <a:ext cx="9232964"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verte du rectangle est           .           </a:t>
            </a:r>
          </a:p>
        </p:txBody>
      </p:sp>
      <p:sp>
        <p:nvSpPr>
          <p:cNvPr id="25" name="TextBox 24">
            <a:extLst>
              <a:ext uri="{FF2B5EF4-FFF2-40B4-BE49-F238E27FC236}">
                <a16:creationId xmlns:a16="http://schemas.microsoft.com/office/drawing/2014/main" id="{C5F82D07-6E18-0B50-EE47-46A1F13F9DDF}"/>
              </a:ext>
            </a:extLst>
          </p:cNvPr>
          <p:cNvSpPr txBox="1"/>
          <p:nvPr/>
        </p:nvSpPr>
        <p:spPr>
          <a:xfrm>
            <a:off x="421912" y="1576595"/>
            <a:ext cx="8418537" cy="667170"/>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 rectangle est découpé en 9 parts égales.</a:t>
            </a:r>
          </a:p>
        </p:txBody>
      </p:sp>
      <p:grpSp>
        <p:nvGrpSpPr>
          <p:cNvPr id="26" name="Group 25">
            <a:extLst>
              <a:ext uri="{FF2B5EF4-FFF2-40B4-BE49-F238E27FC236}">
                <a16:creationId xmlns:a16="http://schemas.microsoft.com/office/drawing/2014/main" id="{4DDC61EF-ED10-3C6E-3C81-18ECF6D3A8A6}"/>
              </a:ext>
            </a:extLst>
          </p:cNvPr>
          <p:cNvGrpSpPr/>
          <p:nvPr/>
        </p:nvGrpSpPr>
        <p:grpSpPr>
          <a:xfrm>
            <a:off x="2779164" y="5066158"/>
            <a:ext cx="1099920" cy="1126226"/>
            <a:chOff x="3029153" y="4786413"/>
            <a:chExt cx="1099920" cy="1126226"/>
          </a:xfrm>
        </p:grpSpPr>
        <p:grpSp>
          <p:nvGrpSpPr>
            <p:cNvPr id="27" name="Group 26">
              <a:extLst>
                <a:ext uri="{FF2B5EF4-FFF2-40B4-BE49-F238E27FC236}">
                  <a16:creationId xmlns:a16="http://schemas.microsoft.com/office/drawing/2014/main" id="{16FD5CA4-1A86-4FBA-0F27-149585BA6AF9}"/>
                </a:ext>
              </a:extLst>
            </p:cNvPr>
            <p:cNvGrpSpPr/>
            <p:nvPr/>
          </p:nvGrpSpPr>
          <p:grpSpPr>
            <a:xfrm>
              <a:off x="3029153" y="4786413"/>
              <a:ext cx="1099920" cy="603006"/>
              <a:chOff x="1431235" y="2825994"/>
              <a:chExt cx="1099920" cy="603006"/>
            </a:xfrm>
          </p:grpSpPr>
          <p:sp>
            <p:nvSpPr>
              <p:cNvPr id="29" name="Rectangle: Rounded Corners 28">
                <a:extLst>
                  <a:ext uri="{FF2B5EF4-FFF2-40B4-BE49-F238E27FC236}">
                    <a16:creationId xmlns:a16="http://schemas.microsoft.com/office/drawing/2014/main" id="{7061563F-FE99-A772-91BD-9FD97CE86C71}"/>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B993DCC6-3FE3-374A-947B-FFE1D9E3D32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69D256BE-423F-DDC9-7564-8069A4756509}"/>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Tree>
    <p:custDataLst>
      <p:tags r:id="rId1"/>
    </p:custDataLst>
    <p:extLst>
      <p:ext uri="{BB962C8B-B14F-4D97-AF65-F5344CB8AC3E}">
        <p14:creationId xmlns:p14="http://schemas.microsoft.com/office/powerpoint/2010/main" val="207928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378993" y="4351419"/>
            <a:ext cx="9596430"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 du rectangle qui n’est pas rouge est            </a:t>
            </a:r>
            <a:r>
              <a:rPr lang="en-US" sz="2800" dirty="0">
                <a:solidFill>
                  <a:schemeClr val="tx1">
                    <a:lumMod val="65000"/>
                    <a:lumOff val="35000"/>
                  </a:schemeClr>
                </a:solidFill>
                <a:latin typeface="+mn-lt"/>
              </a:rPr>
              <a:t>.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sp>
        <p:nvSpPr>
          <p:cNvPr id="7" name="TextBox 6">
            <a:extLst>
              <a:ext uri="{FF2B5EF4-FFF2-40B4-BE49-F238E27FC236}">
                <a16:creationId xmlns:a16="http://schemas.microsoft.com/office/drawing/2014/main" id="{C9CF2AA8-A98F-4A27-852F-308DF5AAC9F5}"/>
              </a:ext>
            </a:extLst>
          </p:cNvPr>
          <p:cNvSpPr txBox="1"/>
          <p:nvPr/>
        </p:nvSpPr>
        <p:spPr>
          <a:xfrm>
            <a:off x="467481" y="1570523"/>
            <a:ext cx="8418537" cy="667170"/>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 rectangle est découpé en 9 parts égales.</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3635821" y="5226179"/>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11" name="Rectangle 10">
            <a:extLst>
              <a:ext uri="{FF2B5EF4-FFF2-40B4-BE49-F238E27FC236}">
                <a16:creationId xmlns:a16="http://schemas.microsoft.com/office/drawing/2014/main" id="{44AC1BAF-DA31-DA5F-1278-81CEEDD2BF15}"/>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BD4BA69-A89B-FB2B-94F1-C0E4120CEAD7}"/>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283EB30-E41C-AF8B-7696-B8F9860FD87A}"/>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75468FF-8469-89BE-759B-349B21C85CAE}"/>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04C3A8A-A65C-8D54-6A61-A92122BAD921}"/>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5FD21D1-518B-411B-47F5-6A9533B92D10}"/>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DF72E1F-0849-D5E7-D84F-C00EF7E412DC}"/>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1D686A0-8F24-90D2-73FE-13E4239DFD82}"/>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D14D8D1-C38D-BE74-7D6E-2EA3BB2C6814}"/>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555917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3FE6D1-CA0F-F1D7-4008-494ACC32384E}"/>
              </a:ext>
            </a:extLst>
          </p:cNvPr>
          <p:cNvSpPr txBox="1"/>
          <p:nvPr/>
        </p:nvSpPr>
        <p:spPr>
          <a:xfrm>
            <a:off x="378993" y="4351419"/>
            <a:ext cx="9596430"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 du rectangle qui n’est pas rouge est            </a:t>
            </a:r>
            <a:r>
              <a:rPr lang="en-US" sz="2800" dirty="0">
                <a:solidFill>
                  <a:schemeClr val="tx1">
                    <a:lumMod val="65000"/>
                    <a:lumOff val="35000"/>
                  </a:schemeClr>
                </a:solidFill>
                <a:latin typeface="+mn-lt"/>
              </a:rPr>
              <a:t>.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sp>
        <p:nvSpPr>
          <p:cNvPr id="9" name="Rectangle: Rounded Corners 8">
            <a:extLst>
              <a:ext uri="{FF2B5EF4-FFF2-40B4-BE49-F238E27FC236}">
                <a16:creationId xmlns:a16="http://schemas.microsoft.com/office/drawing/2014/main" id="{AC3015CA-F42E-4CC2-BA74-A1313E1796F5}"/>
              </a:ext>
            </a:extLst>
          </p:cNvPr>
          <p:cNvSpPr/>
          <p:nvPr/>
        </p:nvSpPr>
        <p:spPr>
          <a:xfrm>
            <a:off x="3852087" y="5226179"/>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11" name="Rectangle 10">
            <a:extLst>
              <a:ext uri="{FF2B5EF4-FFF2-40B4-BE49-F238E27FC236}">
                <a16:creationId xmlns:a16="http://schemas.microsoft.com/office/drawing/2014/main" id="{0933744D-8243-4F6C-6FF2-988530721E37}"/>
              </a:ext>
            </a:extLst>
          </p:cNvPr>
          <p:cNvSpPr/>
          <p:nvPr/>
        </p:nvSpPr>
        <p:spPr>
          <a:xfrm>
            <a:off x="1909823"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276B869-55F1-F973-F6DB-A58394E3AF25}"/>
              </a:ext>
            </a:extLst>
          </p:cNvPr>
          <p:cNvSpPr/>
          <p:nvPr/>
        </p:nvSpPr>
        <p:spPr>
          <a:xfrm>
            <a:off x="2847372"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3B22087-EEA0-7D9E-9ABD-821F5C0B692D}"/>
              </a:ext>
            </a:extLst>
          </p:cNvPr>
          <p:cNvSpPr/>
          <p:nvPr/>
        </p:nvSpPr>
        <p:spPr>
          <a:xfrm>
            <a:off x="3784921" y="2940041"/>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BFCF3D5-6204-831B-7EBB-90276AA10480}"/>
              </a:ext>
            </a:extLst>
          </p:cNvPr>
          <p:cNvSpPr/>
          <p:nvPr/>
        </p:nvSpPr>
        <p:spPr>
          <a:xfrm>
            <a:off x="4722470"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1B4B575-2B31-C999-AB13-CD7D5EE1C40E}"/>
              </a:ext>
            </a:extLst>
          </p:cNvPr>
          <p:cNvSpPr/>
          <p:nvPr/>
        </p:nvSpPr>
        <p:spPr>
          <a:xfrm>
            <a:off x="5660019"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22CFD9E-1708-FD4E-24AD-2141F9BD6B8F}"/>
              </a:ext>
            </a:extLst>
          </p:cNvPr>
          <p:cNvSpPr/>
          <p:nvPr/>
        </p:nvSpPr>
        <p:spPr>
          <a:xfrm>
            <a:off x="6597568"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F4F8AB76-2A3C-4DF4-F316-151C2DAD2E54}"/>
              </a:ext>
            </a:extLst>
          </p:cNvPr>
          <p:cNvSpPr/>
          <p:nvPr/>
        </p:nvSpPr>
        <p:spPr>
          <a:xfrm>
            <a:off x="7542665" y="2940041"/>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66B1274-C439-BB8E-B3DC-54BF0705225D}"/>
              </a:ext>
            </a:extLst>
          </p:cNvPr>
          <p:cNvSpPr/>
          <p:nvPr/>
        </p:nvSpPr>
        <p:spPr>
          <a:xfrm>
            <a:off x="8480214"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461F5ED-3A2F-22F3-E2B8-213382707998}"/>
              </a:ext>
            </a:extLst>
          </p:cNvPr>
          <p:cNvSpPr/>
          <p:nvPr/>
        </p:nvSpPr>
        <p:spPr>
          <a:xfrm>
            <a:off x="9417763" y="2940041"/>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2D4B54D-222E-1E02-7C67-F7E3FA07DA08}"/>
              </a:ext>
            </a:extLst>
          </p:cNvPr>
          <p:cNvSpPr txBox="1"/>
          <p:nvPr/>
        </p:nvSpPr>
        <p:spPr>
          <a:xfrm>
            <a:off x="467481" y="1570523"/>
            <a:ext cx="8418537" cy="667170"/>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Comic Sans MS"/>
              </a:rPr>
              <a:t>Le rectangle est découpé en 9 parts égales</a:t>
            </a:r>
            <a:r>
              <a:rPr lang="en-US" sz="2800" dirty="0">
                <a:solidFill>
                  <a:schemeClr val="tx1">
                    <a:lumMod val="65000"/>
                    <a:lumOff val="35000"/>
                  </a:schemeClr>
                </a:solidFill>
                <a:latin typeface="Comic Sans MS"/>
              </a:rPr>
              <a:t>.</a:t>
            </a:r>
          </a:p>
        </p:txBody>
      </p:sp>
      <p:grpSp>
        <p:nvGrpSpPr>
          <p:cNvPr id="26" name="Group 25">
            <a:extLst>
              <a:ext uri="{FF2B5EF4-FFF2-40B4-BE49-F238E27FC236}">
                <a16:creationId xmlns:a16="http://schemas.microsoft.com/office/drawing/2014/main" id="{2839E541-5C5B-C7E8-A897-D5A0C303F0CF}"/>
              </a:ext>
            </a:extLst>
          </p:cNvPr>
          <p:cNvGrpSpPr/>
          <p:nvPr/>
        </p:nvGrpSpPr>
        <p:grpSpPr>
          <a:xfrm>
            <a:off x="3635821" y="5226179"/>
            <a:ext cx="1099920" cy="1126226"/>
            <a:chOff x="3029153" y="4786413"/>
            <a:chExt cx="1099920" cy="1126226"/>
          </a:xfrm>
        </p:grpSpPr>
        <p:grpSp>
          <p:nvGrpSpPr>
            <p:cNvPr id="27" name="Group 26">
              <a:extLst>
                <a:ext uri="{FF2B5EF4-FFF2-40B4-BE49-F238E27FC236}">
                  <a16:creationId xmlns:a16="http://schemas.microsoft.com/office/drawing/2014/main" id="{51067BB9-7556-9B50-7F72-6E78ECD30EC3}"/>
                </a:ext>
              </a:extLst>
            </p:cNvPr>
            <p:cNvGrpSpPr/>
            <p:nvPr/>
          </p:nvGrpSpPr>
          <p:grpSpPr>
            <a:xfrm>
              <a:off x="3029153" y="4786413"/>
              <a:ext cx="1099920" cy="603006"/>
              <a:chOff x="1431235" y="2825994"/>
              <a:chExt cx="1099920" cy="603006"/>
            </a:xfrm>
          </p:grpSpPr>
          <p:sp>
            <p:nvSpPr>
              <p:cNvPr id="29" name="Rectangle: Rounded Corners 28">
                <a:extLst>
                  <a:ext uri="{FF2B5EF4-FFF2-40B4-BE49-F238E27FC236}">
                    <a16:creationId xmlns:a16="http://schemas.microsoft.com/office/drawing/2014/main" id="{B69254EF-722F-39E6-212B-723421DE6498}"/>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599A22BB-CD37-E6C9-9137-7F66AD9136C6}"/>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488096F1-B1AC-94E2-2A5C-4E542C0898D9}"/>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Tree>
    <p:custDataLst>
      <p:tags r:id="rId1"/>
    </p:custDataLst>
    <p:extLst>
      <p:ext uri="{BB962C8B-B14F-4D97-AF65-F5344CB8AC3E}">
        <p14:creationId xmlns:p14="http://schemas.microsoft.com/office/powerpoint/2010/main" val="226195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5" name="Group 4">
            <a:extLst>
              <a:ext uri="{FF2B5EF4-FFF2-40B4-BE49-F238E27FC236}">
                <a16:creationId xmlns:a16="http://schemas.microsoft.com/office/drawing/2014/main" id="{129FC73D-5CBD-415D-AA00-3342F228C634}"/>
              </a:ext>
            </a:extLst>
          </p:cNvPr>
          <p:cNvGrpSpPr/>
          <p:nvPr/>
        </p:nvGrpSpPr>
        <p:grpSpPr>
          <a:xfrm>
            <a:off x="2744339" y="4339741"/>
            <a:ext cx="4405768" cy="1188524"/>
            <a:chOff x="2744339" y="3619651"/>
            <a:chExt cx="4405768" cy="1188524"/>
          </a:xfrm>
        </p:grpSpPr>
        <p:grpSp>
          <p:nvGrpSpPr>
            <p:cNvPr id="11" name="Group 10">
              <a:extLst>
                <a:ext uri="{FF2B5EF4-FFF2-40B4-BE49-F238E27FC236}">
                  <a16:creationId xmlns:a16="http://schemas.microsoft.com/office/drawing/2014/main" id="{9BCCDC14-CC31-4DFC-86B1-AFE6F92AFAE6}"/>
                </a:ext>
              </a:extLst>
            </p:cNvPr>
            <p:cNvGrpSpPr/>
            <p:nvPr/>
          </p:nvGrpSpPr>
          <p:grpSpPr>
            <a:xfrm>
              <a:off x="6050187" y="3619651"/>
              <a:ext cx="1099920" cy="1188524"/>
              <a:chOff x="1431235" y="2825994"/>
              <a:chExt cx="1099920" cy="1188524"/>
            </a:xfrm>
          </p:grpSpPr>
          <p:sp>
            <p:nvSpPr>
              <p:cNvPr id="16" name="Rectangle: Rounded Corners 15">
                <a:extLst>
                  <a:ext uri="{FF2B5EF4-FFF2-40B4-BE49-F238E27FC236}">
                    <a16:creationId xmlns:a16="http://schemas.microsoft.com/office/drawing/2014/main" id="{59328B49-0BB5-444C-970B-A9FFBF39299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7" name="Straight Connector 16">
                <a:extLst>
                  <a:ext uri="{FF2B5EF4-FFF2-40B4-BE49-F238E27FC236}">
                    <a16:creationId xmlns:a16="http://schemas.microsoft.com/office/drawing/2014/main" id="{9E953B45-6943-4DDB-A136-99D93D109043}"/>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916B8BF9-C19A-4719-9BCB-071A028A2F96}"/>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2" name="Group 1">
              <a:extLst>
                <a:ext uri="{FF2B5EF4-FFF2-40B4-BE49-F238E27FC236}">
                  <a16:creationId xmlns:a16="http://schemas.microsoft.com/office/drawing/2014/main" id="{B14398FD-0593-405E-B4D9-C486487FD1FD}"/>
                </a:ext>
              </a:extLst>
            </p:cNvPr>
            <p:cNvGrpSpPr/>
            <p:nvPr/>
          </p:nvGrpSpPr>
          <p:grpSpPr>
            <a:xfrm>
              <a:off x="2744339" y="3713589"/>
              <a:ext cx="1099920" cy="1041731"/>
              <a:chOff x="3868602" y="4928170"/>
              <a:chExt cx="1099920" cy="1041731"/>
            </a:xfrm>
          </p:grpSpPr>
          <p:grpSp>
            <p:nvGrpSpPr>
              <p:cNvPr id="15" name="Group 14">
                <a:extLst>
                  <a:ext uri="{FF2B5EF4-FFF2-40B4-BE49-F238E27FC236}">
                    <a16:creationId xmlns:a16="http://schemas.microsoft.com/office/drawing/2014/main" id="{C213EBD9-DED0-4D27-ABCC-108411D00689}"/>
                  </a:ext>
                </a:extLst>
              </p:cNvPr>
              <p:cNvGrpSpPr/>
              <p:nvPr/>
            </p:nvGrpSpPr>
            <p:grpSpPr>
              <a:xfrm>
                <a:off x="3868602" y="5446681"/>
                <a:ext cx="1099920" cy="523220"/>
                <a:chOff x="3029153" y="5389419"/>
                <a:chExt cx="1099920" cy="523220"/>
              </a:xfrm>
            </p:grpSpPr>
            <p:cxnSp>
              <p:nvCxnSpPr>
                <p:cNvPr id="10" name="Straight Connector 9">
                  <a:extLst>
                    <a:ext uri="{FF2B5EF4-FFF2-40B4-BE49-F238E27FC236}">
                      <a16:creationId xmlns:a16="http://schemas.microsoft.com/office/drawing/2014/main" id="{43488EC7-70C7-4E04-8D58-E4ED754D8EE1}"/>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19" name="TextBox 18">
                <a:extLst>
                  <a:ext uri="{FF2B5EF4-FFF2-40B4-BE49-F238E27FC236}">
                    <a16:creationId xmlns:a16="http://schemas.microsoft.com/office/drawing/2014/main" id="{CE2D6662-3BF7-4AD0-B443-9CD9C5506DEB}"/>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3</a:t>
                </a:r>
                <a:endParaRPr lang="fr-FR" dirty="0"/>
              </a:p>
            </p:txBody>
          </p:sp>
        </p:grpSp>
        <p:grpSp>
          <p:nvGrpSpPr>
            <p:cNvPr id="20" name="Group 19">
              <a:extLst>
                <a:ext uri="{FF2B5EF4-FFF2-40B4-BE49-F238E27FC236}">
                  <a16:creationId xmlns:a16="http://schemas.microsoft.com/office/drawing/2014/main" id="{E0D75096-8E5B-4ED7-A774-855090E0B691}"/>
                </a:ext>
              </a:extLst>
            </p:cNvPr>
            <p:cNvGrpSpPr/>
            <p:nvPr/>
          </p:nvGrpSpPr>
          <p:grpSpPr>
            <a:xfrm>
              <a:off x="4244476" y="3695402"/>
              <a:ext cx="1099920" cy="1041731"/>
              <a:chOff x="3868602" y="4928170"/>
              <a:chExt cx="1099920" cy="1041731"/>
            </a:xfrm>
          </p:grpSpPr>
          <p:grpSp>
            <p:nvGrpSpPr>
              <p:cNvPr id="21" name="Group 20">
                <a:extLst>
                  <a:ext uri="{FF2B5EF4-FFF2-40B4-BE49-F238E27FC236}">
                    <a16:creationId xmlns:a16="http://schemas.microsoft.com/office/drawing/2014/main" id="{3FCB9996-471B-4BDA-968C-38C29C143CFC}"/>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3417E3EA-2083-403F-A1FA-9FEA7BBCD6B5}"/>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A03EB90-6677-45E7-BB13-D6D81828CDD0}"/>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22" name="TextBox 21">
                <a:extLst>
                  <a:ext uri="{FF2B5EF4-FFF2-40B4-BE49-F238E27FC236}">
                    <a16:creationId xmlns:a16="http://schemas.microsoft.com/office/drawing/2014/main" id="{05AF87D9-A28E-47AF-8778-54DA8B23B83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4</a:t>
                </a:r>
                <a:endParaRPr lang="fr-FR" dirty="0"/>
              </a:p>
            </p:txBody>
          </p:sp>
        </p:grpSp>
        <p:sp>
          <p:nvSpPr>
            <p:cNvPr id="4" name="TextBox 3">
              <a:extLst>
                <a:ext uri="{FF2B5EF4-FFF2-40B4-BE49-F238E27FC236}">
                  <a16:creationId xmlns:a16="http://schemas.microsoft.com/office/drawing/2014/main" id="{BEED226D-733F-4419-B845-EACF1B56B850}"/>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5" name="TextBox 24">
              <a:extLst>
                <a:ext uri="{FF2B5EF4-FFF2-40B4-BE49-F238E27FC236}">
                  <a16:creationId xmlns:a16="http://schemas.microsoft.com/office/drawing/2014/main" id="{2A7F91FC-1F80-41B2-93F3-8C1F50655A39}"/>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sp>
        <p:nvSpPr>
          <p:cNvPr id="26" name="Rectangle 25">
            <a:extLst>
              <a:ext uri="{FF2B5EF4-FFF2-40B4-BE49-F238E27FC236}">
                <a16:creationId xmlns:a16="http://schemas.microsoft.com/office/drawing/2014/main" id="{CDA4B2CE-8599-ABA9-9D0F-46E08A1962A9}"/>
              </a:ext>
            </a:extLst>
          </p:cNvPr>
          <p:cNvSpPr/>
          <p:nvPr/>
        </p:nvSpPr>
        <p:spPr>
          <a:xfrm>
            <a:off x="1909823"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8DBB544-DBA4-B554-77D9-340B48482CF7}"/>
              </a:ext>
            </a:extLst>
          </p:cNvPr>
          <p:cNvSpPr/>
          <p:nvPr/>
        </p:nvSpPr>
        <p:spPr>
          <a:xfrm>
            <a:off x="2847372"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E3F3797-6255-2B25-0F68-B62BEC0A5A27}"/>
              </a:ext>
            </a:extLst>
          </p:cNvPr>
          <p:cNvSpPr/>
          <p:nvPr/>
        </p:nvSpPr>
        <p:spPr>
          <a:xfrm>
            <a:off x="3784921"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ECAB26C9-DED4-1BEF-687D-E92522D74D50}"/>
              </a:ext>
            </a:extLst>
          </p:cNvPr>
          <p:cNvSpPr/>
          <p:nvPr/>
        </p:nvSpPr>
        <p:spPr>
          <a:xfrm>
            <a:off x="4722470"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81390A3-06FE-855A-6944-FB34B284D38B}"/>
              </a:ext>
            </a:extLst>
          </p:cNvPr>
          <p:cNvSpPr/>
          <p:nvPr/>
        </p:nvSpPr>
        <p:spPr>
          <a:xfrm>
            <a:off x="5660019"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323E10C-A278-134E-D691-E4B029AC496A}"/>
              </a:ext>
            </a:extLst>
          </p:cNvPr>
          <p:cNvSpPr/>
          <p:nvPr/>
        </p:nvSpPr>
        <p:spPr>
          <a:xfrm>
            <a:off x="6597568"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2403356-BB4A-A340-F8DF-90097DFBCC3F}"/>
              </a:ext>
            </a:extLst>
          </p:cNvPr>
          <p:cNvSpPr/>
          <p:nvPr/>
        </p:nvSpPr>
        <p:spPr>
          <a:xfrm>
            <a:off x="7542665"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E17AC93-F98B-F19A-9360-45C867ECE321}"/>
              </a:ext>
            </a:extLst>
          </p:cNvPr>
          <p:cNvSpPr/>
          <p:nvPr/>
        </p:nvSpPr>
        <p:spPr>
          <a:xfrm>
            <a:off x="8480214"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2FF4033-82A2-ADAE-554E-BA13104C21AE}"/>
              </a:ext>
            </a:extLst>
          </p:cNvPr>
          <p:cNvSpPr/>
          <p:nvPr/>
        </p:nvSpPr>
        <p:spPr>
          <a:xfrm>
            <a:off x="9417763"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11FEDBF-F7C3-C47A-1F5C-ADF042291AB5}"/>
              </a:ext>
            </a:extLst>
          </p:cNvPr>
          <p:cNvSpPr txBox="1"/>
          <p:nvPr/>
        </p:nvSpPr>
        <p:spPr>
          <a:xfrm>
            <a:off x="444520" y="1545960"/>
            <a:ext cx="11368546" cy="738664"/>
          </a:xfrm>
          <a:prstGeom prst="rect">
            <a:avLst/>
          </a:prstGeom>
          <a:noFill/>
        </p:spPr>
        <p:txBody>
          <a:bodyPr wrap="square">
            <a:spAutoFit/>
          </a:bodyPr>
          <a:lstStyle>
            <a:defPPr marR="0" lvl="0" algn="l" rtl="0">
              <a:lnSpc>
                <a:spcPct val="100000"/>
              </a:lnSpc>
              <a:spcBef>
                <a:spcPts val="0"/>
              </a:spcBef>
              <a:spcAft>
                <a:spcPts val="0"/>
              </a:spcAft>
            </a:defPPr>
            <a:lvl1pPr>
              <a:lnSpc>
                <a:spcPct val="150000"/>
              </a:lnSpc>
              <a:defRPr sz="2800">
                <a:solidFill>
                  <a:schemeClr val="tx1">
                    <a:lumMod val="65000"/>
                    <a:lumOff val="35000"/>
                  </a:schemeClr>
                </a:solidFill>
                <a:latin typeface="Comic Sans MS"/>
              </a:defRPr>
            </a:lvl1pPr>
          </a:lstStyle>
          <a:p>
            <a:r>
              <a:rPr lang="fr-FR" dirty="0"/>
              <a:t>Déduisez la somme de trois-neuvièmes et quatre-neuvièmes.</a:t>
            </a:r>
          </a:p>
        </p:txBody>
      </p:sp>
    </p:spTree>
    <p:custDataLst>
      <p:tags r:id="rId1"/>
    </p:custDataLst>
    <p:extLst>
      <p:ext uri="{BB962C8B-B14F-4D97-AF65-F5344CB8AC3E}">
        <p14:creationId xmlns:p14="http://schemas.microsoft.com/office/powerpoint/2010/main" val="3586198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1" name="Group 10">
            <a:extLst>
              <a:ext uri="{FF2B5EF4-FFF2-40B4-BE49-F238E27FC236}">
                <a16:creationId xmlns:a16="http://schemas.microsoft.com/office/drawing/2014/main" id="{9BCCDC14-CC31-4DFC-86B1-AFE6F92AFAE6}"/>
              </a:ext>
            </a:extLst>
          </p:cNvPr>
          <p:cNvGrpSpPr/>
          <p:nvPr/>
        </p:nvGrpSpPr>
        <p:grpSpPr>
          <a:xfrm>
            <a:off x="6245064" y="4338876"/>
            <a:ext cx="667387" cy="1188524"/>
            <a:chOff x="1626113" y="2825994"/>
            <a:chExt cx="667387" cy="1188524"/>
          </a:xfrm>
        </p:grpSpPr>
        <p:sp>
          <p:nvSpPr>
            <p:cNvPr id="16" name="Rectangle: Rounded Corners 15">
              <a:extLst>
                <a:ext uri="{FF2B5EF4-FFF2-40B4-BE49-F238E27FC236}">
                  <a16:creationId xmlns:a16="http://schemas.microsoft.com/office/drawing/2014/main" id="{59328B49-0BB5-444C-970B-A9FFBF392990}"/>
                </a:ext>
              </a:extLst>
            </p:cNvPr>
            <p:cNvSpPr/>
            <p:nvPr/>
          </p:nvSpPr>
          <p:spPr>
            <a:xfrm>
              <a:off x="1626113" y="2825994"/>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18" name="Rectangle: Rounded Corners 17">
              <a:extLst>
                <a:ext uri="{FF2B5EF4-FFF2-40B4-BE49-F238E27FC236}">
                  <a16:creationId xmlns:a16="http://schemas.microsoft.com/office/drawing/2014/main" id="{916B8BF9-C19A-4719-9BCB-071A028A2F96}"/>
                </a:ext>
              </a:extLst>
            </p:cNvPr>
            <p:cNvSpPr/>
            <p:nvPr/>
          </p:nvSpPr>
          <p:spPr>
            <a:xfrm>
              <a:off x="1626113" y="3519709"/>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9</a:t>
              </a:r>
            </a:p>
          </p:txBody>
        </p:sp>
      </p:grpSp>
      <p:grpSp>
        <p:nvGrpSpPr>
          <p:cNvPr id="28" name="Group 27">
            <a:extLst>
              <a:ext uri="{FF2B5EF4-FFF2-40B4-BE49-F238E27FC236}">
                <a16:creationId xmlns:a16="http://schemas.microsoft.com/office/drawing/2014/main" id="{476C11EA-ECCD-162C-7C0A-074539CD767D}"/>
              </a:ext>
            </a:extLst>
          </p:cNvPr>
          <p:cNvGrpSpPr/>
          <p:nvPr/>
        </p:nvGrpSpPr>
        <p:grpSpPr>
          <a:xfrm>
            <a:off x="2744339" y="4339741"/>
            <a:ext cx="4405768" cy="1188524"/>
            <a:chOff x="2744339" y="3619651"/>
            <a:chExt cx="4405768" cy="1188524"/>
          </a:xfrm>
        </p:grpSpPr>
        <p:grpSp>
          <p:nvGrpSpPr>
            <p:cNvPr id="29" name="Group 28">
              <a:extLst>
                <a:ext uri="{FF2B5EF4-FFF2-40B4-BE49-F238E27FC236}">
                  <a16:creationId xmlns:a16="http://schemas.microsoft.com/office/drawing/2014/main" id="{79DB8A75-AF01-7E11-53A4-BA8C85FD87E3}"/>
                </a:ext>
              </a:extLst>
            </p:cNvPr>
            <p:cNvGrpSpPr/>
            <p:nvPr/>
          </p:nvGrpSpPr>
          <p:grpSpPr>
            <a:xfrm>
              <a:off x="6050187" y="3619651"/>
              <a:ext cx="1099920" cy="1188524"/>
              <a:chOff x="1431235" y="2825994"/>
              <a:chExt cx="1099920" cy="1188524"/>
            </a:xfrm>
          </p:grpSpPr>
          <p:sp>
            <p:nvSpPr>
              <p:cNvPr id="51" name="Rectangle: Rounded Corners 50">
                <a:extLst>
                  <a:ext uri="{FF2B5EF4-FFF2-40B4-BE49-F238E27FC236}">
                    <a16:creationId xmlns:a16="http://schemas.microsoft.com/office/drawing/2014/main" id="{30DE10D2-AEEA-E6FA-A847-619DB50ABC2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52" name="Straight Connector 51">
                <a:extLst>
                  <a:ext uri="{FF2B5EF4-FFF2-40B4-BE49-F238E27FC236}">
                    <a16:creationId xmlns:a16="http://schemas.microsoft.com/office/drawing/2014/main" id="{7786BBCB-05D4-7B0B-FACE-EF334A2D54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737501EF-F843-EEC0-0CD2-A368627401E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0" name="Group 29">
              <a:extLst>
                <a:ext uri="{FF2B5EF4-FFF2-40B4-BE49-F238E27FC236}">
                  <a16:creationId xmlns:a16="http://schemas.microsoft.com/office/drawing/2014/main" id="{73AEB4F2-712D-B5D4-EC27-C661F8BB14B1}"/>
                </a:ext>
              </a:extLst>
            </p:cNvPr>
            <p:cNvGrpSpPr/>
            <p:nvPr/>
          </p:nvGrpSpPr>
          <p:grpSpPr>
            <a:xfrm>
              <a:off x="2744339" y="3713589"/>
              <a:ext cx="1099920" cy="1041731"/>
              <a:chOff x="3868602" y="4928170"/>
              <a:chExt cx="1099920" cy="1041731"/>
            </a:xfrm>
          </p:grpSpPr>
          <p:grpSp>
            <p:nvGrpSpPr>
              <p:cNvPr id="47" name="Group 46">
                <a:extLst>
                  <a:ext uri="{FF2B5EF4-FFF2-40B4-BE49-F238E27FC236}">
                    <a16:creationId xmlns:a16="http://schemas.microsoft.com/office/drawing/2014/main" id="{18B14AA8-9274-0B1E-F140-08745D0923A7}"/>
                  </a:ext>
                </a:extLst>
              </p:cNvPr>
              <p:cNvGrpSpPr/>
              <p:nvPr/>
            </p:nvGrpSpPr>
            <p:grpSpPr>
              <a:xfrm>
                <a:off x="3868602" y="5446681"/>
                <a:ext cx="1099920" cy="523220"/>
                <a:chOff x="3029153" y="5389419"/>
                <a:chExt cx="1099920" cy="523220"/>
              </a:xfrm>
            </p:grpSpPr>
            <p:cxnSp>
              <p:nvCxnSpPr>
                <p:cNvPr id="49" name="Straight Connector 48">
                  <a:extLst>
                    <a:ext uri="{FF2B5EF4-FFF2-40B4-BE49-F238E27FC236}">
                      <a16:creationId xmlns:a16="http://schemas.microsoft.com/office/drawing/2014/main" id="{AD858F88-76C1-4700-95A2-2F286F6CBE77}"/>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E798DA8F-9E89-91F7-DED7-7CFF8A17A49C}"/>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48" name="TextBox 47">
                <a:extLst>
                  <a:ext uri="{FF2B5EF4-FFF2-40B4-BE49-F238E27FC236}">
                    <a16:creationId xmlns:a16="http://schemas.microsoft.com/office/drawing/2014/main" id="{E383E571-8207-D56C-897B-69D9C71F93E1}"/>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3</a:t>
                </a:r>
                <a:endParaRPr lang="fr-FR" dirty="0"/>
              </a:p>
            </p:txBody>
          </p:sp>
        </p:grpSp>
        <p:grpSp>
          <p:nvGrpSpPr>
            <p:cNvPr id="31" name="Group 30">
              <a:extLst>
                <a:ext uri="{FF2B5EF4-FFF2-40B4-BE49-F238E27FC236}">
                  <a16:creationId xmlns:a16="http://schemas.microsoft.com/office/drawing/2014/main" id="{35467E6B-AE39-0C43-9FFC-1E7FAF9279F1}"/>
                </a:ext>
              </a:extLst>
            </p:cNvPr>
            <p:cNvGrpSpPr/>
            <p:nvPr/>
          </p:nvGrpSpPr>
          <p:grpSpPr>
            <a:xfrm>
              <a:off x="4244476" y="3695402"/>
              <a:ext cx="1099920" cy="1041731"/>
              <a:chOff x="3868602" y="4928170"/>
              <a:chExt cx="1099920" cy="1041731"/>
            </a:xfrm>
          </p:grpSpPr>
          <p:grpSp>
            <p:nvGrpSpPr>
              <p:cNvPr id="34" name="Group 33">
                <a:extLst>
                  <a:ext uri="{FF2B5EF4-FFF2-40B4-BE49-F238E27FC236}">
                    <a16:creationId xmlns:a16="http://schemas.microsoft.com/office/drawing/2014/main" id="{8149FF8A-2208-3344-4A40-D191B33E6B1D}"/>
                  </a:ext>
                </a:extLst>
              </p:cNvPr>
              <p:cNvGrpSpPr/>
              <p:nvPr/>
            </p:nvGrpSpPr>
            <p:grpSpPr>
              <a:xfrm>
                <a:off x="3868602" y="5446681"/>
                <a:ext cx="1099920" cy="523220"/>
                <a:chOff x="3029153" y="5389419"/>
                <a:chExt cx="1099920" cy="523220"/>
              </a:xfrm>
            </p:grpSpPr>
            <p:cxnSp>
              <p:nvCxnSpPr>
                <p:cNvPr id="45" name="Straight Connector 44">
                  <a:extLst>
                    <a:ext uri="{FF2B5EF4-FFF2-40B4-BE49-F238E27FC236}">
                      <a16:creationId xmlns:a16="http://schemas.microsoft.com/office/drawing/2014/main" id="{C3779ADA-E662-E17A-802B-7E1529D713F9}"/>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61ECC43D-2BA8-6ABA-7242-5B0B78993B69}"/>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9</a:t>
                  </a:r>
                  <a:endParaRPr lang="fr-FR" dirty="0"/>
                </a:p>
              </p:txBody>
            </p:sp>
          </p:grpSp>
          <p:sp>
            <p:nvSpPr>
              <p:cNvPr id="44" name="TextBox 43">
                <a:extLst>
                  <a:ext uri="{FF2B5EF4-FFF2-40B4-BE49-F238E27FC236}">
                    <a16:creationId xmlns:a16="http://schemas.microsoft.com/office/drawing/2014/main" id="{896F50C3-337D-DE3C-C940-F5993FEEEE12}"/>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4</a:t>
                </a:r>
                <a:endParaRPr lang="fr-FR" dirty="0"/>
              </a:p>
            </p:txBody>
          </p:sp>
        </p:grpSp>
        <p:sp>
          <p:nvSpPr>
            <p:cNvPr id="32" name="TextBox 31">
              <a:extLst>
                <a:ext uri="{FF2B5EF4-FFF2-40B4-BE49-F238E27FC236}">
                  <a16:creationId xmlns:a16="http://schemas.microsoft.com/office/drawing/2014/main" id="{C7752808-70DB-0984-3176-991FBFA169FC}"/>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33" name="TextBox 32">
              <a:extLst>
                <a:ext uri="{FF2B5EF4-FFF2-40B4-BE49-F238E27FC236}">
                  <a16:creationId xmlns:a16="http://schemas.microsoft.com/office/drawing/2014/main" id="{3C6AA2A5-619E-F6C7-0B9E-77785C0C04B1}"/>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sp>
        <p:nvSpPr>
          <p:cNvPr id="54" name="Rectangle 53">
            <a:extLst>
              <a:ext uri="{FF2B5EF4-FFF2-40B4-BE49-F238E27FC236}">
                <a16:creationId xmlns:a16="http://schemas.microsoft.com/office/drawing/2014/main" id="{9500F826-3BA2-71BF-3EBA-DECF402761DB}"/>
              </a:ext>
            </a:extLst>
          </p:cNvPr>
          <p:cNvSpPr/>
          <p:nvPr/>
        </p:nvSpPr>
        <p:spPr>
          <a:xfrm>
            <a:off x="1909823"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2CD7466D-64D0-7B4F-5D27-B15B65A64BC2}"/>
              </a:ext>
            </a:extLst>
          </p:cNvPr>
          <p:cNvSpPr/>
          <p:nvPr/>
        </p:nvSpPr>
        <p:spPr>
          <a:xfrm>
            <a:off x="2847372"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7FEF7EBF-5937-1815-5E36-79509C16F8E0}"/>
              </a:ext>
            </a:extLst>
          </p:cNvPr>
          <p:cNvSpPr/>
          <p:nvPr/>
        </p:nvSpPr>
        <p:spPr>
          <a:xfrm>
            <a:off x="3784921" y="2940910"/>
            <a:ext cx="937549" cy="810218"/>
          </a:xfrm>
          <a:prstGeom prst="rect">
            <a:avLst/>
          </a:prstGeom>
          <a:solidFill>
            <a:srgbClr val="08509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E7728844-D5E1-4839-A461-E018AE75DAAB}"/>
              </a:ext>
            </a:extLst>
          </p:cNvPr>
          <p:cNvSpPr/>
          <p:nvPr/>
        </p:nvSpPr>
        <p:spPr>
          <a:xfrm>
            <a:off x="4722470"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C7009FF1-D710-1E2E-04A3-262000F224A7}"/>
              </a:ext>
            </a:extLst>
          </p:cNvPr>
          <p:cNvSpPr/>
          <p:nvPr/>
        </p:nvSpPr>
        <p:spPr>
          <a:xfrm>
            <a:off x="5660019"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8994241D-AE8A-B9C4-2492-7D8C503FF3C0}"/>
              </a:ext>
            </a:extLst>
          </p:cNvPr>
          <p:cNvSpPr/>
          <p:nvPr/>
        </p:nvSpPr>
        <p:spPr>
          <a:xfrm>
            <a:off x="6597568"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C69C1D30-81C9-AF9A-59F1-EF796B9B7351}"/>
              </a:ext>
            </a:extLst>
          </p:cNvPr>
          <p:cNvSpPr/>
          <p:nvPr/>
        </p:nvSpPr>
        <p:spPr>
          <a:xfrm>
            <a:off x="7542665" y="2940910"/>
            <a:ext cx="937549" cy="810218"/>
          </a:xfrm>
          <a:prstGeom prst="rect">
            <a:avLst/>
          </a:prstGeom>
          <a:solidFill>
            <a:srgbClr val="74C27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94080663-7239-F3C8-9CA8-8890C8E63D9C}"/>
              </a:ext>
            </a:extLst>
          </p:cNvPr>
          <p:cNvSpPr/>
          <p:nvPr/>
        </p:nvSpPr>
        <p:spPr>
          <a:xfrm>
            <a:off x="8480214"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238E9E58-B9BD-0976-4510-300111D3885D}"/>
              </a:ext>
            </a:extLst>
          </p:cNvPr>
          <p:cNvSpPr/>
          <p:nvPr/>
        </p:nvSpPr>
        <p:spPr>
          <a:xfrm>
            <a:off x="9417763" y="2940910"/>
            <a:ext cx="937549" cy="81021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4918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659848"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jaune du rectangle est             </a:t>
            </a:r>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1655180" y="4336941"/>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grpSp>
        <p:nvGrpSpPr>
          <p:cNvPr id="4" name="Group 3">
            <a:extLst>
              <a:ext uri="{FF2B5EF4-FFF2-40B4-BE49-F238E27FC236}">
                <a16:creationId xmlns:a16="http://schemas.microsoft.com/office/drawing/2014/main" id="{E320F095-2C9C-481A-68EF-F448DAFE567D}"/>
              </a:ext>
            </a:extLst>
          </p:cNvPr>
          <p:cNvGrpSpPr/>
          <p:nvPr/>
        </p:nvGrpSpPr>
        <p:grpSpPr>
          <a:xfrm>
            <a:off x="1365813" y="1988904"/>
            <a:ext cx="8958804" cy="810218"/>
            <a:chOff x="902825" y="2243970"/>
            <a:chExt cx="8958804" cy="810218"/>
          </a:xfrm>
        </p:grpSpPr>
        <p:sp>
          <p:nvSpPr>
            <p:cNvPr id="11" name="Rectangle 10">
              <a:extLst>
                <a:ext uri="{FF2B5EF4-FFF2-40B4-BE49-F238E27FC236}">
                  <a16:creationId xmlns:a16="http://schemas.microsoft.com/office/drawing/2014/main" id="{B3F83A72-992F-D61F-E951-E8354001E1D4}"/>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24624D7-9956-2625-4319-4418D6917089}"/>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15B7066-4C75-70BF-3048-FA6BE2DB329B}"/>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B0B3370-6F3C-B239-AD17-DD4176A0FB08}"/>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9AED903-1493-8606-28C7-73E60C6DF676}"/>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F8CE2B8-4047-54F5-F5A3-559D333B9CEB}"/>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9171905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jaune du rectangle est              </a:t>
            </a:r>
            <a:r>
              <a:rPr lang="en-US" sz="2800" dirty="0">
                <a:solidFill>
                  <a:schemeClr val="tx1">
                    <a:lumMod val="65000"/>
                    <a:lumOff val="35000"/>
                  </a:schemeClr>
                </a:solidFill>
                <a:latin typeface="+mn-lt"/>
              </a:rPr>
              <a:t>.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1742952" y="4312363"/>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grpSp>
        <p:nvGrpSpPr>
          <p:cNvPr id="11" name="Group 10">
            <a:extLst>
              <a:ext uri="{FF2B5EF4-FFF2-40B4-BE49-F238E27FC236}">
                <a16:creationId xmlns:a16="http://schemas.microsoft.com/office/drawing/2014/main" id="{AAE42D90-4FCB-CF3C-533E-464B2D15D304}"/>
              </a:ext>
            </a:extLst>
          </p:cNvPr>
          <p:cNvGrpSpPr/>
          <p:nvPr/>
        </p:nvGrpSpPr>
        <p:grpSpPr>
          <a:xfrm>
            <a:off x="1365813" y="1988904"/>
            <a:ext cx="8958804" cy="810218"/>
            <a:chOff x="902825" y="2243970"/>
            <a:chExt cx="8958804" cy="810218"/>
          </a:xfrm>
        </p:grpSpPr>
        <p:sp>
          <p:nvSpPr>
            <p:cNvPr id="12" name="Rectangle 11">
              <a:extLst>
                <a:ext uri="{FF2B5EF4-FFF2-40B4-BE49-F238E27FC236}">
                  <a16:creationId xmlns:a16="http://schemas.microsoft.com/office/drawing/2014/main" id="{6D0C3180-040F-0169-2E79-18BD146A64FA}"/>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4DADBDC-F000-C4D9-93C0-3711D1B4A97F}"/>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A3E6CB2-456B-14D7-70E2-8F3D7311CE95}"/>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804C9B0-6177-2F8D-B4C3-64EE246B447E}"/>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CF0273F-06FF-A3C4-F8C6-0A7A3EBD1777}"/>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B7509F4-7932-1C69-A9DF-2372264450B8}"/>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147916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p>
            <a:pPr>
              <a:lnSpc>
                <a:spcPct val="200000"/>
              </a:lnSpc>
            </a:pPr>
            <a:r>
              <a:rPr lang="fr-FR" sz="2800" dirty="0">
                <a:solidFill>
                  <a:schemeClr val="tx1">
                    <a:lumMod val="65000"/>
                    <a:lumOff val="35000"/>
                  </a:schemeClr>
                </a:solidFill>
                <a:latin typeface="+mn-lt"/>
              </a:rPr>
              <a:t>Une fraction qui représente la partie jaune du rectangle est              </a:t>
            </a:r>
            <a:r>
              <a:rPr lang="en-US" sz="2800" dirty="0">
                <a:solidFill>
                  <a:schemeClr val="tx1">
                    <a:lumMod val="65000"/>
                    <a:lumOff val="35000"/>
                  </a:schemeClr>
                </a:solidFill>
                <a:latin typeface="+mn-lt"/>
              </a:rPr>
              <a:t>. </a:t>
            </a:r>
            <a:endParaRPr lang="fr-FR" sz="2800" dirty="0">
              <a:solidFill>
                <a:schemeClr val="tx1">
                  <a:lumMod val="65000"/>
                  <a:lumOff val="35000"/>
                </a:schemeClr>
              </a:solidFill>
              <a:latin typeface="+mn-lt"/>
            </a:endParaRP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1759027" y="4336941"/>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grpSp>
        <p:nvGrpSpPr>
          <p:cNvPr id="2" name="Group 1">
            <a:extLst>
              <a:ext uri="{FF2B5EF4-FFF2-40B4-BE49-F238E27FC236}">
                <a16:creationId xmlns:a16="http://schemas.microsoft.com/office/drawing/2014/main" id="{2970FD34-11CE-CB22-52B9-B83F1187878C}"/>
              </a:ext>
            </a:extLst>
          </p:cNvPr>
          <p:cNvGrpSpPr/>
          <p:nvPr/>
        </p:nvGrpSpPr>
        <p:grpSpPr>
          <a:xfrm>
            <a:off x="1365813" y="1988904"/>
            <a:ext cx="8958804" cy="810218"/>
            <a:chOff x="1365813" y="1988904"/>
            <a:chExt cx="8958804" cy="810218"/>
          </a:xfrm>
        </p:grpSpPr>
        <p:sp>
          <p:nvSpPr>
            <p:cNvPr id="16" name="Rectangle 15">
              <a:extLst>
                <a:ext uri="{FF2B5EF4-FFF2-40B4-BE49-F238E27FC236}">
                  <a16:creationId xmlns:a16="http://schemas.microsoft.com/office/drawing/2014/main" id="{11F687ED-5716-DDCD-0044-316C5AC08590}"/>
                </a:ext>
              </a:extLst>
            </p:cNvPr>
            <p:cNvSpPr/>
            <p:nvPr/>
          </p:nvSpPr>
          <p:spPr>
            <a:xfrm>
              <a:off x="1365813" y="1988904"/>
              <a:ext cx="2986268"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1FF5D1D-06D2-6FB7-B920-C64544D9EBFF}"/>
                </a:ext>
              </a:extLst>
            </p:cNvPr>
            <p:cNvSpPr/>
            <p:nvPr/>
          </p:nvSpPr>
          <p:spPr>
            <a:xfrm>
              <a:off x="4352080" y="1988904"/>
              <a:ext cx="2986267"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F22E6EF-506C-6155-8C76-5430B0D53C69}"/>
                </a:ext>
              </a:extLst>
            </p:cNvPr>
            <p:cNvSpPr/>
            <p:nvPr/>
          </p:nvSpPr>
          <p:spPr>
            <a:xfrm>
              <a:off x="7338347" y="1988904"/>
              <a:ext cx="2986270"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541420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86;ga338da080d_1_6">
            <a:extLst>
              <a:ext uri="{FF2B5EF4-FFF2-40B4-BE49-F238E27FC236}">
                <a16:creationId xmlns:a16="http://schemas.microsoft.com/office/drawing/2014/main" id="{9048CBE8-CBEB-4DEC-A965-A3E9E86F0D30}"/>
              </a:ext>
            </a:extLst>
          </p:cNvPr>
          <p:cNvSpPr txBox="1">
            <a:spLocks/>
          </p:cNvSpPr>
          <p:nvPr/>
        </p:nvSpPr>
        <p:spPr>
          <a:xfrm>
            <a:off x="492125" y="1157036"/>
            <a:ext cx="11207750" cy="3676650"/>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1100"/>
            </a:pPr>
            <a:endParaRPr lang="fr-FR" b="1" dirty="0">
              <a:solidFill>
                <a:srgbClr val="3A729A"/>
              </a:solidFill>
              <a:latin typeface="Comic Sans MS" panose="030F0702030302020204" pitchFamily="66" charset="0"/>
            </a:endParaRP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Additionner et soustraire des fractions avec le même dénominateur.</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Trouver la fraction d’un nombre.</a:t>
            </a:r>
          </a:p>
          <a:p>
            <a:pPr marL="457200" indent="-514350">
              <a:lnSpc>
                <a:spcPct val="120000"/>
              </a:lnSpc>
              <a:spcBef>
                <a:spcPts val="600"/>
              </a:spcBef>
              <a:spcAft>
                <a:spcPts val="600"/>
              </a:spcAft>
              <a:buClr>
                <a:schemeClr val="accent2">
                  <a:lumMod val="75000"/>
                </a:schemeClr>
              </a:buClr>
              <a:buSzPct val="100000"/>
              <a:buFont typeface="Arial" panose="020B0604020202020204" pitchFamily="34" charset="0"/>
              <a:buChar char="•"/>
            </a:pPr>
            <a:r>
              <a:rPr lang="fr-FR" sz="2800" dirty="0">
                <a:solidFill>
                  <a:schemeClr val="tx1">
                    <a:lumMod val="65000"/>
                    <a:lumOff val="35000"/>
                  </a:schemeClr>
                </a:solidFill>
                <a:latin typeface="Comic Sans MS" panose="030F0702030302020204" pitchFamily="66" charset="0"/>
              </a:rPr>
              <a:t>Additionner une fraction à un nombre entier ou soustraire une fraction d’un nombre entier.</a:t>
            </a:r>
          </a:p>
          <a:p>
            <a:pPr>
              <a:lnSpc>
                <a:spcPct val="120000"/>
              </a:lnSpc>
              <a:spcBef>
                <a:spcPts val="600"/>
              </a:spcBef>
              <a:spcAft>
                <a:spcPts val="600"/>
              </a:spcAft>
              <a:buClr>
                <a:schemeClr val="accent2">
                  <a:lumMod val="75000"/>
                </a:schemeClr>
              </a:buClr>
              <a:buSzPct val="100000"/>
            </a:pPr>
            <a:endParaRPr lang="en-US" sz="2800" dirty="0">
              <a:solidFill>
                <a:schemeClr val="tx1">
                  <a:lumMod val="65000"/>
                  <a:lumOff val="35000"/>
                </a:schemeClr>
              </a:solidFill>
              <a:latin typeface="Comic Sans MS" panose="030F0702030302020204" pitchFamily="66" charset="0"/>
            </a:endParaRPr>
          </a:p>
        </p:txBody>
      </p:sp>
      <p:sp>
        <p:nvSpPr>
          <p:cNvPr id="2" name="Google Shape;222;p10">
            <a:extLst>
              <a:ext uri="{FF2B5EF4-FFF2-40B4-BE49-F238E27FC236}">
                <a16:creationId xmlns:a16="http://schemas.microsoft.com/office/drawing/2014/main" id="{6B9C3EBC-2C57-4326-94F8-C0862B63C8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Prérequis</a:t>
            </a:r>
            <a:endParaRPr lang="fr-FR" sz="3200" dirty="0">
              <a:solidFill>
                <a:schemeClr val="bg1"/>
              </a:solidFill>
              <a:sym typeface="Comic Sans MS"/>
            </a:endParaRPr>
          </a:p>
        </p:txBody>
      </p:sp>
      <p:pic>
        <p:nvPicPr>
          <p:cNvPr id="7" name="Picture 6">
            <a:extLst>
              <a:ext uri="{FF2B5EF4-FFF2-40B4-BE49-F238E27FC236}">
                <a16:creationId xmlns:a16="http://schemas.microsoft.com/office/drawing/2014/main" id="{33627537-D060-4973-85E5-FD275204AA79}"/>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2062533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AEEE29E-1262-4CC8-8591-B16721DFEA05}"/>
              </a:ext>
            </a:extLst>
          </p:cNvPr>
          <p:cNvSpPr txBox="1"/>
          <p:nvPr/>
        </p:nvSpPr>
        <p:spPr>
          <a:xfrm>
            <a:off x="796758" y="3429000"/>
            <a:ext cx="9785066" cy="1690527"/>
          </a:xfrm>
          <a:prstGeom prst="rect">
            <a:avLst/>
          </a:prstGeom>
          <a:noFill/>
        </p:spPr>
        <p:txBody>
          <a:bodyPr wrap="square">
            <a:spAutoFit/>
          </a:bodyPr>
          <a:lstStyle>
            <a:defPPr marR="0" lvl="0" algn="l" rtl="0">
              <a:lnSpc>
                <a:spcPct val="100000"/>
              </a:lnSpc>
              <a:spcBef>
                <a:spcPts val="0"/>
              </a:spcBef>
              <a:spcAft>
                <a:spcPts val="0"/>
              </a:spcAft>
            </a:defPPr>
            <a:lvl1pPr>
              <a:lnSpc>
                <a:spcPct val="200000"/>
              </a:lnSpc>
              <a:defRPr sz="2800">
                <a:solidFill>
                  <a:schemeClr val="tx1">
                    <a:lumMod val="65000"/>
                    <a:lumOff val="35000"/>
                  </a:schemeClr>
                </a:solidFill>
                <a:latin typeface="+mn-lt"/>
              </a:defRPr>
            </a:lvl1pPr>
          </a:lstStyle>
          <a:p>
            <a:r>
              <a:rPr lang="fr-FR" dirty="0"/>
              <a:t>Une fraction qui représente la partie jaune du rectangle est             </a:t>
            </a:r>
            <a:r>
              <a:rPr lang="en-US" dirty="0"/>
              <a:t>. </a:t>
            </a:r>
            <a:endParaRPr lang="fr-FR" dirty="0"/>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5" name="Group 14">
            <a:extLst>
              <a:ext uri="{FF2B5EF4-FFF2-40B4-BE49-F238E27FC236}">
                <a16:creationId xmlns:a16="http://schemas.microsoft.com/office/drawing/2014/main" id="{C213EBD9-DED0-4D27-ABCC-108411D00689}"/>
              </a:ext>
            </a:extLst>
          </p:cNvPr>
          <p:cNvGrpSpPr/>
          <p:nvPr/>
        </p:nvGrpSpPr>
        <p:grpSpPr>
          <a:xfrm>
            <a:off x="1759027" y="4274263"/>
            <a:ext cx="1099920" cy="1126226"/>
            <a:chOff x="3029153" y="4786413"/>
            <a:chExt cx="1099920" cy="1126226"/>
          </a:xfrm>
        </p:grpSpPr>
        <p:grpSp>
          <p:nvGrpSpPr>
            <p:cNvPr id="8" name="Group 7">
              <a:extLst>
                <a:ext uri="{FF2B5EF4-FFF2-40B4-BE49-F238E27FC236}">
                  <a16:creationId xmlns:a16="http://schemas.microsoft.com/office/drawing/2014/main" id="{6076A42E-8F63-4D7A-8BAF-E9BD910DD650}"/>
                </a:ext>
              </a:extLst>
            </p:cNvPr>
            <p:cNvGrpSpPr/>
            <p:nvPr/>
          </p:nvGrpSpPr>
          <p:grpSpPr>
            <a:xfrm>
              <a:off x="3029153" y="4786413"/>
              <a:ext cx="1099920" cy="603006"/>
              <a:chOff x="1431235" y="2825994"/>
              <a:chExt cx="1099920" cy="603006"/>
            </a:xfrm>
          </p:grpSpPr>
          <p:sp>
            <p:nvSpPr>
              <p:cNvPr id="9" name="Rectangle: Rounded Corners 8">
                <a:extLst>
                  <a:ext uri="{FF2B5EF4-FFF2-40B4-BE49-F238E27FC236}">
                    <a16:creationId xmlns:a16="http://schemas.microsoft.com/office/drawing/2014/main" id="{AC3015CA-F42E-4CC2-BA74-A1313E1796F5}"/>
                  </a:ext>
                </a:extLst>
              </p:cNvPr>
              <p:cNvSpPr/>
              <p:nvPr/>
            </p:nvSpPr>
            <p:spPr>
              <a:xfrm>
                <a:off x="1626113" y="2825994"/>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a:t>
                </a:r>
              </a:p>
            </p:txBody>
          </p:sp>
          <p:cxnSp>
            <p:nvCxnSpPr>
              <p:cNvPr id="10" name="Straight Connector 9">
                <a:extLst>
                  <a:ext uri="{FF2B5EF4-FFF2-40B4-BE49-F238E27FC236}">
                    <a16:creationId xmlns:a16="http://schemas.microsoft.com/office/drawing/2014/main" id="{43488EC7-70C7-4E04-8D58-E4ED754D8EE1}"/>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5775BE21-23FB-4DA4-80EC-0B6F8692B38D}"/>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grpSp>
        <p:nvGrpSpPr>
          <p:cNvPr id="11" name="Group 10">
            <a:extLst>
              <a:ext uri="{FF2B5EF4-FFF2-40B4-BE49-F238E27FC236}">
                <a16:creationId xmlns:a16="http://schemas.microsoft.com/office/drawing/2014/main" id="{1FDE38C3-950F-5AE6-5879-5E0B595AADFE}"/>
              </a:ext>
            </a:extLst>
          </p:cNvPr>
          <p:cNvGrpSpPr/>
          <p:nvPr/>
        </p:nvGrpSpPr>
        <p:grpSpPr>
          <a:xfrm>
            <a:off x="1365813" y="1988904"/>
            <a:ext cx="8958804" cy="810218"/>
            <a:chOff x="1365813" y="1988904"/>
            <a:chExt cx="8958804" cy="810218"/>
          </a:xfrm>
        </p:grpSpPr>
        <p:sp>
          <p:nvSpPr>
            <p:cNvPr id="16" name="Rectangle 15">
              <a:extLst>
                <a:ext uri="{FF2B5EF4-FFF2-40B4-BE49-F238E27FC236}">
                  <a16:creationId xmlns:a16="http://schemas.microsoft.com/office/drawing/2014/main" id="{19F338D4-4E4A-60C6-E503-85DA13508E79}"/>
                </a:ext>
              </a:extLst>
            </p:cNvPr>
            <p:cNvSpPr/>
            <p:nvPr/>
          </p:nvSpPr>
          <p:spPr>
            <a:xfrm>
              <a:off x="1365813" y="1988904"/>
              <a:ext cx="2986268"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A1404B5-7ED5-54C5-0E74-34B8483AEE55}"/>
                </a:ext>
              </a:extLst>
            </p:cNvPr>
            <p:cNvSpPr/>
            <p:nvPr/>
          </p:nvSpPr>
          <p:spPr>
            <a:xfrm>
              <a:off x="4352080" y="1988904"/>
              <a:ext cx="2986267"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D9BD57C-71E6-E5C7-CA2E-B3B3D7A24E5F}"/>
                </a:ext>
              </a:extLst>
            </p:cNvPr>
            <p:cNvSpPr/>
            <p:nvPr/>
          </p:nvSpPr>
          <p:spPr>
            <a:xfrm>
              <a:off x="7338347" y="1988904"/>
              <a:ext cx="2986270"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404697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Trouvez la somme de deux fractions ayant des dénominateurs différents.</a:t>
            </a:r>
          </a:p>
        </p:txBody>
      </p:sp>
      <p:grpSp>
        <p:nvGrpSpPr>
          <p:cNvPr id="11" name="Group 10">
            <a:extLst>
              <a:ext uri="{FF2B5EF4-FFF2-40B4-BE49-F238E27FC236}">
                <a16:creationId xmlns:a16="http://schemas.microsoft.com/office/drawing/2014/main" id="{7C86BEDB-D942-4740-BAF8-D3EBB931A759}"/>
              </a:ext>
            </a:extLst>
          </p:cNvPr>
          <p:cNvGrpSpPr/>
          <p:nvPr/>
        </p:nvGrpSpPr>
        <p:grpSpPr>
          <a:xfrm>
            <a:off x="2129742" y="4668963"/>
            <a:ext cx="4405768" cy="1188524"/>
            <a:chOff x="2744339" y="3619651"/>
            <a:chExt cx="4405768" cy="1188524"/>
          </a:xfrm>
        </p:grpSpPr>
        <p:grpSp>
          <p:nvGrpSpPr>
            <p:cNvPr id="16" name="Group 15">
              <a:extLst>
                <a:ext uri="{FF2B5EF4-FFF2-40B4-BE49-F238E27FC236}">
                  <a16:creationId xmlns:a16="http://schemas.microsoft.com/office/drawing/2014/main" id="{85800119-4593-4253-929E-5FD41D13DFED}"/>
                </a:ext>
              </a:extLst>
            </p:cNvPr>
            <p:cNvGrpSpPr/>
            <p:nvPr/>
          </p:nvGrpSpPr>
          <p:grpSpPr>
            <a:xfrm>
              <a:off x="6050187" y="3619651"/>
              <a:ext cx="1099920" cy="1188524"/>
              <a:chOff x="1431235" y="2825994"/>
              <a:chExt cx="1099920" cy="1188524"/>
            </a:xfrm>
          </p:grpSpPr>
          <p:sp>
            <p:nvSpPr>
              <p:cNvPr id="29" name="Rectangle: Rounded Corners 28">
                <a:extLst>
                  <a:ext uri="{FF2B5EF4-FFF2-40B4-BE49-F238E27FC236}">
                    <a16:creationId xmlns:a16="http://schemas.microsoft.com/office/drawing/2014/main" id="{CAA34D47-DF74-4F5D-AA82-E252DD89F164}"/>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grpSp>
        <p:grpSp>
          <p:nvGrpSpPr>
            <p:cNvPr id="17" name="Group 16">
              <a:extLst>
                <a:ext uri="{FF2B5EF4-FFF2-40B4-BE49-F238E27FC236}">
                  <a16:creationId xmlns:a16="http://schemas.microsoft.com/office/drawing/2014/main" id="{71359041-1F52-46EB-B7E5-4554459E6232}"/>
                </a:ext>
              </a:extLst>
            </p:cNvPr>
            <p:cNvGrpSpPr/>
            <p:nvPr/>
          </p:nvGrpSpPr>
          <p:grpSpPr>
            <a:xfrm>
              <a:off x="2744339" y="3713589"/>
              <a:ext cx="1099920" cy="1041731"/>
              <a:chOff x="3868602" y="4928170"/>
              <a:chExt cx="1099920" cy="1041731"/>
            </a:xfrm>
          </p:grpSpPr>
          <p:grpSp>
            <p:nvGrpSpPr>
              <p:cNvPr id="25" name="Group 24">
                <a:extLst>
                  <a:ext uri="{FF2B5EF4-FFF2-40B4-BE49-F238E27FC236}">
                    <a16:creationId xmlns:a16="http://schemas.microsoft.com/office/drawing/2014/main" id="{EB65D87A-475A-4E6D-9A59-165273E1C5C5}"/>
                  </a:ext>
                </a:extLst>
              </p:cNvPr>
              <p:cNvGrpSpPr/>
              <p:nvPr/>
            </p:nvGrpSpPr>
            <p:grpSpPr>
              <a:xfrm>
                <a:off x="3868602" y="5446681"/>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grpSp>
          <p:nvGrpSpPr>
            <p:cNvPr id="18" name="Group 17">
              <a:extLst>
                <a:ext uri="{FF2B5EF4-FFF2-40B4-BE49-F238E27FC236}">
                  <a16:creationId xmlns:a16="http://schemas.microsoft.com/office/drawing/2014/main" id="{ACEE9C4C-4FE2-4AC2-873E-B39D35826301}"/>
                </a:ext>
              </a:extLst>
            </p:cNvPr>
            <p:cNvGrpSpPr/>
            <p:nvPr/>
          </p:nvGrpSpPr>
          <p:grpSpPr>
            <a:xfrm>
              <a:off x="4244476" y="3695402"/>
              <a:ext cx="1099920" cy="1041731"/>
              <a:chOff x="3868602" y="4928170"/>
              <a:chExt cx="1099920" cy="1041731"/>
            </a:xfrm>
          </p:grpSpPr>
          <p:grpSp>
            <p:nvGrpSpPr>
              <p:cNvPr id="21" name="Group 20">
                <a:extLst>
                  <a:ext uri="{FF2B5EF4-FFF2-40B4-BE49-F238E27FC236}">
                    <a16:creationId xmlns:a16="http://schemas.microsoft.com/office/drawing/2014/main" id="{2D4FDC0D-D391-4F3B-B99F-E2EADF3DDEA5}"/>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grpSp>
        <p:sp>
          <p:nvSpPr>
            <p:cNvPr id="19" name="TextBox 18">
              <a:extLst>
                <a:ext uri="{FF2B5EF4-FFF2-40B4-BE49-F238E27FC236}">
                  <a16:creationId xmlns:a16="http://schemas.microsoft.com/office/drawing/2014/main" id="{72B7810B-E478-4627-BA85-33612AB708E0}"/>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grpSp>
        <p:nvGrpSpPr>
          <p:cNvPr id="33" name="Group 32">
            <a:extLst>
              <a:ext uri="{FF2B5EF4-FFF2-40B4-BE49-F238E27FC236}">
                <a16:creationId xmlns:a16="http://schemas.microsoft.com/office/drawing/2014/main" id="{63AF8A98-3ABF-2FF8-E704-2C4AC4585B29}"/>
              </a:ext>
            </a:extLst>
          </p:cNvPr>
          <p:cNvGrpSpPr/>
          <p:nvPr/>
        </p:nvGrpSpPr>
        <p:grpSpPr>
          <a:xfrm>
            <a:off x="1365813" y="1988904"/>
            <a:ext cx="8958804" cy="810218"/>
            <a:chOff x="902825" y="2243970"/>
            <a:chExt cx="8958804" cy="810218"/>
          </a:xfrm>
        </p:grpSpPr>
        <p:sp>
          <p:nvSpPr>
            <p:cNvPr id="34" name="Rectangle 33">
              <a:extLst>
                <a:ext uri="{FF2B5EF4-FFF2-40B4-BE49-F238E27FC236}">
                  <a16:creationId xmlns:a16="http://schemas.microsoft.com/office/drawing/2014/main" id="{7C12472C-DCF1-6F0C-55EF-858AB7A8EB48}"/>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C0E9D2-AB4E-4EA2-4A5D-83BE709D27D9}"/>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955F8EC2-803F-EA6C-DD24-E083C01FF086}"/>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2BC61354-BB43-4956-A84E-10B01B143B12}"/>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FBDDE85-0382-9AA1-4B96-03DE2A6DDA32}"/>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0ED9381-B1DC-6601-26B4-9B53EA669931}"/>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DD488C9E-CB8C-E3D5-BD6B-E83ECF0C8223}"/>
              </a:ext>
            </a:extLst>
          </p:cNvPr>
          <p:cNvGrpSpPr/>
          <p:nvPr/>
        </p:nvGrpSpPr>
        <p:grpSpPr>
          <a:xfrm>
            <a:off x="1374158" y="3114211"/>
            <a:ext cx="8958804" cy="810218"/>
            <a:chOff x="1365813" y="1988904"/>
            <a:chExt cx="8958804" cy="810218"/>
          </a:xfrm>
        </p:grpSpPr>
        <p:sp>
          <p:nvSpPr>
            <p:cNvPr id="45" name="Rectangle 44">
              <a:extLst>
                <a:ext uri="{FF2B5EF4-FFF2-40B4-BE49-F238E27FC236}">
                  <a16:creationId xmlns:a16="http://schemas.microsoft.com/office/drawing/2014/main" id="{D65FD8D9-C074-844D-50DD-244F100C67B9}"/>
                </a:ext>
              </a:extLst>
            </p:cNvPr>
            <p:cNvSpPr/>
            <p:nvPr/>
          </p:nvSpPr>
          <p:spPr>
            <a:xfrm>
              <a:off x="1365813" y="1988904"/>
              <a:ext cx="2986268"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5ABC1CA7-864B-47E9-C014-CDBCABF1FDDA}"/>
                </a:ext>
              </a:extLst>
            </p:cNvPr>
            <p:cNvSpPr/>
            <p:nvPr/>
          </p:nvSpPr>
          <p:spPr>
            <a:xfrm>
              <a:off x="4352080" y="1988904"/>
              <a:ext cx="2986267"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D0FFEF1A-4C79-3387-BDF8-718398644754}"/>
                </a:ext>
              </a:extLst>
            </p:cNvPr>
            <p:cNvSpPr/>
            <p:nvPr/>
          </p:nvSpPr>
          <p:spPr>
            <a:xfrm>
              <a:off x="7338347" y="1988904"/>
              <a:ext cx="2986270"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3662214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1" name="Group 10">
            <a:extLst>
              <a:ext uri="{FF2B5EF4-FFF2-40B4-BE49-F238E27FC236}">
                <a16:creationId xmlns:a16="http://schemas.microsoft.com/office/drawing/2014/main" id="{7C86BEDB-D942-4740-BAF8-D3EBB931A759}"/>
              </a:ext>
            </a:extLst>
          </p:cNvPr>
          <p:cNvGrpSpPr/>
          <p:nvPr/>
        </p:nvGrpSpPr>
        <p:grpSpPr>
          <a:xfrm>
            <a:off x="2129742" y="5291263"/>
            <a:ext cx="4405768" cy="1188524"/>
            <a:chOff x="2744339" y="3619651"/>
            <a:chExt cx="4405768" cy="1188524"/>
          </a:xfrm>
        </p:grpSpPr>
        <p:grpSp>
          <p:nvGrpSpPr>
            <p:cNvPr id="16" name="Group 15">
              <a:extLst>
                <a:ext uri="{FF2B5EF4-FFF2-40B4-BE49-F238E27FC236}">
                  <a16:creationId xmlns:a16="http://schemas.microsoft.com/office/drawing/2014/main" id="{85800119-4593-4253-929E-5FD41D13DFED}"/>
                </a:ext>
              </a:extLst>
            </p:cNvPr>
            <p:cNvGrpSpPr/>
            <p:nvPr/>
          </p:nvGrpSpPr>
          <p:grpSpPr>
            <a:xfrm>
              <a:off x="6050187" y="3619651"/>
              <a:ext cx="1099920" cy="1188524"/>
              <a:chOff x="1431235" y="2825994"/>
              <a:chExt cx="1099920" cy="1188524"/>
            </a:xfrm>
          </p:grpSpPr>
          <p:sp>
            <p:nvSpPr>
              <p:cNvPr id="29" name="Rectangle: Rounded Corners 28">
                <a:extLst>
                  <a:ext uri="{FF2B5EF4-FFF2-40B4-BE49-F238E27FC236}">
                    <a16:creationId xmlns:a16="http://schemas.microsoft.com/office/drawing/2014/main" id="{CAA34D47-DF74-4F5D-AA82-E252DD89F164}"/>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a:t>
                </a:r>
              </a:p>
            </p:txBody>
          </p:sp>
        </p:grpSp>
        <p:grpSp>
          <p:nvGrpSpPr>
            <p:cNvPr id="17" name="Group 16">
              <a:extLst>
                <a:ext uri="{FF2B5EF4-FFF2-40B4-BE49-F238E27FC236}">
                  <a16:creationId xmlns:a16="http://schemas.microsoft.com/office/drawing/2014/main" id="{71359041-1F52-46EB-B7E5-4554459E6232}"/>
                </a:ext>
              </a:extLst>
            </p:cNvPr>
            <p:cNvGrpSpPr/>
            <p:nvPr/>
          </p:nvGrpSpPr>
          <p:grpSpPr>
            <a:xfrm>
              <a:off x="2744339" y="3713589"/>
              <a:ext cx="1099920" cy="1041731"/>
              <a:chOff x="3868602" y="4928170"/>
              <a:chExt cx="1099920" cy="1041731"/>
            </a:xfrm>
          </p:grpSpPr>
          <p:grpSp>
            <p:nvGrpSpPr>
              <p:cNvPr id="25" name="Group 24">
                <a:extLst>
                  <a:ext uri="{FF2B5EF4-FFF2-40B4-BE49-F238E27FC236}">
                    <a16:creationId xmlns:a16="http://schemas.microsoft.com/office/drawing/2014/main" id="{EB65D87A-475A-4E6D-9A59-165273E1C5C5}"/>
                  </a:ext>
                </a:extLst>
              </p:cNvPr>
              <p:cNvGrpSpPr/>
              <p:nvPr/>
            </p:nvGrpSpPr>
            <p:grpSpPr>
              <a:xfrm>
                <a:off x="3868602" y="5446681"/>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grpSp>
          <p:nvGrpSpPr>
            <p:cNvPr id="18" name="Group 17">
              <a:extLst>
                <a:ext uri="{FF2B5EF4-FFF2-40B4-BE49-F238E27FC236}">
                  <a16:creationId xmlns:a16="http://schemas.microsoft.com/office/drawing/2014/main" id="{ACEE9C4C-4FE2-4AC2-873E-B39D35826301}"/>
                </a:ext>
              </a:extLst>
            </p:cNvPr>
            <p:cNvGrpSpPr/>
            <p:nvPr/>
          </p:nvGrpSpPr>
          <p:grpSpPr>
            <a:xfrm>
              <a:off x="4244476" y="3695402"/>
              <a:ext cx="1099920" cy="1041731"/>
              <a:chOff x="3868602" y="4928170"/>
              <a:chExt cx="1099920" cy="1041731"/>
            </a:xfrm>
          </p:grpSpPr>
          <p:grpSp>
            <p:nvGrpSpPr>
              <p:cNvPr id="21" name="Group 20">
                <a:extLst>
                  <a:ext uri="{FF2B5EF4-FFF2-40B4-BE49-F238E27FC236}">
                    <a16:creationId xmlns:a16="http://schemas.microsoft.com/office/drawing/2014/main" id="{2D4FDC0D-D391-4F3B-B99F-E2EADF3DDEA5}"/>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grpSp>
        <p:sp>
          <p:nvSpPr>
            <p:cNvPr id="19" name="TextBox 18">
              <a:extLst>
                <a:ext uri="{FF2B5EF4-FFF2-40B4-BE49-F238E27FC236}">
                  <a16:creationId xmlns:a16="http://schemas.microsoft.com/office/drawing/2014/main" id="{72B7810B-E478-4627-BA85-33612AB708E0}"/>
                </a:ext>
              </a:extLst>
            </p:cNvPr>
            <p:cNvSpPr txBox="1"/>
            <p:nvPr/>
          </p:nvSpPr>
          <p:spPr>
            <a:xfrm>
              <a:off x="3859249" y="3913028"/>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5519033" y="3913028"/>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grpSp>
        <p:nvGrpSpPr>
          <p:cNvPr id="2" name="Group 1">
            <a:extLst>
              <a:ext uri="{FF2B5EF4-FFF2-40B4-BE49-F238E27FC236}">
                <a16:creationId xmlns:a16="http://schemas.microsoft.com/office/drawing/2014/main" id="{76A7650F-2600-44A9-8A28-78793F08C5F4}"/>
              </a:ext>
            </a:extLst>
          </p:cNvPr>
          <p:cNvGrpSpPr/>
          <p:nvPr/>
        </p:nvGrpSpPr>
        <p:grpSpPr>
          <a:xfrm>
            <a:off x="10283447" y="3751713"/>
            <a:ext cx="1099920" cy="1188524"/>
            <a:chOff x="5587990" y="4821363"/>
            <a:chExt cx="1099920" cy="1188524"/>
          </a:xfrm>
        </p:grpSpPr>
        <p:sp>
          <p:nvSpPr>
            <p:cNvPr id="33" name="Rectangle: Rounded Corners 32">
              <a:extLst>
                <a:ext uri="{FF2B5EF4-FFF2-40B4-BE49-F238E27FC236}">
                  <a16:creationId xmlns:a16="http://schemas.microsoft.com/office/drawing/2014/main" id="{56BB5B30-F852-4D62-B9BF-5FB0708FC869}"/>
                </a:ext>
              </a:extLst>
            </p:cNvPr>
            <p:cNvSpPr/>
            <p:nvPr/>
          </p:nvSpPr>
          <p:spPr>
            <a:xfrm>
              <a:off x="5782868" y="482136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4" name="Straight Connector 33">
              <a:extLst>
                <a:ext uri="{FF2B5EF4-FFF2-40B4-BE49-F238E27FC236}">
                  <a16:creationId xmlns:a16="http://schemas.microsoft.com/office/drawing/2014/main" id="{1F0E94DD-4329-4FFC-9D87-152251764A0D}"/>
                </a:ext>
              </a:extLst>
            </p:cNvPr>
            <p:cNvCxnSpPr/>
            <p:nvPr/>
          </p:nvCxnSpPr>
          <p:spPr>
            <a:xfrm>
              <a:off x="5587990" y="542436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734B53BF-C4D4-49C1-B95B-6593D6E58E77}"/>
                </a:ext>
              </a:extLst>
            </p:cNvPr>
            <p:cNvSpPr/>
            <p:nvPr/>
          </p:nvSpPr>
          <p:spPr>
            <a:xfrm>
              <a:off x="5782868" y="551507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39" name="Group 38">
            <a:extLst>
              <a:ext uri="{FF2B5EF4-FFF2-40B4-BE49-F238E27FC236}">
                <a16:creationId xmlns:a16="http://schemas.microsoft.com/office/drawing/2014/main" id="{A5C3A5D8-CF19-4AEA-9668-1B3011C621EF}"/>
              </a:ext>
            </a:extLst>
          </p:cNvPr>
          <p:cNvGrpSpPr/>
          <p:nvPr/>
        </p:nvGrpSpPr>
        <p:grpSpPr>
          <a:xfrm>
            <a:off x="10292816" y="3751713"/>
            <a:ext cx="1099920" cy="1188524"/>
            <a:chOff x="10234941" y="2971281"/>
            <a:chExt cx="1099920" cy="1188524"/>
          </a:xfrm>
        </p:grpSpPr>
        <p:sp>
          <p:nvSpPr>
            <p:cNvPr id="40" name="Rectangle: Rounded Corners 39">
              <a:extLst>
                <a:ext uri="{FF2B5EF4-FFF2-40B4-BE49-F238E27FC236}">
                  <a16:creationId xmlns:a16="http://schemas.microsoft.com/office/drawing/2014/main" id="{D3466D83-FB42-464C-929B-D7366D0B7F5F}"/>
                </a:ext>
              </a:extLst>
            </p:cNvPr>
            <p:cNvSpPr/>
            <p:nvPr/>
          </p:nvSpPr>
          <p:spPr>
            <a:xfrm>
              <a:off x="10429819" y="2971281"/>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41" name="Straight Connector 40">
              <a:extLst>
                <a:ext uri="{FF2B5EF4-FFF2-40B4-BE49-F238E27FC236}">
                  <a16:creationId xmlns:a16="http://schemas.microsoft.com/office/drawing/2014/main" id="{7E113C22-3E58-463E-BFDE-DC9FEB4F3C3D}"/>
                </a:ext>
              </a:extLst>
            </p:cNvPr>
            <p:cNvCxnSpPr/>
            <p:nvPr/>
          </p:nvCxnSpPr>
          <p:spPr>
            <a:xfrm>
              <a:off x="10234941" y="3574287"/>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49886467-AF30-4843-BB52-B4314E890E1C}"/>
                </a:ext>
              </a:extLst>
            </p:cNvPr>
            <p:cNvSpPr/>
            <p:nvPr/>
          </p:nvSpPr>
          <p:spPr>
            <a:xfrm>
              <a:off x="10429819" y="3664996"/>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grpSp>
        <p:nvGrpSpPr>
          <p:cNvPr id="43" name="Group 42">
            <a:extLst>
              <a:ext uri="{FF2B5EF4-FFF2-40B4-BE49-F238E27FC236}">
                <a16:creationId xmlns:a16="http://schemas.microsoft.com/office/drawing/2014/main" id="{AF8B418D-9002-D228-7FD7-1E63F27292CF}"/>
              </a:ext>
            </a:extLst>
          </p:cNvPr>
          <p:cNvGrpSpPr/>
          <p:nvPr/>
        </p:nvGrpSpPr>
        <p:grpSpPr>
          <a:xfrm>
            <a:off x="1133494" y="2611204"/>
            <a:ext cx="8958804" cy="810218"/>
            <a:chOff x="902825" y="2243970"/>
            <a:chExt cx="8958804" cy="810218"/>
          </a:xfrm>
        </p:grpSpPr>
        <p:sp>
          <p:nvSpPr>
            <p:cNvPr id="44" name="Rectangle 43">
              <a:extLst>
                <a:ext uri="{FF2B5EF4-FFF2-40B4-BE49-F238E27FC236}">
                  <a16:creationId xmlns:a16="http://schemas.microsoft.com/office/drawing/2014/main" id="{0DF38BD5-DA90-9E16-CE68-BEE3F2B29C4E}"/>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FAEEEC09-02C2-FF7E-47FA-3610B51B3452}"/>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D8798935-BCA3-DA7A-8871-735A287CCA6A}"/>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5B8700A-16E1-6711-596A-0C9DA541ADFF}"/>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0B1A65BB-DEFB-5DF3-8FDC-35DF6EE8AFD5}"/>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E9CD9F4-1C43-D0CD-1CF4-B46BA52B4BAE}"/>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E64A34E9-2994-D5FF-E132-7D5C9FB92563}"/>
              </a:ext>
            </a:extLst>
          </p:cNvPr>
          <p:cNvGrpSpPr/>
          <p:nvPr/>
        </p:nvGrpSpPr>
        <p:grpSpPr>
          <a:xfrm>
            <a:off x="1133494" y="3910619"/>
            <a:ext cx="8958804" cy="810218"/>
            <a:chOff x="902825" y="2243970"/>
            <a:chExt cx="8958804" cy="810218"/>
          </a:xfrm>
        </p:grpSpPr>
        <p:sp>
          <p:nvSpPr>
            <p:cNvPr id="51" name="Rectangle 50">
              <a:extLst>
                <a:ext uri="{FF2B5EF4-FFF2-40B4-BE49-F238E27FC236}">
                  <a16:creationId xmlns:a16="http://schemas.microsoft.com/office/drawing/2014/main" id="{2A05DBFB-5A12-D2F5-0DFE-F01513785D61}"/>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7915F629-1CDC-E341-AE6D-0839CF6C3BDD}"/>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23485200-DF26-7BD3-C346-5E6FDB915407}"/>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7567588F-A358-5B32-C0B4-E10F205CD716}"/>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EF8E1164-D2CC-7E2E-082E-230F6C6A41C7}"/>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07ADA4AB-7497-921F-4BF5-A69AC49D5477}"/>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TextBox 56">
            <a:extLst>
              <a:ext uri="{FF2B5EF4-FFF2-40B4-BE49-F238E27FC236}">
                <a16:creationId xmlns:a16="http://schemas.microsoft.com/office/drawing/2014/main" id="{2094497C-983E-F826-6D6D-8F42A2927EC1}"/>
              </a:ext>
            </a:extLst>
          </p:cNvPr>
          <p:cNvSpPr txBox="1"/>
          <p:nvPr/>
        </p:nvSpPr>
        <p:spPr>
          <a:xfrm>
            <a:off x="487605" y="1498667"/>
            <a:ext cx="11620499" cy="954107"/>
          </a:xfrm>
          <a:prstGeom prst="rect">
            <a:avLst/>
          </a:prstGeom>
          <a:noFill/>
        </p:spPr>
        <p:txBody>
          <a:bodyPr wrap="square">
            <a:spAutoFit/>
          </a:bodyPr>
          <a:lstStyle>
            <a:defPPr marR="0" lvl="0" algn="l" rtl="0">
              <a:lnSpc>
                <a:spcPct val="100000"/>
              </a:lnSpc>
              <a:spcBef>
                <a:spcPts val="0"/>
              </a:spcBef>
              <a:spcAft>
                <a:spcPts val="0"/>
              </a:spcAft>
            </a:defPPr>
            <a:lvl1pPr>
              <a:lnSpc>
                <a:spcPct val="200000"/>
              </a:lnSpc>
              <a:defRPr sz="2800">
                <a:solidFill>
                  <a:schemeClr val="tx1">
                    <a:lumMod val="65000"/>
                    <a:lumOff val="35000"/>
                  </a:schemeClr>
                </a:solidFill>
                <a:latin typeface="+mn-lt"/>
              </a:defRPr>
            </a:lvl1pPr>
          </a:lstStyle>
          <a:p>
            <a:pPr>
              <a:lnSpc>
                <a:spcPct val="100000"/>
              </a:lnSpc>
            </a:pPr>
            <a:r>
              <a:rPr lang="fr-FR" dirty="0"/>
              <a:t>Si nous découpons le deuxième rectangle en 6 parts égales au lieu de trois, quelle serait la fraction qui représente la partie jaune ?</a:t>
            </a:r>
            <a:endParaRPr lang="en-US" dirty="0"/>
          </a:p>
        </p:txBody>
      </p:sp>
    </p:spTree>
    <p:custDataLst>
      <p:tags r:id="rId1"/>
    </p:custDataLst>
    <p:extLst>
      <p:ext uri="{BB962C8B-B14F-4D97-AF65-F5344CB8AC3E}">
        <p14:creationId xmlns:p14="http://schemas.microsoft.com/office/powerpoint/2010/main" val="3876713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90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900"/>
                            </p:stCondLst>
                            <p:childTnLst>
                              <p:par>
                                <p:cTn id="8" presetID="1" presetClass="exit" presetSubtype="0" fill="hold" nodeType="afterEffect">
                                  <p:stCondLst>
                                    <p:cond delay="2400"/>
                                  </p:stCondLst>
                                  <p:childTnLst>
                                    <p:set>
                                      <p:cBhvr>
                                        <p:cTn id="9" dur="1" fill="hold">
                                          <p:stCondLst>
                                            <p:cond delay="0"/>
                                          </p:stCondLst>
                                        </p:cTn>
                                        <p:tgtEl>
                                          <p:spTgt spid="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BFE20987-D126-1BF3-5D3A-8491F51FBE9F}"/>
              </a:ext>
            </a:extLst>
          </p:cNvPr>
          <p:cNvGrpSpPr/>
          <p:nvPr/>
        </p:nvGrpSpPr>
        <p:grpSpPr>
          <a:xfrm>
            <a:off x="1133494" y="2623904"/>
            <a:ext cx="8958804" cy="810218"/>
            <a:chOff x="902825" y="2243970"/>
            <a:chExt cx="8958804" cy="810218"/>
          </a:xfrm>
        </p:grpSpPr>
        <p:sp>
          <p:nvSpPr>
            <p:cNvPr id="41" name="Rectangle 40">
              <a:extLst>
                <a:ext uri="{FF2B5EF4-FFF2-40B4-BE49-F238E27FC236}">
                  <a16:creationId xmlns:a16="http://schemas.microsoft.com/office/drawing/2014/main" id="{BDCC2953-3E50-951D-23DA-3C759BFBF395}"/>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21C6F931-3A25-014B-4DBC-C3726B329D15}"/>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8959FE7-62D0-B52E-91B2-CC12793EB81E}"/>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376AAE8A-A551-03A5-6C97-11F70C98149D}"/>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7BC4344-34A0-9BB0-3105-9C4878D523F4}"/>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688E4D0C-2CF4-54CB-A873-2F726A3EADC6}"/>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a:extLst>
              <a:ext uri="{FF2B5EF4-FFF2-40B4-BE49-F238E27FC236}">
                <a16:creationId xmlns:a16="http://schemas.microsoft.com/office/drawing/2014/main" id="{8395AC73-CC53-1A45-8D0A-B3865CBB7265}"/>
              </a:ext>
            </a:extLst>
          </p:cNvPr>
          <p:cNvGrpSpPr/>
          <p:nvPr/>
        </p:nvGrpSpPr>
        <p:grpSpPr>
          <a:xfrm>
            <a:off x="1133494" y="3923319"/>
            <a:ext cx="8958804" cy="810218"/>
            <a:chOff x="902825" y="2243970"/>
            <a:chExt cx="8958804" cy="810218"/>
          </a:xfrm>
        </p:grpSpPr>
        <p:sp>
          <p:nvSpPr>
            <p:cNvPr id="48" name="Rectangle 47">
              <a:extLst>
                <a:ext uri="{FF2B5EF4-FFF2-40B4-BE49-F238E27FC236}">
                  <a16:creationId xmlns:a16="http://schemas.microsoft.com/office/drawing/2014/main" id="{47190518-4A49-C074-E9DC-0CBA95EBF9FD}"/>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DC95400-1F76-BB10-9999-E58FBBFD4BFD}"/>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46EE35AD-D273-CABA-7D33-32510629CC66}"/>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5DD98AA3-1940-17B6-4FC6-C5D981D29950}"/>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6E5A2BFC-B112-6902-5EDF-D091C283DFF1}"/>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905735EC-0ADD-93A1-9539-67FEEB842BF5}"/>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5" name="Group 4">
            <a:extLst>
              <a:ext uri="{FF2B5EF4-FFF2-40B4-BE49-F238E27FC236}">
                <a16:creationId xmlns:a16="http://schemas.microsoft.com/office/drawing/2014/main" id="{50A42885-0758-4669-A6D8-AB73999E3ED2}"/>
              </a:ext>
            </a:extLst>
          </p:cNvPr>
          <p:cNvGrpSpPr/>
          <p:nvPr/>
        </p:nvGrpSpPr>
        <p:grpSpPr>
          <a:xfrm>
            <a:off x="10234941" y="3606281"/>
            <a:ext cx="1099920" cy="1188524"/>
            <a:chOff x="10234941" y="2971281"/>
            <a:chExt cx="1099920" cy="1188524"/>
          </a:xfrm>
        </p:grpSpPr>
        <p:sp>
          <p:nvSpPr>
            <p:cNvPr id="35" name="Rectangle: Rounded Corners 34">
              <a:extLst>
                <a:ext uri="{FF2B5EF4-FFF2-40B4-BE49-F238E27FC236}">
                  <a16:creationId xmlns:a16="http://schemas.microsoft.com/office/drawing/2014/main" id="{C68F395E-E339-4CC4-B2BC-2EDF02E7DA05}"/>
                </a:ext>
              </a:extLst>
            </p:cNvPr>
            <p:cNvSpPr/>
            <p:nvPr/>
          </p:nvSpPr>
          <p:spPr>
            <a:xfrm>
              <a:off x="10429819" y="2971281"/>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36" name="Straight Connector 35">
              <a:extLst>
                <a:ext uri="{FF2B5EF4-FFF2-40B4-BE49-F238E27FC236}">
                  <a16:creationId xmlns:a16="http://schemas.microsoft.com/office/drawing/2014/main" id="{ADA51F79-E5C7-4FD7-A27B-1361DF920EE1}"/>
                </a:ext>
              </a:extLst>
            </p:cNvPr>
            <p:cNvCxnSpPr/>
            <p:nvPr/>
          </p:nvCxnSpPr>
          <p:spPr>
            <a:xfrm>
              <a:off x="10234941" y="3574287"/>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0CD875FA-0D3A-40CB-A832-0021E7DE569D}"/>
                </a:ext>
              </a:extLst>
            </p:cNvPr>
            <p:cNvSpPr/>
            <p:nvPr/>
          </p:nvSpPr>
          <p:spPr>
            <a:xfrm>
              <a:off x="10429819" y="3664996"/>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grpSp>
        <p:nvGrpSpPr>
          <p:cNvPr id="6" name="Group 5">
            <a:extLst>
              <a:ext uri="{FF2B5EF4-FFF2-40B4-BE49-F238E27FC236}">
                <a16:creationId xmlns:a16="http://schemas.microsoft.com/office/drawing/2014/main" id="{121784D0-C093-4ED4-8AAC-DD23727359F8}"/>
              </a:ext>
            </a:extLst>
          </p:cNvPr>
          <p:cNvGrpSpPr/>
          <p:nvPr/>
        </p:nvGrpSpPr>
        <p:grpSpPr>
          <a:xfrm>
            <a:off x="1539791" y="5307105"/>
            <a:ext cx="7761618" cy="1188524"/>
            <a:chOff x="2192914" y="4666514"/>
            <a:chExt cx="7761618" cy="1188524"/>
          </a:xfrm>
        </p:grpSpPr>
        <p:grpSp>
          <p:nvGrpSpPr>
            <p:cNvPr id="16" name="Group 15">
              <a:extLst>
                <a:ext uri="{FF2B5EF4-FFF2-40B4-BE49-F238E27FC236}">
                  <a16:creationId xmlns:a16="http://schemas.microsoft.com/office/drawing/2014/main" id="{85800119-4593-4253-929E-5FD41D13DFED}"/>
                </a:ext>
              </a:extLst>
            </p:cNvPr>
            <p:cNvGrpSpPr/>
            <p:nvPr/>
          </p:nvGrpSpPr>
          <p:grpSpPr>
            <a:xfrm>
              <a:off x="7161340" y="4666514"/>
              <a:ext cx="1099920" cy="1188524"/>
              <a:chOff x="1431235" y="2825994"/>
              <a:chExt cx="1099920" cy="1188524"/>
            </a:xfrm>
          </p:grpSpPr>
          <p:sp>
            <p:nvSpPr>
              <p:cNvPr id="29" name="Rectangle: Rounded Corners 28">
                <a:extLst>
                  <a:ext uri="{FF2B5EF4-FFF2-40B4-BE49-F238E27FC236}">
                    <a16:creationId xmlns:a16="http://schemas.microsoft.com/office/drawing/2014/main" id="{CAA34D47-DF74-4F5D-AA82-E252DD89F164}"/>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nvGrpSpPr>
            <p:cNvPr id="17" name="Group 16">
              <a:extLst>
                <a:ext uri="{FF2B5EF4-FFF2-40B4-BE49-F238E27FC236}">
                  <a16:creationId xmlns:a16="http://schemas.microsoft.com/office/drawing/2014/main" id="{71359041-1F52-46EB-B7E5-4554459E6232}"/>
                </a:ext>
              </a:extLst>
            </p:cNvPr>
            <p:cNvGrpSpPr/>
            <p:nvPr/>
          </p:nvGrpSpPr>
          <p:grpSpPr>
            <a:xfrm>
              <a:off x="2192914" y="4760453"/>
              <a:ext cx="1099920" cy="1041731"/>
              <a:chOff x="3868602" y="4928170"/>
              <a:chExt cx="1099920" cy="1041731"/>
            </a:xfrm>
          </p:grpSpPr>
          <p:grpSp>
            <p:nvGrpSpPr>
              <p:cNvPr id="25" name="Group 24">
                <a:extLst>
                  <a:ext uri="{FF2B5EF4-FFF2-40B4-BE49-F238E27FC236}">
                    <a16:creationId xmlns:a16="http://schemas.microsoft.com/office/drawing/2014/main" id="{EB65D87A-475A-4E6D-9A59-165273E1C5C5}"/>
                  </a:ext>
                </a:extLst>
              </p:cNvPr>
              <p:cNvGrpSpPr/>
              <p:nvPr/>
            </p:nvGrpSpPr>
            <p:grpSpPr>
              <a:xfrm>
                <a:off x="3868602" y="5446681"/>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grpSp>
          <p:nvGrpSpPr>
            <p:cNvPr id="18" name="Group 17">
              <a:extLst>
                <a:ext uri="{FF2B5EF4-FFF2-40B4-BE49-F238E27FC236}">
                  <a16:creationId xmlns:a16="http://schemas.microsoft.com/office/drawing/2014/main" id="{ACEE9C4C-4FE2-4AC2-873E-B39D35826301}"/>
                </a:ext>
              </a:extLst>
            </p:cNvPr>
            <p:cNvGrpSpPr/>
            <p:nvPr/>
          </p:nvGrpSpPr>
          <p:grpSpPr>
            <a:xfrm>
              <a:off x="3693051" y="4742266"/>
              <a:ext cx="1099920" cy="1041731"/>
              <a:chOff x="3868602" y="4928170"/>
              <a:chExt cx="1099920" cy="1041731"/>
            </a:xfrm>
          </p:grpSpPr>
          <p:grpSp>
            <p:nvGrpSpPr>
              <p:cNvPr id="21" name="Group 20">
                <a:extLst>
                  <a:ext uri="{FF2B5EF4-FFF2-40B4-BE49-F238E27FC236}">
                    <a16:creationId xmlns:a16="http://schemas.microsoft.com/office/drawing/2014/main" id="{2D4FDC0D-D391-4F3B-B99F-E2EADF3DDEA5}"/>
                  </a:ext>
                </a:extLst>
              </p:cNvPr>
              <p:cNvGrpSpPr/>
              <p:nvPr/>
            </p:nvGrpSpPr>
            <p:grpSpPr>
              <a:xfrm>
                <a:off x="3868602" y="5446681"/>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grpSp>
        <p:sp>
          <p:nvSpPr>
            <p:cNvPr id="19" name="TextBox 18">
              <a:extLst>
                <a:ext uri="{FF2B5EF4-FFF2-40B4-BE49-F238E27FC236}">
                  <a16:creationId xmlns:a16="http://schemas.microsoft.com/office/drawing/2014/main" id="{72B7810B-E478-4627-BA85-33612AB708E0}"/>
                </a:ext>
              </a:extLst>
            </p:cNvPr>
            <p:cNvSpPr txBox="1"/>
            <p:nvPr/>
          </p:nvSpPr>
          <p:spPr>
            <a:xfrm>
              <a:off x="3307824" y="4959892"/>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4967608" y="4959892"/>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nvGrpSpPr>
            <p:cNvPr id="56" name="Group 55">
              <a:extLst>
                <a:ext uri="{FF2B5EF4-FFF2-40B4-BE49-F238E27FC236}">
                  <a16:creationId xmlns:a16="http://schemas.microsoft.com/office/drawing/2014/main" id="{25DF2671-93B8-4280-B1B9-725AFF704D1A}"/>
                </a:ext>
              </a:extLst>
            </p:cNvPr>
            <p:cNvGrpSpPr/>
            <p:nvPr/>
          </p:nvGrpSpPr>
          <p:grpSpPr>
            <a:xfrm>
              <a:off x="8854612" y="4666514"/>
              <a:ext cx="1099920" cy="1188524"/>
              <a:chOff x="1431235" y="2825994"/>
              <a:chExt cx="1099920" cy="1188524"/>
            </a:xfrm>
          </p:grpSpPr>
          <p:sp>
            <p:nvSpPr>
              <p:cNvPr id="69" name="Rectangle: Rounded Corners 68">
                <a:extLst>
                  <a:ext uri="{FF2B5EF4-FFF2-40B4-BE49-F238E27FC236}">
                    <a16:creationId xmlns:a16="http://schemas.microsoft.com/office/drawing/2014/main" id="{D4ED6BA5-F66B-420F-BD0E-4552D81E609A}"/>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cxnSp>
            <p:nvCxnSpPr>
              <p:cNvPr id="70" name="Straight Connector 69">
                <a:extLst>
                  <a:ext uri="{FF2B5EF4-FFF2-40B4-BE49-F238E27FC236}">
                    <a16:creationId xmlns:a16="http://schemas.microsoft.com/office/drawing/2014/main" id="{4D95BA4E-04E6-4F80-9D46-B46D60CA38B2}"/>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1" name="Rectangle: Rounded Corners 70">
                <a:extLst>
                  <a:ext uri="{FF2B5EF4-FFF2-40B4-BE49-F238E27FC236}">
                    <a16:creationId xmlns:a16="http://schemas.microsoft.com/office/drawing/2014/main" id="{49343A89-7E19-49EF-95DC-691CAA05185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grpSp>
        <p:grpSp>
          <p:nvGrpSpPr>
            <p:cNvPr id="57" name="Group 56">
              <a:extLst>
                <a:ext uri="{FF2B5EF4-FFF2-40B4-BE49-F238E27FC236}">
                  <a16:creationId xmlns:a16="http://schemas.microsoft.com/office/drawing/2014/main" id="{1B4BAEB4-B398-4252-A899-8BC1F138464D}"/>
                </a:ext>
              </a:extLst>
            </p:cNvPr>
            <p:cNvGrpSpPr/>
            <p:nvPr/>
          </p:nvGrpSpPr>
          <p:grpSpPr>
            <a:xfrm>
              <a:off x="5487771" y="4742266"/>
              <a:ext cx="1099920" cy="1041731"/>
              <a:chOff x="3868602" y="4928170"/>
              <a:chExt cx="1099920" cy="1041731"/>
            </a:xfrm>
          </p:grpSpPr>
          <p:grpSp>
            <p:nvGrpSpPr>
              <p:cNvPr id="65" name="Group 64">
                <a:extLst>
                  <a:ext uri="{FF2B5EF4-FFF2-40B4-BE49-F238E27FC236}">
                    <a16:creationId xmlns:a16="http://schemas.microsoft.com/office/drawing/2014/main" id="{2D6CEE72-8B62-4DCF-87A8-15791B58F9CD}"/>
                  </a:ext>
                </a:extLst>
              </p:cNvPr>
              <p:cNvGrpSpPr/>
              <p:nvPr/>
            </p:nvGrpSpPr>
            <p:grpSpPr>
              <a:xfrm>
                <a:off x="3868602" y="5446681"/>
                <a:ext cx="1099920" cy="523220"/>
                <a:chOff x="3029153" y="5389419"/>
                <a:chExt cx="1099920" cy="523220"/>
              </a:xfrm>
            </p:grpSpPr>
            <p:cxnSp>
              <p:nvCxnSpPr>
                <p:cNvPr id="67" name="Straight Connector 66">
                  <a:extLst>
                    <a:ext uri="{FF2B5EF4-FFF2-40B4-BE49-F238E27FC236}">
                      <a16:creationId xmlns:a16="http://schemas.microsoft.com/office/drawing/2014/main" id="{B31A1EF7-AF7A-46A3-ACE9-6FBFDC68F6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ACE6C8D5-B8B3-4069-8C39-C4A143D6E79C}"/>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66" name="TextBox 65">
                <a:extLst>
                  <a:ext uri="{FF2B5EF4-FFF2-40B4-BE49-F238E27FC236}">
                    <a16:creationId xmlns:a16="http://schemas.microsoft.com/office/drawing/2014/main" id="{5B41E972-4806-484B-B64A-AFAA80233702}"/>
                  </a:ext>
                </a:extLst>
              </p:cNvPr>
              <p:cNvSpPr txBox="1"/>
              <p:nvPr/>
            </p:nvSpPr>
            <p:spPr>
              <a:xfrm>
                <a:off x="4154167" y="4928170"/>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sp>
          <p:nvSpPr>
            <p:cNvPr id="59" name="TextBox 58">
              <a:extLst>
                <a:ext uri="{FF2B5EF4-FFF2-40B4-BE49-F238E27FC236}">
                  <a16:creationId xmlns:a16="http://schemas.microsoft.com/office/drawing/2014/main" id="{71201CB1-1003-4687-8A51-44A4D6182BA8}"/>
                </a:ext>
              </a:extLst>
            </p:cNvPr>
            <p:cNvSpPr txBox="1"/>
            <p:nvPr/>
          </p:nvSpPr>
          <p:spPr>
            <a:xfrm>
              <a:off x="6641638" y="4957881"/>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60" name="TextBox 59">
              <a:extLst>
                <a:ext uri="{FF2B5EF4-FFF2-40B4-BE49-F238E27FC236}">
                  <a16:creationId xmlns:a16="http://schemas.microsoft.com/office/drawing/2014/main" id="{F8F130F7-3CE9-47A5-933D-2ECDB9321878}"/>
                </a:ext>
              </a:extLst>
            </p:cNvPr>
            <p:cNvSpPr txBox="1"/>
            <p:nvPr/>
          </p:nvSpPr>
          <p:spPr>
            <a:xfrm>
              <a:off x="8380395" y="4999167"/>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spTree>
    <p:custDataLst>
      <p:tags r:id="rId1"/>
    </p:custDataLst>
    <p:extLst>
      <p:ext uri="{BB962C8B-B14F-4D97-AF65-F5344CB8AC3E}">
        <p14:creationId xmlns:p14="http://schemas.microsoft.com/office/powerpoint/2010/main" val="40956519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A1E4BDF9-2CC0-DD8F-931A-586B00406F4E}"/>
              </a:ext>
            </a:extLst>
          </p:cNvPr>
          <p:cNvGrpSpPr/>
          <p:nvPr/>
        </p:nvGrpSpPr>
        <p:grpSpPr>
          <a:xfrm>
            <a:off x="1133494" y="2860462"/>
            <a:ext cx="8958804" cy="810218"/>
            <a:chOff x="902825" y="2243970"/>
            <a:chExt cx="8958804" cy="810218"/>
          </a:xfrm>
        </p:grpSpPr>
        <p:sp>
          <p:nvSpPr>
            <p:cNvPr id="54" name="Rectangle 53">
              <a:extLst>
                <a:ext uri="{FF2B5EF4-FFF2-40B4-BE49-F238E27FC236}">
                  <a16:creationId xmlns:a16="http://schemas.microsoft.com/office/drawing/2014/main" id="{B8A7DAAE-5E52-5E96-509D-B1868FD18D93}"/>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D38ED9D2-64DD-13BC-6AE9-C948CAE56D9C}"/>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AF9BDF30-3995-F037-1059-F93A1329F15E}"/>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3F84247D-49FA-BD19-796B-855321EE602B}"/>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FAD8DB-8B75-F82D-3F47-3148898E9C93}"/>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B5B7A75B-C2F5-C190-3CF7-E141277B4D97}"/>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5" name="Group 4">
            <a:extLst>
              <a:ext uri="{FF2B5EF4-FFF2-40B4-BE49-F238E27FC236}">
                <a16:creationId xmlns:a16="http://schemas.microsoft.com/office/drawing/2014/main" id="{50A42885-0758-4669-A6D8-AB73999E3ED2}"/>
              </a:ext>
            </a:extLst>
          </p:cNvPr>
          <p:cNvGrpSpPr/>
          <p:nvPr/>
        </p:nvGrpSpPr>
        <p:grpSpPr>
          <a:xfrm>
            <a:off x="10267214" y="2671309"/>
            <a:ext cx="1099920" cy="1188524"/>
            <a:chOff x="10234941" y="2971281"/>
            <a:chExt cx="1099920" cy="1188524"/>
          </a:xfrm>
        </p:grpSpPr>
        <p:sp>
          <p:nvSpPr>
            <p:cNvPr id="35" name="Rectangle: Rounded Corners 34">
              <a:extLst>
                <a:ext uri="{FF2B5EF4-FFF2-40B4-BE49-F238E27FC236}">
                  <a16:creationId xmlns:a16="http://schemas.microsoft.com/office/drawing/2014/main" id="{C68F395E-E339-4CC4-B2BC-2EDF02E7DA05}"/>
                </a:ext>
              </a:extLst>
            </p:cNvPr>
            <p:cNvSpPr/>
            <p:nvPr/>
          </p:nvSpPr>
          <p:spPr>
            <a:xfrm>
              <a:off x="10429819" y="2971281"/>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36" name="Straight Connector 35">
              <a:extLst>
                <a:ext uri="{FF2B5EF4-FFF2-40B4-BE49-F238E27FC236}">
                  <a16:creationId xmlns:a16="http://schemas.microsoft.com/office/drawing/2014/main" id="{ADA51F79-E5C7-4FD7-A27B-1361DF920EE1}"/>
                </a:ext>
              </a:extLst>
            </p:cNvPr>
            <p:cNvCxnSpPr/>
            <p:nvPr/>
          </p:nvCxnSpPr>
          <p:spPr>
            <a:xfrm>
              <a:off x="10234941" y="3574287"/>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0CD875FA-0D3A-40CB-A832-0021E7DE569D}"/>
                </a:ext>
              </a:extLst>
            </p:cNvPr>
            <p:cNvSpPr/>
            <p:nvPr/>
          </p:nvSpPr>
          <p:spPr>
            <a:xfrm>
              <a:off x="10429819" y="3664996"/>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sp>
        <p:nvSpPr>
          <p:cNvPr id="29" name="Rectangle: Rounded Corners 28">
            <a:extLst>
              <a:ext uri="{FF2B5EF4-FFF2-40B4-BE49-F238E27FC236}">
                <a16:creationId xmlns:a16="http://schemas.microsoft.com/office/drawing/2014/main" id="{CAA34D47-DF74-4F5D-AA82-E252DD89F164}"/>
              </a:ext>
            </a:extLst>
          </p:cNvPr>
          <p:cNvSpPr/>
          <p:nvPr/>
        </p:nvSpPr>
        <p:spPr>
          <a:xfrm>
            <a:off x="6703095" y="4463433"/>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cxnSp>
        <p:nvCxnSpPr>
          <p:cNvPr id="30" name="Straight Connector 29">
            <a:extLst>
              <a:ext uri="{FF2B5EF4-FFF2-40B4-BE49-F238E27FC236}">
                <a16:creationId xmlns:a16="http://schemas.microsoft.com/office/drawing/2014/main" id="{10B23E93-2065-4BC5-A973-21726875C207}"/>
              </a:ext>
            </a:extLst>
          </p:cNvPr>
          <p:cNvCxnSpPr/>
          <p:nvPr/>
        </p:nvCxnSpPr>
        <p:spPr>
          <a:xfrm>
            <a:off x="6508217" y="506643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023E10F2-2C6C-4CE2-822C-DF5E0A5672D0}"/>
              </a:ext>
            </a:extLst>
          </p:cNvPr>
          <p:cNvSpPr/>
          <p:nvPr/>
        </p:nvSpPr>
        <p:spPr>
          <a:xfrm>
            <a:off x="6703095" y="5157148"/>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grpSp>
        <p:nvGrpSpPr>
          <p:cNvPr id="25" name="Group 24">
            <a:extLst>
              <a:ext uri="{FF2B5EF4-FFF2-40B4-BE49-F238E27FC236}">
                <a16:creationId xmlns:a16="http://schemas.microsoft.com/office/drawing/2014/main" id="{EB65D87A-475A-4E6D-9A59-165273E1C5C5}"/>
              </a:ext>
            </a:extLst>
          </p:cNvPr>
          <p:cNvGrpSpPr/>
          <p:nvPr/>
        </p:nvGrpSpPr>
        <p:grpSpPr>
          <a:xfrm>
            <a:off x="1539791" y="5075883"/>
            <a:ext cx="1099920" cy="523220"/>
            <a:chOff x="3029153" y="5389419"/>
            <a:chExt cx="1099920" cy="523220"/>
          </a:xfrm>
        </p:grpSpPr>
        <p:cxnSp>
          <p:nvCxnSpPr>
            <p:cNvPr id="27" name="Straight Connector 26">
              <a:extLst>
                <a:ext uri="{FF2B5EF4-FFF2-40B4-BE49-F238E27FC236}">
                  <a16:creationId xmlns:a16="http://schemas.microsoft.com/office/drawing/2014/main" id="{5B5BC63C-DAD1-4956-9431-1E28D3A6AB76}"/>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1ACAD21-9370-4D18-9C40-FEC24EDADC76}"/>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grpSp>
      <p:sp>
        <p:nvSpPr>
          <p:cNvPr id="26" name="TextBox 25">
            <a:extLst>
              <a:ext uri="{FF2B5EF4-FFF2-40B4-BE49-F238E27FC236}">
                <a16:creationId xmlns:a16="http://schemas.microsoft.com/office/drawing/2014/main" id="{A9ABA1EC-4EE7-446B-9C7C-BC115621C327}"/>
              </a:ext>
            </a:extLst>
          </p:cNvPr>
          <p:cNvSpPr txBox="1"/>
          <p:nvPr/>
        </p:nvSpPr>
        <p:spPr>
          <a:xfrm>
            <a:off x="1825356" y="4557372"/>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grpSp>
        <p:nvGrpSpPr>
          <p:cNvPr id="21" name="Group 20">
            <a:extLst>
              <a:ext uri="{FF2B5EF4-FFF2-40B4-BE49-F238E27FC236}">
                <a16:creationId xmlns:a16="http://schemas.microsoft.com/office/drawing/2014/main" id="{2D4FDC0D-D391-4F3B-B99F-E2EADF3DDEA5}"/>
              </a:ext>
            </a:extLst>
          </p:cNvPr>
          <p:cNvGrpSpPr/>
          <p:nvPr/>
        </p:nvGrpSpPr>
        <p:grpSpPr>
          <a:xfrm>
            <a:off x="3039928" y="5057696"/>
            <a:ext cx="1099920" cy="523220"/>
            <a:chOff x="3029153" y="5389419"/>
            <a:chExt cx="1099920" cy="523220"/>
          </a:xfrm>
        </p:grpSpPr>
        <p:cxnSp>
          <p:nvCxnSpPr>
            <p:cNvPr id="23" name="Straight Connector 22">
              <a:extLst>
                <a:ext uri="{FF2B5EF4-FFF2-40B4-BE49-F238E27FC236}">
                  <a16:creationId xmlns:a16="http://schemas.microsoft.com/office/drawing/2014/main" id="{B62CE0E8-0B10-42CB-88D8-B24BC30C3140}"/>
                </a:ext>
              </a:extLst>
            </p:cNvPr>
            <p:cNvCxnSpPr/>
            <p:nvPr/>
          </p:nvCxnSpPr>
          <p:spPr>
            <a:xfrm>
              <a:off x="3029153" y="538941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92AE7BD-5F52-4DE1-ABA8-261BA0AAE882}"/>
                </a:ext>
              </a:extLst>
            </p:cNvPr>
            <p:cNvSpPr txBox="1"/>
            <p:nvPr/>
          </p:nvSpPr>
          <p:spPr>
            <a:xfrm>
              <a:off x="3314718" y="5389419"/>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3</a:t>
              </a:r>
              <a:endParaRPr lang="fr-FR" dirty="0"/>
            </a:p>
          </p:txBody>
        </p:sp>
      </p:grpSp>
      <p:sp>
        <p:nvSpPr>
          <p:cNvPr id="22" name="TextBox 21">
            <a:extLst>
              <a:ext uri="{FF2B5EF4-FFF2-40B4-BE49-F238E27FC236}">
                <a16:creationId xmlns:a16="http://schemas.microsoft.com/office/drawing/2014/main" id="{D599A438-C93D-44C4-A74C-A292E834006C}"/>
              </a:ext>
            </a:extLst>
          </p:cNvPr>
          <p:cNvSpPr txBox="1"/>
          <p:nvPr/>
        </p:nvSpPr>
        <p:spPr>
          <a:xfrm>
            <a:off x="3325493" y="4539185"/>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2</a:t>
            </a:r>
            <a:endParaRPr lang="fr-FR" dirty="0"/>
          </a:p>
        </p:txBody>
      </p:sp>
      <p:sp>
        <p:nvSpPr>
          <p:cNvPr id="19" name="TextBox 18">
            <a:extLst>
              <a:ext uri="{FF2B5EF4-FFF2-40B4-BE49-F238E27FC236}">
                <a16:creationId xmlns:a16="http://schemas.microsoft.com/office/drawing/2014/main" id="{72B7810B-E478-4627-BA85-33612AB708E0}"/>
              </a:ext>
            </a:extLst>
          </p:cNvPr>
          <p:cNvSpPr txBox="1"/>
          <p:nvPr/>
        </p:nvSpPr>
        <p:spPr>
          <a:xfrm>
            <a:off x="2654701" y="4756811"/>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20" name="TextBox 19">
            <a:extLst>
              <a:ext uri="{FF2B5EF4-FFF2-40B4-BE49-F238E27FC236}">
                <a16:creationId xmlns:a16="http://schemas.microsoft.com/office/drawing/2014/main" id="{EDD6A933-E0F0-4322-A820-0388209546E0}"/>
              </a:ext>
            </a:extLst>
          </p:cNvPr>
          <p:cNvSpPr txBox="1"/>
          <p:nvPr/>
        </p:nvSpPr>
        <p:spPr>
          <a:xfrm>
            <a:off x="4314485" y="4756811"/>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69" name="Rectangle: Rounded Corners 68">
            <a:extLst>
              <a:ext uri="{FF2B5EF4-FFF2-40B4-BE49-F238E27FC236}">
                <a16:creationId xmlns:a16="http://schemas.microsoft.com/office/drawing/2014/main" id="{D4ED6BA5-F66B-420F-BD0E-4552D81E609A}"/>
              </a:ext>
            </a:extLst>
          </p:cNvPr>
          <p:cNvSpPr/>
          <p:nvPr/>
        </p:nvSpPr>
        <p:spPr>
          <a:xfrm>
            <a:off x="8396367" y="4463433"/>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9</a:t>
            </a:r>
          </a:p>
        </p:txBody>
      </p:sp>
      <p:cxnSp>
        <p:nvCxnSpPr>
          <p:cNvPr id="70" name="Straight Connector 69">
            <a:extLst>
              <a:ext uri="{FF2B5EF4-FFF2-40B4-BE49-F238E27FC236}">
                <a16:creationId xmlns:a16="http://schemas.microsoft.com/office/drawing/2014/main" id="{4D95BA4E-04E6-4F80-9D46-B46D60CA38B2}"/>
              </a:ext>
            </a:extLst>
          </p:cNvPr>
          <p:cNvCxnSpPr/>
          <p:nvPr/>
        </p:nvCxnSpPr>
        <p:spPr>
          <a:xfrm>
            <a:off x="8201489" y="5066439"/>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1" name="Rectangle: Rounded Corners 70">
            <a:extLst>
              <a:ext uri="{FF2B5EF4-FFF2-40B4-BE49-F238E27FC236}">
                <a16:creationId xmlns:a16="http://schemas.microsoft.com/office/drawing/2014/main" id="{49343A89-7E19-49EF-95DC-691CAA05185C}"/>
              </a:ext>
            </a:extLst>
          </p:cNvPr>
          <p:cNvSpPr/>
          <p:nvPr/>
        </p:nvSpPr>
        <p:spPr>
          <a:xfrm>
            <a:off x="8396367" y="5157148"/>
            <a:ext cx="667387" cy="494809"/>
          </a:xfrm>
          <a:prstGeom prst="roundRect">
            <a:avLst/>
          </a:prstGeom>
          <a:solidFill>
            <a:srgbClr val="74C274"/>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cxnSp>
        <p:nvCxnSpPr>
          <p:cNvPr id="67" name="Straight Connector 66">
            <a:extLst>
              <a:ext uri="{FF2B5EF4-FFF2-40B4-BE49-F238E27FC236}">
                <a16:creationId xmlns:a16="http://schemas.microsoft.com/office/drawing/2014/main" id="{B31A1EF7-AF7A-46A3-ACE9-6FBFDC68F676}"/>
              </a:ext>
            </a:extLst>
          </p:cNvPr>
          <p:cNvCxnSpPr/>
          <p:nvPr/>
        </p:nvCxnSpPr>
        <p:spPr>
          <a:xfrm>
            <a:off x="4834648" y="505769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ACE6C8D5-B8B3-4069-8C39-C4A143D6E79C}"/>
              </a:ext>
            </a:extLst>
          </p:cNvPr>
          <p:cNvSpPr txBox="1"/>
          <p:nvPr/>
        </p:nvSpPr>
        <p:spPr>
          <a:xfrm>
            <a:off x="5120213" y="5057696"/>
            <a:ext cx="417833" cy="523220"/>
          </a:xfrm>
          <a:prstGeom prst="rect">
            <a:avLst/>
          </a:prstGeom>
          <a:noFill/>
        </p:spPr>
        <p:txBody>
          <a:bodyPr wrap="square">
            <a:spAutoFit/>
          </a:bodyPr>
          <a:lstStyle/>
          <a:p>
            <a:r>
              <a:rPr kumimoji="0" lang="en-US" sz="28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6</a:t>
            </a:r>
            <a:endParaRPr lang="fr-FR" dirty="0"/>
          </a:p>
        </p:txBody>
      </p:sp>
      <p:sp>
        <p:nvSpPr>
          <p:cNvPr id="66" name="TextBox 65">
            <a:extLst>
              <a:ext uri="{FF2B5EF4-FFF2-40B4-BE49-F238E27FC236}">
                <a16:creationId xmlns:a16="http://schemas.microsoft.com/office/drawing/2014/main" id="{5B41E972-4806-484B-B64A-AFAA80233702}"/>
              </a:ext>
            </a:extLst>
          </p:cNvPr>
          <p:cNvSpPr txBox="1"/>
          <p:nvPr/>
        </p:nvSpPr>
        <p:spPr>
          <a:xfrm>
            <a:off x="5120213" y="4539185"/>
            <a:ext cx="417833" cy="523220"/>
          </a:xfrm>
          <a:prstGeom prst="rect">
            <a:avLst/>
          </a:prstGeom>
          <a:noFill/>
        </p:spPr>
        <p:txBody>
          <a:bodyPr wrap="square">
            <a:spAutoFit/>
          </a:bodyPr>
          <a:lstStyle/>
          <a:p>
            <a:r>
              <a:rPr lang="en-US" sz="2800" dirty="0">
                <a:solidFill>
                  <a:prstClr val="black">
                    <a:lumMod val="65000"/>
                    <a:lumOff val="35000"/>
                  </a:prstClr>
                </a:solidFill>
                <a:latin typeface="Comic Sans MS"/>
              </a:rPr>
              <a:t>5</a:t>
            </a:r>
            <a:endParaRPr lang="fr-FR" dirty="0"/>
          </a:p>
        </p:txBody>
      </p:sp>
      <p:sp>
        <p:nvSpPr>
          <p:cNvPr id="59" name="TextBox 58">
            <a:extLst>
              <a:ext uri="{FF2B5EF4-FFF2-40B4-BE49-F238E27FC236}">
                <a16:creationId xmlns:a16="http://schemas.microsoft.com/office/drawing/2014/main" id="{71201CB1-1003-4687-8A51-44A4D6182BA8}"/>
              </a:ext>
            </a:extLst>
          </p:cNvPr>
          <p:cNvSpPr txBox="1"/>
          <p:nvPr/>
        </p:nvSpPr>
        <p:spPr>
          <a:xfrm>
            <a:off x="5988515" y="4754800"/>
            <a:ext cx="357790"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sp>
        <p:nvSpPr>
          <p:cNvPr id="60" name="TextBox 59">
            <a:extLst>
              <a:ext uri="{FF2B5EF4-FFF2-40B4-BE49-F238E27FC236}">
                <a16:creationId xmlns:a16="http://schemas.microsoft.com/office/drawing/2014/main" id="{F8F130F7-3CE9-47A5-933D-2ECDB9321878}"/>
              </a:ext>
            </a:extLst>
          </p:cNvPr>
          <p:cNvSpPr txBox="1"/>
          <p:nvPr/>
        </p:nvSpPr>
        <p:spPr>
          <a:xfrm>
            <a:off x="7727272" y="4796086"/>
            <a:ext cx="367408" cy="523220"/>
          </a:xfrm>
          <a:prstGeom prst="rect">
            <a:avLst/>
          </a:prstGeom>
          <a:noFill/>
        </p:spPr>
        <p:txBody>
          <a:bodyPr wrap="none" rtlCol="0">
            <a:spAutoFit/>
          </a:bodyPr>
          <a:lstStyle/>
          <a:p>
            <a:r>
              <a:rPr lang="en-US" sz="2800" dirty="0">
                <a:solidFill>
                  <a:schemeClr val="tx1">
                    <a:lumMod val="65000"/>
                    <a:lumOff val="35000"/>
                  </a:schemeClr>
                </a:solidFill>
                <a:latin typeface="+mn-lt"/>
              </a:rPr>
              <a:t>=</a:t>
            </a:r>
            <a:endParaRPr lang="fr-FR" sz="2800" dirty="0">
              <a:solidFill>
                <a:schemeClr val="tx1">
                  <a:lumMod val="65000"/>
                  <a:lumOff val="35000"/>
                </a:schemeClr>
              </a:solidFill>
              <a:latin typeface="+mn-lt"/>
            </a:endParaRPr>
          </a:p>
        </p:txBody>
      </p:sp>
      <p:grpSp>
        <p:nvGrpSpPr>
          <p:cNvPr id="7" name="Group 6">
            <a:extLst>
              <a:ext uri="{FF2B5EF4-FFF2-40B4-BE49-F238E27FC236}">
                <a16:creationId xmlns:a16="http://schemas.microsoft.com/office/drawing/2014/main" id="{9B0153A8-9271-4AA7-AF23-158E42AC77B9}"/>
              </a:ext>
            </a:extLst>
          </p:cNvPr>
          <p:cNvGrpSpPr/>
          <p:nvPr/>
        </p:nvGrpSpPr>
        <p:grpSpPr>
          <a:xfrm>
            <a:off x="3466134" y="3704927"/>
            <a:ext cx="3407582" cy="747104"/>
            <a:chOff x="3466134" y="4132784"/>
            <a:chExt cx="3407582" cy="747104"/>
          </a:xfrm>
        </p:grpSpPr>
        <p:sp>
          <p:nvSpPr>
            <p:cNvPr id="2" name="Arrow: Curved Down 1">
              <a:extLst>
                <a:ext uri="{FF2B5EF4-FFF2-40B4-BE49-F238E27FC236}">
                  <a16:creationId xmlns:a16="http://schemas.microsoft.com/office/drawing/2014/main" id="{9E6FAF25-BAC8-48E5-8972-501777543E70}"/>
                </a:ext>
              </a:extLst>
            </p:cNvPr>
            <p:cNvSpPr/>
            <p:nvPr/>
          </p:nvSpPr>
          <p:spPr>
            <a:xfrm>
              <a:off x="3466134" y="4480197"/>
              <a:ext cx="3407582" cy="399691"/>
            </a:xfrm>
            <a:prstGeom prst="curvedDow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2" name="TextBox 41">
              <a:extLst>
                <a:ext uri="{FF2B5EF4-FFF2-40B4-BE49-F238E27FC236}">
                  <a16:creationId xmlns:a16="http://schemas.microsoft.com/office/drawing/2014/main" id="{6855C118-DAC0-4FC1-9A33-253CCE285AD5}"/>
                </a:ext>
              </a:extLst>
            </p:cNvPr>
            <p:cNvSpPr txBox="1"/>
            <p:nvPr/>
          </p:nvSpPr>
          <p:spPr>
            <a:xfrm>
              <a:off x="4885231" y="4132784"/>
              <a:ext cx="569387" cy="400110"/>
            </a:xfrm>
            <a:prstGeom prst="rect">
              <a:avLst/>
            </a:prstGeom>
            <a:noFill/>
          </p:spPr>
          <p:txBody>
            <a:bodyPr wrap="none" rtlCol="0">
              <a:spAutoFit/>
            </a:bodyPr>
            <a:lstStyle/>
            <a:p>
              <a:r>
                <a:rPr lang="en-US" sz="2000" dirty="0">
                  <a:solidFill>
                    <a:schemeClr val="tx1">
                      <a:lumMod val="65000"/>
                      <a:lumOff val="35000"/>
                    </a:schemeClr>
                  </a:solidFill>
                  <a:latin typeface="+mn-lt"/>
                </a:rPr>
                <a:t>x 2</a:t>
              </a:r>
              <a:endParaRPr lang="fr-FR" sz="2000" dirty="0">
                <a:solidFill>
                  <a:schemeClr val="tx1">
                    <a:lumMod val="65000"/>
                    <a:lumOff val="35000"/>
                  </a:schemeClr>
                </a:solidFill>
                <a:latin typeface="+mn-lt"/>
              </a:endParaRPr>
            </a:p>
          </p:txBody>
        </p:sp>
      </p:grpSp>
      <p:grpSp>
        <p:nvGrpSpPr>
          <p:cNvPr id="8" name="Group 7">
            <a:extLst>
              <a:ext uri="{FF2B5EF4-FFF2-40B4-BE49-F238E27FC236}">
                <a16:creationId xmlns:a16="http://schemas.microsoft.com/office/drawing/2014/main" id="{2C6780D2-06BE-4FDC-B464-6FFEF6852D63}"/>
              </a:ext>
            </a:extLst>
          </p:cNvPr>
          <p:cNvGrpSpPr/>
          <p:nvPr/>
        </p:nvGrpSpPr>
        <p:grpSpPr>
          <a:xfrm>
            <a:off x="3492023" y="5742665"/>
            <a:ext cx="3407582" cy="804121"/>
            <a:chOff x="3492023" y="6116970"/>
            <a:chExt cx="3407582" cy="804121"/>
          </a:xfrm>
        </p:grpSpPr>
        <p:sp>
          <p:nvSpPr>
            <p:cNvPr id="41" name="Arrow: Curved Down 40">
              <a:extLst>
                <a:ext uri="{FF2B5EF4-FFF2-40B4-BE49-F238E27FC236}">
                  <a16:creationId xmlns:a16="http://schemas.microsoft.com/office/drawing/2014/main" id="{9A26446A-CA49-4182-9594-F0C6F5ACD5F4}"/>
                </a:ext>
              </a:extLst>
            </p:cNvPr>
            <p:cNvSpPr/>
            <p:nvPr/>
          </p:nvSpPr>
          <p:spPr>
            <a:xfrm flipV="1">
              <a:off x="3492023" y="6116970"/>
              <a:ext cx="3407582" cy="410314"/>
            </a:xfrm>
            <a:prstGeom prst="curvedDow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3" name="TextBox 42">
              <a:extLst>
                <a:ext uri="{FF2B5EF4-FFF2-40B4-BE49-F238E27FC236}">
                  <a16:creationId xmlns:a16="http://schemas.microsoft.com/office/drawing/2014/main" id="{7B051103-05FB-4CCF-B76A-E71D05E73A6B}"/>
                </a:ext>
              </a:extLst>
            </p:cNvPr>
            <p:cNvSpPr txBox="1"/>
            <p:nvPr/>
          </p:nvSpPr>
          <p:spPr>
            <a:xfrm>
              <a:off x="4968659" y="6520981"/>
              <a:ext cx="569387" cy="400110"/>
            </a:xfrm>
            <a:prstGeom prst="rect">
              <a:avLst/>
            </a:prstGeom>
            <a:noFill/>
          </p:spPr>
          <p:txBody>
            <a:bodyPr wrap="none" rtlCol="0">
              <a:spAutoFit/>
            </a:bodyPr>
            <a:lstStyle/>
            <a:p>
              <a:r>
                <a:rPr lang="en-US" sz="2000" dirty="0">
                  <a:solidFill>
                    <a:schemeClr val="tx1">
                      <a:lumMod val="65000"/>
                      <a:lumOff val="35000"/>
                    </a:schemeClr>
                  </a:solidFill>
                  <a:latin typeface="+mn-lt"/>
                </a:rPr>
                <a:t>x 2</a:t>
              </a:r>
              <a:endParaRPr lang="fr-FR" sz="2000" dirty="0">
                <a:solidFill>
                  <a:schemeClr val="tx1">
                    <a:lumMod val="65000"/>
                    <a:lumOff val="35000"/>
                  </a:schemeClr>
                </a:solidFill>
                <a:latin typeface="+mn-lt"/>
              </a:endParaRPr>
            </a:p>
          </p:txBody>
        </p:sp>
      </p:grpSp>
      <p:grpSp>
        <p:nvGrpSpPr>
          <p:cNvPr id="46" name="Group 45">
            <a:extLst>
              <a:ext uri="{FF2B5EF4-FFF2-40B4-BE49-F238E27FC236}">
                <a16:creationId xmlns:a16="http://schemas.microsoft.com/office/drawing/2014/main" id="{41BA320C-892E-B577-A4B6-C9303DC3CE8D}"/>
              </a:ext>
            </a:extLst>
          </p:cNvPr>
          <p:cNvGrpSpPr/>
          <p:nvPr/>
        </p:nvGrpSpPr>
        <p:grpSpPr>
          <a:xfrm>
            <a:off x="1133494" y="1561047"/>
            <a:ext cx="8958804" cy="810218"/>
            <a:chOff x="902825" y="2243970"/>
            <a:chExt cx="8958804" cy="810218"/>
          </a:xfrm>
        </p:grpSpPr>
        <p:sp>
          <p:nvSpPr>
            <p:cNvPr id="47" name="Rectangle 46">
              <a:extLst>
                <a:ext uri="{FF2B5EF4-FFF2-40B4-BE49-F238E27FC236}">
                  <a16:creationId xmlns:a16="http://schemas.microsoft.com/office/drawing/2014/main" id="{7179AAA1-4803-3E52-506A-0E4FF8ED30B7}"/>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3646D8A8-38C1-7843-6B3C-B64B4A058DE8}"/>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B0AD76B-70FF-E854-3148-3DD9185712D5}"/>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DD10D3AE-B54A-D640-1408-3083BA72DAF4}"/>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D7E875EB-542A-7808-4BA2-1BF417723FBF}"/>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9903D442-3AAE-7646-DF23-DD17D6DA6D09}"/>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61048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69" grpId="0" animBg="1"/>
      <p:bldP spid="7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a:t>
            </a:r>
          </a:p>
        </p:txBody>
      </p:sp>
      <p:grpSp>
        <p:nvGrpSpPr>
          <p:cNvPr id="10" name="Group 9">
            <a:extLst>
              <a:ext uri="{FF2B5EF4-FFF2-40B4-BE49-F238E27FC236}">
                <a16:creationId xmlns:a16="http://schemas.microsoft.com/office/drawing/2014/main" id="{E3F6BDF6-2692-B296-C3A4-3F0A1D1BF4C3}"/>
              </a:ext>
            </a:extLst>
          </p:cNvPr>
          <p:cNvGrpSpPr/>
          <p:nvPr/>
        </p:nvGrpSpPr>
        <p:grpSpPr>
          <a:xfrm>
            <a:off x="1133494" y="2551758"/>
            <a:ext cx="8958804" cy="810218"/>
            <a:chOff x="902825" y="2243970"/>
            <a:chExt cx="8958804" cy="810218"/>
          </a:xfrm>
        </p:grpSpPr>
        <p:sp>
          <p:nvSpPr>
            <p:cNvPr id="11" name="Rectangle 10">
              <a:extLst>
                <a:ext uri="{FF2B5EF4-FFF2-40B4-BE49-F238E27FC236}">
                  <a16:creationId xmlns:a16="http://schemas.microsoft.com/office/drawing/2014/main" id="{22A29678-29B9-A48B-62C6-6A979E762B8E}"/>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C9C9CC9-6562-7923-D956-8B70240EEA3E}"/>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DC7498A-50E9-0AFC-8FB9-7601403C8FC2}"/>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09866C2-AE40-80AF-E275-487731D117B6}"/>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59291B8-BCD3-C88C-5045-E703235D0B9F}"/>
                </a:ext>
              </a:extLst>
            </p:cNvPr>
            <p:cNvSpPr/>
            <p:nvPr/>
          </p:nvSpPr>
          <p:spPr>
            <a:xfrm>
              <a:off x="6875361"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92018C3-B280-FC2D-7965-66B830F32C0E}"/>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CA3F23A3-506E-4305-F6FA-16E982EB0C7F}"/>
              </a:ext>
            </a:extLst>
          </p:cNvPr>
          <p:cNvGrpSpPr/>
          <p:nvPr/>
        </p:nvGrpSpPr>
        <p:grpSpPr>
          <a:xfrm>
            <a:off x="1133494" y="1561047"/>
            <a:ext cx="8958804" cy="810218"/>
            <a:chOff x="902825" y="2243970"/>
            <a:chExt cx="8958804" cy="810218"/>
          </a:xfrm>
        </p:grpSpPr>
        <p:sp>
          <p:nvSpPr>
            <p:cNvPr id="19" name="Rectangle 18">
              <a:extLst>
                <a:ext uri="{FF2B5EF4-FFF2-40B4-BE49-F238E27FC236}">
                  <a16:creationId xmlns:a16="http://schemas.microsoft.com/office/drawing/2014/main" id="{EE47995F-045C-56A2-5896-20088DE1F8FA}"/>
                </a:ext>
              </a:extLst>
            </p:cNvPr>
            <p:cNvSpPr/>
            <p:nvPr/>
          </p:nvSpPr>
          <p:spPr>
            <a:xfrm>
              <a:off x="902825"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47B553-2786-C2E7-6C47-73E81DFA3472}"/>
                </a:ext>
              </a:extLst>
            </p:cNvPr>
            <p:cNvSpPr/>
            <p:nvPr/>
          </p:nvSpPr>
          <p:spPr>
            <a:xfrm>
              <a:off x="2395959"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2C44DB0-0D8F-CA42-846C-69C0EBA4C1BC}"/>
                </a:ext>
              </a:extLst>
            </p:cNvPr>
            <p:cNvSpPr/>
            <p:nvPr/>
          </p:nvSpPr>
          <p:spPr>
            <a:xfrm>
              <a:off x="3889093"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E146D59-2C91-A205-63A6-A5CFAB2D8C3D}"/>
                </a:ext>
              </a:extLst>
            </p:cNvPr>
            <p:cNvSpPr/>
            <p:nvPr/>
          </p:nvSpPr>
          <p:spPr>
            <a:xfrm>
              <a:off x="5382227"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B99B479-2FD8-CD78-21FA-C2CA676A2230}"/>
                </a:ext>
              </a:extLst>
            </p:cNvPr>
            <p:cNvSpPr/>
            <p:nvPr/>
          </p:nvSpPr>
          <p:spPr>
            <a:xfrm>
              <a:off x="6875361" y="2243970"/>
              <a:ext cx="1493134" cy="81021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643BEE9-330A-5746-BAD3-CBE10101CE34}"/>
                </a:ext>
              </a:extLst>
            </p:cNvPr>
            <p:cNvSpPr/>
            <p:nvPr/>
          </p:nvSpPr>
          <p:spPr>
            <a:xfrm>
              <a:off x="8368495" y="2243970"/>
              <a:ext cx="1493134" cy="8102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C644D011-4DF9-35B0-C6F8-1ACAF2302069}"/>
              </a:ext>
            </a:extLst>
          </p:cNvPr>
          <p:cNvGrpSpPr/>
          <p:nvPr/>
        </p:nvGrpSpPr>
        <p:grpSpPr>
          <a:xfrm>
            <a:off x="3729941" y="4445407"/>
            <a:ext cx="3765909" cy="1188052"/>
            <a:chOff x="1774061" y="4397067"/>
            <a:chExt cx="3765909" cy="1188052"/>
          </a:xfrm>
        </p:grpSpPr>
        <p:sp>
          <p:nvSpPr>
            <p:cNvPr id="2" name="TextBox 1">
              <a:extLst>
                <a:ext uri="{FF2B5EF4-FFF2-40B4-BE49-F238E27FC236}">
                  <a16:creationId xmlns:a16="http://schemas.microsoft.com/office/drawing/2014/main" id="{2FD21A86-38B2-B84E-71F1-E720A42B9E21}"/>
                </a:ext>
              </a:extLst>
            </p:cNvPr>
            <p:cNvSpPr txBox="1"/>
            <p:nvPr/>
          </p:nvSpPr>
          <p:spPr>
            <a:xfrm>
              <a:off x="1880062" y="439706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25" name="TextBox 24">
              <a:extLst>
                <a:ext uri="{FF2B5EF4-FFF2-40B4-BE49-F238E27FC236}">
                  <a16:creationId xmlns:a16="http://schemas.microsoft.com/office/drawing/2014/main" id="{A3D6A548-64D8-48B2-97E7-28D25C9D112B}"/>
                </a:ext>
              </a:extLst>
            </p:cNvPr>
            <p:cNvSpPr txBox="1"/>
            <p:nvPr/>
          </p:nvSpPr>
          <p:spPr>
            <a:xfrm>
              <a:off x="1880062"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26" name="TextBox 25">
              <a:extLst>
                <a:ext uri="{FF2B5EF4-FFF2-40B4-BE49-F238E27FC236}">
                  <a16:creationId xmlns:a16="http://schemas.microsoft.com/office/drawing/2014/main" id="{A0A03B4E-0351-06D5-23C6-12D08E98B63E}"/>
                </a:ext>
              </a:extLst>
            </p:cNvPr>
            <p:cNvSpPr txBox="1"/>
            <p:nvPr/>
          </p:nvSpPr>
          <p:spPr>
            <a:xfrm>
              <a:off x="2626628"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5</a:t>
              </a:r>
              <a:endParaRPr lang="en-US" sz="2400" dirty="0">
                <a:solidFill>
                  <a:schemeClr val="tx1">
                    <a:lumMod val="65000"/>
                    <a:lumOff val="35000"/>
                  </a:schemeClr>
                </a:solidFill>
                <a:latin typeface="+mj-lt"/>
              </a:endParaRPr>
            </a:p>
          </p:txBody>
        </p:sp>
        <p:sp>
          <p:nvSpPr>
            <p:cNvPr id="27" name="TextBox 26">
              <a:extLst>
                <a:ext uri="{FF2B5EF4-FFF2-40B4-BE49-F238E27FC236}">
                  <a16:creationId xmlns:a16="http://schemas.microsoft.com/office/drawing/2014/main" id="{1E0395B8-1B85-5287-7531-38633945AFEC}"/>
                </a:ext>
              </a:extLst>
            </p:cNvPr>
            <p:cNvSpPr txBox="1"/>
            <p:nvPr/>
          </p:nvSpPr>
          <p:spPr>
            <a:xfrm>
              <a:off x="2626628"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28" name="TextBox 27">
              <a:extLst>
                <a:ext uri="{FF2B5EF4-FFF2-40B4-BE49-F238E27FC236}">
                  <a16:creationId xmlns:a16="http://schemas.microsoft.com/office/drawing/2014/main" id="{EB5D568A-96BF-90B5-2794-A4974A994D9D}"/>
                </a:ext>
              </a:extLst>
            </p:cNvPr>
            <p:cNvSpPr txBox="1"/>
            <p:nvPr/>
          </p:nvSpPr>
          <p:spPr>
            <a:xfrm>
              <a:off x="3515121"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61E3BCED-FBB3-CFC0-3A39-2ACC11135D6C}"/>
                </a:ext>
              </a:extLst>
            </p:cNvPr>
            <p:cNvSpPr txBox="1"/>
            <p:nvPr/>
          </p:nvSpPr>
          <p:spPr>
            <a:xfrm>
              <a:off x="3515121"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30" name="TextBox 29">
              <a:extLst>
                <a:ext uri="{FF2B5EF4-FFF2-40B4-BE49-F238E27FC236}">
                  <a16:creationId xmlns:a16="http://schemas.microsoft.com/office/drawing/2014/main" id="{5768ED81-7C6A-99DA-05B9-5A42272D59F4}"/>
                </a:ext>
              </a:extLst>
            </p:cNvPr>
            <p:cNvSpPr txBox="1"/>
            <p:nvPr/>
          </p:nvSpPr>
          <p:spPr>
            <a:xfrm>
              <a:off x="4316823"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5</a:t>
              </a:r>
              <a:endParaRPr lang="en-US" sz="2400" dirty="0">
                <a:solidFill>
                  <a:schemeClr val="tx1">
                    <a:lumMod val="65000"/>
                    <a:lumOff val="35000"/>
                  </a:schemeClr>
                </a:solidFill>
                <a:latin typeface="+mj-lt"/>
              </a:endParaRPr>
            </a:p>
          </p:txBody>
        </p:sp>
        <p:sp>
          <p:nvSpPr>
            <p:cNvPr id="31" name="TextBox 30">
              <a:extLst>
                <a:ext uri="{FF2B5EF4-FFF2-40B4-BE49-F238E27FC236}">
                  <a16:creationId xmlns:a16="http://schemas.microsoft.com/office/drawing/2014/main" id="{4CF46E74-4E6A-1A91-BB3A-8D37B0992EDB}"/>
                </a:ext>
              </a:extLst>
            </p:cNvPr>
            <p:cNvSpPr txBox="1"/>
            <p:nvPr/>
          </p:nvSpPr>
          <p:spPr>
            <a:xfrm>
              <a:off x="4316823"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35" name="TextBox 34">
              <a:extLst>
                <a:ext uri="{FF2B5EF4-FFF2-40B4-BE49-F238E27FC236}">
                  <a16:creationId xmlns:a16="http://schemas.microsoft.com/office/drawing/2014/main" id="{0A371C4A-7A62-1E29-7D76-4D4E39055069}"/>
                </a:ext>
              </a:extLst>
            </p:cNvPr>
            <p:cNvSpPr txBox="1"/>
            <p:nvPr/>
          </p:nvSpPr>
          <p:spPr>
            <a:xfrm>
              <a:off x="5073849" y="439706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9</a:t>
              </a:r>
              <a:endParaRPr lang="en-US" sz="2400" dirty="0">
                <a:solidFill>
                  <a:schemeClr val="tx1">
                    <a:lumMod val="65000"/>
                    <a:lumOff val="35000"/>
                  </a:schemeClr>
                </a:solidFill>
                <a:latin typeface="+mj-lt"/>
              </a:endParaRPr>
            </a:p>
          </p:txBody>
        </p:sp>
        <p:sp>
          <p:nvSpPr>
            <p:cNvPr id="36" name="TextBox 35">
              <a:extLst>
                <a:ext uri="{FF2B5EF4-FFF2-40B4-BE49-F238E27FC236}">
                  <a16:creationId xmlns:a16="http://schemas.microsoft.com/office/drawing/2014/main" id="{2D5039F5-E398-6543-1681-0661EDDB97AB}"/>
                </a:ext>
              </a:extLst>
            </p:cNvPr>
            <p:cNvSpPr txBox="1"/>
            <p:nvPr/>
          </p:nvSpPr>
          <p:spPr>
            <a:xfrm>
              <a:off x="5073849" y="512345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cxnSp>
          <p:nvCxnSpPr>
            <p:cNvPr id="37" name="Straight Connector 36">
              <a:extLst>
                <a:ext uri="{FF2B5EF4-FFF2-40B4-BE49-F238E27FC236}">
                  <a16:creationId xmlns:a16="http://schemas.microsoft.com/office/drawing/2014/main" id="{A5D04A7E-5FC0-6B48-A5A8-7F538C723F1E}"/>
                </a:ext>
              </a:extLst>
            </p:cNvPr>
            <p:cNvCxnSpPr>
              <a:cxnSpLocks/>
            </p:cNvCxnSpPr>
            <p:nvPr/>
          </p:nvCxnSpPr>
          <p:spPr>
            <a:xfrm>
              <a:off x="1774061"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B186E1B-CF48-F385-288C-E0709DA0C22F}"/>
                </a:ext>
              </a:extLst>
            </p:cNvPr>
            <p:cNvCxnSpPr>
              <a:cxnSpLocks/>
            </p:cNvCxnSpPr>
            <p:nvPr/>
          </p:nvCxnSpPr>
          <p:spPr>
            <a:xfrm>
              <a:off x="2529711"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CD2DB04-4C15-B5F2-803C-F5CAF2BBFB41}"/>
                </a:ext>
              </a:extLst>
            </p:cNvPr>
            <p:cNvCxnSpPr>
              <a:cxnSpLocks/>
            </p:cNvCxnSpPr>
            <p:nvPr/>
          </p:nvCxnSpPr>
          <p:spPr>
            <a:xfrm>
              <a:off x="3469511"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43497CB-B229-3363-4832-7070628C5323}"/>
                </a:ext>
              </a:extLst>
            </p:cNvPr>
            <p:cNvCxnSpPr>
              <a:cxnSpLocks/>
            </p:cNvCxnSpPr>
            <p:nvPr/>
          </p:nvCxnSpPr>
          <p:spPr>
            <a:xfrm>
              <a:off x="4193972"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7EBDADC-EC5E-CC95-7276-27ABEC368710}"/>
                </a:ext>
              </a:extLst>
            </p:cNvPr>
            <p:cNvCxnSpPr>
              <a:cxnSpLocks/>
            </p:cNvCxnSpPr>
            <p:nvPr/>
          </p:nvCxnSpPr>
          <p:spPr>
            <a:xfrm>
              <a:off x="5021440" y="498868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7973207-E19B-6119-F5E3-45095F631322}"/>
                </a:ext>
              </a:extLst>
            </p:cNvPr>
            <p:cNvSpPr txBox="1"/>
            <p:nvPr/>
          </p:nvSpPr>
          <p:spPr>
            <a:xfrm>
              <a:off x="4697481" y="4750712"/>
              <a:ext cx="293621" cy="461665"/>
            </a:xfrm>
            <a:prstGeom prst="rect">
              <a:avLst/>
            </a:prstGeom>
            <a:noFill/>
          </p:spPr>
          <p:txBody>
            <a:bodyPr wrap="square" rtlCol="0">
              <a:spAutoFit/>
            </a:bodyPr>
            <a:lstStyle/>
            <a:p>
              <a:r>
                <a:rPr lang="en-GB" sz="2400" dirty="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43" name="TextBox 42">
              <a:extLst>
                <a:ext uri="{FF2B5EF4-FFF2-40B4-BE49-F238E27FC236}">
                  <a16:creationId xmlns:a16="http://schemas.microsoft.com/office/drawing/2014/main" id="{38A0CC4C-556D-BF7D-D7A3-57E323A2565F}"/>
                </a:ext>
              </a:extLst>
            </p:cNvPr>
            <p:cNvSpPr txBox="1"/>
            <p:nvPr/>
          </p:nvSpPr>
          <p:spPr>
            <a:xfrm>
              <a:off x="2255524" y="4750713"/>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 </a:t>
              </a:r>
              <a:endParaRPr lang="en-US" sz="2400" dirty="0">
                <a:solidFill>
                  <a:schemeClr val="tx1">
                    <a:lumMod val="65000"/>
                    <a:lumOff val="35000"/>
                  </a:schemeClr>
                </a:solidFill>
                <a:latin typeface="+mj-lt"/>
              </a:endParaRPr>
            </a:p>
          </p:txBody>
        </p:sp>
        <p:sp>
          <p:nvSpPr>
            <p:cNvPr id="44" name="TextBox 43">
              <a:extLst>
                <a:ext uri="{FF2B5EF4-FFF2-40B4-BE49-F238E27FC236}">
                  <a16:creationId xmlns:a16="http://schemas.microsoft.com/office/drawing/2014/main" id="{7C3CFDD7-065C-A19A-463B-8EB46855C726}"/>
                </a:ext>
              </a:extLst>
            </p:cNvPr>
            <p:cNvSpPr txBox="1"/>
            <p:nvPr/>
          </p:nvSpPr>
          <p:spPr>
            <a:xfrm>
              <a:off x="3079087" y="4750712"/>
              <a:ext cx="293621" cy="461665"/>
            </a:xfrm>
            <a:prstGeom prst="rect">
              <a:avLst/>
            </a:prstGeom>
            <a:noFill/>
          </p:spPr>
          <p:txBody>
            <a:bodyPr wrap="square" rtlCol="0">
              <a:spAutoFit/>
            </a:bodyPr>
            <a:lstStyle/>
            <a:p>
              <a:r>
                <a:rPr lang="en-GB" sz="2400" dirty="0">
                  <a:solidFill>
                    <a:schemeClr val="tx1">
                      <a:lumMod val="65000"/>
                      <a:lumOff val="35000"/>
                    </a:schemeClr>
                  </a:solidFill>
                  <a:latin typeface="+mj-lt"/>
                </a:rPr>
                <a:t>=</a:t>
              </a:r>
              <a:endParaRPr lang="en-US" sz="2400" dirty="0">
                <a:solidFill>
                  <a:schemeClr val="tx1">
                    <a:lumMod val="65000"/>
                    <a:lumOff val="35000"/>
                  </a:schemeClr>
                </a:solidFill>
                <a:latin typeface="+mj-lt"/>
              </a:endParaRPr>
            </a:p>
          </p:txBody>
        </p:sp>
        <p:sp>
          <p:nvSpPr>
            <p:cNvPr id="45" name="TextBox 44">
              <a:extLst>
                <a:ext uri="{FF2B5EF4-FFF2-40B4-BE49-F238E27FC236}">
                  <a16:creationId xmlns:a16="http://schemas.microsoft.com/office/drawing/2014/main" id="{13DF9478-E910-0994-EBAC-6C0A2B908664}"/>
                </a:ext>
              </a:extLst>
            </p:cNvPr>
            <p:cNvSpPr txBox="1"/>
            <p:nvPr/>
          </p:nvSpPr>
          <p:spPr>
            <a:xfrm>
              <a:off x="3921597" y="4750713"/>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 </a:t>
              </a:r>
              <a:endParaRPr lang="en-US" sz="2400" dirty="0">
                <a:solidFill>
                  <a:schemeClr val="tx1">
                    <a:lumMod val="65000"/>
                    <a:lumOff val="35000"/>
                  </a:schemeClr>
                </a:solidFill>
                <a:latin typeface="+mj-lt"/>
              </a:endParaRPr>
            </a:p>
          </p:txBody>
        </p:sp>
      </p:grpSp>
      <p:cxnSp>
        <p:nvCxnSpPr>
          <p:cNvPr id="48" name="Straight Arrow Connector 47">
            <a:extLst>
              <a:ext uri="{FF2B5EF4-FFF2-40B4-BE49-F238E27FC236}">
                <a16:creationId xmlns:a16="http://schemas.microsoft.com/office/drawing/2014/main" id="{FACB40AB-11FA-E7D3-F8B1-5AD03F646456}"/>
              </a:ext>
            </a:extLst>
          </p:cNvPr>
          <p:cNvCxnSpPr>
            <a:cxnSpLocks/>
            <a:stCxn id="28" idx="0"/>
          </p:cNvCxnSpPr>
          <p:nvPr/>
        </p:nvCxnSpPr>
        <p:spPr>
          <a:xfrm flipV="1">
            <a:off x="5607416" y="3952065"/>
            <a:ext cx="840756" cy="493342"/>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4AFFC083-96DD-93F6-8AB2-AA818E7E2CB6}"/>
              </a:ext>
            </a:extLst>
          </p:cNvPr>
          <p:cNvCxnSpPr>
            <a:cxnSpLocks/>
          </p:cNvCxnSpPr>
          <p:nvPr/>
        </p:nvCxnSpPr>
        <p:spPr>
          <a:xfrm flipV="1">
            <a:off x="6438900" y="3956822"/>
            <a:ext cx="12700" cy="526278"/>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8941D89-7E4A-1B1E-F79F-B336E198B02A}"/>
              </a:ext>
            </a:extLst>
          </p:cNvPr>
          <p:cNvCxnSpPr>
            <a:cxnSpLocks/>
          </p:cNvCxnSpPr>
          <p:nvPr/>
        </p:nvCxnSpPr>
        <p:spPr>
          <a:xfrm flipH="1" flipV="1">
            <a:off x="6449196" y="3952065"/>
            <a:ext cx="757346" cy="493342"/>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341BBBFF-3DBF-27F1-3AA9-3A5CF51B2B6E}"/>
              </a:ext>
            </a:extLst>
          </p:cNvPr>
          <p:cNvSpPr txBox="1"/>
          <p:nvPr/>
        </p:nvSpPr>
        <p:spPr>
          <a:xfrm>
            <a:off x="5034967" y="3584167"/>
            <a:ext cx="3092746" cy="400110"/>
          </a:xfrm>
          <a:prstGeom prst="rect">
            <a:avLst/>
          </a:prstGeom>
          <a:noFill/>
        </p:spPr>
        <p:txBody>
          <a:bodyPr wrap="square" rtlCol="0">
            <a:spAutoFit/>
          </a:bodyPr>
          <a:lstStyle/>
          <a:p>
            <a:r>
              <a:rPr lang="fr-FR" sz="2000" dirty="0">
                <a:solidFill>
                  <a:schemeClr val="tx1">
                    <a:lumMod val="65000"/>
                    <a:lumOff val="35000"/>
                  </a:schemeClr>
                </a:solidFill>
                <a:latin typeface="+mj-lt"/>
              </a:rPr>
              <a:t>Nombre de parts jaunes</a:t>
            </a:r>
          </a:p>
        </p:txBody>
      </p:sp>
      <p:sp>
        <p:nvSpPr>
          <p:cNvPr id="55" name="TextBox 54">
            <a:extLst>
              <a:ext uri="{FF2B5EF4-FFF2-40B4-BE49-F238E27FC236}">
                <a16:creationId xmlns:a16="http://schemas.microsoft.com/office/drawing/2014/main" id="{553768A2-9987-357F-6F6F-69D9A5F06EB3}"/>
              </a:ext>
            </a:extLst>
          </p:cNvPr>
          <p:cNvSpPr txBox="1"/>
          <p:nvPr/>
        </p:nvSpPr>
        <p:spPr>
          <a:xfrm>
            <a:off x="5106988" y="6187890"/>
            <a:ext cx="3092745" cy="400110"/>
          </a:xfrm>
          <a:prstGeom prst="rect">
            <a:avLst/>
          </a:prstGeom>
          <a:noFill/>
        </p:spPr>
        <p:txBody>
          <a:bodyPr wrap="square" rtlCol="0">
            <a:spAutoFit/>
          </a:bodyPr>
          <a:lstStyle>
            <a:defPPr marR="0" lvl="0" algn="l" rtl="0">
              <a:lnSpc>
                <a:spcPct val="100000"/>
              </a:lnSpc>
              <a:spcBef>
                <a:spcPts val="0"/>
              </a:spcBef>
              <a:spcAft>
                <a:spcPts val="0"/>
              </a:spcAft>
            </a:defPPr>
            <a:lvl1pPr>
              <a:defRPr sz="2000">
                <a:solidFill>
                  <a:schemeClr val="tx1">
                    <a:lumMod val="65000"/>
                    <a:lumOff val="35000"/>
                  </a:schemeClr>
                </a:solidFill>
                <a:latin typeface="+mj-lt"/>
              </a:defRPr>
            </a:lvl1pPr>
          </a:lstStyle>
          <a:p>
            <a:r>
              <a:rPr lang="fr-FR" dirty="0"/>
              <a:t>Nombre de parts égales</a:t>
            </a:r>
            <a:r>
              <a:rPr lang="en-GB" dirty="0"/>
              <a:t>.</a:t>
            </a:r>
            <a:endParaRPr lang="en-US" dirty="0"/>
          </a:p>
        </p:txBody>
      </p:sp>
      <p:cxnSp>
        <p:nvCxnSpPr>
          <p:cNvPr id="56" name="Straight Arrow Connector 55">
            <a:extLst>
              <a:ext uri="{FF2B5EF4-FFF2-40B4-BE49-F238E27FC236}">
                <a16:creationId xmlns:a16="http://schemas.microsoft.com/office/drawing/2014/main" id="{E2F0537E-40E6-0A42-804B-0005113E79E1}"/>
              </a:ext>
            </a:extLst>
          </p:cNvPr>
          <p:cNvCxnSpPr>
            <a:cxnSpLocks/>
          </p:cNvCxnSpPr>
          <p:nvPr/>
        </p:nvCxnSpPr>
        <p:spPr>
          <a:xfrm>
            <a:off x="5607416" y="5706241"/>
            <a:ext cx="844184" cy="440543"/>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C994779D-A37A-EA2E-3668-8DF2378934F8}"/>
              </a:ext>
            </a:extLst>
          </p:cNvPr>
          <p:cNvCxnSpPr>
            <a:cxnSpLocks/>
          </p:cNvCxnSpPr>
          <p:nvPr/>
        </p:nvCxnSpPr>
        <p:spPr>
          <a:xfrm flipH="1">
            <a:off x="6454693" y="5676900"/>
            <a:ext cx="9607" cy="454046"/>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A7B03D4-132B-533A-0A73-B0FFAFF227CE}"/>
              </a:ext>
            </a:extLst>
          </p:cNvPr>
          <p:cNvCxnSpPr>
            <a:cxnSpLocks/>
          </p:cNvCxnSpPr>
          <p:nvPr/>
        </p:nvCxnSpPr>
        <p:spPr>
          <a:xfrm flipH="1">
            <a:off x="6451600" y="5706241"/>
            <a:ext cx="754942" cy="440543"/>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211692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F.G5.CH13.SLO1-Slide46">
            <a:hlinkClick r:id="" action="ppaction://media"/>
            <a:extLst>
              <a:ext uri="{FF2B5EF4-FFF2-40B4-BE49-F238E27FC236}">
                <a16:creationId xmlns:a16="http://schemas.microsoft.com/office/drawing/2014/main" id="{74EC46E4-3887-3CBA-551E-8CFF437E6B8B}"/>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50149" y="1157036"/>
            <a:ext cx="11891701" cy="5700964"/>
          </a:xfrm>
          <a:prstGeom prst="rect">
            <a:avLst/>
          </a:prstGeom>
        </p:spPr>
      </p:pic>
      <p:sp>
        <p:nvSpPr>
          <p:cNvPr id="2" name="Google Shape;222;p10">
            <a:extLst>
              <a:ext uri="{FF2B5EF4-FFF2-40B4-BE49-F238E27FC236}">
                <a16:creationId xmlns:a16="http://schemas.microsoft.com/office/drawing/2014/main" id="{5A4EC9D1-1E53-4594-BA4A-0D1D6F74BEB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Addition de fractions de même dénominateur </a:t>
            </a:r>
          </a:p>
        </p:txBody>
      </p:sp>
    </p:spTree>
    <p:custDataLst>
      <p:tags r:id="rId1"/>
    </p:custDataLst>
    <p:extLst>
      <p:ext uri="{BB962C8B-B14F-4D97-AF65-F5344CB8AC3E}">
        <p14:creationId xmlns:p14="http://schemas.microsoft.com/office/powerpoint/2010/main" val="296766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6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F.G5.CH13.SLO1-Slide47">
            <a:hlinkClick r:id="" action="ppaction://media"/>
            <a:extLst>
              <a:ext uri="{FF2B5EF4-FFF2-40B4-BE49-F238E27FC236}">
                <a16:creationId xmlns:a16="http://schemas.microsoft.com/office/drawing/2014/main" id="{650545C4-B435-4B0D-10D5-A445B88C0C00}"/>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1047750"/>
            <a:ext cx="12192000" cy="5810250"/>
          </a:xfrm>
          <a:prstGeom prst="rect">
            <a:avLst/>
          </a:prstGeom>
        </p:spPr>
      </p:pic>
      <p:sp>
        <p:nvSpPr>
          <p:cNvPr id="2" name="Google Shape;222;p10">
            <a:extLst>
              <a:ext uri="{FF2B5EF4-FFF2-40B4-BE49-F238E27FC236}">
                <a16:creationId xmlns:a16="http://schemas.microsoft.com/office/drawing/2014/main" id="{5A4EC9D1-1E53-4594-BA4A-0D1D6F74BEB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Addition de fractions de dénominateurs différents</a:t>
            </a:r>
          </a:p>
        </p:txBody>
      </p:sp>
    </p:spTree>
    <p:custDataLst>
      <p:tags r:id="rId1"/>
    </p:custDataLst>
    <p:extLst>
      <p:ext uri="{BB962C8B-B14F-4D97-AF65-F5344CB8AC3E}">
        <p14:creationId xmlns:p14="http://schemas.microsoft.com/office/powerpoint/2010/main" val="269165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77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F.G5.CH13.SLO1-Slide48">
            <a:hlinkClick r:id="" action="ppaction://media"/>
            <a:extLst>
              <a:ext uri="{FF2B5EF4-FFF2-40B4-BE49-F238E27FC236}">
                <a16:creationId xmlns:a16="http://schemas.microsoft.com/office/drawing/2014/main" id="{1B005441-17AA-6116-1EF6-58DADD38AA47}"/>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966788"/>
            <a:ext cx="12192000" cy="5891212"/>
          </a:xfrm>
          <a:prstGeom prst="rect">
            <a:avLst/>
          </a:prstGeom>
        </p:spPr>
      </p:pic>
      <p:sp>
        <p:nvSpPr>
          <p:cNvPr id="2" name="Google Shape;222;p10">
            <a:extLst>
              <a:ext uri="{FF2B5EF4-FFF2-40B4-BE49-F238E27FC236}">
                <a16:creationId xmlns:a16="http://schemas.microsoft.com/office/drawing/2014/main" id="{5A4EC9D1-1E53-4594-BA4A-0D1D6F74BEB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Addition de fractions de dénominateurs différents</a:t>
            </a:r>
          </a:p>
        </p:txBody>
      </p:sp>
    </p:spTree>
    <p:custDataLst>
      <p:tags r:id="rId1"/>
    </p:custDataLst>
    <p:extLst>
      <p:ext uri="{BB962C8B-B14F-4D97-AF65-F5344CB8AC3E}">
        <p14:creationId xmlns:p14="http://schemas.microsoft.com/office/powerpoint/2010/main" val="14571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9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3" name="Picture 2" descr="Chart, pie chart&#10;&#10;Description automatically generated">
            <a:extLst>
              <a:ext uri="{FF2B5EF4-FFF2-40B4-BE49-F238E27FC236}">
                <a16:creationId xmlns:a16="http://schemas.microsoft.com/office/drawing/2014/main" id="{56A05B6A-5F20-8FD5-520E-2FB19B3B48E2}"/>
              </a:ext>
            </a:extLst>
          </p:cNvPr>
          <p:cNvPicPr>
            <a:picLocks noChangeAspect="1"/>
          </p:cNvPicPr>
          <p:nvPr/>
        </p:nvPicPr>
        <p:blipFill>
          <a:blip r:embed="rId4"/>
          <a:stretch>
            <a:fillRect/>
          </a:stretch>
        </p:blipFill>
        <p:spPr>
          <a:xfrm flipH="1">
            <a:off x="6868299" y="2543562"/>
            <a:ext cx="2151875" cy="215187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FDDC85F1-F4F4-99ED-5939-7DD41C2DBE22}"/>
              </a:ext>
            </a:extLst>
          </p:cNvPr>
          <p:cNvPicPr>
            <a:picLocks noChangeAspect="1"/>
          </p:cNvPicPr>
          <p:nvPr/>
        </p:nvPicPr>
        <p:blipFill>
          <a:blip r:embed="rId5"/>
          <a:stretch>
            <a:fillRect/>
          </a:stretch>
        </p:blipFill>
        <p:spPr>
          <a:xfrm flipH="1">
            <a:off x="3214006" y="2543562"/>
            <a:ext cx="2151875" cy="2151875"/>
          </a:xfrm>
          <a:prstGeom prst="rect">
            <a:avLst/>
          </a:prstGeom>
        </p:spPr>
      </p:pic>
      <p:grpSp>
        <p:nvGrpSpPr>
          <p:cNvPr id="29" name="Group 28">
            <a:extLst>
              <a:ext uri="{FF2B5EF4-FFF2-40B4-BE49-F238E27FC236}">
                <a16:creationId xmlns:a16="http://schemas.microsoft.com/office/drawing/2014/main" id="{FDE0F8B4-C5DF-D74C-99D1-0ED608310FC5}"/>
              </a:ext>
            </a:extLst>
          </p:cNvPr>
          <p:cNvGrpSpPr/>
          <p:nvPr/>
        </p:nvGrpSpPr>
        <p:grpSpPr>
          <a:xfrm>
            <a:off x="2370642" y="3025474"/>
            <a:ext cx="518530" cy="1188052"/>
            <a:chOff x="3729941" y="5097647"/>
            <a:chExt cx="518530" cy="1188052"/>
          </a:xfrm>
        </p:grpSpPr>
        <p:sp>
          <p:nvSpPr>
            <p:cNvPr id="9" name="TextBox 8">
              <a:extLst>
                <a:ext uri="{FF2B5EF4-FFF2-40B4-BE49-F238E27FC236}">
                  <a16:creationId xmlns:a16="http://schemas.microsoft.com/office/drawing/2014/main" id="{9249DE57-B72C-88B9-98EA-1692790B96DD}"/>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10" name="TextBox 9">
              <a:extLst>
                <a:ext uri="{FF2B5EF4-FFF2-40B4-BE49-F238E27FC236}">
                  <a16:creationId xmlns:a16="http://schemas.microsoft.com/office/drawing/2014/main" id="{EF52AE24-30B1-54AA-BEA0-A762FE11F143}"/>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B69D6725-B1E6-9860-F046-93FBA7A8224F}"/>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89105A5D-E85C-4012-AE16-DD25A9D20DEA}"/>
              </a:ext>
            </a:extLst>
          </p:cNvPr>
          <p:cNvGrpSpPr/>
          <p:nvPr/>
        </p:nvGrpSpPr>
        <p:grpSpPr>
          <a:xfrm>
            <a:off x="9248091" y="3025474"/>
            <a:ext cx="518530" cy="1188052"/>
            <a:chOff x="4485591" y="5097647"/>
            <a:chExt cx="518530" cy="1188052"/>
          </a:xfrm>
        </p:grpSpPr>
        <p:sp>
          <p:nvSpPr>
            <p:cNvPr id="11" name="TextBox 10">
              <a:extLst>
                <a:ext uri="{FF2B5EF4-FFF2-40B4-BE49-F238E27FC236}">
                  <a16:creationId xmlns:a16="http://schemas.microsoft.com/office/drawing/2014/main" id="{BD3D727D-8103-44DB-4CE5-491B77B56AD7}"/>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8575DE8A-3895-5151-A0E5-D57E86F6905E}"/>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20" name="Straight Connector 19">
              <a:extLst>
                <a:ext uri="{FF2B5EF4-FFF2-40B4-BE49-F238E27FC236}">
                  <a16:creationId xmlns:a16="http://schemas.microsoft.com/office/drawing/2014/main" id="{E1139FBE-6613-0195-3943-262BEFBF812F}"/>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6B395868-0C8F-3911-6F21-86DD49410E03}"/>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3920141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448909" y="1970773"/>
            <a:ext cx="3734104" cy="4728364"/>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Connectivité</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Les élèves appliqueront leurs connaissances dans des activités basées sur des situations de la vie réelle. </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Ils comprendront comment les mathématiques sont liées à la vie réelle.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Inclusion</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conception universelle de l’apprentissage qui guide la planification des leçons.</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présentation des contenus d’une manière flexible afin de motiver les élèves.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SEL</a:t>
            </a: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490950" y="2050956"/>
            <a:ext cx="3822092"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Révision</a:t>
            </a:r>
            <a:endParaRPr lang="fr-FR" b="1" dirty="0">
              <a:solidFill>
                <a:prstClr val="black">
                  <a:lumMod val="65000"/>
                  <a:lumOff val="35000"/>
                </a:prstClr>
              </a:solidFill>
              <a:latin typeface="Comic Sans MS" panose="030F0702030302020204" pitchFamily="66" charset="0"/>
            </a:endParaRP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Evaluation diagnostique (vérifiez vos connaissances), activité préparatoire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Résolution des problèmes</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Un objectif permanent tout au long de la séance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Compréhension conceptuelle</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Activité d’apprentissage</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Maîtrise des connaissances mathématiques et fluidité</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Exercices d’application</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Évaluation formative commune </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Évaluation formative (vérifiez votre compréhension)</a:t>
            </a: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88122" y="2074798"/>
            <a:ext cx="3447917"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domaine est la maîtrise des émotions/processus émotionnels.</a:t>
            </a: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sous-domaine est la conscience émotionnelle.</a:t>
            </a: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L’objectif est pour les élèves d’identifier et nommer les sentiments forts qu’ils ressentent. </a:t>
            </a:r>
          </a:p>
        </p:txBody>
      </p:sp>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 </a:t>
            </a:r>
            <a:r>
              <a:rPr lang="fr-FR" sz="3200" b="1" dirty="0">
                <a:solidFill>
                  <a:schemeClr val="bg1"/>
                </a:solidFill>
                <a:latin typeface="Comic Sans MS"/>
                <a:sym typeface="Comic Sans MS"/>
              </a:rPr>
              <a:t>Éléments de l’Approche Pédagogique</a:t>
            </a:r>
            <a:endParaRPr lang="fr-FR" sz="3200" dirty="0">
              <a:solidFill>
                <a:schemeClr val="bg1"/>
              </a:solidFill>
              <a:sym typeface="Comic Sans MS"/>
            </a:endParaRPr>
          </a:p>
        </p:txBody>
      </p:sp>
      <p:sp>
        <p:nvSpPr>
          <p:cNvPr id="16" name="Rectangle 20">
            <a:extLst>
              <a:ext uri="{FF2B5EF4-FFF2-40B4-BE49-F238E27FC236}">
                <a16:creationId xmlns:a16="http://schemas.microsoft.com/office/drawing/2014/main" id="{AD133FF1-AF2E-4CCF-A375-9AF5855860D5}"/>
              </a:ext>
            </a:extLst>
          </p:cNvPr>
          <p:cNvSpPr>
            <a:spLocks noChangeArrowheads="1"/>
          </p:cNvSpPr>
          <p:nvPr/>
        </p:nvSpPr>
        <p:spPr bwMode="auto">
          <a:xfrm>
            <a:off x="562070" y="1511740"/>
            <a:ext cx="3349639" cy="362359"/>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solidFill>
                <a:latin typeface="Comic Sans MS"/>
                <a:cs typeface="Calibri"/>
                <a:sym typeface="Comic Sans MS"/>
              </a:rPr>
              <a:t> </a:t>
            </a:r>
            <a:r>
              <a:rPr lang="en-US" sz="1600" dirty="0">
                <a:solidFill>
                  <a:schemeClr val="tx1">
                    <a:lumMod val="65000"/>
                    <a:lumOff val="35000"/>
                  </a:schemeClr>
                </a:solidFill>
                <a:latin typeface="Comic Sans MS"/>
                <a:cs typeface="Calibri"/>
                <a:sym typeface="Comic Sans MS"/>
              </a:rPr>
              <a:t> </a:t>
            </a:r>
            <a:r>
              <a:rPr lang="fr-FR" sz="1600" dirty="0">
                <a:solidFill>
                  <a:schemeClr val="tx1">
                    <a:lumMod val="65000"/>
                    <a:lumOff val="35000"/>
                  </a:schemeClr>
                </a:solidFill>
                <a:latin typeface="Comic Sans MS"/>
                <a:cs typeface="Calibri"/>
                <a:sym typeface="Comic Sans MS"/>
              </a:rPr>
              <a:t>Approche Pédagogique Générale</a:t>
            </a:r>
            <a:endParaRPr lang="fr-FR" sz="1600" b="1" dirty="0">
              <a:solidFill>
                <a:schemeClr val="tx1">
                  <a:lumMod val="65000"/>
                  <a:lumOff val="35000"/>
                </a:schemeClr>
              </a:solidFill>
              <a:latin typeface="Comic Sans MS" panose="030F0702030302020204" pitchFamily="66" charset="0"/>
            </a:endParaRPr>
          </a:p>
          <a:p>
            <a:endParaRPr lang="en-US" sz="1600" dirty="0">
              <a:solidFill>
                <a:schemeClr val="tx1"/>
              </a:solidFill>
              <a:latin typeface="Comic Sans MS"/>
              <a:cs typeface="Calibri"/>
            </a:endParaRPr>
          </a:p>
        </p:txBody>
      </p:sp>
      <p:sp>
        <p:nvSpPr>
          <p:cNvPr id="17" name="Oval 16">
            <a:extLst>
              <a:ext uri="{FF2B5EF4-FFF2-40B4-BE49-F238E27FC236}">
                <a16:creationId xmlns:a16="http://schemas.microsoft.com/office/drawing/2014/main" id="{0E6161F8-08CD-4B6E-A8DF-4BB9E0C4B32C}"/>
              </a:ext>
            </a:extLst>
          </p:cNvPr>
          <p:cNvSpPr/>
          <p:nvPr/>
        </p:nvSpPr>
        <p:spPr>
          <a:xfrm>
            <a:off x="271354" y="1285207"/>
            <a:ext cx="355110"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1</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18" name="Rectangle 20">
            <a:extLst>
              <a:ext uri="{FF2B5EF4-FFF2-40B4-BE49-F238E27FC236}">
                <a16:creationId xmlns:a16="http://schemas.microsoft.com/office/drawing/2014/main" id="{F0B978E6-39D9-49FE-AB2F-C626B12B50EA}"/>
              </a:ext>
            </a:extLst>
          </p:cNvPr>
          <p:cNvSpPr>
            <a:spLocks noChangeArrowheads="1"/>
          </p:cNvSpPr>
          <p:nvPr/>
        </p:nvSpPr>
        <p:spPr bwMode="auto">
          <a:xfrm>
            <a:off x="4505464" y="1511740"/>
            <a:ext cx="3862041" cy="333648"/>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65000"/>
                    <a:lumOff val="35000"/>
                  </a:schemeClr>
                </a:solidFill>
                <a:latin typeface="Comic Sans MS"/>
                <a:cs typeface="Calibri"/>
                <a:sym typeface="Calibri"/>
              </a:rPr>
              <a:t> </a:t>
            </a:r>
          </a:p>
          <a:p>
            <a:r>
              <a:rPr lang="fr-FR" sz="1600" dirty="0">
                <a:solidFill>
                  <a:schemeClr val="tx1">
                    <a:lumMod val="65000"/>
                    <a:lumOff val="35000"/>
                  </a:schemeClr>
                </a:solidFill>
                <a:latin typeface="Comic Sans MS"/>
                <a:cs typeface="Calibri"/>
                <a:sym typeface="Calibri"/>
              </a:rPr>
              <a:t>Approche Pédagogique Mathématique </a:t>
            </a:r>
            <a:endParaRPr lang="fr-FR" sz="1600" dirty="0">
              <a:solidFill>
                <a:schemeClr val="tx1">
                  <a:lumMod val="65000"/>
                  <a:lumOff val="35000"/>
                </a:schemeClr>
              </a:solidFill>
              <a:latin typeface="Comic Sans MS"/>
              <a:cs typeface="Calibri"/>
            </a:endParaRPr>
          </a:p>
          <a:p>
            <a:endParaRPr lang="en-US" sz="1600" dirty="0">
              <a:solidFill>
                <a:schemeClr val="tx1">
                  <a:lumMod val="65000"/>
                  <a:lumOff val="35000"/>
                </a:schemeClr>
              </a:solidFill>
              <a:latin typeface="Comic Sans MS"/>
              <a:cs typeface="Calibri"/>
            </a:endParaRPr>
          </a:p>
        </p:txBody>
      </p:sp>
      <p:sp>
        <p:nvSpPr>
          <p:cNvPr id="19" name="Oval 18">
            <a:extLst>
              <a:ext uri="{FF2B5EF4-FFF2-40B4-BE49-F238E27FC236}">
                <a16:creationId xmlns:a16="http://schemas.microsoft.com/office/drawing/2014/main" id="{F5F477C9-E24C-49BC-8DD3-AA04A44EE4F8}"/>
              </a:ext>
            </a:extLst>
          </p:cNvPr>
          <p:cNvSpPr/>
          <p:nvPr/>
        </p:nvSpPr>
        <p:spPr>
          <a:xfrm>
            <a:off x="4292338" y="132854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65000"/>
                    <a:lumOff val="35000"/>
                  </a:schemeClr>
                </a:solidFill>
                <a:latin typeface="Comic Sans MS" panose="030F0702030302020204" pitchFamily="66" charset="0"/>
                <a:cs typeface="Adobe Arabic" panose="02040503050201090203" pitchFamily="18" charset="-78"/>
              </a:rPr>
              <a:t>2</a:t>
            </a:r>
            <a:endParaRPr lang="en-GB" b="1">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20" name="Rectangle 20">
            <a:extLst>
              <a:ext uri="{FF2B5EF4-FFF2-40B4-BE49-F238E27FC236}">
                <a16:creationId xmlns:a16="http://schemas.microsoft.com/office/drawing/2014/main" id="{CA068AFB-F4B1-49E5-BD00-C2599C51FB36}"/>
              </a:ext>
            </a:extLst>
          </p:cNvPr>
          <p:cNvSpPr>
            <a:spLocks noChangeArrowheads="1"/>
          </p:cNvSpPr>
          <p:nvPr/>
        </p:nvSpPr>
        <p:spPr bwMode="auto">
          <a:xfrm>
            <a:off x="9368727" y="148870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65000"/>
                    <a:lumOff val="35000"/>
                  </a:schemeClr>
                </a:solidFill>
                <a:latin typeface="Comic Sans MS"/>
                <a:cs typeface="Calibri"/>
                <a:sym typeface="Calibri"/>
              </a:rPr>
              <a:t>SEL</a:t>
            </a:r>
            <a:endParaRPr lang="en-US" sz="1600" dirty="0">
              <a:solidFill>
                <a:schemeClr val="tx1">
                  <a:lumMod val="65000"/>
                  <a:lumOff val="35000"/>
                </a:schemeClr>
              </a:solidFill>
              <a:latin typeface="Comic Sans MS"/>
              <a:cs typeface="Calibri"/>
            </a:endParaRPr>
          </a:p>
        </p:txBody>
      </p:sp>
      <p:sp>
        <p:nvSpPr>
          <p:cNvPr id="21" name="Oval 20">
            <a:extLst>
              <a:ext uri="{FF2B5EF4-FFF2-40B4-BE49-F238E27FC236}">
                <a16:creationId xmlns:a16="http://schemas.microsoft.com/office/drawing/2014/main" id="{C7DD9F14-CA91-498E-B092-BCA41A76608A}"/>
              </a:ext>
            </a:extLst>
          </p:cNvPr>
          <p:cNvSpPr/>
          <p:nvPr/>
        </p:nvSpPr>
        <p:spPr>
          <a:xfrm>
            <a:off x="9075982" y="138207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3</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pic>
        <p:nvPicPr>
          <p:cNvPr id="15" name="Picture 14">
            <a:extLst>
              <a:ext uri="{FF2B5EF4-FFF2-40B4-BE49-F238E27FC236}">
                <a16:creationId xmlns:a16="http://schemas.microsoft.com/office/drawing/2014/main" id="{7525C1C7-7599-4CA5-827D-5140963FABA9}"/>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16309905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5" name="Picture 4" descr="Chart, pie chart&#10;&#10;Description automatically generated">
            <a:extLst>
              <a:ext uri="{FF2B5EF4-FFF2-40B4-BE49-F238E27FC236}">
                <a16:creationId xmlns:a16="http://schemas.microsoft.com/office/drawing/2014/main" id="{ED957A3E-C673-19A9-9033-490F99D543A1}"/>
              </a:ext>
            </a:extLst>
          </p:cNvPr>
          <p:cNvPicPr>
            <a:picLocks noChangeAspect="1"/>
          </p:cNvPicPr>
          <p:nvPr/>
        </p:nvPicPr>
        <p:blipFill>
          <a:blip r:embed="rId4"/>
          <a:stretch>
            <a:fillRect/>
          </a:stretch>
        </p:blipFill>
        <p:spPr>
          <a:xfrm flipH="1">
            <a:off x="5268099" y="2543562"/>
            <a:ext cx="2151875" cy="2151875"/>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8C3622D4-63A7-A4E9-E13C-34FB340C1564}"/>
              </a:ext>
            </a:extLst>
          </p:cNvPr>
          <p:cNvPicPr>
            <a:picLocks noChangeAspect="1"/>
          </p:cNvPicPr>
          <p:nvPr/>
        </p:nvPicPr>
        <p:blipFill>
          <a:blip r:embed="rId5"/>
          <a:stretch>
            <a:fillRect/>
          </a:stretch>
        </p:blipFill>
        <p:spPr>
          <a:xfrm flipH="1">
            <a:off x="1855106" y="2543562"/>
            <a:ext cx="2151875" cy="2151875"/>
          </a:xfrm>
          <a:prstGeom prst="rect">
            <a:avLst/>
          </a:prstGeom>
        </p:spPr>
      </p:pic>
      <p:grpSp>
        <p:nvGrpSpPr>
          <p:cNvPr id="7" name="Group 6">
            <a:extLst>
              <a:ext uri="{FF2B5EF4-FFF2-40B4-BE49-F238E27FC236}">
                <a16:creationId xmlns:a16="http://schemas.microsoft.com/office/drawing/2014/main" id="{752E7E02-5C60-4611-55A5-00C754F04E4F}"/>
              </a:ext>
            </a:extLst>
          </p:cNvPr>
          <p:cNvGrpSpPr/>
          <p:nvPr/>
        </p:nvGrpSpPr>
        <p:grpSpPr>
          <a:xfrm>
            <a:off x="1011742" y="3025474"/>
            <a:ext cx="518530" cy="1188052"/>
            <a:chOff x="3729941" y="5097647"/>
            <a:chExt cx="518530" cy="1188052"/>
          </a:xfrm>
        </p:grpSpPr>
        <p:sp>
          <p:nvSpPr>
            <p:cNvPr id="8" name="TextBox 7">
              <a:extLst>
                <a:ext uri="{FF2B5EF4-FFF2-40B4-BE49-F238E27FC236}">
                  <a16:creationId xmlns:a16="http://schemas.microsoft.com/office/drawing/2014/main" id="{6384147D-C3AA-8DF7-B56E-50E277BE226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8F3ECE1A-75D1-A673-9565-3F90DFBFFF81}"/>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0" name="Straight Connector 9">
              <a:extLst>
                <a:ext uri="{FF2B5EF4-FFF2-40B4-BE49-F238E27FC236}">
                  <a16:creationId xmlns:a16="http://schemas.microsoft.com/office/drawing/2014/main" id="{2F510EEE-9405-791A-39DA-C0A11497BD9E}"/>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554C8BC8-482B-75B3-C18A-55A8505B9F65}"/>
              </a:ext>
            </a:extLst>
          </p:cNvPr>
          <p:cNvGrpSpPr/>
          <p:nvPr/>
        </p:nvGrpSpPr>
        <p:grpSpPr>
          <a:xfrm>
            <a:off x="4527412" y="3025474"/>
            <a:ext cx="518530" cy="1188052"/>
            <a:chOff x="4485591" y="5097647"/>
            <a:chExt cx="518530" cy="1188052"/>
          </a:xfrm>
        </p:grpSpPr>
        <p:sp>
          <p:nvSpPr>
            <p:cNvPr id="12" name="TextBox 11">
              <a:extLst>
                <a:ext uri="{FF2B5EF4-FFF2-40B4-BE49-F238E27FC236}">
                  <a16:creationId xmlns:a16="http://schemas.microsoft.com/office/drawing/2014/main" id="{F77407D0-A131-5AC4-2777-F0F8B7DA7E46}"/>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9D219760-814B-1BB6-55B9-0BC871A00BF2}"/>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4" name="Straight Connector 13">
              <a:extLst>
                <a:ext uri="{FF2B5EF4-FFF2-40B4-BE49-F238E27FC236}">
                  <a16:creationId xmlns:a16="http://schemas.microsoft.com/office/drawing/2014/main" id="{B5730300-2C29-3421-1F44-866D99E13A86}"/>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39E63663-B734-F2F4-4372-40C59048AE76}"/>
              </a:ext>
            </a:extLst>
          </p:cNvPr>
          <p:cNvSpPr txBox="1"/>
          <p:nvPr/>
        </p:nvSpPr>
        <p:spPr>
          <a:xfrm>
            <a:off x="40069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16" name="Group 15">
            <a:extLst>
              <a:ext uri="{FF2B5EF4-FFF2-40B4-BE49-F238E27FC236}">
                <a16:creationId xmlns:a16="http://schemas.microsoft.com/office/drawing/2014/main" id="{3BB2C119-B286-6BBC-C950-D54AFDF01B5A}"/>
              </a:ext>
            </a:extLst>
          </p:cNvPr>
          <p:cNvGrpSpPr/>
          <p:nvPr/>
        </p:nvGrpSpPr>
        <p:grpSpPr>
          <a:xfrm>
            <a:off x="8032612" y="3025474"/>
            <a:ext cx="518530" cy="1188052"/>
            <a:chOff x="4485591" y="5097647"/>
            <a:chExt cx="518530" cy="1188052"/>
          </a:xfrm>
        </p:grpSpPr>
        <p:sp>
          <p:nvSpPr>
            <p:cNvPr id="17" name="TextBox 16">
              <a:extLst>
                <a:ext uri="{FF2B5EF4-FFF2-40B4-BE49-F238E27FC236}">
                  <a16:creationId xmlns:a16="http://schemas.microsoft.com/office/drawing/2014/main" id="{9D51415C-822F-788B-67DF-600129A49E24}"/>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397E2E7D-6EE4-A1B4-081B-611F5B7EE4AD}"/>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E0B1AA6F-DA03-6517-FDDF-B3837453EBFA}"/>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69D39B6C-08CA-3C26-84A8-37DBB6477CDD}"/>
              </a:ext>
            </a:extLst>
          </p:cNvPr>
          <p:cNvSpPr txBox="1"/>
          <p:nvPr/>
        </p:nvSpPr>
        <p:spPr>
          <a:xfrm>
            <a:off x="75121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3" name="Picture 2" descr="Shape&#10;&#10;Description automatically generated">
            <a:extLst>
              <a:ext uri="{FF2B5EF4-FFF2-40B4-BE49-F238E27FC236}">
                <a16:creationId xmlns:a16="http://schemas.microsoft.com/office/drawing/2014/main" id="{20768A3F-E935-1182-F173-F21FDB350A57}"/>
              </a:ext>
            </a:extLst>
          </p:cNvPr>
          <p:cNvPicPr>
            <a:picLocks noChangeAspect="1"/>
          </p:cNvPicPr>
          <p:nvPr/>
        </p:nvPicPr>
        <p:blipFill>
          <a:blip r:embed="rId6"/>
          <a:stretch>
            <a:fillRect/>
          </a:stretch>
        </p:blipFill>
        <p:spPr>
          <a:xfrm>
            <a:off x="8919581" y="2543562"/>
            <a:ext cx="2148840" cy="2148840"/>
          </a:xfrm>
          <a:prstGeom prst="rect">
            <a:avLst/>
          </a:prstGeom>
        </p:spPr>
      </p:pic>
    </p:spTree>
    <p:custDataLst>
      <p:tags r:id="rId1"/>
    </p:custDataLst>
    <p:extLst>
      <p:ext uri="{BB962C8B-B14F-4D97-AF65-F5344CB8AC3E}">
        <p14:creationId xmlns:p14="http://schemas.microsoft.com/office/powerpoint/2010/main" val="30454528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cxnSp>
        <p:nvCxnSpPr>
          <p:cNvPr id="6" name="Straight Arrow Connector 5">
            <a:extLst>
              <a:ext uri="{FF2B5EF4-FFF2-40B4-BE49-F238E27FC236}">
                <a16:creationId xmlns:a16="http://schemas.microsoft.com/office/drawing/2014/main" id="{A831D82E-0F2D-4369-BC8B-BD61D463A8D4}"/>
              </a:ext>
            </a:extLst>
          </p:cNvPr>
          <p:cNvCxnSpPr>
            <a:cxnSpLocks/>
          </p:cNvCxnSpPr>
          <p:nvPr/>
        </p:nvCxnSpPr>
        <p:spPr>
          <a:xfrm flipV="1">
            <a:off x="4865131"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1" name="Picture 30" descr="Chart, pie chart&#10;&#10;Description automatically generated">
            <a:extLst>
              <a:ext uri="{FF2B5EF4-FFF2-40B4-BE49-F238E27FC236}">
                <a16:creationId xmlns:a16="http://schemas.microsoft.com/office/drawing/2014/main" id="{B9A49CF3-9933-C39A-0725-8923C987E5AF}"/>
              </a:ext>
            </a:extLst>
          </p:cNvPr>
          <p:cNvPicPr>
            <a:picLocks noChangeAspect="1"/>
          </p:cNvPicPr>
          <p:nvPr/>
        </p:nvPicPr>
        <p:blipFill>
          <a:blip r:embed="rId4"/>
          <a:stretch>
            <a:fillRect/>
          </a:stretch>
        </p:blipFill>
        <p:spPr>
          <a:xfrm flipH="1">
            <a:off x="5268099" y="2550819"/>
            <a:ext cx="2151875" cy="2151875"/>
          </a:xfrm>
          <a:prstGeom prst="rect">
            <a:avLst/>
          </a:prstGeom>
        </p:spPr>
      </p:pic>
      <p:pic>
        <p:nvPicPr>
          <p:cNvPr id="32" name="Picture 31" descr="A picture containing icon&#10;&#10;Description automatically generated">
            <a:extLst>
              <a:ext uri="{FF2B5EF4-FFF2-40B4-BE49-F238E27FC236}">
                <a16:creationId xmlns:a16="http://schemas.microsoft.com/office/drawing/2014/main" id="{B41C61F2-0A26-0105-4A3C-A2CCD34C537F}"/>
              </a:ext>
            </a:extLst>
          </p:cNvPr>
          <p:cNvPicPr>
            <a:picLocks noChangeAspect="1"/>
          </p:cNvPicPr>
          <p:nvPr/>
        </p:nvPicPr>
        <p:blipFill>
          <a:blip r:embed="rId5"/>
          <a:stretch>
            <a:fillRect/>
          </a:stretch>
        </p:blipFill>
        <p:spPr>
          <a:xfrm flipH="1">
            <a:off x="1855106" y="2550819"/>
            <a:ext cx="2151875" cy="2151875"/>
          </a:xfrm>
          <a:prstGeom prst="rect">
            <a:avLst/>
          </a:prstGeom>
        </p:spPr>
      </p:pic>
      <p:grpSp>
        <p:nvGrpSpPr>
          <p:cNvPr id="33" name="Group 32">
            <a:extLst>
              <a:ext uri="{FF2B5EF4-FFF2-40B4-BE49-F238E27FC236}">
                <a16:creationId xmlns:a16="http://schemas.microsoft.com/office/drawing/2014/main" id="{8C43E155-21D4-B2F2-A0B4-C4C221EE2EE6}"/>
              </a:ext>
            </a:extLst>
          </p:cNvPr>
          <p:cNvGrpSpPr/>
          <p:nvPr/>
        </p:nvGrpSpPr>
        <p:grpSpPr>
          <a:xfrm>
            <a:off x="1011742" y="3032731"/>
            <a:ext cx="518530" cy="1188052"/>
            <a:chOff x="3729941" y="5097647"/>
            <a:chExt cx="518530" cy="1188052"/>
          </a:xfrm>
        </p:grpSpPr>
        <p:sp>
          <p:nvSpPr>
            <p:cNvPr id="34" name="TextBox 33">
              <a:extLst>
                <a:ext uri="{FF2B5EF4-FFF2-40B4-BE49-F238E27FC236}">
                  <a16:creationId xmlns:a16="http://schemas.microsoft.com/office/drawing/2014/main" id="{EC784B28-3FF0-D192-CD76-6951BB9D6C4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35" name="TextBox 34">
              <a:extLst>
                <a:ext uri="{FF2B5EF4-FFF2-40B4-BE49-F238E27FC236}">
                  <a16:creationId xmlns:a16="http://schemas.microsoft.com/office/drawing/2014/main" id="{6195DFF8-A445-C035-DC57-04BF4C8D90DA}"/>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36" name="Straight Connector 35">
              <a:extLst>
                <a:ext uri="{FF2B5EF4-FFF2-40B4-BE49-F238E27FC236}">
                  <a16:creationId xmlns:a16="http://schemas.microsoft.com/office/drawing/2014/main" id="{7EB3E49A-1C15-D081-5BF3-9BBF04FAA85C}"/>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A6656A62-6654-92A0-B1D0-7124925F7850}"/>
              </a:ext>
            </a:extLst>
          </p:cNvPr>
          <p:cNvGrpSpPr/>
          <p:nvPr/>
        </p:nvGrpSpPr>
        <p:grpSpPr>
          <a:xfrm>
            <a:off x="4527412" y="3032731"/>
            <a:ext cx="518530" cy="1188052"/>
            <a:chOff x="4485591" y="5097647"/>
            <a:chExt cx="518530" cy="1188052"/>
          </a:xfrm>
        </p:grpSpPr>
        <p:sp>
          <p:nvSpPr>
            <p:cNvPr id="38" name="TextBox 37">
              <a:extLst>
                <a:ext uri="{FF2B5EF4-FFF2-40B4-BE49-F238E27FC236}">
                  <a16:creationId xmlns:a16="http://schemas.microsoft.com/office/drawing/2014/main" id="{803879A2-A62A-3B52-E3DF-56B25478CA36}"/>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977D2890-37D7-E33B-635F-3C83D6093E71}"/>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40" name="Straight Connector 39">
              <a:extLst>
                <a:ext uri="{FF2B5EF4-FFF2-40B4-BE49-F238E27FC236}">
                  <a16:creationId xmlns:a16="http://schemas.microsoft.com/office/drawing/2014/main" id="{7983CA96-EEED-BBDA-C8EA-8B43C2C31234}"/>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id="{5086AFCF-0F55-A9CF-4C82-0598432DA46B}"/>
              </a:ext>
            </a:extLst>
          </p:cNvPr>
          <p:cNvSpPr txBox="1"/>
          <p:nvPr/>
        </p:nvSpPr>
        <p:spPr>
          <a:xfrm>
            <a:off x="4006981" y="32728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42" name="Group 41">
            <a:extLst>
              <a:ext uri="{FF2B5EF4-FFF2-40B4-BE49-F238E27FC236}">
                <a16:creationId xmlns:a16="http://schemas.microsoft.com/office/drawing/2014/main" id="{A5A0685A-48FD-2854-49B5-0C8C9083EEAA}"/>
              </a:ext>
            </a:extLst>
          </p:cNvPr>
          <p:cNvGrpSpPr/>
          <p:nvPr/>
        </p:nvGrpSpPr>
        <p:grpSpPr>
          <a:xfrm>
            <a:off x="8032612" y="3032731"/>
            <a:ext cx="518530" cy="1188052"/>
            <a:chOff x="4485591" y="5097647"/>
            <a:chExt cx="518530" cy="1188052"/>
          </a:xfrm>
        </p:grpSpPr>
        <p:sp>
          <p:nvSpPr>
            <p:cNvPr id="43" name="TextBox 42">
              <a:extLst>
                <a:ext uri="{FF2B5EF4-FFF2-40B4-BE49-F238E27FC236}">
                  <a16:creationId xmlns:a16="http://schemas.microsoft.com/office/drawing/2014/main" id="{4B334500-EC61-1564-4386-84DFB4EB59B0}"/>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44" name="TextBox 43">
              <a:extLst>
                <a:ext uri="{FF2B5EF4-FFF2-40B4-BE49-F238E27FC236}">
                  <a16:creationId xmlns:a16="http://schemas.microsoft.com/office/drawing/2014/main" id="{5F5FB5D9-2A6E-49CA-5A4D-92C5E04DD8F4}"/>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45" name="Straight Connector 44">
              <a:extLst>
                <a:ext uri="{FF2B5EF4-FFF2-40B4-BE49-F238E27FC236}">
                  <a16:creationId xmlns:a16="http://schemas.microsoft.com/office/drawing/2014/main" id="{72CB4553-9715-5B38-247B-2C9DB071B551}"/>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C76780E0-431B-F6EC-F85A-C1E1CE498BF4}"/>
              </a:ext>
            </a:extLst>
          </p:cNvPr>
          <p:cNvSpPr txBox="1"/>
          <p:nvPr/>
        </p:nvSpPr>
        <p:spPr>
          <a:xfrm>
            <a:off x="7512181" y="32728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47" name="Picture 46" descr="Shape&#10;&#10;Description automatically generated">
            <a:extLst>
              <a:ext uri="{FF2B5EF4-FFF2-40B4-BE49-F238E27FC236}">
                <a16:creationId xmlns:a16="http://schemas.microsoft.com/office/drawing/2014/main" id="{0832F97A-AAF1-5771-C8F1-E3B3F34E2D69}"/>
              </a:ext>
            </a:extLst>
          </p:cNvPr>
          <p:cNvPicPr>
            <a:picLocks noChangeAspect="1"/>
          </p:cNvPicPr>
          <p:nvPr/>
        </p:nvPicPr>
        <p:blipFill>
          <a:blip r:embed="rId6"/>
          <a:stretch>
            <a:fillRect/>
          </a:stretch>
        </p:blipFill>
        <p:spPr>
          <a:xfrm>
            <a:off x="8919581" y="2550819"/>
            <a:ext cx="2148840" cy="2148840"/>
          </a:xfrm>
          <a:prstGeom prst="rect">
            <a:avLst/>
          </a:prstGeom>
        </p:spPr>
      </p:pic>
      <p:cxnSp>
        <p:nvCxnSpPr>
          <p:cNvPr id="48" name="Straight Arrow Connector 47">
            <a:extLst>
              <a:ext uri="{FF2B5EF4-FFF2-40B4-BE49-F238E27FC236}">
                <a16:creationId xmlns:a16="http://schemas.microsoft.com/office/drawing/2014/main" id="{839747CF-22B8-3B5F-A453-F93FB0425D7B}"/>
              </a:ext>
            </a:extLst>
          </p:cNvPr>
          <p:cNvCxnSpPr>
            <a:cxnSpLocks/>
          </p:cNvCxnSpPr>
          <p:nvPr/>
        </p:nvCxnSpPr>
        <p:spPr>
          <a:xfrm flipV="1">
            <a:off x="1374216"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D5B85885-F075-0540-A634-0830B09C1484}"/>
              </a:ext>
            </a:extLst>
          </p:cNvPr>
          <p:cNvCxnSpPr>
            <a:cxnSpLocks/>
          </p:cNvCxnSpPr>
          <p:nvPr/>
        </p:nvCxnSpPr>
        <p:spPr>
          <a:xfrm flipV="1">
            <a:off x="8478948"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B3750A0-EA66-2FEA-8F5D-05A4AA3F39AF}"/>
              </a:ext>
            </a:extLst>
          </p:cNvPr>
          <p:cNvSpPr txBox="1"/>
          <p:nvPr/>
        </p:nvSpPr>
        <p:spPr>
          <a:xfrm>
            <a:off x="1011742" y="15587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r>
              <a:rPr lang="en-US" sz="2000" dirty="0">
                <a:solidFill>
                  <a:schemeClr val="tx1">
                    <a:lumMod val="65000"/>
                    <a:lumOff val="35000"/>
                  </a:schemeClr>
                </a:solidFill>
                <a:latin typeface="+mj-lt"/>
              </a:rPr>
              <a:t>.</a:t>
            </a:r>
          </a:p>
        </p:txBody>
      </p:sp>
      <p:sp>
        <p:nvSpPr>
          <p:cNvPr id="50" name="TextBox 49">
            <a:extLst>
              <a:ext uri="{FF2B5EF4-FFF2-40B4-BE49-F238E27FC236}">
                <a16:creationId xmlns:a16="http://schemas.microsoft.com/office/drawing/2014/main" id="{FCBD8379-B3BE-F803-6993-F30E0AD9D467}"/>
              </a:ext>
            </a:extLst>
          </p:cNvPr>
          <p:cNvSpPr txBox="1"/>
          <p:nvPr/>
        </p:nvSpPr>
        <p:spPr>
          <a:xfrm>
            <a:off x="4527412" y="15587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p>
        </p:txBody>
      </p:sp>
      <p:sp>
        <p:nvSpPr>
          <p:cNvPr id="51" name="TextBox 50">
            <a:extLst>
              <a:ext uri="{FF2B5EF4-FFF2-40B4-BE49-F238E27FC236}">
                <a16:creationId xmlns:a16="http://schemas.microsoft.com/office/drawing/2014/main" id="{73D65033-28C1-1DC4-62DC-DDC4FA57008E}"/>
              </a:ext>
            </a:extLst>
          </p:cNvPr>
          <p:cNvSpPr txBox="1"/>
          <p:nvPr/>
        </p:nvSpPr>
        <p:spPr>
          <a:xfrm>
            <a:off x="7841062" y="15587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r>
              <a:rPr lang="en-US" sz="2000" dirty="0">
                <a:solidFill>
                  <a:schemeClr val="tx1">
                    <a:lumMod val="65000"/>
                    <a:lumOff val="35000"/>
                  </a:schemeClr>
                </a:solidFill>
                <a:latin typeface="+mj-lt"/>
              </a:rPr>
              <a:t>.</a:t>
            </a:r>
          </a:p>
        </p:txBody>
      </p:sp>
      <p:cxnSp>
        <p:nvCxnSpPr>
          <p:cNvPr id="52" name="Straight Arrow Connector 51">
            <a:extLst>
              <a:ext uri="{FF2B5EF4-FFF2-40B4-BE49-F238E27FC236}">
                <a16:creationId xmlns:a16="http://schemas.microsoft.com/office/drawing/2014/main" id="{96E145CA-BD62-5E96-BAD6-C541F17B62AA}"/>
              </a:ext>
            </a:extLst>
          </p:cNvPr>
          <p:cNvCxnSpPr>
            <a:cxnSpLocks/>
          </p:cNvCxnSpPr>
          <p:nvPr/>
        </p:nvCxnSpPr>
        <p:spPr>
          <a:xfrm>
            <a:off x="1374216"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B31A9F17-1ED7-961F-306B-D637B2A8C448}"/>
              </a:ext>
            </a:extLst>
          </p:cNvPr>
          <p:cNvCxnSpPr>
            <a:cxnSpLocks/>
          </p:cNvCxnSpPr>
          <p:nvPr/>
        </p:nvCxnSpPr>
        <p:spPr>
          <a:xfrm>
            <a:off x="4851877"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FB8245A3-61E2-FAD9-AD7B-254888FFED1F}"/>
              </a:ext>
            </a:extLst>
          </p:cNvPr>
          <p:cNvCxnSpPr>
            <a:cxnSpLocks/>
          </p:cNvCxnSpPr>
          <p:nvPr/>
        </p:nvCxnSpPr>
        <p:spPr>
          <a:xfrm>
            <a:off x="8397218"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5CE0C6F-1D9C-8A4E-4160-4989AA74B570}"/>
              </a:ext>
            </a:extLst>
          </p:cNvPr>
          <p:cNvSpPr txBox="1"/>
          <p:nvPr/>
        </p:nvSpPr>
        <p:spPr>
          <a:xfrm>
            <a:off x="1011742" y="48810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
        <p:nvSpPr>
          <p:cNvPr id="56" name="TextBox 55">
            <a:extLst>
              <a:ext uri="{FF2B5EF4-FFF2-40B4-BE49-F238E27FC236}">
                <a16:creationId xmlns:a16="http://schemas.microsoft.com/office/drawing/2014/main" id="{63EB1386-BCE7-A32E-55F3-DDED0DAEBBA3}"/>
              </a:ext>
            </a:extLst>
          </p:cNvPr>
          <p:cNvSpPr txBox="1"/>
          <p:nvPr/>
        </p:nvSpPr>
        <p:spPr>
          <a:xfrm>
            <a:off x="4760743" y="484647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
        <p:nvSpPr>
          <p:cNvPr id="57" name="TextBox 56">
            <a:extLst>
              <a:ext uri="{FF2B5EF4-FFF2-40B4-BE49-F238E27FC236}">
                <a16:creationId xmlns:a16="http://schemas.microsoft.com/office/drawing/2014/main" id="{11D372A2-9472-FCFF-BFFB-5015CAB2CCD8}"/>
              </a:ext>
            </a:extLst>
          </p:cNvPr>
          <p:cNvSpPr txBox="1"/>
          <p:nvPr/>
        </p:nvSpPr>
        <p:spPr>
          <a:xfrm>
            <a:off x="7841062" y="48810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Tree>
    <p:custDataLst>
      <p:tags r:id="rId1"/>
    </p:custDataLst>
    <p:extLst>
      <p:ext uri="{BB962C8B-B14F-4D97-AF65-F5344CB8AC3E}">
        <p14:creationId xmlns:p14="http://schemas.microsoft.com/office/powerpoint/2010/main" val="38211988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sp>
        <p:nvSpPr>
          <p:cNvPr id="2" name="Rectangle: Rounded Corners 1">
            <a:extLst>
              <a:ext uri="{FF2B5EF4-FFF2-40B4-BE49-F238E27FC236}">
                <a16:creationId xmlns:a16="http://schemas.microsoft.com/office/drawing/2014/main" id="{6C507C8C-1263-3946-08FD-0C1A2A9FA840}"/>
              </a:ext>
            </a:extLst>
          </p:cNvPr>
          <p:cNvSpPr/>
          <p:nvPr/>
        </p:nvSpPr>
        <p:spPr>
          <a:xfrm>
            <a:off x="1974772" y="2152650"/>
            <a:ext cx="8528128" cy="2552700"/>
          </a:xfrm>
          <a:custGeom>
            <a:avLst/>
            <a:gdLst>
              <a:gd name="connsiteX0" fmla="*/ 0 w 8528128"/>
              <a:gd name="connsiteY0" fmla="*/ 425459 h 2552700"/>
              <a:gd name="connsiteX1" fmla="*/ 425459 w 8528128"/>
              <a:gd name="connsiteY1" fmla="*/ 0 h 2552700"/>
              <a:gd name="connsiteX2" fmla="*/ 1092786 w 8528128"/>
              <a:gd name="connsiteY2" fmla="*/ 0 h 2552700"/>
              <a:gd name="connsiteX3" fmla="*/ 1760112 w 8528128"/>
              <a:gd name="connsiteY3" fmla="*/ 0 h 2552700"/>
              <a:gd name="connsiteX4" fmla="*/ 2273895 w 8528128"/>
              <a:gd name="connsiteY4" fmla="*/ 0 h 2552700"/>
              <a:gd name="connsiteX5" fmla="*/ 2634133 w 8528128"/>
              <a:gd name="connsiteY5" fmla="*/ 0 h 2552700"/>
              <a:gd name="connsiteX6" fmla="*/ 3301460 w 8528128"/>
              <a:gd name="connsiteY6" fmla="*/ 0 h 2552700"/>
              <a:gd name="connsiteX7" fmla="*/ 3815242 w 8528128"/>
              <a:gd name="connsiteY7" fmla="*/ 0 h 2552700"/>
              <a:gd name="connsiteX8" fmla="*/ 4405797 w 8528128"/>
              <a:gd name="connsiteY8" fmla="*/ 0 h 2552700"/>
              <a:gd name="connsiteX9" fmla="*/ 4842808 w 8528128"/>
              <a:gd name="connsiteY9" fmla="*/ 0 h 2552700"/>
              <a:gd name="connsiteX10" fmla="*/ 5203046 w 8528128"/>
              <a:gd name="connsiteY10" fmla="*/ 0 h 2552700"/>
              <a:gd name="connsiteX11" fmla="*/ 5563284 w 8528128"/>
              <a:gd name="connsiteY11" fmla="*/ 0 h 2552700"/>
              <a:gd name="connsiteX12" fmla="*/ 6000295 w 8528128"/>
              <a:gd name="connsiteY12" fmla="*/ 0 h 2552700"/>
              <a:gd name="connsiteX13" fmla="*/ 6360533 w 8528128"/>
              <a:gd name="connsiteY13" fmla="*/ 0 h 2552700"/>
              <a:gd name="connsiteX14" fmla="*/ 6797543 w 8528128"/>
              <a:gd name="connsiteY14" fmla="*/ 0 h 2552700"/>
              <a:gd name="connsiteX15" fmla="*/ 7464870 w 8528128"/>
              <a:gd name="connsiteY15" fmla="*/ 0 h 2552700"/>
              <a:gd name="connsiteX16" fmla="*/ 8102669 w 8528128"/>
              <a:gd name="connsiteY16" fmla="*/ 0 h 2552700"/>
              <a:gd name="connsiteX17" fmla="*/ 8528128 w 8528128"/>
              <a:gd name="connsiteY17" fmla="*/ 425459 h 2552700"/>
              <a:gd name="connsiteX18" fmla="*/ 8528128 w 8528128"/>
              <a:gd name="connsiteY18" fmla="*/ 958684 h 2552700"/>
              <a:gd name="connsiteX19" fmla="*/ 8528128 w 8528128"/>
              <a:gd name="connsiteY19" fmla="*/ 1474891 h 2552700"/>
              <a:gd name="connsiteX20" fmla="*/ 8528128 w 8528128"/>
              <a:gd name="connsiteY20" fmla="*/ 2127241 h 2552700"/>
              <a:gd name="connsiteX21" fmla="*/ 8102669 w 8528128"/>
              <a:gd name="connsiteY21" fmla="*/ 2552700 h 2552700"/>
              <a:gd name="connsiteX22" fmla="*/ 7358570 w 8528128"/>
              <a:gd name="connsiteY22" fmla="*/ 2552700 h 2552700"/>
              <a:gd name="connsiteX23" fmla="*/ 6614471 w 8528128"/>
              <a:gd name="connsiteY23" fmla="*/ 2552700 h 2552700"/>
              <a:gd name="connsiteX24" fmla="*/ 5947145 w 8528128"/>
              <a:gd name="connsiteY24" fmla="*/ 2552700 h 2552700"/>
              <a:gd name="connsiteX25" fmla="*/ 5203046 w 8528128"/>
              <a:gd name="connsiteY25" fmla="*/ 2552700 h 2552700"/>
              <a:gd name="connsiteX26" fmla="*/ 4766035 w 8528128"/>
              <a:gd name="connsiteY26" fmla="*/ 2552700 h 2552700"/>
              <a:gd name="connsiteX27" fmla="*/ 4405797 w 8528128"/>
              <a:gd name="connsiteY27" fmla="*/ 2552700 h 2552700"/>
              <a:gd name="connsiteX28" fmla="*/ 3661698 w 8528128"/>
              <a:gd name="connsiteY28" fmla="*/ 2552700 h 2552700"/>
              <a:gd name="connsiteX29" fmla="*/ 2917599 w 8528128"/>
              <a:gd name="connsiteY29" fmla="*/ 2552700 h 2552700"/>
              <a:gd name="connsiteX30" fmla="*/ 2480589 w 8528128"/>
              <a:gd name="connsiteY30" fmla="*/ 2552700 h 2552700"/>
              <a:gd name="connsiteX31" fmla="*/ 1966807 w 8528128"/>
              <a:gd name="connsiteY31" fmla="*/ 2552700 h 2552700"/>
              <a:gd name="connsiteX32" fmla="*/ 1222708 w 8528128"/>
              <a:gd name="connsiteY32" fmla="*/ 2552700 h 2552700"/>
              <a:gd name="connsiteX33" fmla="*/ 425459 w 8528128"/>
              <a:gd name="connsiteY33" fmla="*/ 2552700 h 2552700"/>
              <a:gd name="connsiteX34" fmla="*/ 0 w 8528128"/>
              <a:gd name="connsiteY34" fmla="*/ 2127241 h 2552700"/>
              <a:gd name="connsiteX35" fmla="*/ 0 w 8528128"/>
              <a:gd name="connsiteY35" fmla="*/ 1542963 h 2552700"/>
              <a:gd name="connsiteX36" fmla="*/ 0 w 8528128"/>
              <a:gd name="connsiteY36" fmla="*/ 992720 h 2552700"/>
              <a:gd name="connsiteX37" fmla="*/ 0 w 8528128"/>
              <a:gd name="connsiteY37" fmla="*/ 425459 h 255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528128" h="2552700" fill="none" extrusionOk="0">
                <a:moveTo>
                  <a:pt x="0" y="425459"/>
                </a:moveTo>
                <a:cubicBezTo>
                  <a:pt x="2589" y="203098"/>
                  <a:pt x="236046" y="-23623"/>
                  <a:pt x="425459" y="0"/>
                </a:cubicBezTo>
                <a:cubicBezTo>
                  <a:pt x="753056" y="-34967"/>
                  <a:pt x="878520" y="60752"/>
                  <a:pt x="1092786" y="0"/>
                </a:cubicBezTo>
                <a:cubicBezTo>
                  <a:pt x="1307052" y="-60752"/>
                  <a:pt x="1489097" y="1907"/>
                  <a:pt x="1760112" y="0"/>
                </a:cubicBezTo>
                <a:cubicBezTo>
                  <a:pt x="2031127" y="-1907"/>
                  <a:pt x="2063166" y="33586"/>
                  <a:pt x="2273895" y="0"/>
                </a:cubicBezTo>
                <a:cubicBezTo>
                  <a:pt x="2484624" y="-33586"/>
                  <a:pt x="2535717" y="17408"/>
                  <a:pt x="2634133" y="0"/>
                </a:cubicBezTo>
                <a:cubicBezTo>
                  <a:pt x="2732549" y="-17408"/>
                  <a:pt x="3165805" y="20903"/>
                  <a:pt x="3301460" y="0"/>
                </a:cubicBezTo>
                <a:cubicBezTo>
                  <a:pt x="3437115" y="-20903"/>
                  <a:pt x="3655138" y="18847"/>
                  <a:pt x="3815242" y="0"/>
                </a:cubicBezTo>
                <a:cubicBezTo>
                  <a:pt x="3975346" y="-18847"/>
                  <a:pt x="4211609" y="27338"/>
                  <a:pt x="4405797" y="0"/>
                </a:cubicBezTo>
                <a:cubicBezTo>
                  <a:pt x="4599986" y="-27338"/>
                  <a:pt x="4721783" y="14518"/>
                  <a:pt x="4842808" y="0"/>
                </a:cubicBezTo>
                <a:cubicBezTo>
                  <a:pt x="4963833" y="-14518"/>
                  <a:pt x="5114224" y="10116"/>
                  <a:pt x="5203046" y="0"/>
                </a:cubicBezTo>
                <a:cubicBezTo>
                  <a:pt x="5291868" y="-10116"/>
                  <a:pt x="5385969" y="21316"/>
                  <a:pt x="5563284" y="0"/>
                </a:cubicBezTo>
                <a:cubicBezTo>
                  <a:pt x="5740599" y="-21316"/>
                  <a:pt x="5851476" y="49909"/>
                  <a:pt x="6000295" y="0"/>
                </a:cubicBezTo>
                <a:cubicBezTo>
                  <a:pt x="6149114" y="-49909"/>
                  <a:pt x="6276343" y="42764"/>
                  <a:pt x="6360533" y="0"/>
                </a:cubicBezTo>
                <a:cubicBezTo>
                  <a:pt x="6444723" y="-42764"/>
                  <a:pt x="6679524" y="2583"/>
                  <a:pt x="6797543" y="0"/>
                </a:cubicBezTo>
                <a:cubicBezTo>
                  <a:pt x="6915562" y="-2583"/>
                  <a:pt x="7147568" y="26712"/>
                  <a:pt x="7464870" y="0"/>
                </a:cubicBezTo>
                <a:cubicBezTo>
                  <a:pt x="7782172" y="-26712"/>
                  <a:pt x="7939319" y="51907"/>
                  <a:pt x="8102669" y="0"/>
                </a:cubicBezTo>
                <a:cubicBezTo>
                  <a:pt x="8298469" y="1843"/>
                  <a:pt x="8562926" y="243235"/>
                  <a:pt x="8528128" y="425459"/>
                </a:cubicBezTo>
                <a:cubicBezTo>
                  <a:pt x="8543596" y="633807"/>
                  <a:pt x="8520931" y="842459"/>
                  <a:pt x="8528128" y="958684"/>
                </a:cubicBezTo>
                <a:cubicBezTo>
                  <a:pt x="8535325" y="1074910"/>
                  <a:pt x="8516953" y="1243380"/>
                  <a:pt x="8528128" y="1474891"/>
                </a:cubicBezTo>
                <a:cubicBezTo>
                  <a:pt x="8539303" y="1706402"/>
                  <a:pt x="8508235" y="1913959"/>
                  <a:pt x="8528128" y="2127241"/>
                </a:cubicBezTo>
                <a:cubicBezTo>
                  <a:pt x="8532533" y="2377045"/>
                  <a:pt x="8329435" y="2529270"/>
                  <a:pt x="8102669" y="2552700"/>
                </a:cubicBezTo>
                <a:cubicBezTo>
                  <a:pt x="7909586" y="2634932"/>
                  <a:pt x="7699175" y="2527522"/>
                  <a:pt x="7358570" y="2552700"/>
                </a:cubicBezTo>
                <a:cubicBezTo>
                  <a:pt x="7017965" y="2577878"/>
                  <a:pt x="6765506" y="2526153"/>
                  <a:pt x="6614471" y="2552700"/>
                </a:cubicBezTo>
                <a:cubicBezTo>
                  <a:pt x="6463436" y="2579247"/>
                  <a:pt x="6117251" y="2539986"/>
                  <a:pt x="5947145" y="2552700"/>
                </a:cubicBezTo>
                <a:cubicBezTo>
                  <a:pt x="5777039" y="2565414"/>
                  <a:pt x="5398220" y="2470755"/>
                  <a:pt x="5203046" y="2552700"/>
                </a:cubicBezTo>
                <a:cubicBezTo>
                  <a:pt x="5007872" y="2634645"/>
                  <a:pt x="4981884" y="2531319"/>
                  <a:pt x="4766035" y="2552700"/>
                </a:cubicBezTo>
                <a:cubicBezTo>
                  <a:pt x="4550186" y="2574081"/>
                  <a:pt x="4504001" y="2551285"/>
                  <a:pt x="4405797" y="2552700"/>
                </a:cubicBezTo>
                <a:cubicBezTo>
                  <a:pt x="4307593" y="2554115"/>
                  <a:pt x="3979873" y="2481137"/>
                  <a:pt x="3661698" y="2552700"/>
                </a:cubicBezTo>
                <a:cubicBezTo>
                  <a:pt x="3343523" y="2624263"/>
                  <a:pt x="3122348" y="2540595"/>
                  <a:pt x="2917599" y="2552700"/>
                </a:cubicBezTo>
                <a:cubicBezTo>
                  <a:pt x="2712850" y="2564805"/>
                  <a:pt x="2629931" y="2525280"/>
                  <a:pt x="2480589" y="2552700"/>
                </a:cubicBezTo>
                <a:cubicBezTo>
                  <a:pt x="2331247" y="2580120"/>
                  <a:pt x="2069681" y="2495960"/>
                  <a:pt x="1966807" y="2552700"/>
                </a:cubicBezTo>
                <a:cubicBezTo>
                  <a:pt x="1863933" y="2609440"/>
                  <a:pt x="1446456" y="2534132"/>
                  <a:pt x="1222708" y="2552700"/>
                </a:cubicBezTo>
                <a:cubicBezTo>
                  <a:pt x="998960" y="2571268"/>
                  <a:pt x="688004" y="2545529"/>
                  <a:pt x="425459" y="2552700"/>
                </a:cubicBezTo>
                <a:cubicBezTo>
                  <a:pt x="127708" y="2522191"/>
                  <a:pt x="63409" y="2360560"/>
                  <a:pt x="0" y="2127241"/>
                </a:cubicBezTo>
                <a:cubicBezTo>
                  <a:pt x="-44402" y="1839811"/>
                  <a:pt x="42896" y="1789982"/>
                  <a:pt x="0" y="1542963"/>
                </a:cubicBezTo>
                <a:cubicBezTo>
                  <a:pt x="-42896" y="1295944"/>
                  <a:pt x="24728" y="1254674"/>
                  <a:pt x="0" y="992720"/>
                </a:cubicBezTo>
                <a:cubicBezTo>
                  <a:pt x="-24728" y="730766"/>
                  <a:pt x="56335" y="573518"/>
                  <a:pt x="0" y="425459"/>
                </a:cubicBezTo>
                <a:close/>
              </a:path>
              <a:path w="8528128" h="2552700" stroke="0" extrusionOk="0">
                <a:moveTo>
                  <a:pt x="0" y="425459"/>
                </a:moveTo>
                <a:cubicBezTo>
                  <a:pt x="44201" y="219418"/>
                  <a:pt x="228848" y="-933"/>
                  <a:pt x="425459" y="0"/>
                </a:cubicBezTo>
                <a:cubicBezTo>
                  <a:pt x="741538" y="-73042"/>
                  <a:pt x="948248" y="48799"/>
                  <a:pt x="1169558" y="0"/>
                </a:cubicBezTo>
                <a:cubicBezTo>
                  <a:pt x="1390868" y="-48799"/>
                  <a:pt x="1579931" y="309"/>
                  <a:pt x="1836885" y="0"/>
                </a:cubicBezTo>
                <a:cubicBezTo>
                  <a:pt x="2093839" y="-309"/>
                  <a:pt x="2406501" y="22683"/>
                  <a:pt x="2580983" y="0"/>
                </a:cubicBezTo>
                <a:cubicBezTo>
                  <a:pt x="2755465" y="-22683"/>
                  <a:pt x="2821296" y="25229"/>
                  <a:pt x="2941222" y="0"/>
                </a:cubicBezTo>
                <a:cubicBezTo>
                  <a:pt x="3061148" y="-25229"/>
                  <a:pt x="3277460" y="52138"/>
                  <a:pt x="3455004" y="0"/>
                </a:cubicBezTo>
                <a:cubicBezTo>
                  <a:pt x="3632548" y="-52138"/>
                  <a:pt x="3647104" y="29477"/>
                  <a:pt x="3815242" y="0"/>
                </a:cubicBezTo>
                <a:cubicBezTo>
                  <a:pt x="3983380" y="-29477"/>
                  <a:pt x="4185784" y="4870"/>
                  <a:pt x="4329025" y="0"/>
                </a:cubicBezTo>
                <a:cubicBezTo>
                  <a:pt x="4472266" y="-4870"/>
                  <a:pt x="4745435" y="43253"/>
                  <a:pt x="4919580" y="0"/>
                </a:cubicBezTo>
                <a:cubicBezTo>
                  <a:pt x="5093726" y="-43253"/>
                  <a:pt x="5206376" y="18660"/>
                  <a:pt x="5356590" y="0"/>
                </a:cubicBezTo>
                <a:cubicBezTo>
                  <a:pt x="5506804" y="-18660"/>
                  <a:pt x="5693897" y="22381"/>
                  <a:pt x="5947145" y="0"/>
                </a:cubicBezTo>
                <a:cubicBezTo>
                  <a:pt x="6200393" y="-22381"/>
                  <a:pt x="6215814" y="11803"/>
                  <a:pt x="6460927" y="0"/>
                </a:cubicBezTo>
                <a:cubicBezTo>
                  <a:pt x="6706040" y="-11803"/>
                  <a:pt x="6883607" y="43621"/>
                  <a:pt x="7128254" y="0"/>
                </a:cubicBezTo>
                <a:cubicBezTo>
                  <a:pt x="7372901" y="-43621"/>
                  <a:pt x="7372159" y="19723"/>
                  <a:pt x="7565264" y="0"/>
                </a:cubicBezTo>
                <a:cubicBezTo>
                  <a:pt x="7758369" y="-19723"/>
                  <a:pt x="7846389" y="53203"/>
                  <a:pt x="8102669" y="0"/>
                </a:cubicBezTo>
                <a:cubicBezTo>
                  <a:pt x="8324725" y="-15059"/>
                  <a:pt x="8497533" y="183702"/>
                  <a:pt x="8528128" y="425459"/>
                </a:cubicBezTo>
                <a:cubicBezTo>
                  <a:pt x="8533096" y="658457"/>
                  <a:pt x="8460554" y="890058"/>
                  <a:pt x="8528128" y="1026755"/>
                </a:cubicBezTo>
                <a:cubicBezTo>
                  <a:pt x="8595702" y="1163452"/>
                  <a:pt x="8521728" y="1374553"/>
                  <a:pt x="8528128" y="1542963"/>
                </a:cubicBezTo>
                <a:cubicBezTo>
                  <a:pt x="8534528" y="1711373"/>
                  <a:pt x="8502955" y="1857547"/>
                  <a:pt x="8528128" y="2127241"/>
                </a:cubicBezTo>
                <a:cubicBezTo>
                  <a:pt x="8593247" y="2373194"/>
                  <a:pt x="8364963" y="2508958"/>
                  <a:pt x="8102669" y="2552700"/>
                </a:cubicBezTo>
                <a:cubicBezTo>
                  <a:pt x="7892540" y="2600429"/>
                  <a:pt x="7813160" y="2530840"/>
                  <a:pt x="7588886" y="2552700"/>
                </a:cubicBezTo>
                <a:cubicBezTo>
                  <a:pt x="7364612" y="2574560"/>
                  <a:pt x="7242863" y="2551525"/>
                  <a:pt x="6921560" y="2552700"/>
                </a:cubicBezTo>
                <a:cubicBezTo>
                  <a:pt x="6600257" y="2553875"/>
                  <a:pt x="6548881" y="2531150"/>
                  <a:pt x="6407777" y="2552700"/>
                </a:cubicBezTo>
                <a:cubicBezTo>
                  <a:pt x="6266673" y="2574250"/>
                  <a:pt x="6199267" y="2530381"/>
                  <a:pt x="6047539" y="2552700"/>
                </a:cubicBezTo>
                <a:cubicBezTo>
                  <a:pt x="5895811" y="2575019"/>
                  <a:pt x="5758018" y="2509791"/>
                  <a:pt x="5610529" y="2552700"/>
                </a:cubicBezTo>
                <a:cubicBezTo>
                  <a:pt x="5463040" y="2595609"/>
                  <a:pt x="5310870" y="2493453"/>
                  <a:pt x="5096746" y="2552700"/>
                </a:cubicBezTo>
                <a:cubicBezTo>
                  <a:pt x="4882622" y="2611947"/>
                  <a:pt x="4764957" y="2503939"/>
                  <a:pt x="4582963" y="2552700"/>
                </a:cubicBezTo>
                <a:cubicBezTo>
                  <a:pt x="4400969" y="2601461"/>
                  <a:pt x="4141907" y="2550193"/>
                  <a:pt x="3992409" y="2552700"/>
                </a:cubicBezTo>
                <a:cubicBezTo>
                  <a:pt x="3842911" y="2555207"/>
                  <a:pt x="3637761" y="2477641"/>
                  <a:pt x="3325082" y="2552700"/>
                </a:cubicBezTo>
                <a:cubicBezTo>
                  <a:pt x="3012403" y="2627759"/>
                  <a:pt x="3067773" y="2541019"/>
                  <a:pt x="2964844" y="2552700"/>
                </a:cubicBezTo>
                <a:cubicBezTo>
                  <a:pt x="2861915" y="2564381"/>
                  <a:pt x="2506034" y="2540451"/>
                  <a:pt x="2297517" y="2552700"/>
                </a:cubicBezTo>
                <a:cubicBezTo>
                  <a:pt x="2089000" y="2564949"/>
                  <a:pt x="1952694" y="2531099"/>
                  <a:pt x="1706963" y="2552700"/>
                </a:cubicBezTo>
                <a:cubicBezTo>
                  <a:pt x="1461232" y="2574301"/>
                  <a:pt x="1520482" y="2533996"/>
                  <a:pt x="1346724" y="2552700"/>
                </a:cubicBezTo>
                <a:cubicBezTo>
                  <a:pt x="1172966" y="2571404"/>
                  <a:pt x="829493" y="2532844"/>
                  <a:pt x="425459" y="2552700"/>
                </a:cubicBezTo>
                <a:cubicBezTo>
                  <a:pt x="242914" y="2574292"/>
                  <a:pt x="-56143" y="2395240"/>
                  <a:pt x="0" y="2127241"/>
                </a:cubicBezTo>
                <a:cubicBezTo>
                  <a:pt x="-18540" y="1837939"/>
                  <a:pt x="52708" y="1677633"/>
                  <a:pt x="0" y="1542963"/>
                </a:cubicBezTo>
                <a:cubicBezTo>
                  <a:pt x="-52708" y="1408293"/>
                  <a:pt x="49908" y="1232792"/>
                  <a:pt x="0" y="992720"/>
                </a:cubicBezTo>
                <a:cubicBezTo>
                  <a:pt x="-49908" y="752648"/>
                  <a:pt x="23278" y="687404"/>
                  <a:pt x="0" y="425459"/>
                </a:cubicBezTo>
                <a:close/>
              </a:path>
            </a:pathLst>
          </a:custGeom>
          <a:ln>
            <a:extLst>
              <a:ext uri="{C807C97D-BFC1-408E-A445-0C87EB9F89A2}">
                <ask:lineSketchStyleProps xmlns:ask="http://schemas.microsoft.com/office/drawing/2018/sketchyshapes" sd="126509800">
                  <a:prstGeom prst="round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p>
            <a:pPr marL="0" marR="0">
              <a:lnSpc>
                <a:spcPct val="200000"/>
              </a:lnSpc>
              <a:spcBef>
                <a:spcPts val="0"/>
              </a:spcBef>
              <a:spcAft>
                <a:spcPts val="800"/>
              </a:spcAft>
            </a:pPr>
            <a:r>
              <a:rPr lang="fr-FR" sz="2400" dirty="0">
                <a:solidFill>
                  <a:schemeClr val="tx1">
                    <a:lumMod val="65000"/>
                    <a:lumOff val="35000"/>
                  </a:schemeClr>
                </a:solidFill>
                <a:latin typeface="Comic Sans MS" panose="030F0702030302020204" pitchFamily="66" charset="0"/>
                <a:ea typeface="Calibri" panose="020F0502020204030204" pitchFamily="34" charset="0"/>
                <a:cs typeface="Times New Roman" panose="02020603050405020304" pitchFamily="18" charset="0"/>
              </a:rPr>
              <a:t>Pour additionner deux fractions de même dénominateur, nous additionnons les numérateurs et gardons le même dénominateur</a:t>
            </a:r>
            <a:r>
              <a:rPr lang="fr-FR" sz="240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a:t>
            </a:r>
            <a:endParaRPr lang="fr-FR" sz="20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0288728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8" name="Picture 7">
            <a:extLst>
              <a:ext uri="{FF2B5EF4-FFF2-40B4-BE49-F238E27FC236}">
                <a16:creationId xmlns:a16="http://schemas.microsoft.com/office/drawing/2014/main" id="{C72EAED9-92AE-07B5-CD10-65151D724464}"/>
              </a:ext>
            </a:extLst>
          </p:cNvPr>
          <p:cNvPicPr>
            <a:picLocks noChangeAspect="1"/>
          </p:cNvPicPr>
          <p:nvPr/>
        </p:nvPicPr>
        <p:blipFill>
          <a:blip r:embed="rId4"/>
          <a:srcRect/>
          <a:stretch/>
        </p:blipFill>
        <p:spPr>
          <a:xfrm>
            <a:off x="6868299" y="2543562"/>
            <a:ext cx="2151875" cy="2151875"/>
          </a:xfrm>
          <a:prstGeom prst="rect">
            <a:avLst/>
          </a:prstGeom>
        </p:spPr>
      </p:pic>
      <p:pic>
        <p:nvPicPr>
          <p:cNvPr id="9" name="Picture 8">
            <a:extLst>
              <a:ext uri="{FF2B5EF4-FFF2-40B4-BE49-F238E27FC236}">
                <a16:creationId xmlns:a16="http://schemas.microsoft.com/office/drawing/2014/main" id="{C2D53AAF-22F2-9559-9B98-C4C395656754}"/>
              </a:ext>
            </a:extLst>
          </p:cNvPr>
          <p:cNvPicPr>
            <a:picLocks noChangeAspect="1"/>
          </p:cNvPicPr>
          <p:nvPr/>
        </p:nvPicPr>
        <p:blipFill>
          <a:blip r:embed="rId5"/>
          <a:srcRect/>
          <a:stretch/>
        </p:blipFill>
        <p:spPr>
          <a:xfrm>
            <a:off x="3214006" y="2543562"/>
            <a:ext cx="2151875" cy="2151875"/>
          </a:xfrm>
          <a:prstGeom prst="rect">
            <a:avLst/>
          </a:prstGeom>
        </p:spPr>
      </p:pic>
      <p:grpSp>
        <p:nvGrpSpPr>
          <p:cNvPr id="10" name="Group 9">
            <a:extLst>
              <a:ext uri="{FF2B5EF4-FFF2-40B4-BE49-F238E27FC236}">
                <a16:creationId xmlns:a16="http://schemas.microsoft.com/office/drawing/2014/main" id="{BA0197EC-3914-3DA4-3E50-8BB995AA141E}"/>
              </a:ext>
            </a:extLst>
          </p:cNvPr>
          <p:cNvGrpSpPr/>
          <p:nvPr/>
        </p:nvGrpSpPr>
        <p:grpSpPr>
          <a:xfrm>
            <a:off x="2370642" y="3025474"/>
            <a:ext cx="518531" cy="1188052"/>
            <a:chOff x="3729941" y="5097647"/>
            <a:chExt cx="518531" cy="1188052"/>
          </a:xfrm>
        </p:grpSpPr>
        <p:sp>
          <p:nvSpPr>
            <p:cNvPr id="11" name="TextBox 10">
              <a:extLst>
                <a:ext uri="{FF2B5EF4-FFF2-40B4-BE49-F238E27FC236}">
                  <a16:creationId xmlns:a16="http://schemas.microsoft.com/office/drawing/2014/main" id="{7D16A285-F830-980A-B2DC-5AE811A40092}"/>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EE1D9524-5347-E5C7-BEF7-1AD1BE1F67BC}"/>
                </a:ext>
              </a:extLst>
            </p:cNvPr>
            <p:cNvSpPr txBox="1"/>
            <p:nvPr/>
          </p:nvSpPr>
          <p:spPr>
            <a:xfrm>
              <a:off x="3729942"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94BDC519-FE13-C69B-14EC-E6D94589E82C}"/>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C1F8AB8F-2780-75E0-A752-63027F77A13F}"/>
              </a:ext>
            </a:extLst>
          </p:cNvPr>
          <p:cNvGrpSpPr/>
          <p:nvPr/>
        </p:nvGrpSpPr>
        <p:grpSpPr>
          <a:xfrm>
            <a:off x="9248091" y="3025474"/>
            <a:ext cx="518530" cy="1188052"/>
            <a:chOff x="4485591" y="5097647"/>
            <a:chExt cx="518530" cy="1188052"/>
          </a:xfrm>
        </p:grpSpPr>
        <p:sp>
          <p:nvSpPr>
            <p:cNvPr id="15" name="TextBox 14">
              <a:extLst>
                <a:ext uri="{FF2B5EF4-FFF2-40B4-BE49-F238E27FC236}">
                  <a16:creationId xmlns:a16="http://schemas.microsoft.com/office/drawing/2014/main" id="{FCAB6F49-29EF-6F10-D040-D825ABDFAA71}"/>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6" name="TextBox 15">
              <a:extLst>
                <a:ext uri="{FF2B5EF4-FFF2-40B4-BE49-F238E27FC236}">
                  <a16:creationId xmlns:a16="http://schemas.microsoft.com/office/drawing/2014/main" id="{2BEEA393-4E89-0876-3010-6CD98D839B84}"/>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5</a:t>
              </a:r>
              <a:endParaRPr lang="en-US" sz="2400" dirty="0">
                <a:solidFill>
                  <a:schemeClr val="tx1">
                    <a:lumMod val="65000"/>
                    <a:lumOff val="35000"/>
                  </a:schemeClr>
                </a:solidFill>
                <a:latin typeface="+mj-lt"/>
              </a:endParaRPr>
            </a:p>
          </p:txBody>
        </p:sp>
        <p:cxnSp>
          <p:nvCxnSpPr>
            <p:cNvPr id="17" name="Straight Connector 16">
              <a:extLst>
                <a:ext uri="{FF2B5EF4-FFF2-40B4-BE49-F238E27FC236}">
                  <a16:creationId xmlns:a16="http://schemas.microsoft.com/office/drawing/2014/main" id="{A78BBD3A-A347-7A81-C95C-099393F08B5E}"/>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64A30B3F-83B1-F891-DFAE-3AC26128FE32}"/>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26477837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4" name="Picture 3">
            <a:extLst>
              <a:ext uri="{FF2B5EF4-FFF2-40B4-BE49-F238E27FC236}">
                <a16:creationId xmlns:a16="http://schemas.microsoft.com/office/drawing/2014/main" id="{DED80D39-8E2A-D22F-A5F9-D4EDAD392A8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6868299" y="2543562"/>
            <a:ext cx="2151875" cy="2151875"/>
          </a:xfrm>
          <a:prstGeom prst="rect">
            <a:avLst/>
          </a:prstGeom>
        </p:spPr>
      </p:pic>
      <p:pic>
        <p:nvPicPr>
          <p:cNvPr id="5" name="Picture 4">
            <a:extLst>
              <a:ext uri="{FF2B5EF4-FFF2-40B4-BE49-F238E27FC236}">
                <a16:creationId xmlns:a16="http://schemas.microsoft.com/office/drawing/2014/main" id="{B95D6955-80EE-06CB-555B-A1CEEAA5E5E0}"/>
              </a:ext>
            </a:extLst>
          </p:cNvPr>
          <p:cNvPicPr>
            <a:picLocks noChangeAspect="1"/>
          </p:cNvPicPr>
          <p:nvPr/>
        </p:nvPicPr>
        <p:blipFill>
          <a:blip r:embed="rId5"/>
          <a:srcRect/>
          <a:stretch/>
        </p:blipFill>
        <p:spPr>
          <a:xfrm>
            <a:off x="3214006" y="2543562"/>
            <a:ext cx="2151875" cy="2151875"/>
          </a:xfrm>
          <a:prstGeom prst="rect">
            <a:avLst/>
          </a:prstGeom>
        </p:spPr>
      </p:pic>
      <p:grpSp>
        <p:nvGrpSpPr>
          <p:cNvPr id="6" name="Group 5">
            <a:extLst>
              <a:ext uri="{FF2B5EF4-FFF2-40B4-BE49-F238E27FC236}">
                <a16:creationId xmlns:a16="http://schemas.microsoft.com/office/drawing/2014/main" id="{3E2F2AB5-119B-296C-B948-FDE77134C470}"/>
              </a:ext>
            </a:extLst>
          </p:cNvPr>
          <p:cNvGrpSpPr/>
          <p:nvPr/>
        </p:nvGrpSpPr>
        <p:grpSpPr>
          <a:xfrm>
            <a:off x="2370642" y="3025474"/>
            <a:ext cx="518531" cy="1188052"/>
            <a:chOff x="3729941" y="5097647"/>
            <a:chExt cx="518531" cy="1188052"/>
          </a:xfrm>
        </p:grpSpPr>
        <p:sp>
          <p:nvSpPr>
            <p:cNvPr id="7" name="TextBox 6">
              <a:extLst>
                <a:ext uri="{FF2B5EF4-FFF2-40B4-BE49-F238E27FC236}">
                  <a16:creationId xmlns:a16="http://schemas.microsoft.com/office/drawing/2014/main" id="{3C7E16F9-83B1-EA35-614E-3CA293A9269E}"/>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8" name="TextBox 7">
              <a:extLst>
                <a:ext uri="{FF2B5EF4-FFF2-40B4-BE49-F238E27FC236}">
                  <a16:creationId xmlns:a16="http://schemas.microsoft.com/office/drawing/2014/main" id="{9F8D7DDF-7F2C-FCB3-1F44-30925C8E22C4}"/>
                </a:ext>
              </a:extLst>
            </p:cNvPr>
            <p:cNvSpPr txBox="1"/>
            <p:nvPr/>
          </p:nvSpPr>
          <p:spPr>
            <a:xfrm>
              <a:off x="3729942"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9" name="Straight Connector 8">
              <a:extLst>
                <a:ext uri="{FF2B5EF4-FFF2-40B4-BE49-F238E27FC236}">
                  <a16:creationId xmlns:a16="http://schemas.microsoft.com/office/drawing/2014/main" id="{20BAFC51-FAAA-0CDC-3894-03A34D42710B}"/>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0F899D92-C3D7-0A53-E202-6AFB721F270A}"/>
              </a:ext>
            </a:extLst>
          </p:cNvPr>
          <p:cNvGrpSpPr/>
          <p:nvPr/>
        </p:nvGrpSpPr>
        <p:grpSpPr>
          <a:xfrm>
            <a:off x="9248091" y="3025474"/>
            <a:ext cx="573267" cy="1188052"/>
            <a:chOff x="4485591" y="5097647"/>
            <a:chExt cx="573267" cy="1188052"/>
          </a:xfrm>
        </p:grpSpPr>
        <p:sp>
          <p:nvSpPr>
            <p:cNvPr id="11" name="TextBox 10">
              <a:extLst>
                <a:ext uri="{FF2B5EF4-FFF2-40B4-BE49-F238E27FC236}">
                  <a16:creationId xmlns:a16="http://schemas.microsoft.com/office/drawing/2014/main" id="{B3EFCC18-D3B8-A6B4-3229-3356F0ED9F2F}"/>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7AC219E7-47BC-8A8E-B8DE-C0615CAEA6B4}"/>
                </a:ext>
              </a:extLst>
            </p:cNvPr>
            <p:cNvSpPr txBox="1"/>
            <p:nvPr/>
          </p:nvSpPr>
          <p:spPr>
            <a:xfrm>
              <a:off x="4485592" y="5824034"/>
              <a:ext cx="573266"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93A61523-ACFF-71F9-C0E9-DFC5872D4190}"/>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1132F859-A799-0E27-6B00-EDAEBD58259D}"/>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18613493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4" name="Picture 3">
            <a:extLst>
              <a:ext uri="{FF2B5EF4-FFF2-40B4-BE49-F238E27FC236}">
                <a16:creationId xmlns:a16="http://schemas.microsoft.com/office/drawing/2014/main" id="{AFAA681D-A7CB-BB0D-C103-AC3A3DAABFCE}"/>
              </a:ext>
            </a:extLst>
          </p:cNvPr>
          <p:cNvPicPr>
            <a:picLocks noChangeAspect="1"/>
          </p:cNvPicPr>
          <p:nvPr/>
        </p:nvPicPr>
        <p:blipFill>
          <a:blip r:embed="rId4"/>
          <a:srcRect/>
          <a:stretch/>
        </p:blipFill>
        <p:spPr>
          <a:xfrm>
            <a:off x="5268099" y="2543562"/>
            <a:ext cx="2151875" cy="2151875"/>
          </a:xfrm>
          <a:prstGeom prst="rect">
            <a:avLst/>
          </a:prstGeom>
        </p:spPr>
      </p:pic>
      <p:pic>
        <p:nvPicPr>
          <p:cNvPr id="5" name="Picture 4">
            <a:extLst>
              <a:ext uri="{FF2B5EF4-FFF2-40B4-BE49-F238E27FC236}">
                <a16:creationId xmlns:a16="http://schemas.microsoft.com/office/drawing/2014/main" id="{7FCDF3F7-D28B-F87A-94AF-4923F1B78E30}"/>
              </a:ext>
            </a:extLst>
          </p:cNvPr>
          <p:cNvPicPr>
            <a:picLocks noChangeAspect="1"/>
          </p:cNvPicPr>
          <p:nvPr/>
        </p:nvPicPr>
        <p:blipFill>
          <a:blip r:embed="rId5"/>
          <a:srcRect/>
          <a:stretch/>
        </p:blipFill>
        <p:spPr>
          <a:xfrm>
            <a:off x="1855106" y="2543562"/>
            <a:ext cx="2151875" cy="2151875"/>
          </a:xfrm>
          <a:prstGeom prst="rect">
            <a:avLst/>
          </a:prstGeom>
        </p:spPr>
      </p:pic>
      <p:grpSp>
        <p:nvGrpSpPr>
          <p:cNvPr id="6" name="Group 5">
            <a:extLst>
              <a:ext uri="{FF2B5EF4-FFF2-40B4-BE49-F238E27FC236}">
                <a16:creationId xmlns:a16="http://schemas.microsoft.com/office/drawing/2014/main" id="{DA33D813-F42F-9714-1B35-484CCC533F78}"/>
              </a:ext>
            </a:extLst>
          </p:cNvPr>
          <p:cNvGrpSpPr/>
          <p:nvPr/>
        </p:nvGrpSpPr>
        <p:grpSpPr>
          <a:xfrm>
            <a:off x="989697" y="3025474"/>
            <a:ext cx="659513" cy="1188052"/>
            <a:chOff x="3707896" y="5097647"/>
            <a:chExt cx="659513" cy="1188052"/>
          </a:xfrm>
        </p:grpSpPr>
        <p:sp>
          <p:nvSpPr>
            <p:cNvPr id="7" name="TextBox 6">
              <a:extLst>
                <a:ext uri="{FF2B5EF4-FFF2-40B4-BE49-F238E27FC236}">
                  <a16:creationId xmlns:a16="http://schemas.microsoft.com/office/drawing/2014/main" id="{52C263AF-7395-DCA1-BED5-AA8982A86D0A}"/>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8" name="TextBox 7">
              <a:extLst>
                <a:ext uri="{FF2B5EF4-FFF2-40B4-BE49-F238E27FC236}">
                  <a16:creationId xmlns:a16="http://schemas.microsoft.com/office/drawing/2014/main" id="{5A4D64C2-ACD5-8350-8AE4-A3411F7AD001}"/>
                </a:ext>
              </a:extLst>
            </p:cNvPr>
            <p:cNvSpPr txBox="1"/>
            <p:nvPr/>
          </p:nvSpPr>
          <p:spPr>
            <a:xfrm>
              <a:off x="3707896" y="5824034"/>
              <a:ext cx="659513"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9" name="Straight Connector 8">
              <a:extLst>
                <a:ext uri="{FF2B5EF4-FFF2-40B4-BE49-F238E27FC236}">
                  <a16:creationId xmlns:a16="http://schemas.microsoft.com/office/drawing/2014/main" id="{A91A3AAF-267E-9B20-E6FC-3A23DA2B0C75}"/>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42ABCB83-2D89-3C94-2044-8A4B18177411}"/>
              </a:ext>
            </a:extLst>
          </p:cNvPr>
          <p:cNvGrpSpPr/>
          <p:nvPr/>
        </p:nvGrpSpPr>
        <p:grpSpPr>
          <a:xfrm>
            <a:off x="4525511" y="3025474"/>
            <a:ext cx="594672" cy="1188052"/>
            <a:chOff x="4483690" y="5097647"/>
            <a:chExt cx="594672" cy="1188052"/>
          </a:xfrm>
        </p:grpSpPr>
        <p:sp>
          <p:nvSpPr>
            <p:cNvPr id="11" name="TextBox 10">
              <a:extLst>
                <a:ext uri="{FF2B5EF4-FFF2-40B4-BE49-F238E27FC236}">
                  <a16:creationId xmlns:a16="http://schemas.microsoft.com/office/drawing/2014/main" id="{00A8E7EA-73C4-8D9F-EC89-0730DECCEE4D}"/>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1F9A17AB-B80C-9C4B-4FD7-2608F3DAD485}"/>
                </a:ext>
              </a:extLst>
            </p:cNvPr>
            <p:cNvSpPr txBox="1"/>
            <p:nvPr/>
          </p:nvSpPr>
          <p:spPr>
            <a:xfrm>
              <a:off x="4483690" y="5824034"/>
              <a:ext cx="594672"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63D36AE1-5F32-87D5-BA83-AF3979893982}"/>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41C69DE7-85A4-BD1F-C98B-E9AADB88F1EC}"/>
              </a:ext>
            </a:extLst>
          </p:cNvPr>
          <p:cNvSpPr txBox="1"/>
          <p:nvPr/>
        </p:nvSpPr>
        <p:spPr>
          <a:xfrm>
            <a:off x="40069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15" name="Group 14">
            <a:extLst>
              <a:ext uri="{FF2B5EF4-FFF2-40B4-BE49-F238E27FC236}">
                <a16:creationId xmlns:a16="http://schemas.microsoft.com/office/drawing/2014/main" id="{F00F8957-8126-4A68-C613-E495CAD1477E}"/>
              </a:ext>
            </a:extLst>
          </p:cNvPr>
          <p:cNvGrpSpPr/>
          <p:nvPr/>
        </p:nvGrpSpPr>
        <p:grpSpPr>
          <a:xfrm>
            <a:off x="8143093" y="3025474"/>
            <a:ext cx="537999" cy="1188052"/>
            <a:chOff x="4485591" y="5097647"/>
            <a:chExt cx="537999" cy="1188052"/>
          </a:xfrm>
        </p:grpSpPr>
        <p:sp>
          <p:nvSpPr>
            <p:cNvPr id="16" name="TextBox 15">
              <a:extLst>
                <a:ext uri="{FF2B5EF4-FFF2-40B4-BE49-F238E27FC236}">
                  <a16:creationId xmlns:a16="http://schemas.microsoft.com/office/drawing/2014/main" id="{2720CE38-86A4-4219-2537-CA5864B36B8E}"/>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17" name="TextBox 16">
              <a:extLst>
                <a:ext uri="{FF2B5EF4-FFF2-40B4-BE49-F238E27FC236}">
                  <a16:creationId xmlns:a16="http://schemas.microsoft.com/office/drawing/2014/main" id="{BD06B2C4-80C0-7A3F-A5B7-F532B64BA1D8}"/>
                </a:ext>
              </a:extLst>
            </p:cNvPr>
            <p:cNvSpPr txBox="1"/>
            <p:nvPr/>
          </p:nvSpPr>
          <p:spPr>
            <a:xfrm>
              <a:off x="4505060"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8" name="Straight Connector 17">
              <a:extLst>
                <a:ext uri="{FF2B5EF4-FFF2-40B4-BE49-F238E27FC236}">
                  <a16:creationId xmlns:a16="http://schemas.microsoft.com/office/drawing/2014/main" id="{85C704A0-7351-CFBB-2064-614DEA2E9522}"/>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73512161-7581-9955-79F9-00E9A56A6240}"/>
              </a:ext>
            </a:extLst>
          </p:cNvPr>
          <p:cNvSpPr txBox="1"/>
          <p:nvPr/>
        </p:nvSpPr>
        <p:spPr>
          <a:xfrm>
            <a:off x="7512180" y="3265557"/>
            <a:ext cx="425017"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20" name="Picture 19">
            <a:extLst>
              <a:ext uri="{FF2B5EF4-FFF2-40B4-BE49-F238E27FC236}">
                <a16:creationId xmlns:a16="http://schemas.microsoft.com/office/drawing/2014/main" id="{EC14D8DA-621B-57FC-1A94-FD9B22BA902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8921545" y="2543562"/>
            <a:ext cx="2144911" cy="2148840"/>
          </a:xfrm>
          <a:prstGeom prst="rect">
            <a:avLst/>
          </a:prstGeom>
        </p:spPr>
      </p:pic>
    </p:spTree>
    <p:custDataLst>
      <p:tags r:id="rId1"/>
    </p:custDataLst>
    <p:extLst>
      <p:ext uri="{BB962C8B-B14F-4D97-AF65-F5344CB8AC3E}">
        <p14:creationId xmlns:p14="http://schemas.microsoft.com/office/powerpoint/2010/main" val="7751795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cxnSp>
        <p:nvCxnSpPr>
          <p:cNvPr id="10" name="Straight Arrow Connector 9">
            <a:extLst>
              <a:ext uri="{FF2B5EF4-FFF2-40B4-BE49-F238E27FC236}">
                <a16:creationId xmlns:a16="http://schemas.microsoft.com/office/drawing/2014/main" id="{B41DA245-FDB2-9218-173E-74008D11E069}"/>
              </a:ext>
            </a:extLst>
          </p:cNvPr>
          <p:cNvCxnSpPr>
            <a:cxnSpLocks/>
          </p:cNvCxnSpPr>
          <p:nvPr/>
        </p:nvCxnSpPr>
        <p:spPr>
          <a:xfrm flipV="1">
            <a:off x="4865131" y="23567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C77CBE8D-0C75-7C96-FEE4-EFDE5C7C118C}"/>
              </a:ext>
            </a:extLst>
          </p:cNvPr>
          <p:cNvGrpSpPr/>
          <p:nvPr/>
        </p:nvGrpSpPr>
        <p:grpSpPr>
          <a:xfrm>
            <a:off x="1011742" y="3020031"/>
            <a:ext cx="559462" cy="1188052"/>
            <a:chOff x="3729941" y="5097647"/>
            <a:chExt cx="559462" cy="1188052"/>
          </a:xfrm>
        </p:grpSpPr>
        <p:sp>
          <p:nvSpPr>
            <p:cNvPr id="17" name="TextBox 16">
              <a:extLst>
                <a:ext uri="{FF2B5EF4-FFF2-40B4-BE49-F238E27FC236}">
                  <a16:creationId xmlns:a16="http://schemas.microsoft.com/office/drawing/2014/main" id="{7F982837-9A36-187C-80AE-61E5A7ACD711}"/>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D1EED19A-5DD4-425D-107F-DC24AD3E3A47}"/>
                </a:ext>
              </a:extLst>
            </p:cNvPr>
            <p:cNvSpPr txBox="1"/>
            <p:nvPr/>
          </p:nvSpPr>
          <p:spPr>
            <a:xfrm>
              <a:off x="3746944" y="5824034"/>
              <a:ext cx="542459"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B2E1B49C-5757-523F-B20C-B3FAC0345776}"/>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A6BECA71-2235-4A5D-CD0A-5BEEA884446B}"/>
              </a:ext>
            </a:extLst>
          </p:cNvPr>
          <p:cNvGrpSpPr/>
          <p:nvPr/>
        </p:nvGrpSpPr>
        <p:grpSpPr>
          <a:xfrm>
            <a:off x="4527412" y="3020031"/>
            <a:ext cx="592204" cy="1188052"/>
            <a:chOff x="4485591" y="5097647"/>
            <a:chExt cx="592204" cy="1188052"/>
          </a:xfrm>
        </p:grpSpPr>
        <p:sp>
          <p:nvSpPr>
            <p:cNvPr id="21" name="TextBox 20">
              <a:extLst>
                <a:ext uri="{FF2B5EF4-FFF2-40B4-BE49-F238E27FC236}">
                  <a16:creationId xmlns:a16="http://schemas.microsoft.com/office/drawing/2014/main" id="{D3B1E78F-BE2D-45DF-E495-C6F25E3B59C1}"/>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sp>
          <p:nvSpPr>
            <p:cNvPr id="22" name="TextBox 21">
              <a:extLst>
                <a:ext uri="{FF2B5EF4-FFF2-40B4-BE49-F238E27FC236}">
                  <a16:creationId xmlns:a16="http://schemas.microsoft.com/office/drawing/2014/main" id="{77D32D47-D139-5FCF-B422-57AF14FFCAF1}"/>
                </a:ext>
              </a:extLst>
            </p:cNvPr>
            <p:cNvSpPr txBox="1"/>
            <p:nvPr/>
          </p:nvSpPr>
          <p:spPr>
            <a:xfrm>
              <a:off x="4497433" y="5824034"/>
              <a:ext cx="580362"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23" name="Straight Connector 22">
              <a:extLst>
                <a:ext uri="{FF2B5EF4-FFF2-40B4-BE49-F238E27FC236}">
                  <a16:creationId xmlns:a16="http://schemas.microsoft.com/office/drawing/2014/main" id="{BA763F60-AB81-0535-A231-BC11BBD48EE9}"/>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2834185F-D9A7-47BF-7842-2EC8A1B39B8D}"/>
              </a:ext>
            </a:extLst>
          </p:cNvPr>
          <p:cNvSpPr txBox="1"/>
          <p:nvPr/>
        </p:nvSpPr>
        <p:spPr>
          <a:xfrm>
            <a:off x="4006981" y="32601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25" name="Group 24">
            <a:extLst>
              <a:ext uri="{FF2B5EF4-FFF2-40B4-BE49-F238E27FC236}">
                <a16:creationId xmlns:a16="http://schemas.microsoft.com/office/drawing/2014/main" id="{E998A5BE-FCC2-B3ED-F7C8-89AB1646DFA3}"/>
              </a:ext>
            </a:extLst>
          </p:cNvPr>
          <p:cNvGrpSpPr/>
          <p:nvPr/>
        </p:nvGrpSpPr>
        <p:grpSpPr>
          <a:xfrm>
            <a:off x="8032612" y="3020031"/>
            <a:ext cx="625787" cy="1188052"/>
            <a:chOff x="4485591" y="5097647"/>
            <a:chExt cx="625787" cy="1188052"/>
          </a:xfrm>
        </p:grpSpPr>
        <p:sp>
          <p:nvSpPr>
            <p:cNvPr id="26" name="TextBox 25">
              <a:extLst>
                <a:ext uri="{FF2B5EF4-FFF2-40B4-BE49-F238E27FC236}">
                  <a16:creationId xmlns:a16="http://schemas.microsoft.com/office/drawing/2014/main" id="{AAB88E9D-DE7C-D2D5-BB28-27DE8B8FD8C7}"/>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6</a:t>
              </a:r>
              <a:endParaRPr lang="en-US" sz="2400" dirty="0">
                <a:solidFill>
                  <a:schemeClr val="tx1">
                    <a:lumMod val="65000"/>
                    <a:lumOff val="35000"/>
                  </a:schemeClr>
                </a:solidFill>
                <a:latin typeface="+mj-lt"/>
              </a:endParaRPr>
            </a:p>
          </p:txBody>
        </p:sp>
        <p:sp>
          <p:nvSpPr>
            <p:cNvPr id="28" name="TextBox 27">
              <a:extLst>
                <a:ext uri="{FF2B5EF4-FFF2-40B4-BE49-F238E27FC236}">
                  <a16:creationId xmlns:a16="http://schemas.microsoft.com/office/drawing/2014/main" id="{A795754E-9EF4-D8CC-A753-A48B56AC0983}"/>
                </a:ext>
              </a:extLst>
            </p:cNvPr>
            <p:cNvSpPr txBox="1"/>
            <p:nvPr/>
          </p:nvSpPr>
          <p:spPr>
            <a:xfrm>
              <a:off x="4497433" y="5824034"/>
              <a:ext cx="613945" cy="461665"/>
            </a:xfrm>
            <a:prstGeom prst="rect">
              <a:avLst/>
            </a:prstGeom>
          </p:spPr>
          <p:txBody>
            <a:bodyPr wrap="square" rtlCol="0">
              <a:spAutoFit/>
            </a:bodyPr>
            <a:lstStyle/>
            <a:p>
              <a:r>
                <a:rPr lang="en-GB" sz="2400" dirty="0">
                  <a:solidFill>
                    <a:schemeClr val="tx1">
                      <a:lumMod val="65000"/>
                      <a:lumOff val="35000"/>
                    </a:schemeClr>
                  </a:solidFill>
                  <a:latin typeface="+mj-lt"/>
                </a:rPr>
                <a:t>10</a:t>
              </a:r>
              <a:endParaRPr lang="en-US" sz="2400" dirty="0">
                <a:solidFill>
                  <a:schemeClr val="tx1">
                    <a:lumMod val="65000"/>
                    <a:lumOff val="35000"/>
                  </a:schemeClr>
                </a:solidFill>
                <a:latin typeface="+mj-lt"/>
              </a:endParaRPr>
            </a:p>
          </p:txBody>
        </p:sp>
        <p:cxnSp>
          <p:nvCxnSpPr>
            <p:cNvPr id="29" name="Straight Connector 28">
              <a:extLst>
                <a:ext uri="{FF2B5EF4-FFF2-40B4-BE49-F238E27FC236}">
                  <a16:creationId xmlns:a16="http://schemas.microsoft.com/office/drawing/2014/main" id="{A278FB7F-D2C3-49F1-E86D-F34A195B424B}"/>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15313353-798C-F82A-FDF4-1A3DBAFA541F}"/>
              </a:ext>
            </a:extLst>
          </p:cNvPr>
          <p:cNvSpPr txBox="1"/>
          <p:nvPr/>
        </p:nvSpPr>
        <p:spPr>
          <a:xfrm>
            <a:off x="7512181" y="3260114"/>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cxnSp>
        <p:nvCxnSpPr>
          <p:cNvPr id="32" name="Straight Arrow Connector 31">
            <a:extLst>
              <a:ext uri="{FF2B5EF4-FFF2-40B4-BE49-F238E27FC236}">
                <a16:creationId xmlns:a16="http://schemas.microsoft.com/office/drawing/2014/main" id="{B063EA85-20AF-7656-8110-6B6B4EE9E5D0}"/>
              </a:ext>
            </a:extLst>
          </p:cNvPr>
          <p:cNvCxnSpPr>
            <a:cxnSpLocks/>
          </p:cNvCxnSpPr>
          <p:nvPr/>
        </p:nvCxnSpPr>
        <p:spPr>
          <a:xfrm flipV="1">
            <a:off x="1374216" y="23567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D648AB9-E4A3-96CE-9BE1-3D343D78B075}"/>
              </a:ext>
            </a:extLst>
          </p:cNvPr>
          <p:cNvCxnSpPr>
            <a:cxnSpLocks/>
          </p:cNvCxnSpPr>
          <p:nvPr/>
        </p:nvCxnSpPr>
        <p:spPr>
          <a:xfrm flipV="1">
            <a:off x="8478948" y="23567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44C3F8F-4D2A-456F-C7C5-4BFA4CAFBB63}"/>
              </a:ext>
            </a:extLst>
          </p:cNvPr>
          <p:cNvSpPr txBox="1"/>
          <p:nvPr/>
        </p:nvSpPr>
        <p:spPr>
          <a:xfrm>
            <a:off x="1011742" y="15460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p>
        </p:txBody>
      </p:sp>
      <p:sp>
        <p:nvSpPr>
          <p:cNvPr id="35" name="TextBox 34">
            <a:extLst>
              <a:ext uri="{FF2B5EF4-FFF2-40B4-BE49-F238E27FC236}">
                <a16:creationId xmlns:a16="http://schemas.microsoft.com/office/drawing/2014/main" id="{35B23807-EFCD-ABB0-2D81-45D2CBDBBF0F}"/>
              </a:ext>
            </a:extLst>
          </p:cNvPr>
          <p:cNvSpPr txBox="1"/>
          <p:nvPr/>
        </p:nvSpPr>
        <p:spPr>
          <a:xfrm>
            <a:off x="4527412" y="15460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p>
        </p:txBody>
      </p:sp>
      <p:sp>
        <p:nvSpPr>
          <p:cNvPr id="36" name="TextBox 35">
            <a:extLst>
              <a:ext uri="{FF2B5EF4-FFF2-40B4-BE49-F238E27FC236}">
                <a16:creationId xmlns:a16="http://schemas.microsoft.com/office/drawing/2014/main" id="{67E16B03-04FE-DE8B-171A-0813BBA089A7}"/>
              </a:ext>
            </a:extLst>
          </p:cNvPr>
          <p:cNvSpPr txBox="1"/>
          <p:nvPr/>
        </p:nvSpPr>
        <p:spPr>
          <a:xfrm>
            <a:off x="7841062" y="15460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p>
        </p:txBody>
      </p:sp>
      <p:cxnSp>
        <p:nvCxnSpPr>
          <p:cNvPr id="37" name="Straight Arrow Connector 36">
            <a:extLst>
              <a:ext uri="{FF2B5EF4-FFF2-40B4-BE49-F238E27FC236}">
                <a16:creationId xmlns:a16="http://schemas.microsoft.com/office/drawing/2014/main" id="{16617B59-16E5-2B07-FBC0-C019C5225D8B}"/>
              </a:ext>
            </a:extLst>
          </p:cNvPr>
          <p:cNvCxnSpPr>
            <a:cxnSpLocks/>
          </p:cNvCxnSpPr>
          <p:nvPr/>
        </p:nvCxnSpPr>
        <p:spPr>
          <a:xfrm>
            <a:off x="1374216" y="41506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29E3A43-070D-AE49-F264-956B8B4EA426}"/>
              </a:ext>
            </a:extLst>
          </p:cNvPr>
          <p:cNvCxnSpPr>
            <a:cxnSpLocks/>
          </p:cNvCxnSpPr>
          <p:nvPr/>
        </p:nvCxnSpPr>
        <p:spPr>
          <a:xfrm>
            <a:off x="4851877" y="41506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DC7889C-2F5A-D935-3B32-3A5C4E0A73CE}"/>
              </a:ext>
            </a:extLst>
          </p:cNvPr>
          <p:cNvCxnSpPr>
            <a:cxnSpLocks/>
          </p:cNvCxnSpPr>
          <p:nvPr/>
        </p:nvCxnSpPr>
        <p:spPr>
          <a:xfrm>
            <a:off x="8397218" y="41506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0760F99A-D78A-DE5A-9B05-8CF75C6A041A}"/>
              </a:ext>
            </a:extLst>
          </p:cNvPr>
          <p:cNvSpPr txBox="1"/>
          <p:nvPr/>
        </p:nvSpPr>
        <p:spPr>
          <a:xfrm>
            <a:off x="1011742" y="48683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
        <p:nvSpPr>
          <p:cNvPr id="41" name="TextBox 40">
            <a:extLst>
              <a:ext uri="{FF2B5EF4-FFF2-40B4-BE49-F238E27FC236}">
                <a16:creationId xmlns:a16="http://schemas.microsoft.com/office/drawing/2014/main" id="{EF2BCC85-56CE-B1B9-29ED-657AA25FBAFF}"/>
              </a:ext>
            </a:extLst>
          </p:cNvPr>
          <p:cNvSpPr txBox="1"/>
          <p:nvPr/>
        </p:nvSpPr>
        <p:spPr>
          <a:xfrm>
            <a:off x="4527412" y="48683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
        <p:nvSpPr>
          <p:cNvPr id="42" name="TextBox 41">
            <a:extLst>
              <a:ext uri="{FF2B5EF4-FFF2-40B4-BE49-F238E27FC236}">
                <a16:creationId xmlns:a16="http://schemas.microsoft.com/office/drawing/2014/main" id="{123492FD-0AA0-4A95-7604-FD92951863D1}"/>
              </a:ext>
            </a:extLst>
          </p:cNvPr>
          <p:cNvSpPr txBox="1"/>
          <p:nvPr/>
        </p:nvSpPr>
        <p:spPr>
          <a:xfrm>
            <a:off x="7841062" y="48683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pic>
        <p:nvPicPr>
          <p:cNvPr id="43" name="Picture 42">
            <a:extLst>
              <a:ext uri="{FF2B5EF4-FFF2-40B4-BE49-F238E27FC236}">
                <a16:creationId xmlns:a16="http://schemas.microsoft.com/office/drawing/2014/main" id="{586590D2-CCE2-500C-9FF0-2C5078BDEAAB}"/>
              </a:ext>
            </a:extLst>
          </p:cNvPr>
          <p:cNvPicPr>
            <a:picLocks noChangeAspect="1"/>
          </p:cNvPicPr>
          <p:nvPr/>
        </p:nvPicPr>
        <p:blipFill>
          <a:blip r:embed="rId4"/>
          <a:srcRect/>
          <a:stretch/>
        </p:blipFill>
        <p:spPr>
          <a:xfrm>
            <a:off x="5268099" y="2543562"/>
            <a:ext cx="2151875" cy="2151875"/>
          </a:xfrm>
          <a:prstGeom prst="rect">
            <a:avLst/>
          </a:prstGeom>
        </p:spPr>
      </p:pic>
      <p:pic>
        <p:nvPicPr>
          <p:cNvPr id="44" name="Picture 43">
            <a:extLst>
              <a:ext uri="{FF2B5EF4-FFF2-40B4-BE49-F238E27FC236}">
                <a16:creationId xmlns:a16="http://schemas.microsoft.com/office/drawing/2014/main" id="{9FA28ACD-F74A-0B5D-0D07-A42A401C55E2}"/>
              </a:ext>
            </a:extLst>
          </p:cNvPr>
          <p:cNvPicPr>
            <a:picLocks noChangeAspect="1"/>
          </p:cNvPicPr>
          <p:nvPr/>
        </p:nvPicPr>
        <p:blipFill>
          <a:blip r:embed="rId5"/>
          <a:srcRect/>
          <a:stretch/>
        </p:blipFill>
        <p:spPr>
          <a:xfrm>
            <a:off x="1855106" y="2543562"/>
            <a:ext cx="2151875" cy="2151875"/>
          </a:xfrm>
          <a:prstGeom prst="rect">
            <a:avLst/>
          </a:prstGeom>
        </p:spPr>
      </p:pic>
      <p:pic>
        <p:nvPicPr>
          <p:cNvPr id="45" name="Picture 44">
            <a:extLst>
              <a:ext uri="{FF2B5EF4-FFF2-40B4-BE49-F238E27FC236}">
                <a16:creationId xmlns:a16="http://schemas.microsoft.com/office/drawing/2014/main" id="{3E65C961-E980-3289-F7B5-6FCA8C5DA20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flipH="1">
            <a:off x="8921545" y="2543562"/>
            <a:ext cx="2144911" cy="2148840"/>
          </a:xfrm>
          <a:prstGeom prst="rect">
            <a:avLst/>
          </a:prstGeom>
        </p:spPr>
      </p:pic>
    </p:spTree>
    <p:custDataLst>
      <p:tags r:id="rId1"/>
    </p:custDataLst>
    <p:extLst>
      <p:ext uri="{BB962C8B-B14F-4D97-AF65-F5344CB8AC3E}">
        <p14:creationId xmlns:p14="http://schemas.microsoft.com/office/powerpoint/2010/main" val="2668812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sp>
        <p:nvSpPr>
          <p:cNvPr id="38" name="TextBox 37">
            <a:extLst>
              <a:ext uri="{FF2B5EF4-FFF2-40B4-BE49-F238E27FC236}">
                <a16:creationId xmlns:a16="http://schemas.microsoft.com/office/drawing/2014/main" id="{9C2FB50B-E057-BDDC-05E4-C1EDAEB8CE64}"/>
              </a:ext>
            </a:extLst>
          </p:cNvPr>
          <p:cNvSpPr txBox="1"/>
          <p:nvPr/>
        </p:nvSpPr>
        <p:spPr>
          <a:xfrm>
            <a:off x="805543" y="2328538"/>
            <a:ext cx="10827657" cy="3018162"/>
          </a:xfrm>
          <a:custGeom>
            <a:avLst/>
            <a:gdLst>
              <a:gd name="connsiteX0" fmla="*/ 0 w 10827657"/>
              <a:gd name="connsiteY0" fmla="*/ 0 h 3018162"/>
              <a:gd name="connsiteX1" fmla="*/ 461600 w 10827657"/>
              <a:gd name="connsiteY1" fmla="*/ 0 h 3018162"/>
              <a:gd name="connsiteX2" fmla="*/ 1031477 w 10827657"/>
              <a:gd name="connsiteY2" fmla="*/ 0 h 3018162"/>
              <a:gd name="connsiteX3" fmla="*/ 1601353 w 10827657"/>
              <a:gd name="connsiteY3" fmla="*/ 0 h 3018162"/>
              <a:gd name="connsiteX4" fmla="*/ 2171230 w 10827657"/>
              <a:gd name="connsiteY4" fmla="*/ 0 h 3018162"/>
              <a:gd name="connsiteX5" fmla="*/ 2957660 w 10827657"/>
              <a:gd name="connsiteY5" fmla="*/ 0 h 3018162"/>
              <a:gd name="connsiteX6" fmla="*/ 3744090 w 10827657"/>
              <a:gd name="connsiteY6" fmla="*/ 0 h 3018162"/>
              <a:gd name="connsiteX7" fmla="*/ 4530520 w 10827657"/>
              <a:gd name="connsiteY7" fmla="*/ 0 h 3018162"/>
              <a:gd name="connsiteX8" fmla="*/ 5316949 w 10827657"/>
              <a:gd name="connsiteY8" fmla="*/ 0 h 3018162"/>
              <a:gd name="connsiteX9" fmla="*/ 5995103 w 10827657"/>
              <a:gd name="connsiteY9" fmla="*/ 0 h 3018162"/>
              <a:gd name="connsiteX10" fmla="*/ 6348426 w 10827657"/>
              <a:gd name="connsiteY10" fmla="*/ 0 h 3018162"/>
              <a:gd name="connsiteX11" fmla="*/ 7134856 w 10827657"/>
              <a:gd name="connsiteY11" fmla="*/ 0 h 3018162"/>
              <a:gd name="connsiteX12" fmla="*/ 7596456 w 10827657"/>
              <a:gd name="connsiteY12" fmla="*/ 0 h 3018162"/>
              <a:gd name="connsiteX13" fmla="*/ 8382886 w 10827657"/>
              <a:gd name="connsiteY13" fmla="*/ 0 h 3018162"/>
              <a:gd name="connsiteX14" fmla="*/ 9061039 w 10827657"/>
              <a:gd name="connsiteY14" fmla="*/ 0 h 3018162"/>
              <a:gd name="connsiteX15" fmla="*/ 9414363 w 10827657"/>
              <a:gd name="connsiteY15" fmla="*/ 0 h 3018162"/>
              <a:gd name="connsiteX16" fmla="*/ 9767686 w 10827657"/>
              <a:gd name="connsiteY16" fmla="*/ 0 h 3018162"/>
              <a:gd name="connsiteX17" fmla="*/ 10121010 w 10827657"/>
              <a:gd name="connsiteY17" fmla="*/ 0 h 3018162"/>
              <a:gd name="connsiteX18" fmla="*/ 10827657 w 10827657"/>
              <a:gd name="connsiteY18" fmla="*/ 0 h 3018162"/>
              <a:gd name="connsiteX19" fmla="*/ 10827657 w 10827657"/>
              <a:gd name="connsiteY19" fmla="*/ 412482 h 3018162"/>
              <a:gd name="connsiteX20" fmla="*/ 10827657 w 10827657"/>
              <a:gd name="connsiteY20" fmla="*/ 915509 h 3018162"/>
              <a:gd name="connsiteX21" fmla="*/ 10827657 w 10827657"/>
              <a:gd name="connsiteY21" fmla="*/ 1388355 h 3018162"/>
              <a:gd name="connsiteX22" fmla="*/ 10827657 w 10827657"/>
              <a:gd name="connsiteY22" fmla="*/ 1921563 h 3018162"/>
              <a:gd name="connsiteX23" fmla="*/ 10827657 w 10827657"/>
              <a:gd name="connsiteY23" fmla="*/ 2484953 h 3018162"/>
              <a:gd name="connsiteX24" fmla="*/ 10827657 w 10827657"/>
              <a:gd name="connsiteY24" fmla="*/ 3018162 h 3018162"/>
              <a:gd name="connsiteX25" fmla="*/ 10041227 w 10827657"/>
              <a:gd name="connsiteY25" fmla="*/ 3018162 h 3018162"/>
              <a:gd name="connsiteX26" fmla="*/ 9254797 w 10827657"/>
              <a:gd name="connsiteY26" fmla="*/ 3018162 h 3018162"/>
              <a:gd name="connsiteX27" fmla="*/ 9009750 w 10827657"/>
              <a:gd name="connsiteY27" fmla="*/ 3018162 h 3018162"/>
              <a:gd name="connsiteX28" fmla="*/ 8439874 w 10827657"/>
              <a:gd name="connsiteY28" fmla="*/ 3018162 h 3018162"/>
              <a:gd name="connsiteX29" fmla="*/ 7869997 w 10827657"/>
              <a:gd name="connsiteY29" fmla="*/ 3018162 h 3018162"/>
              <a:gd name="connsiteX30" fmla="*/ 7516673 w 10827657"/>
              <a:gd name="connsiteY30" fmla="*/ 3018162 h 3018162"/>
              <a:gd name="connsiteX31" fmla="*/ 7271626 w 10827657"/>
              <a:gd name="connsiteY31" fmla="*/ 3018162 h 3018162"/>
              <a:gd name="connsiteX32" fmla="*/ 7026580 w 10827657"/>
              <a:gd name="connsiteY32" fmla="*/ 3018162 h 3018162"/>
              <a:gd name="connsiteX33" fmla="*/ 6781533 w 10827657"/>
              <a:gd name="connsiteY33" fmla="*/ 3018162 h 3018162"/>
              <a:gd name="connsiteX34" fmla="*/ 6211656 w 10827657"/>
              <a:gd name="connsiteY34" fmla="*/ 3018162 h 3018162"/>
              <a:gd name="connsiteX35" fmla="*/ 5966609 w 10827657"/>
              <a:gd name="connsiteY35" fmla="*/ 3018162 h 3018162"/>
              <a:gd name="connsiteX36" fmla="*/ 5180179 w 10827657"/>
              <a:gd name="connsiteY36" fmla="*/ 3018162 h 3018162"/>
              <a:gd name="connsiteX37" fmla="*/ 4393749 w 10827657"/>
              <a:gd name="connsiteY37" fmla="*/ 3018162 h 3018162"/>
              <a:gd name="connsiteX38" fmla="*/ 3715596 w 10827657"/>
              <a:gd name="connsiteY38" fmla="*/ 3018162 h 3018162"/>
              <a:gd name="connsiteX39" fmla="*/ 3253996 w 10827657"/>
              <a:gd name="connsiteY39" fmla="*/ 3018162 h 3018162"/>
              <a:gd name="connsiteX40" fmla="*/ 2684119 w 10827657"/>
              <a:gd name="connsiteY40" fmla="*/ 3018162 h 3018162"/>
              <a:gd name="connsiteX41" fmla="*/ 1897689 w 10827657"/>
              <a:gd name="connsiteY41" fmla="*/ 3018162 h 3018162"/>
              <a:gd name="connsiteX42" fmla="*/ 1436089 w 10827657"/>
              <a:gd name="connsiteY42" fmla="*/ 3018162 h 3018162"/>
              <a:gd name="connsiteX43" fmla="*/ 1082766 w 10827657"/>
              <a:gd name="connsiteY43" fmla="*/ 3018162 h 3018162"/>
              <a:gd name="connsiteX44" fmla="*/ 621166 w 10827657"/>
              <a:gd name="connsiteY44" fmla="*/ 3018162 h 3018162"/>
              <a:gd name="connsiteX45" fmla="*/ 0 w 10827657"/>
              <a:gd name="connsiteY45" fmla="*/ 3018162 h 3018162"/>
              <a:gd name="connsiteX46" fmla="*/ 0 w 10827657"/>
              <a:gd name="connsiteY46" fmla="*/ 2605680 h 3018162"/>
              <a:gd name="connsiteX47" fmla="*/ 0 w 10827657"/>
              <a:gd name="connsiteY47" fmla="*/ 2042290 h 3018162"/>
              <a:gd name="connsiteX48" fmla="*/ 0 w 10827657"/>
              <a:gd name="connsiteY48" fmla="*/ 1509081 h 3018162"/>
              <a:gd name="connsiteX49" fmla="*/ 0 w 10827657"/>
              <a:gd name="connsiteY49" fmla="*/ 1096599 h 3018162"/>
              <a:gd name="connsiteX50" fmla="*/ 0 w 10827657"/>
              <a:gd name="connsiteY50" fmla="*/ 593572 h 3018162"/>
              <a:gd name="connsiteX51" fmla="*/ 0 w 10827657"/>
              <a:gd name="connsiteY51" fmla="*/ 0 h 301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27657" h="3018162" fill="none" extrusionOk="0">
                <a:moveTo>
                  <a:pt x="0" y="0"/>
                </a:moveTo>
                <a:cubicBezTo>
                  <a:pt x="229852" y="-52187"/>
                  <a:pt x="319107" y="38552"/>
                  <a:pt x="461600" y="0"/>
                </a:cubicBezTo>
                <a:cubicBezTo>
                  <a:pt x="604093" y="-38552"/>
                  <a:pt x="788286" y="58031"/>
                  <a:pt x="1031477" y="0"/>
                </a:cubicBezTo>
                <a:cubicBezTo>
                  <a:pt x="1274668" y="-58031"/>
                  <a:pt x="1423344" y="43364"/>
                  <a:pt x="1601353" y="0"/>
                </a:cubicBezTo>
                <a:cubicBezTo>
                  <a:pt x="1779362" y="-43364"/>
                  <a:pt x="1958349" y="30092"/>
                  <a:pt x="2171230" y="0"/>
                </a:cubicBezTo>
                <a:cubicBezTo>
                  <a:pt x="2384111" y="-30092"/>
                  <a:pt x="2732615" y="70725"/>
                  <a:pt x="2957660" y="0"/>
                </a:cubicBezTo>
                <a:cubicBezTo>
                  <a:pt x="3182705" y="-70725"/>
                  <a:pt x="3563141" y="72532"/>
                  <a:pt x="3744090" y="0"/>
                </a:cubicBezTo>
                <a:cubicBezTo>
                  <a:pt x="3925039" y="-72532"/>
                  <a:pt x="4366933" y="9330"/>
                  <a:pt x="4530520" y="0"/>
                </a:cubicBezTo>
                <a:cubicBezTo>
                  <a:pt x="4694107" y="-9330"/>
                  <a:pt x="5001107" y="27269"/>
                  <a:pt x="5316949" y="0"/>
                </a:cubicBezTo>
                <a:cubicBezTo>
                  <a:pt x="5632791" y="-27269"/>
                  <a:pt x="5793451" y="34496"/>
                  <a:pt x="5995103" y="0"/>
                </a:cubicBezTo>
                <a:cubicBezTo>
                  <a:pt x="6196755" y="-34496"/>
                  <a:pt x="6183387" y="10101"/>
                  <a:pt x="6348426" y="0"/>
                </a:cubicBezTo>
                <a:cubicBezTo>
                  <a:pt x="6513465" y="-10101"/>
                  <a:pt x="6824273" y="7617"/>
                  <a:pt x="7134856" y="0"/>
                </a:cubicBezTo>
                <a:cubicBezTo>
                  <a:pt x="7445439" y="-7617"/>
                  <a:pt x="7413061" y="15557"/>
                  <a:pt x="7596456" y="0"/>
                </a:cubicBezTo>
                <a:cubicBezTo>
                  <a:pt x="7779851" y="-15557"/>
                  <a:pt x="8165623" y="41516"/>
                  <a:pt x="8382886" y="0"/>
                </a:cubicBezTo>
                <a:cubicBezTo>
                  <a:pt x="8600149" y="-41516"/>
                  <a:pt x="8797142" y="32804"/>
                  <a:pt x="9061039" y="0"/>
                </a:cubicBezTo>
                <a:cubicBezTo>
                  <a:pt x="9324936" y="-32804"/>
                  <a:pt x="9246707" y="36162"/>
                  <a:pt x="9414363" y="0"/>
                </a:cubicBezTo>
                <a:cubicBezTo>
                  <a:pt x="9582019" y="-36162"/>
                  <a:pt x="9665017" y="26052"/>
                  <a:pt x="9767686" y="0"/>
                </a:cubicBezTo>
                <a:cubicBezTo>
                  <a:pt x="9870355" y="-26052"/>
                  <a:pt x="9973613" y="29411"/>
                  <a:pt x="10121010" y="0"/>
                </a:cubicBezTo>
                <a:cubicBezTo>
                  <a:pt x="10268407" y="-29411"/>
                  <a:pt x="10567304" y="25177"/>
                  <a:pt x="10827657" y="0"/>
                </a:cubicBezTo>
                <a:cubicBezTo>
                  <a:pt x="10833673" y="157192"/>
                  <a:pt x="10780999" y="320057"/>
                  <a:pt x="10827657" y="412482"/>
                </a:cubicBezTo>
                <a:cubicBezTo>
                  <a:pt x="10874315" y="504907"/>
                  <a:pt x="10776828" y="714060"/>
                  <a:pt x="10827657" y="915509"/>
                </a:cubicBezTo>
                <a:cubicBezTo>
                  <a:pt x="10878486" y="1116958"/>
                  <a:pt x="10803718" y="1237678"/>
                  <a:pt x="10827657" y="1388355"/>
                </a:cubicBezTo>
                <a:cubicBezTo>
                  <a:pt x="10851596" y="1539032"/>
                  <a:pt x="10800376" y="1685794"/>
                  <a:pt x="10827657" y="1921563"/>
                </a:cubicBezTo>
                <a:cubicBezTo>
                  <a:pt x="10854938" y="2157332"/>
                  <a:pt x="10820802" y="2293427"/>
                  <a:pt x="10827657" y="2484953"/>
                </a:cubicBezTo>
                <a:cubicBezTo>
                  <a:pt x="10834512" y="2676479"/>
                  <a:pt x="10806326" y="2877626"/>
                  <a:pt x="10827657" y="3018162"/>
                </a:cubicBezTo>
                <a:cubicBezTo>
                  <a:pt x="10568583" y="3020676"/>
                  <a:pt x="10286881" y="2938124"/>
                  <a:pt x="10041227" y="3018162"/>
                </a:cubicBezTo>
                <a:cubicBezTo>
                  <a:pt x="9795573" y="3098200"/>
                  <a:pt x="9495306" y="2937266"/>
                  <a:pt x="9254797" y="3018162"/>
                </a:cubicBezTo>
                <a:cubicBezTo>
                  <a:pt x="9014288" y="3099058"/>
                  <a:pt x="9108345" y="2999896"/>
                  <a:pt x="9009750" y="3018162"/>
                </a:cubicBezTo>
                <a:cubicBezTo>
                  <a:pt x="8911155" y="3036428"/>
                  <a:pt x="8627116" y="3017544"/>
                  <a:pt x="8439874" y="3018162"/>
                </a:cubicBezTo>
                <a:cubicBezTo>
                  <a:pt x="8252632" y="3018780"/>
                  <a:pt x="8005714" y="2987533"/>
                  <a:pt x="7869997" y="3018162"/>
                </a:cubicBezTo>
                <a:cubicBezTo>
                  <a:pt x="7734280" y="3048791"/>
                  <a:pt x="7587378" y="3017349"/>
                  <a:pt x="7516673" y="3018162"/>
                </a:cubicBezTo>
                <a:cubicBezTo>
                  <a:pt x="7445968" y="3018975"/>
                  <a:pt x="7330106" y="2990064"/>
                  <a:pt x="7271626" y="3018162"/>
                </a:cubicBezTo>
                <a:cubicBezTo>
                  <a:pt x="7213146" y="3046260"/>
                  <a:pt x="7142021" y="3002738"/>
                  <a:pt x="7026580" y="3018162"/>
                </a:cubicBezTo>
                <a:cubicBezTo>
                  <a:pt x="6911139" y="3033586"/>
                  <a:pt x="6866030" y="3005407"/>
                  <a:pt x="6781533" y="3018162"/>
                </a:cubicBezTo>
                <a:cubicBezTo>
                  <a:pt x="6697036" y="3030917"/>
                  <a:pt x="6391555" y="2978386"/>
                  <a:pt x="6211656" y="3018162"/>
                </a:cubicBezTo>
                <a:cubicBezTo>
                  <a:pt x="6031757" y="3057938"/>
                  <a:pt x="6081713" y="3006068"/>
                  <a:pt x="5966609" y="3018162"/>
                </a:cubicBezTo>
                <a:cubicBezTo>
                  <a:pt x="5851505" y="3030256"/>
                  <a:pt x="5405237" y="2968821"/>
                  <a:pt x="5180179" y="3018162"/>
                </a:cubicBezTo>
                <a:cubicBezTo>
                  <a:pt x="4955121" y="3067503"/>
                  <a:pt x="4624324" y="2953780"/>
                  <a:pt x="4393749" y="3018162"/>
                </a:cubicBezTo>
                <a:cubicBezTo>
                  <a:pt x="4163174" y="3082544"/>
                  <a:pt x="3881036" y="2964137"/>
                  <a:pt x="3715596" y="3018162"/>
                </a:cubicBezTo>
                <a:cubicBezTo>
                  <a:pt x="3550156" y="3072187"/>
                  <a:pt x="3458726" y="2981045"/>
                  <a:pt x="3253996" y="3018162"/>
                </a:cubicBezTo>
                <a:cubicBezTo>
                  <a:pt x="3049266" y="3055279"/>
                  <a:pt x="2894715" y="2959339"/>
                  <a:pt x="2684119" y="3018162"/>
                </a:cubicBezTo>
                <a:cubicBezTo>
                  <a:pt x="2473523" y="3076985"/>
                  <a:pt x="2157198" y="2993348"/>
                  <a:pt x="1897689" y="3018162"/>
                </a:cubicBezTo>
                <a:cubicBezTo>
                  <a:pt x="1638180" y="3042976"/>
                  <a:pt x="1563026" y="2981226"/>
                  <a:pt x="1436089" y="3018162"/>
                </a:cubicBezTo>
                <a:cubicBezTo>
                  <a:pt x="1309152" y="3055098"/>
                  <a:pt x="1214738" y="3009631"/>
                  <a:pt x="1082766" y="3018162"/>
                </a:cubicBezTo>
                <a:cubicBezTo>
                  <a:pt x="950794" y="3026693"/>
                  <a:pt x="807335" y="3009540"/>
                  <a:pt x="621166" y="3018162"/>
                </a:cubicBezTo>
                <a:cubicBezTo>
                  <a:pt x="434997" y="3026784"/>
                  <a:pt x="183291" y="2977815"/>
                  <a:pt x="0" y="3018162"/>
                </a:cubicBezTo>
                <a:cubicBezTo>
                  <a:pt x="-20317" y="2896908"/>
                  <a:pt x="17829" y="2719544"/>
                  <a:pt x="0" y="2605680"/>
                </a:cubicBezTo>
                <a:cubicBezTo>
                  <a:pt x="-17829" y="2491816"/>
                  <a:pt x="244" y="2223897"/>
                  <a:pt x="0" y="2042290"/>
                </a:cubicBezTo>
                <a:cubicBezTo>
                  <a:pt x="-244" y="1860683"/>
                  <a:pt x="8608" y="1756629"/>
                  <a:pt x="0" y="1509081"/>
                </a:cubicBezTo>
                <a:cubicBezTo>
                  <a:pt x="-8608" y="1261533"/>
                  <a:pt x="29867" y="1236057"/>
                  <a:pt x="0" y="1096599"/>
                </a:cubicBezTo>
                <a:cubicBezTo>
                  <a:pt x="-29867" y="957141"/>
                  <a:pt x="21723" y="788473"/>
                  <a:pt x="0" y="593572"/>
                </a:cubicBezTo>
                <a:cubicBezTo>
                  <a:pt x="-21723" y="398671"/>
                  <a:pt x="29345" y="215095"/>
                  <a:pt x="0" y="0"/>
                </a:cubicBezTo>
                <a:close/>
              </a:path>
              <a:path w="10827657" h="3018162" stroke="0" extrusionOk="0">
                <a:moveTo>
                  <a:pt x="0" y="0"/>
                </a:moveTo>
                <a:cubicBezTo>
                  <a:pt x="113047" y="-37187"/>
                  <a:pt x="237735" y="41200"/>
                  <a:pt x="353324" y="0"/>
                </a:cubicBezTo>
                <a:cubicBezTo>
                  <a:pt x="468913" y="-41200"/>
                  <a:pt x="918801" y="20982"/>
                  <a:pt x="1139753" y="0"/>
                </a:cubicBezTo>
                <a:cubicBezTo>
                  <a:pt x="1360705" y="-20982"/>
                  <a:pt x="1382527" y="22052"/>
                  <a:pt x="1601353" y="0"/>
                </a:cubicBezTo>
                <a:cubicBezTo>
                  <a:pt x="1820179" y="-22052"/>
                  <a:pt x="1836457" y="34043"/>
                  <a:pt x="1954677" y="0"/>
                </a:cubicBezTo>
                <a:cubicBezTo>
                  <a:pt x="2072897" y="-34043"/>
                  <a:pt x="2286619" y="42586"/>
                  <a:pt x="2524554" y="0"/>
                </a:cubicBezTo>
                <a:cubicBezTo>
                  <a:pt x="2762489" y="-42586"/>
                  <a:pt x="2669360" y="21638"/>
                  <a:pt x="2769601" y="0"/>
                </a:cubicBezTo>
                <a:cubicBezTo>
                  <a:pt x="2869842" y="-21638"/>
                  <a:pt x="3208667" y="16274"/>
                  <a:pt x="3339477" y="0"/>
                </a:cubicBezTo>
                <a:cubicBezTo>
                  <a:pt x="3470287" y="-16274"/>
                  <a:pt x="3485013" y="6357"/>
                  <a:pt x="3584524" y="0"/>
                </a:cubicBezTo>
                <a:cubicBezTo>
                  <a:pt x="3684035" y="-6357"/>
                  <a:pt x="3902745" y="38578"/>
                  <a:pt x="4154401" y="0"/>
                </a:cubicBezTo>
                <a:cubicBezTo>
                  <a:pt x="4406057" y="-38578"/>
                  <a:pt x="4390135" y="24185"/>
                  <a:pt x="4507725" y="0"/>
                </a:cubicBezTo>
                <a:cubicBezTo>
                  <a:pt x="4625315" y="-24185"/>
                  <a:pt x="4835378" y="12656"/>
                  <a:pt x="4969325" y="0"/>
                </a:cubicBezTo>
                <a:cubicBezTo>
                  <a:pt x="5103272" y="-12656"/>
                  <a:pt x="5420346" y="61876"/>
                  <a:pt x="5647478" y="0"/>
                </a:cubicBezTo>
                <a:cubicBezTo>
                  <a:pt x="5874610" y="-61876"/>
                  <a:pt x="5915111" y="34273"/>
                  <a:pt x="6000801" y="0"/>
                </a:cubicBezTo>
                <a:cubicBezTo>
                  <a:pt x="6086491" y="-34273"/>
                  <a:pt x="6179083" y="24963"/>
                  <a:pt x="6354125" y="0"/>
                </a:cubicBezTo>
                <a:cubicBezTo>
                  <a:pt x="6529167" y="-24963"/>
                  <a:pt x="6649281" y="33034"/>
                  <a:pt x="6924002" y="0"/>
                </a:cubicBezTo>
                <a:cubicBezTo>
                  <a:pt x="7198723" y="-33034"/>
                  <a:pt x="7335702" y="47745"/>
                  <a:pt x="7493878" y="0"/>
                </a:cubicBezTo>
                <a:cubicBezTo>
                  <a:pt x="7652054" y="-47745"/>
                  <a:pt x="7641369" y="19147"/>
                  <a:pt x="7738925" y="0"/>
                </a:cubicBezTo>
                <a:cubicBezTo>
                  <a:pt x="7836481" y="-19147"/>
                  <a:pt x="8073620" y="1857"/>
                  <a:pt x="8200525" y="0"/>
                </a:cubicBezTo>
                <a:cubicBezTo>
                  <a:pt x="8327430" y="-1857"/>
                  <a:pt x="8374373" y="10702"/>
                  <a:pt x="8445572" y="0"/>
                </a:cubicBezTo>
                <a:cubicBezTo>
                  <a:pt x="8516771" y="-10702"/>
                  <a:pt x="8604406" y="9762"/>
                  <a:pt x="8690619" y="0"/>
                </a:cubicBezTo>
                <a:cubicBezTo>
                  <a:pt x="8776832" y="-9762"/>
                  <a:pt x="8955394" y="36703"/>
                  <a:pt x="9043943" y="0"/>
                </a:cubicBezTo>
                <a:cubicBezTo>
                  <a:pt x="9132492" y="-36703"/>
                  <a:pt x="9472661" y="34701"/>
                  <a:pt x="9830373" y="0"/>
                </a:cubicBezTo>
                <a:cubicBezTo>
                  <a:pt x="10188085" y="-34701"/>
                  <a:pt x="10091637" y="22254"/>
                  <a:pt x="10183696" y="0"/>
                </a:cubicBezTo>
                <a:cubicBezTo>
                  <a:pt x="10275755" y="-22254"/>
                  <a:pt x="10549470" y="48068"/>
                  <a:pt x="10827657" y="0"/>
                </a:cubicBezTo>
                <a:cubicBezTo>
                  <a:pt x="10833912" y="181201"/>
                  <a:pt x="10818652" y="208246"/>
                  <a:pt x="10827657" y="412482"/>
                </a:cubicBezTo>
                <a:cubicBezTo>
                  <a:pt x="10836662" y="616718"/>
                  <a:pt x="10771749" y="756926"/>
                  <a:pt x="10827657" y="885328"/>
                </a:cubicBezTo>
                <a:cubicBezTo>
                  <a:pt x="10883565" y="1013730"/>
                  <a:pt x="10797707" y="1218195"/>
                  <a:pt x="10827657" y="1358173"/>
                </a:cubicBezTo>
                <a:cubicBezTo>
                  <a:pt x="10857607" y="1498151"/>
                  <a:pt x="10792260" y="1612196"/>
                  <a:pt x="10827657" y="1800837"/>
                </a:cubicBezTo>
                <a:cubicBezTo>
                  <a:pt x="10863054" y="1989478"/>
                  <a:pt x="10818414" y="2251290"/>
                  <a:pt x="10827657" y="2364227"/>
                </a:cubicBezTo>
                <a:cubicBezTo>
                  <a:pt x="10836900" y="2477164"/>
                  <a:pt x="10826794" y="2757523"/>
                  <a:pt x="10827657" y="3018162"/>
                </a:cubicBezTo>
                <a:cubicBezTo>
                  <a:pt x="10544985" y="3032721"/>
                  <a:pt x="10305174" y="2925179"/>
                  <a:pt x="10041227" y="3018162"/>
                </a:cubicBezTo>
                <a:cubicBezTo>
                  <a:pt x="9777280" y="3111145"/>
                  <a:pt x="9501075" y="3008431"/>
                  <a:pt x="9254797" y="3018162"/>
                </a:cubicBezTo>
                <a:cubicBezTo>
                  <a:pt x="9008519" y="3027893"/>
                  <a:pt x="8942553" y="2978435"/>
                  <a:pt x="8684921" y="3018162"/>
                </a:cubicBezTo>
                <a:cubicBezTo>
                  <a:pt x="8427289" y="3057889"/>
                  <a:pt x="8299172" y="2960310"/>
                  <a:pt x="8115044" y="3018162"/>
                </a:cubicBezTo>
                <a:cubicBezTo>
                  <a:pt x="7930916" y="3076014"/>
                  <a:pt x="7877060" y="3017067"/>
                  <a:pt x="7761720" y="3018162"/>
                </a:cubicBezTo>
                <a:cubicBezTo>
                  <a:pt x="7646380" y="3019257"/>
                  <a:pt x="7430602" y="2975816"/>
                  <a:pt x="7300120" y="3018162"/>
                </a:cubicBezTo>
                <a:cubicBezTo>
                  <a:pt x="7169638" y="3060508"/>
                  <a:pt x="7005365" y="3000793"/>
                  <a:pt x="6838520" y="3018162"/>
                </a:cubicBezTo>
                <a:cubicBezTo>
                  <a:pt x="6671675" y="3035531"/>
                  <a:pt x="6391871" y="2983500"/>
                  <a:pt x="6268644" y="3018162"/>
                </a:cubicBezTo>
                <a:cubicBezTo>
                  <a:pt x="6145417" y="3052824"/>
                  <a:pt x="6018630" y="2989977"/>
                  <a:pt x="5807043" y="3018162"/>
                </a:cubicBezTo>
                <a:cubicBezTo>
                  <a:pt x="5595456" y="3046347"/>
                  <a:pt x="5653637" y="3017868"/>
                  <a:pt x="5561996" y="3018162"/>
                </a:cubicBezTo>
                <a:cubicBezTo>
                  <a:pt x="5470355" y="3018456"/>
                  <a:pt x="5199703" y="2943457"/>
                  <a:pt x="4883843" y="3018162"/>
                </a:cubicBezTo>
                <a:cubicBezTo>
                  <a:pt x="4567983" y="3092867"/>
                  <a:pt x="4397782" y="2946990"/>
                  <a:pt x="4205690" y="3018162"/>
                </a:cubicBezTo>
                <a:cubicBezTo>
                  <a:pt x="4013598" y="3089334"/>
                  <a:pt x="3841336" y="3013147"/>
                  <a:pt x="3744090" y="3018162"/>
                </a:cubicBezTo>
                <a:cubicBezTo>
                  <a:pt x="3646844" y="3023177"/>
                  <a:pt x="3501030" y="2997220"/>
                  <a:pt x="3390766" y="3018162"/>
                </a:cubicBezTo>
                <a:cubicBezTo>
                  <a:pt x="3280502" y="3039104"/>
                  <a:pt x="2979993" y="3013191"/>
                  <a:pt x="2712613" y="3018162"/>
                </a:cubicBezTo>
                <a:cubicBezTo>
                  <a:pt x="2445233" y="3023133"/>
                  <a:pt x="2551052" y="3017539"/>
                  <a:pt x="2467566" y="3018162"/>
                </a:cubicBezTo>
                <a:cubicBezTo>
                  <a:pt x="2384080" y="3018785"/>
                  <a:pt x="2239287" y="3006649"/>
                  <a:pt x="2114242" y="3018162"/>
                </a:cubicBezTo>
                <a:cubicBezTo>
                  <a:pt x="1989197" y="3029675"/>
                  <a:pt x="1560079" y="2929228"/>
                  <a:pt x="1327813" y="3018162"/>
                </a:cubicBezTo>
                <a:cubicBezTo>
                  <a:pt x="1095547" y="3107096"/>
                  <a:pt x="873632" y="2984013"/>
                  <a:pt x="757936" y="3018162"/>
                </a:cubicBezTo>
                <a:cubicBezTo>
                  <a:pt x="642240" y="3052311"/>
                  <a:pt x="311803" y="2933014"/>
                  <a:pt x="0" y="3018162"/>
                </a:cubicBezTo>
                <a:cubicBezTo>
                  <a:pt x="-32468" y="2912657"/>
                  <a:pt x="53261" y="2733754"/>
                  <a:pt x="0" y="2515135"/>
                </a:cubicBezTo>
                <a:cubicBezTo>
                  <a:pt x="-53261" y="2296516"/>
                  <a:pt x="38002" y="2143739"/>
                  <a:pt x="0" y="1981926"/>
                </a:cubicBezTo>
                <a:cubicBezTo>
                  <a:pt x="-38002" y="1820113"/>
                  <a:pt x="27327" y="1606805"/>
                  <a:pt x="0" y="1418536"/>
                </a:cubicBezTo>
                <a:cubicBezTo>
                  <a:pt x="-27327" y="1230267"/>
                  <a:pt x="18270" y="1048993"/>
                  <a:pt x="0" y="915509"/>
                </a:cubicBezTo>
                <a:cubicBezTo>
                  <a:pt x="-18270" y="782025"/>
                  <a:pt x="1942" y="632096"/>
                  <a:pt x="0" y="442664"/>
                </a:cubicBezTo>
                <a:cubicBezTo>
                  <a:pt x="-1942" y="253233"/>
                  <a:pt x="38560" y="126227"/>
                  <a:pt x="0" y="0"/>
                </a:cubicBezTo>
                <a:close/>
              </a:path>
            </a:pathLst>
          </a:custGeom>
          <a:ln>
            <a:extLst>
              <a:ext uri="{C807C97D-BFC1-408E-A445-0C87EB9F89A2}">
                <ask:lineSketchStyleProps xmlns:ask="http://schemas.microsoft.com/office/drawing/2018/sketchyshapes" sd="376234861">
                  <a:prstGeom prst="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defPPr marR="0" lvl="0" algn="l" rtl="0">
              <a:lnSpc>
                <a:spcPct val="100000"/>
              </a:lnSpc>
              <a:spcBef>
                <a:spcPts val="0"/>
              </a:spcBef>
              <a:spcAft>
                <a:spcPts val="0"/>
              </a:spcAft>
            </a:defPPr>
            <a:lvl1pPr marL="0">
              <a:lnSpc>
                <a:spcPct val="200000"/>
              </a:lnSpc>
              <a:spcAft>
                <a:spcPts val="800"/>
              </a:spcAft>
              <a:defRPr sz="240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dirty="0"/>
              <a:t>Pour additionner deux fractions qui n’ont pas le même dénominateur, d’abord nous trouvons des fractions équivalentes avec le même dénominateur, puis nous additionnons les numérateurs en gardant le même dénominateur. </a:t>
            </a:r>
          </a:p>
        </p:txBody>
      </p:sp>
    </p:spTree>
    <p:custDataLst>
      <p:tags r:id="rId1"/>
    </p:custDataLst>
    <p:extLst>
      <p:ext uri="{BB962C8B-B14F-4D97-AF65-F5344CB8AC3E}">
        <p14:creationId xmlns:p14="http://schemas.microsoft.com/office/powerpoint/2010/main" val="19718675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4" name="Picture 3">
            <a:extLst>
              <a:ext uri="{FF2B5EF4-FFF2-40B4-BE49-F238E27FC236}">
                <a16:creationId xmlns:a16="http://schemas.microsoft.com/office/drawing/2014/main" id="{224B8CCC-491F-554E-AAFB-4EE95B1B8E6D}"/>
              </a:ext>
            </a:extLst>
          </p:cNvPr>
          <p:cNvPicPr>
            <a:picLocks noChangeAspect="1"/>
          </p:cNvPicPr>
          <p:nvPr/>
        </p:nvPicPr>
        <p:blipFill>
          <a:blip r:embed="rId4"/>
          <a:srcRect/>
          <a:stretch/>
        </p:blipFill>
        <p:spPr>
          <a:xfrm flipH="1">
            <a:off x="6868299" y="2543562"/>
            <a:ext cx="2151875" cy="2151875"/>
          </a:xfrm>
          <a:prstGeom prst="rect">
            <a:avLst/>
          </a:prstGeom>
        </p:spPr>
      </p:pic>
      <p:pic>
        <p:nvPicPr>
          <p:cNvPr id="5" name="Picture 4" descr="A picture containing icon&#10;&#10;Description automatically generated">
            <a:extLst>
              <a:ext uri="{FF2B5EF4-FFF2-40B4-BE49-F238E27FC236}">
                <a16:creationId xmlns:a16="http://schemas.microsoft.com/office/drawing/2014/main" id="{64DB7B68-8A94-CFBF-5750-F8C2831EDDC6}"/>
              </a:ext>
            </a:extLst>
          </p:cNvPr>
          <p:cNvPicPr>
            <a:picLocks noChangeAspect="1"/>
          </p:cNvPicPr>
          <p:nvPr/>
        </p:nvPicPr>
        <p:blipFill>
          <a:blip r:embed="rId5"/>
          <a:stretch>
            <a:fillRect/>
          </a:stretch>
        </p:blipFill>
        <p:spPr>
          <a:xfrm flipH="1">
            <a:off x="3214006" y="2543562"/>
            <a:ext cx="2151875" cy="2151875"/>
          </a:xfrm>
          <a:prstGeom prst="rect">
            <a:avLst/>
          </a:prstGeom>
        </p:spPr>
      </p:pic>
      <p:grpSp>
        <p:nvGrpSpPr>
          <p:cNvPr id="6" name="Group 5">
            <a:extLst>
              <a:ext uri="{FF2B5EF4-FFF2-40B4-BE49-F238E27FC236}">
                <a16:creationId xmlns:a16="http://schemas.microsoft.com/office/drawing/2014/main" id="{754E594D-E7C5-4BEE-FEDA-3451A82787C6}"/>
              </a:ext>
            </a:extLst>
          </p:cNvPr>
          <p:cNvGrpSpPr/>
          <p:nvPr/>
        </p:nvGrpSpPr>
        <p:grpSpPr>
          <a:xfrm>
            <a:off x="2370642" y="3025474"/>
            <a:ext cx="518530" cy="1188052"/>
            <a:chOff x="3729941" y="5097647"/>
            <a:chExt cx="518530" cy="1188052"/>
          </a:xfrm>
        </p:grpSpPr>
        <p:sp>
          <p:nvSpPr>
            <p:cNvPr id="7" name="TextBox 6">
              <a:extLst>
                <a:ext uri="{FF2B5EF4-FFF2-40B4-BE49-F238E27FC236}">
                  <a16:creationId xmlns:a16="http://schemas.microsoft.com/office/drawing/2014/main" id="{81F2F43C-8E9B-42A1-3B74-45085C4C427C}"/>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1</a:t>
              </a:r>
              <a:endParaRPr lang="en-US" sz="2400" dirty="0">
                <a:solidFill>
                  <a:schemeClr val="tx1">
                    <a:lumMod val="65000"/>
                    <a:lumOff val="35000"/>
                  </a:schemeClr>
                </a:solidFill>
                <a:latin typeface="+mj-lt"/>
              </a:endParaRPr>
            </a:p>
          </p:txBody>
        </p:sp>
        <p:sp>
          <p:nvSpPr>
            <p:cNvPr id="8" name="TextBox 7">
              <a:extLst>
                <a:ext uri="{FF2B5EF4-FFF2-40B4-BE49-F238E27FC236}">
                  <a16:creationId xmlns:a16="http://schemas.microsoft.com/office/drawing/2014/main" id="{DDD2D017-D4AC-7674-F341-5AA8FD4362B8}"/>
                </a:ext>
              </a:extLst>
            </p:cNvPr>
            <p:cNvSpPr txBox="1"/>
            <p:nvPr/>
          </p:nvSpPr>
          <p:spPr>
            <a:xfrm>
              <a:off x="3835942"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4</a:t>
              </a:r>
              <a:endParaRPr lang="en-US" sz="2400" dirty="0">
                <a:solidFill>
                  <a:schemeClr val="tx1">
                    <a:lumMod val="65000"/>
                    <a:lumOff val="35000"/>
                  </a:schemeClr>
                </a:solidFill>
                <a:latin typeface="+mj-lt"/>
              </a:endParaRPr>
            </a:p>
          </p:txBody>
        </p:sp>
        <p:cxnSp>
          <p:nvCxnSpPr>
            <p:cNvPr id="9" name="Straight Connector 8">
              <a:extLst>
                <a:ext uri="{FF2B5EF4-FFF2-40B4-BE49-F238E27FC236}">
                  <a16:creationId xmlns:a16="http://schemas.microsoft.com/office/drawing/2014/main" id="{D07019AE-AE05-6200-8DF5-C3F0D2289D7F}"/>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20242C6C-847A-CFFD-DC9F-0BCD40C06A68}"/>
              </a:ext>
            </a:extLst>
          </p:cNvPr>
          <p:cNvGrpSpPr/>
          <p:nvPr/>
        </p:nvGrpSpPr>
        <p:grpSpPr>
          <a:xfrm>
            <a:off x="9248091" y="3025474"/>
            <a:ext cx="518530" cy="1188052"/>
            <a:chOff x="4485591" y="5097647"/>
            <a:chExt cx="518530" cy="1188052"/>
          </a:xfrm>
        </p:grpSpPr>
        <p:sp>
          <p:nvSpPr>
            <p:cNvPr id="11" name="TextBox 10">
              <a:extLst>
                <a:ext uri="{FF2B5EF4-FFF2-40B4-BE49-F238E27FC236}">
                  <a16:creationId xmlns:a16="http://schemas.microsoft.com/office/drawing/2014/main" id="{A9366DC6-F34A-D790-CF1A-F25848A36664}"/>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2</a:t>
              </a:r>
              <a:endParaRPr lang="en-US" sz="2400" dirty="0">
                <a:solidFill>
                  <a:schemeClr val="tx1">
                    <a:lumMod val="65000"/>
                    <a:lumOff val="35000"/>
                  </a:schemeClr>
                </a:solidFill>
                <a:latin typeface="+mj-lt"/>
              </a:endParaRPr>
            </a:p>
          </p:txBody>
        </p:sp>
        <p:sp>
          <p:nvSpPr>
            <p:cNvPr id="12" name="TextBox 11">
              <a:extLst>
                <a:ext uri="{FF2B5EF4-FFF2-40B4-BE49-F238E27FC236}">
                  <a16:creationId xmlns:a16="http://schemas.microsoft.com/office/drawing/2014/main" id="{6CFC1786-4049-DAA0-E267-215874E7FB10}"/>
                </a:ext>
              </a:extLst>
            </p:cNvPr>
            <p:cNvSpPr txBox="1"/>
            <p:nvPr/>
          </p:nvSpPr>
          <p:spPr>
            <a:xfrm>
              <a:off x="4582508" y="5824034"/>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cxnSp>
          <p:nvCxnSpPr>
            <p:cNvPr id="13" name="Straight Connector 12">
              <a:extLst>
                <a:ext uri="{FF2B5EF4-FFF2-40B4-BE49-F238E27FC236}">
                  <a16:creationId xmlns:a16="http://schemas.microsoft.com/office/drawing/2014/main" id="{0ED9AD6E-20CA-F29A-9A8B-A65D862835EC}"/>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94F12C3B-BD06-1879-2B80-3F4F03565A68}"/>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765153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5" name="Picture 4">
            <a:extLst>
              <a:ext uri="{FF2B5EF4-FFF2-40B4-BE49-F238E27FC236}">
                <a16:creationId xmlns:a16="http://schemas.microsoft.com/office/drawing/2014/main" id="{432BA48E-20AF-07E6-EDD5-6016FC8AE837}"/>
              </a:ext>
            </a:extLst>
          </p:cNvPr>
          <p:cNvPicPr>
            <a:picLocks noChangeAspect="1"/>
          </p:cNvPicPr>
          <p:nvPr/>
        </p:nvPicPr>
        <p:blipFill>
          <a:blip r:embed="rId4"/>
          <a:srcRect/>
          <a:stretch/>
        </p:blipFill>
        <p:spPr>
          <a:xfrm flipH="1">
            <a:off x="6868299" y="2543562"/>
            <a:ext cx="2151875" cy="2151875"/>
          </a:xfrm>
          <a:prstGeom prst="rect">
            <a:avLst/>
          </a:prstGeom>
        </p:spPr>
      </p:pic>
      <p:pic>
        <p:nvPicPr>
          <p:cNvPr id="6" name="Picture 5">
            <a:extLst>
              <a:ext uri="{FF2B5EF4-FFF2-40B4-BE49-F238E27FC236}">
                <a16:creationId xmlns:a16="http://schemas.microsoft.com/office/drawing/2014/main" id="{39F038FC-1B04-C532-BADA-9800D9C552BA}"/>
              </a:ext>
            </a:extLst>
          </p:cNvPr>
          <p:cNvPicPr>
            <a:picLocks noChangeAspect="1"/>
          </p:cNvPicPr>
          <p:nvPr/>
        </p:nvPicPr>
        <p:blipFill>
          <a:blip r:embed="rId5"/>
          <a:srcRect/>
          <a:stretch/>
        </p:blipFill>
        <p:spPr>
          <a:xfrm flipH="1">
            <a:off x="3214006" y="2543562"/>
            <a:ext cx="2151875" cy="2151875"/>
          </a:xfrm>
          <a:prstGeom prst="rect">
            <a:avLst/>
          </a:prstGeom>
        </p:spPr>
      </p:pic>
      <p:grpSp>
        <p:nvGrpSpPr>
          <p:cNvPr id="7" name="Group 6">
            <a:extLst>
              <a:ext uri="{FF2B5EF4-FFF2-40B4-BE49-F238E27FC236}">
                <a16:creationId xmlns:a16="http://schemas.microsoft.com/office/drawing/2014/main" id="{6F8C3F87-E6E9-4FBA-2D93-D6A01A3475FC}"/>
              </a:ext>
            </a:extLst>
          </p:cNvPr>
          <p:cNvGrpSpPr/>
          <p:nvPr/>
        </p:nvGrpSpPr>
        <p:grpSpPr>
          <a:xfrm>
            <a:off x="2370642" y="3025474"/>
            <a:ext cx="623599" cy="1188052"/>
            <a:chOff x="3729941" y="5097647"/>
            <a:chExt cx="623599" cy="1188052"/>
          </a:xfrm>
        </p:grpSpPr>
        <p:sp>
          <p:nvSpPr>
            <p:cNvPr id="8" name="TextBox 7">
              <a:extLst>
                <a:ext uri="{FF2B5EF4-FFF2-40B4-BE49-F238E27FC236}">
                  <a16:creationId xmlns:a16="http://schemas.microsoft.com/office/drawing/2014/main" id="{5618A765-2474-1667-9389-7E70AF3571BF}"/>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62ACE828-6FFB-7BAD-E980-91EEB467D8AB}"/>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10" name="Straight Connector 9">
              <a:extLst>
                <a:ext uri="{FF2B5EF4-FFF2-40B4-BE49-F238E27FC236}">
                  <a16:creationId xmlns:a16="http://schemas.microsoft.com/office/drawing/2014/main" id="{3C228E6B-15C1-F6AA-A316-8F097CA4341A}"/>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B9B2734-1C24-6EFB-0761-99AE53B6199A}"/>
              </a:ext>
            </a:extLst>
          </p:cNvPr>
          <p:cNvGrpSpPr/>
          <p:nvPr/>
        </p:nvGrpSpPr>
        <p:grpSpPr>
          <a:xfrm>
            <a:off x="9248091" y="3025474"/>
            <a:ext cx="527910" cy="1188052"/>
            <a:chOff x="4485591" y="5097647"/>
            <a:chExt cx="527910" cy="1188052"/>
          </a:xfrm>
        </p:grpSpPr>
        <p:sp>
          <p:nvSpPr>
            <p:cNvPr id="12" name="TextBox 11">
              <a:extLst>
                <a:ext uri="{FF2B5EF4-FFF2-40B4-BE49-F238E27FC236}">
                  <a16:creationId xmlns:a16="http://schemas.microsoft.com/office/drawing/2014/main" id="{7133CA93-1DDF-EC61-A6E9-020918FB111E}"/>
                </a:ext>
              </a:extLst>
            </p:cNvPr>
            <p:cNvSpPr txBox="1"/>
            <p:nvPr/>
          </p:nvSpPr>
          <p:spPr>
            <a:xfrm>
              <a:off x="4582508" y="5097647"/>
              <a:ext cx="272829" cy="461665"/>
            </a:xfrm>
            <a:prstGeom prst="rect">
              <a:avLst/>
            </a:prstGeom>
          </p:spPr>
          <p:txBody>
            <a:bodyPr wrap="square" rtlCol="0">
              <a:spAutoFit/>
            </a:bodyPr>
            <a:lstStyle/>
            <a:p>
              <a:r>
                <a:rPr lang="en-GB" sz="2400" dirty="0">
                  <a:solidFill>
                    <a:schemeClr val="tx1">
                      <a:lumMod val="65000"/>
                      <a:lumOff val="35000"/>
                    </a:schemeClr>
                  </a:solidFill>
                  <a:latin typeface="+mj-lt"/>
                </a:rPr>
                <a:t>8</a:t>
              </a:r>
              <a:endParaRPr lang="en-US" sz="2400" dirty="0">
                <a:solidFill>
                  <a:schemeClr val="tx1">
                    <a:lumMod val="65000"/>
                    <a:lumOff val="35000"/>
                  </a:schemeClr>
                </a:solidFill>
                <a:latin typeface="+mj-lt"/>
              </a:endParaRPr>
            </a:p>
          </p:txBody>
        </p:sp>
        <p:sp>
          <p:nvSpPr>
            <p:cNvPr id="13" name="TextBox 12">
              <a:extLst>
                <a:ext uri="{FF2B5EF4-FFF2-40B4-BE49-F238E27FC236}">
                  <a16:creationId xmlns:a16="http://schemas.microsoft.com/office/drawing/2014/main" id="{D3E0CC2D-B674-8B84-C0AB-D9D3AA1F5EE6}"/>
                </a:ext>
              </a:extLst>
            </p:cNvPr>
            <p:cNvSpPr txBox="1"/>
            <p:nvPr/>
          </p:nvSpPr>
          <p:spPr>
            <a:xfrm>
              <a:off x="4494971"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14" name="Straight Connector 13">
              <a:extLst>
                <a:ext uri="{FF2B5EF4-FFF2-40B4-BE49-F238E27FC236}">
                  <a16:creationId xmlns:a16="http://schemas.microsoft.com/office/drawing/2014/main" id="{1B4D2142-9778-A60A-A84D-CA217016355C}"/>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B424BFA0-E403-ABF9-3673-E873724A876C}"/>
              </a:ext>
            </a:extLst>
          </p:cNvPr>
          <p:cNvSpPr txBox="1"/>
          <p:nvPr/>
        </p:nvSpPr>
        <p:spPr>
          <a:xfrm>
            <a:off x="5961603"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886271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AD61D9-DA8F-4063-86D4-70243838B797}"/>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65000"/>
                    <a:lumOff val="35000"/>
                  </a:schemeClr>
                </a:solidFill>
                <a:effectLst/>
                <a:latin typeface="+mj-lt"/>
              </a:rPr>
              <a:t> </a:t>
            </a:r>
            <a:r>
              <a:rPr lang="fr-FR" b="0" i="0" dirty="0">
                <a:solidFill>
                  <a:schemeClr val="tx1">
                    <a:lumMod val="65000"/>
                    <a:lumOff val="35000"/>
                  </a:schemeClr>
                </a:solidFill>
                <a:effectLst/>
                <a:latin typeface="+mj-lt"/>
              </a:rPr>
              <a:t>Activité socio-émotionnelle</a:t>
            </a:r>
            <a:endParaRPr lang="fr-FR" dirty="0">
              <a:solidFill>
                <a:schemeClr val="tx1">
                  <a:lumMod val="65000"/>
                  <a:lumOff val="35000"/>
                </a:schemeClr>
              </a:solidFill>
              <a:latin typeface="+mj-lt"/>
            </a:endParaRPr>
          </a:p>
        </p:txBody>
      </p:sp>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pic>
        <p:nvPicPr>
          <p:cNvPr id="3" name="Picture 2">
            <a:extLst>
              <a:ext uri="{FF2B5EF4-FFF2-40B4-BE49-F238E27FC236}">
                <a16:creationId xmlns:a16="http://schemas.microsoft.com/office/drawing/2014/main" id="{954BEDA0-B08B-436F-B5FF-DAC1945A57E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086703" y="2498038"/>
            <a:ext cx="2352041" cy="2261122"/>
          </a:xfrm>
          <a:prstGeom prst="rect">
            <a:avLst/>
          </a:prstGeom>
        </p:spPr>
      </p:pic>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r>
              <a:rPr lang="en-US" sz="2800" dirty="0">
                <a:solidFill>
                  <a:schemeClr val="tx1">
                    <a:lumMod val="65000"/>
                    <a:lumOff val="35000"/>
                  </a:schemeClr>
                </a:solidFill>
              </a:rPr>
              <a:t> </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fr-FR" sz="3200" dirty="0">
                <a:solidFill>
                  <a:schemeClr val="tx1">
                    <a:lumMod val="65000"/>
                    <a:lumOff val="35000"/>
                  </a:schemeClr>
                </a:solidFill>
                <a:latin typeface="+mn-lt"/>
              </a:rPr>
              <a:t>Vous rigolez avec un ami proche.</a:t>
            </a:r>
          </a:p>
        </p:txBody>
      </p:sp>
    </p:spTree>
    <p:custDataLst>
      <p:tags r:id="rId1"/>
    </p:custDataLst>
    <p:extLst>
      <p:ext uri="{BB962C8B-B14F-4D97-AF65-F5344CB8AC3E}">
        <p14:creationId xmlns:p14="http://schemas.microsoft.com/office/powerpoint/2010/main" val="4959021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6CBE21E-ECDF-7616-CF89-E6D265B56F9A}"/>
              </a:ext>
            </a:extLst>
          </p:cNvPr>
          <p:cNvGrpSpPr/>
          <p:nvPr/>
        </p:nvGrpSpPr>
        <p:grpSpPr>
          <a:xfrm>
            <a:off x="4525511" y="3025474"/>
            <a:ext cx="623599" cy="1188052"/>
            <a:chOff x="3729941" y="5097647"/>
            <a:chExt cx="623599" cy="1188052"/>
          </a:xfrm>
        </p:grpSpPr>
        <p:sp>
          <p:nvSpPr>
            <p:cNvPr id="28" name="TextBox 27">
              <a:extLst>
                <a:ext uri="{FF2B5EF4-FFF2-40B4-BE49-F238E27FC236}">
                  <a16:creationId xmlns:a16="http://schemas.microsoft.com/office/drawing/2014/main" id="{0FB18517-55E7-E884-2C2A-8E9A3D1C14B2}"/>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8</a:t>
              </a:r>
              <a:endParaRPr lang="en-US" sz="2400" dirty="0">
                <a:solidFill>
                  <a:schemeClr val="tx1">
                    <a:lumMod val="65000"/>
                    <a:lumOff val="35000"/>
                  </a:schemeClr>
                </a:solidFill>
                <a:latin typeface="+mj-lt"/>
              </a:endParaRPr>
            </a:p>
          </p:txBody>
        </p:sp>
        <p:sp>
          <p:nvSpPr>
            <p:cNvPr id="29" name="TextBox 28">
              <a:extLst>
                <a:ext uri="{FF2B5EF4-FFF2-40B4-BE49-F238E27FC236}">
                  <a16:creationId xmlns:a16="http://schemas.microsoft.com/office/drawing/2014/main" id="{B16140ED-DE91-29AA-4D33-595945698F01}"/>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30" name="Straight Connector 29">
              <a:extLst>
                <a:ext uri="{FF2B5EF4-FFF2-40B4-BE49-F238E27FC236}">
                  <a16:creationId xmlns:a16="http://schemas.microsoft.com/office/drawing/2014/main" id="{0F262559-7A05-744A-DDBC-01050F1DE129}"/>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E751A927-0127-FAB0-6B62-5EA43F771514}"/>
              </a:ext>
            </a:extLst>
          </p:cNvPr>
          <p:cNvGrpSpPr/>
          <p:nvPr/>
        </p:nvGrpSpPr>
        <p:grpSpPr>
          <a:xfrm>
            <a:off x="999637" y="3025474"/>
            <a:ext cx="623599" cy="1188052"/>
            <a:chOff x="3729941" y="5097647"/>
            <a:chExt cx="623599" cy="1188052"/>
          </a:xfrm>
        </p:grpSpPr>
        <p:sp>
          <p:nvSpPr>
            <p:cNvPr id="23" name="TextBox 22">
              <a:extLst>
                <a:ext uri="{FF2B5EF4-FFF2-40B4-BE49-F238E27FC236}">
                  <a16:creationId xmlns:a16="http://schemas.microsoft.com/office/drawing/2014/main" id="{05E1E949-9BD9-EDA9-826A-571E09755A0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24" name="TextBox 23">
              <a:extLst>
                <a:ext uri="{FF2B5EF4-FFF2-40B4-BE49-F238E27FC236}">
                  <a16:creationId xmlns:a16="http://schemas.microsoft.com/office/drawing/2014/main" id="{CC62E15F-9594-E8E7-A6F9-53A2E47A6459}"/>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25" name="Straight Connector 24">
              <a:extLst>
                <a:ext uri="{FF2B5EF4-FFF2-40B4-BE49-F238E27FC236}">
                  <a16:creationId xmlns:a16="http://schemas.microsoft.com/office/drawing/2014/main" id="{D42E7885-F502-7E63-4BEE-A8F908220FB5}"/>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pic>
        <p:nvPicPr>
          <p:cNvPr id="5" name="Picture 4">
            <a:extLst>
              <a:ext uri="{FF2B5EF4-FFF2-40B4-BE49-F238E27FC236}">
                <a16:creationId xmlns:a16="http://schemas.microsoft.com/office/drawing/2014/main" id="{35B99019-9E45-DB14-AEB8-7C39E6D5EB3D}"/>
              </a:ext>
            </a:extLst>
          </p:cNvPr>
          <p:cNvPicPr>
            <a:picLocks noChangeAspect="1"/>
          </p:cNvPicPr>
          <p:nvPr/>
        </p:nvPicPr>
        <p:blipFill>
          <a:blip r:embed="rId4"/>
          <a:srcRect/>
          <a:stretch/>
        </p:blipFill>
        <p:spPr>
          <a:xfrm>
            <a:off x="5268099" y="2543562"/>
            <a:ext cx="2151875" cy="2151875"/>
          </a:xfrm>
          <a:prstGeom prst="rect">
            <a:avLst/>
          </a:prstGeom>
        </p:spPr>
      </p:pic>
      <p:pic>
        <p:nvPicPr>
          <p:cNvPr id="6" name="Picture 5">
            <a:extLst>
              <a:ext uri="{FF2B5EF4-FFF2-40B4-BE49-F238E27FC236}">
                <a16:creationId xmlns:a16="http://schemas.microsoft.com/office/drawing/2014/main" id="{53ED68B3-BB8C-C7AA-D480-368252E6D561}"/>
              </a:ext>
            </a:extLst>
          </p:cNvPr>
          <p:cNvPicPr>
            <a:picLocks noChangeAspect="1"/>
          </p:cNvPicPr>
          <p:nvPr/>
        </p:nvPicPr>
        <p:blipFill>
          <a:blip r:embed="rId5"/>
          <a:srcRect/>
          <a:stretch/>
        </p:blipFill>
        <p:spPr>
          <a:xfrm>
            <a:off x="1855106" y="2543562"/>
            <a:ext cx="2151875" cy="2151875"/>
          </a:xfrm>
          <a:prstGeom prst="rect">
            <a:avLst/>
          </a:prstGeom>
        </p:spPr>
      </p:pic>
      <p:sp>
        <p:nvSpPr>
          <p:cNvPr id="15" name="TextBox 14">
            <a:extLst>
              <a:ext uri="{FF2B5EF4-FFF2-40B4-BE49-F238E27FC236}">
                <a16:creationId xmlns:a16="http://schemas.microsoft.com/office/drawing/2014/main" id="{9C505283-5A74-B8F2-0656-277543228204}"/>
              </a:ext>
            </a:extLst>
          </p:cNvPr>
          <p:cNvSpPr txBox="1"/>
          <p:nvPr/>
        </p:nvSpPr>
        <p:spPr>
          <a:xfrm>
            <a:off x="4006981" y="3265557"/>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16" name="Group 15">
            <a:extLst>
              <a:ext uri="{FF2B5EF4-FFF2-40B4-BE49-F238E27FC236}">
                <a16:creationId xmlns:a16="http://schemas.microsoft.com/office/drawing/2014/main" id="{8E495AC8-CAB7-043E-DF14-D770A4AAF65A}"/>
              </a:ext>
            </a:extLst>
          </p:cNvPr>
          <p:cNvGrpSpPr/>
          <p:nvPr/>
        </p:nvGrpSpPr>
        <p:grpSpPr>
          <a:xfrm>
            <a:off x="8143093" y="3025474"/>
            <a:ext cx="571249" cy="1188052"/>
            <a:chOff x="4485591" y="5097647"/>
            <a:chExt cx="571249" cy="1188052"/>
          </a:xfrm>
        </p:grpSpPr>
        <p:sp>
          <p:nvSpPr>
            <p:cNvPr id="17" name="TextBox 16">
              <a:extLst>
                <a:ext uri="{FF2B5EF4-FFF2-40B4-BE49-F238E27FC236}">
                  <a16:creationId xmlns:a16="http://schemas.microsoft.com/office/drawing/2014/main" id="{F4D66F72-C8AE-4A28-6241-094C647C0DE0}"/>
                </a:ext>
              </a:extLst>
            </p:cNvPr>
            <p:cNvSpPr txBox="1"/>
            <p:nvPr/>
          </p:nvSpPr>
          <p:spPr>
            <a:xfrm>
              <a:off x="4520148" y="5097647"/>
              <a:ext cx="536692" cy="461665"/>
            </a:xfrm>
            <a:prstGeom prst="rect">
              <a:avLst/>
            </a:prstGeom>
          </p:spPr>
          <p:txBody>
            <a:bodyPr wrap="square" rtlCol="0">
              <a:spAutoFit/>
            </a:bodyPr>
            <a:lstStyle/>
            <a:p>
              <a:r>
                <a:rPr lang="en-GB" sz="2400" dirty="0">
                  <a:solidFill>
                    <a:schemeClr val="tx1">
                      <a:lumMod val="65000"/>
                      <a:lumOff val="35000"/>
                    </a:schemeClr>
                  </a:solidFill>
                  <a:latin typeface="+mj-lt"/>
                </a:rPr>
                <a:t>11</a:t>
              </a:r>
              <a:endParaRPr lang="en-US" sz="2400" dirty="0">
                <a:solidFill>
                  <a:schemeClr val="tx1">
                    <a:lumMod val="65000"/>
                    <a:lumOff val="35000"/>
                  </a:schemeClr>
                </a:solidFill>
                <a:latin typeface="+mj-lt"/>
              </a:endParaRPr>
            </a:p>
          </p:txBody>
        </p:sp>
        <p:sp>
          <p:nvSpPr>
            <p:cNvPr id="18" name="TextBox 17">
              <a:extLst>
                <a:ext uri="{FF2B5EF4-FFF2-40B4-BE49-F238E27FC236}">
                  <a16:creationId xmlns:a16="http://schemas.microsoft.com/office/drawing/2014/main" id="{E8104F2B-25CF-2B57-A2B7-0A4C6DCE3F77}"/>
                </a:ext>
              </a:extLst>
            </p:cNvPr>
            <p:cNvSpPr txBox="1"/>
            <p:nvPr/>
          </p:nvSpPr>
          <p:spPr>
            <a:xfrm>
              <a:off x="4505060"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19" name="Straight Connector 18">
              <a:extLst>
                <a:ext uri="{FF2B5EF4-FFF2-40B4-BE49-F238E27FC236}">
                  <a16:creationId xmlns:a16="http://schemas.microsoft.com/office/drawing/2014/main" id="{2F53435B-84D0-2199-1425-62974F19667A}"/>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C0A8DCA1-EE41-19FF-B325-103B3668089D}"/>
              </a:ext>
            </a:extLst>
          </p:cNvPr>
          <p:cNvSpPr txBox="1"/>
          <p:nvPr/>
        </p:nvSpPr>
        <p:spPr>
          <a:xfrm>
            <a:off x="7512180" y="3265557"/>
            <a:ext cx="425017"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21" name="Picture 20">
            <a:extLst>
              <a:ext uri="{FF2B5EF4-FFF2-40B4-BE49-F238E27FC236}">
                <a16:creationId xmlns:a16="http://schemas.microsoft.com/office/drawing/2014/main" id="{31280347-B669-0EE0-A68E-7159DB4F9A74}"/>
              </a:ext>
            </a:extLst>
          </p:cNvPr>
          <p:cNvPicPr>
            <a:picLocks noChangeAspect="1"/>
          </p:cNvPicPr>
          <p:nvPr/>
        </p:nvPicPr>
        <p:blipFill>
          <a:blip r:embed="rId6"/>
          <a:srcRect/>
          <a:stretch/>
        </p:blipFill>
        <p:spPr>
          <a:xfrm flipH="1">
            <a:off x="8921545" y="2545526"/>
            <a:ext cx="2144911" cy="2144911"/>
          </a:xfrm>
          <a:prstGeom prst="rect">
            <a:avLst/>
          </a:prstGeom>
        </p:spPr>
      </p:pic>
    </p:spTree>
    <p:custDataLst>
      <p:tags r:id="rId1"/>
    </p:custDataLst>
    <p:extLst>
      <p:ext uri="{BB962C8B-B14F-4D97-AF65-F5344CB8AC3E}">
        <p14:creationId xmlns:p14="http://schemas.microsoft.com/office/powerpoint/2010/main" val="25212781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cxnSp>
        <p:nvCxnSpPr>
          <p:cNvPr id="10" name="Straight Arrow Connector 9">
            <a:extLst>
              <a:ext uri="{FF2B5EF4-FFF2-40B4-BE49-F238E27FC236}">
                <a16:creationId xmlns:a16="http://schemas.microsoft.com/office/drawing/2014/main" id="{815CFFD3-14F2-C2CD-9AF1-2F9C67127B02}"/>
              </a:ext>
            </a:extLst>
          </p:cNvPr>
          <p:cNvCxnSpPr>
            <a:cxnSpLocks/>
          </p:cNvCxnSpPr>
          <p:nvPr/>
        </p:nvCxnSpPr>
        <p:spPr>
          <a:xfrm flipV="1">
            <a:off x="4865131"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674BD52D-640A-2A26-81B1-C0DF2F4A26C3}"/>
              </a:ext>
            </a:extLst>
          </p:cNvPr>
          <p:cNvCxnSpPr>
            <a:cxnSpLocks/>
          </p:cNvCxnSpPr>
          <p:nvPr/>
        </p:nvCxnSpPr>
        <p:spPr>
          <a:xfrm flipV="1">
            <a:off x="1374216"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EF7B357E-728A-6BAE-499D-20A9D9ED44B4}"/>
              </a:ext>
            </a:extLst>
          </p:cNvPr>
          <p:cNvCxnSpPr>
            <a:cxnSpLocks/>
          </p:cNvCxnSpPr>
          <p:nvPr/>
        </p:nvCxnSpPr>
        <p:spPr>
          <a:xfrm flipV="1">
            <a:off x="8478948" y="2369457"/>
            <a:ext cx="590839" cy="715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6717927-8AE8-4FFF-E321-0B481839B110}"/>
              </a:ext>
            </a:extLst>
          </p:cNvPr>
          <p:cNvSpPr txBox="1"/>
          <p:nvPr/>
        </p:nvSpPr>
        <p:spPr>
          <a:xfrm>
            <a:off x="1011742" y="15587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p>
        </p:txBody>
      </p:sp>
      <p:sp>
        <p:nvSpPr>
          <p:cNvPr id="35" name="TextBox 34">
            <a:extLst>
              <a:ext uri="{FF2B5EF4-FFF2-40B4-BE49-F238E27FC236}">
                <a16:creationId xmlns:a16="http://schemas.microsoft.com/office/drawing/2014/main" id="{3ABE1A69-E3AC-CACA-4B79-EDD8CC6C2961}"/>
              </a:ext>
            </a:extLst>
          </p:cNvPr>
          <p:cNvSpPr txBox="1"/>
          <p:nvPr/>
        </p:nvSpPr>
        <p:spPr>
          <a:xfrm>
            <a:off x="4527412" y="15587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a:t>
            </a:r>
          </a:p>
        </p:txBody>
      </p:sp>
      <p:sp>
        <p:nvSpPr>
          <p:cNvPr id="36" name="TextBox 35">
            <a:extLst>
              <a:ext uri="{FF2B5EF4-FFF2-40B4-BE49-F238E27FC236}">
                <a16:creationId xmlns:a16="http://schemas.microsoft.com/office/drawing/2014/main" id="{F962AD62-F424-8886-2FB2-474FC4377EE8}"/>
              </a:ext>
            </a:extLst>
          </p:cNvPr>
          <p:cNvSpPr txBox="1"/>
          <p:nvPr/>
        </p:nvSpPr>
        <p:spPr>
          <a:xfrm>
            <a:off x="7841062" y="1558740"/>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colorées </a:t>
            </a:r>
          </a:p>
        </p:txBody>
      </p:sp>
      <p:cxnSp>
        <p:nvCxnSpPr>
          <p:cNvPr id="37" name="Straight Arrow Connector 36">
            <a:extLst>
              <a:ext uri="{FF2B5EF4-FFF2-40B4-BE49-F238E27FC236}">
                <a16:creationId xmlns:a16="http://schemas.microsoft.com/office/drawing/2014/main" id="{840B3F63-C725-D114-8C21-B85277775BB7}"/>
              </a:ext>
            </a:extLst>
          </p:cNvPr>
          <p:cNvCxnSpPr>
            <a:cxnSpLocks/>
          </p:cNvCxnSpPr>
          <p:nvPr/>
        </p:nvCxnSpPr>
        <p:spPr>
          <a:xfrm>
            <a:off x="1374216"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B4E0B639-9832-80DE-22D7-5B9E70309E64}"/>
              </a:ext>
            </a:extLst>
          </p:cNvPr>
          <p:cNvCxnSpPr>
            <a:cxnSpLocks/>
          </p:cNvCxnSpPr>
          <p:nvPr/>
        </p:nvCxnSpPr>
        <p:spPr>
          <a:xfrm>
            <a:off x="4851877"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E738ED5B-0F5B-2A53-711A-D66ED4ACFC73}"/>
              </a:ext>
            </a:extLst>
          </p:cNvPr>
          <p:cNvCxnSpPr>
            <a:cxnSpLocks/>
          </p:cNvCxnSpPr>
          <p:nvPr/>
        </p:nvCxnSpPr>
        <p:spPr>
          <a:xfrm>
            <a:off x="8397218" y="4163331"/>
            <a:ext cx="604093" cy="6273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4223EDA2-DF6A-4A26-A4BE-EA98F32A4F78}"/>
              </a:ext>
            </a:extLst>
          </p:cNvPr>
          <p:cNvSpPr txBox="1"/>
          <p:nvPr/>
        </p:nvSpPr>
        <p:spPr>
          <a:xfrm>
            <a:off x="1011742" y="48810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
        <p:nvSpPr>
          <p:cNvPr id="41" name="TextBox 40">
            <a:extLst>
              <a:ext uri="{FF2B5EF4-FFF2-40B4-BE49-F238E27FC236}">
                <a16:creationId xmlns:a16="http://schemas.microsoft.com/office/drawing/2014/main" id="{4C3B5BAC-E7B5-30F2-48CD-CBD631C58686}"/>
              </a:ext>
            </a:extLst>
          </p:cNvPr>
          <p:cNvSpPr txBox="1"/>
          <p:nvPr/>
        </p:nvSpPr>
        <p:spPr>
          <a:xfrm>
            <a:off x="4527412" y="48810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sp>
        <p:nvSpPr>
          <p:cNvPr id="42" name="TextBox 41">
            <a:extLst>
              <a:ext uri="{FF2B5EF4-FFF2-40B4-BE49-F238E27FC236}">
                <a16:creationId xmlns:a16="http://schemas.microsoft.com/office/drawing/2014/main" id="{A1DB1442-99CB-7AA2-2FA6-822AA5217906}"/>
              </a:ext>
            </a:extLst>
          </p:cNvPr>
          <p:cNvSpPr txBox="1"/>
          <p:nvPr/>
        </p:nvSpPr>
        <p:spPr>
          <a:xfrm>
            <a:off x="7841062" y="4881021"/>
            <a:ext cx="2457450" cy="707886"/>
          </a:xfrm>
          <a:prstGeom prst="rect">
            <a:avLst/>
          </a:prstGeom>
          <a:noFill/>
        </p:spPr>
        <p:txBody>
          <a:bodyPr wrap="square" rtlCol="0">
            <a:spAutoFit/>
          </a:bodyPr>
          <a:lstStyle/>
          <a:p>
            <a:pPr algn="ctr"/>
            <a:r>
              <a:rPr lang="fr-FR" sz="2000" dirty="0">
                <a:solidFill>
                  <a:schemeClr val="tx1">
                    <a:lumMod val="65000"/>
                    <a:lumOff val="35000"/>
                  </a:schemeClr>
                </a:solidFill>
                <a:latin typeface="+mj-lt"/>
              </a:rPr>
              <a:t>Le nombre de parts égales</a:t>
            </a:r>
          </a:p>
        </p:txBody>
      </p:sp>
      <p:grpSp>
        <p:nvGrpSpPr>
          <p:cNvPr id="43" name="Group 42">
            <a:extLst>
              <a:ext uri="{FF2B5EF4-FFF2-40B4-BE49-F238E27FC236}">
                <a16:creationId xmlns:a16="http://schemas.microsoft.com/office/drawing/2014/main" id="{D86CFC7F-BA00-B5E7-90EE-D8A0368E4931}"/>
              </a:ext>
            </a:extLst>
          </p:cNvPr>
          <p:cNvGrpSpPr/>
          <p:nvPr/>
        </p:nvGrpSpPr>
        <p:grpSpPr>
          <a:xfrm>
            <a:off x="4525511" y="3029958"/>
            <a:ext cx="623599" cy="1188052"/>
            <a:chOff x="3729941" y="5097647"/>
            <a:chExt cx="623599" cy="1188052"/>
          </a:xfrm>
        </p:grpSpPr>
        <p:sp>
          <p:nvSpPr>
            <p:cNvPr id="44" name="TextBox 43">
              <a:extLst>
                <a:ext uri="{FF2B5EF4-FFF2-40B4-BE49-F238E27FC236}">
                  <a16:creationId xmlns:a16="http://schemas.microsoft.com/office/drawing/2014/main" id="{E5C9FB11-F471-FC6B-8210-35DF40DDC9A9}"/>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8</a:t>
              </a:r>
              <a:endParaRPr lang="en-US" sz="2400" dirty="0">
                <a:solidFill>
                  <a:schemeClr val="tx1">
                    <a:lumMod val="65000"/>
                    <a:lumOff val="35000"/>
                  </a:schemeClr>
                </a:solidFill>
                <a:latin typeface="+mj-lt"/>
              </a:endParaRPr>
            </a:p>
          </p:txBody>
        </p:sp>
        <p:sp>
          <p:nvSpPr>
            <p:cNvPr id="45" name="TextBox 44">
              <a:extLst>
                <a:ext uri="{FF2B5EF4-FFF2-40B4-BE49-F238E27FC236}">
                  <a16:creationId xmlns:a16="http://schemas.microsoft.com/office/drawing/2014/main" id="{01C0C911-F65F-F8B4-63CF-AAE7960A9DAE}"/>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46" name="Straight Connector 45">
              <a:extLst>
                <a:ext uri="{FF2B5EF4-FFF2-40B4-BE49-F238E27FC236}">
                  <a16:creationId xmlns:a16="http://schemas.microsoft.com/office/drawing/2014/main" id="{23AD5C81-F5D1-B48F-0216-110093F44AAB}"/>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BD8E0B24-7573-E98D-67B2-C6D8A315D022}"/>
              </a:ext>
            </a:extLst>
          </p:cNvPr>
          <p:cNvGrpSpPr/>
          <p:nvPr/>
        </p:nvGrpSpPr>
        <p:grpSpPr>
          <a:xfrm>
            <a:off x="999637" y="3029958"/>
            <a:ext cx="623599" cy="1188052"/>
            <a:chOff x="3729941" y="5097647"/>
            <a:chExt cx="623599" cy="1188052"/>
          </a:xfrm>
        </p:grpSpPr>
        <p:sp>
          <p:nvSpPr>
            <p:cNvPr id="48" name="TextBox 47">
              <a:extLst>
                <a:ext uri="{FF2B5EF4-FFF2-40B4-BE49-F238E27FC236}">
                  <a16:creationId xmlns:a16="http://schemas.microsoft.com/office/drawing/2014/main" id="{ED7DD62C-C21D-1534-280A-C3BCD6E0A3CA}"/>
                </a:ext>
              </a:extLst>
            </p:cNvPr>
            <p:cNvSpPr txBox="1"/>
            <p:nvPr/>
          </p:nvSpPr>
          <p:spPr>
            <a:xfrm>
              <a:off x="3835942" y="5097647"/>
              <a:ext cx="272829" cy="461665"/>
            </a:xfrm>
            <a:prstGeom prst="rect">
              <a:avLst/>
            </a:prstGeom>
            <a:noFill/>
          </p:spPr>
          <p:txBody>
            <a:bodyPr wrap="square" rtlCol="0">
              <a:spAutoFit/>
            </a:bodyPr>
            <a:lstStyle/>
            <a:p>
              <a:r>
                <a:rPr lang="en-GB" sz="2400" dirty="0">
                  <a:solidFill>
                    <a:schemeClr val="tx1">
                      <a:lumMod val="65000"/>
                      <a:lumOff val="35000"/>
                    </a:schemeClr>
                  </a:solidFill>
                  <a:latin typeface="+mj-lt"/>
                </a:rPr>
                <a:t>3</a:t>
              </a:r>
              <a:endParaRPr lang="en-US" sz="2400" dirty="0">
                <a:solidFill>
                  <a:schemeClr val="tx1">
                    <a:lumMod val="65000"/>
                    <a:lumOff val="35000"/>
                  </a:schemeClr>
                </a:solidFill>
                <a:latin typeface="+mj-lt"/>
              </a:endParaRPr>
            </a:p>
          </p:txBody>
        </p:sp>
        <p:sp>
          <p:nvSpPr>
            <p:cNvPr id="49" name="TextBox 48">
              <a:extLst>
                <a:ext uri="{FF2B5EF4-FFF2-40B4-BE49-F238E27FC236}">
                  <a16:creationId xmlns:a16="http://schemas.microsoft.com/office/drawing/2014/main" id="{39FC17F6-C7FD-624F-128B-4608C6C46EC5}"/>
                </a:ext>
              </a:extLst>
            </p:cNvPr>
            <p:cNvSpPr txBox="1"/>
            <p:nvPr/>
          </p:nvSpPr>
          <p:spPr>
            <a:xfrm>
              <a:off x="3729941" y="5824034"/>
              <a:ext cx="623599"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50" name="Straight Connector 49">
              <a:extLst>
                <a:ext uri="{FF2B5EF4-FFF2-40B4-BE49-F238E27FC236}">
                  <a16:creationId xmlns:a16="http://schemas.microsoft.com/office/drawing/2014/main" id="{8CD405CE-13E1-1D9C-F8B9-8806FF8A8AD7}"/>
                </a:ext>
              </a:extLst>
            </p:cNvPr>
            <p:cNvCxnSpPr>
              <a:cxnSpLocks/>
            </p:cNvCxnSpPr>
            <p:nvPr/>
          </p:nvCxnSpPr>
          <p:spPr>
            <a:xfrm>
              <a:off x="372994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51" name="Picture 50">
            <a:extLst>
              <a:ext uri="{FF2B5EF4-FFF2-40B4-BE49-F238E27FC236}">
                <a16:creationId xmlns:a16="http://schemas.microsoft.com/office/drawing/2014/main" id="{B18AC3FF-1BAF-9118-4C69-EE90FD5B8440}"/>
              </a:ext>
            </a:extLst>
          </p:cNvPr>
          <p:cNvPicPr>
            <a:picLocks noChangeAspect="1"/>
          </p:cNvPicPr>
          <p:nvPr/>
        </p:nvPicPr>
        <p:blipFill>
          <a:blip r:embed="rId4"/>
          <a:srcRect/>
          <a:stretch/>
        </p:blipFill>
        <p:spPr>
          <a:xfrm>
            <a:off x="5268099" y="2548046"/>
            <a:ext cx="2151875" cy="2151875"/>
          </a:xfrm>
          <a:prstGeom prst="rect">
            <a:avLst/>
          </a:prstGeom>
        </p:spPr>
      </p:pic>
      <p:pic>
        <p:nvPicPr>
          <p:cNvPr id="52" name="Picture 51">
            <a:extLst>
              <a:ext uri="{FF2B5EF4-FFF2-40B4-BE49-F238E27FC236}">
                <a16:creationId xmlns:a16="http://schemas.microsoft.com/office/drawing/2014/main" id="{4931CA68-0A0F-D896-543C-570E5BBD0AE6}"/>
              </a:ext>
            </a:extLst>
          </p:cNvPr>
          <p:cNvPicPr>
            <a:picLocks noChangeAspect="1"/>
          </p:cNvPicPr>
          <p:nvPr/>
        </p:nvPicPr>
        <p:blipFill>
          <a:blip r:embed="rId5"/>
          <a:srcRect/>
          <a:stretch/>
        </p:blipFill>
        <p:spPr>
          <a:xfrm>
            <a:off x="1855106" y="2548046"/>
            <a:ext cx="2151875" cy="2151875"/>
          </a:xfrm>
          <a:prstGeom prst="rect">
            <a:avLst/>
          </a:prstGeom>
        </p:spPr>
      </p:pic>
      <p:sp>
        <p:nvSpPr>
          <p:cNvPr id="53" name="TextBox 52">
            <a:extLst>
              <a:ext uri="{FF2B5EF4-FFF2-40B4-BE49-F238E27FC236}">
                <a16:creationId xmlns:a16="http://schemas.microsoft.com/office/drawing/2014/main" id="{0A021810-0319-B587-16D9-2F6B422C0F78}"/>
              </a:ext>
            </a:extLst>
          </p:cNvPr>
          <p:cNvSpPr txBox="1"/>
          <p:nvPr/>
        </p:nvSpPr>
        <p:spPr>
          <a:xfrm>
            <a:off x="4006981" y="3270041"/>
            <a:ext cx="1020996"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grpSp>
        <p:nvGrpSpPr>
          <p:cNvPr id="54" name="Group 53">
            <a:extLst>
              <a:ext uri="{FF2B5EF4-FFF2-40B4-BE49-F238E27FC236}">
                <a16:creationId xmlns:a16="http://schemas.microsoft.com/office/drawing/2014/main" id="{E21B23DC-690E-EC24-C5D2-03C5AE01DE08}"/>
              </a:ext>
            </a:extLst>
          </p:cNvPr>
          <p:cNvGrpSpPr/>
          <p:nvPr/>
        </p:nvGrpSpPr>
        <p:grpSpPr>
          <a:xfrm>
            <a:off x="8143093" y="3029958"/>
            <a:ext cx="571249" cy="1188052"/>
            <a:chOff x="4485591" y="5097647"/>
            <a:chExt cx="571249" cy="1188052"/>
          </a:xfrm>
        </p:grpSpPr>
        <p:sp>
          <p:nvSpPr>
            <p:cNvPr id="55" name="TextBox 54">
              <a:extLst>
                <a:ext uri="{FF2B5EF4-FFF2-40B4-BE49-F238E27FC236}">
                  <a16:creationId xmlns:a16="http://schemas.microsoft.com/office/drawing/2014/main" id="{42D60ADC-BCDE-3060-3002-DB75B6879A00}"/>
                </a:ext>
              </a:extLst>
            </p:cNvPr>
            <p:cNvSpPr txBox="1"/>
            <p:nvPr/>
          </p:nvSpPr>
          <p:spPr>
            <a:xfrm>
              <a:off x="4520148" y="5097647"/>
              <a:ext cx="536692" cy="461665"/>
            </a:xfrm>
            <a:prstGeom prst="rect">
              <a:avLst/>
            </a:prstGeom>
          </p:spPr>
          <p:txBody>
            <a:bodyPr wrap="square" rtlCol="0">
              <a:spAutoFit/>
            </a:bodyPr>
            <a:lstStyle/>
            <a:p>
              <a:r>
                <a:rPr lang="en-GB" sz="2400" dirty="0">
                  <a:solidFill>
                    <a:schemeClr val="tx1">
                      <a:lumMod val="65000"/>
                      <a:lumOff val="35000"/>
                    </a:schemeClr>
                  </a:solidFill>
                  <a:latin typeface="+mj-lt"/>
                </a:rPr>
                <a:t>11</a:t>
              </a:r>
              <a:endParaRPr lang="en-US" sz="2400" dirty="0">
                <a:solidFill>
                  <a:schemeClr val="tx1">
                    <a:lumMod val="65000"/>
                    <a:lumOff val="35000"/>
                  </a:schemeClr>
                </a:solidFill>
                <a:latin typeface="+mj-lt"/>
              </a:endParaRPr>
            </a:p>
          </p:txBody>
        </p:sp>
        <p:sp>
          <p:nvSpPr>
            <p:cNvPr id="56" name="TextBox 55">
              <a:extLst>
                <a:ext uri="{FF2B5EF4-FFF2-40B4-BE49-F238E27FC236}">
                  <a16:creationId xmlns:a16="http://schemas.microsoft.com/office/drawing/2014/main" id="{30D7241C-D018-C05A-C87D-B8CAF4FA7F42}"/>
                </a:ext>
              </a:extLst>
            </p:cNvPr>
            <p:cNvSpPr txBox="1"/>
            <p:nvPr/>
          </p:nvSpPr>
          <p:spPr>
            <a:xfrm>
              <a:off x="4505060" y="5824034"/>
              <a:ext cx="518530" cy="461665"/>
            </a:xfrm>
            <a:prstGeom prst="rect">
              <a:avLst/>
            </a:prstGeom>
          </p:spPr>
          <p:txBody>
            <a:bodyPr wrap="square" rtlCol="0">
              <a:spAutoFit/>
            </a:bodyPr>
            <a:lstStyle/>
            <a:p>
              <a:r>
                <a:rPr lang="en-GB" sz="2400" dirty="0">
                  <a:solidFill>
                    <a:schemeClr val="tx1">
                      <a:lumMod val="65000"/>
                      <a:lumOff val="35000"/>
                    </a:schemeClr>
                  </a:solidFill>
                  <a:latin typeface="+mj-lt"/>
                </a:rPr>
                <a:t>12</a:t>
              </a:r>
              <a:endParaRPr lang="en-US" sz="2400" dirty="0">
                <a:solidFill>
                  <a:schemeClr val="tx1">
                    <a:lumMod val="65000"/>
                    <a:lumOff val="35000"/>
                  </a:schemeClr>
                </a:solidFill>
                <a:latin typeface="+mj-lt"/>
              </a:endParaRPr>
            </a:p>
          </p:txBody>
        </p:sp>
        <p:cxnSp>
          <p:nvCxnSpPr>
            <p:cNvPr id="57" name="Straight Connector 56">
              <a:extLst>
                <a:ext uri="{FF2B5EF4-FFF2-40B4-BE49-F238E27FC236}">
                  <a16:creationId xmlns:a16="http://schemas.microsoft.com/office/drawing/2014/main" id="{49C7D1CE-C007-E2B3-EF4B-DC4B79B370DA}"/>
                </a:ext>
              </a:extLst>
            </p:cNvPr>
            <p:cNvCxnSpPr>
              <a:cxnSpLocks/>
            </p:cNvCxnSpPr>
            <p:nvPr/>
          </p:nvCxnSpPr>
          <p:spPr>
            <a:xfrm>
              <a:off x="4485591" y="5689269"/>
              <a:ext cx="51853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a16="http://schemas.microsoft.com/office/drawing/2014/main" id="{E244C9E3-9171-E8CE-7A63-F8ACF528E137}"/>
              </a:ext>
            </a:extLst>
          </p:cNvPr>
          <p:cNvSpPr txBox="1"/>
          <p:nvPr/>
        </p:nvSpPr>
        <p:spPr>
          <a:xfrm>
            <a:off x="7512180" y="3270041"/>
            <a:ext cx="425017" cy="707886"/>
          </a:xfrm>
          <a:prstGeom prst="rect">
            <a:avLst/>
          </a:prstGeom>
          <a:noFill/>
        </p:spPr>
        <p:txBody>
          <a:bodyPr wrap="square" rtlCol="0">
            <a:spAutoFit/>
          </a:bodyPr>
          <a:lstStyle/>
          <a:p>
            <a:r>
              <a:rPr lang="en-GB" sz="4000" dirty="0">
                <a:solidFill>
                  <a:schemeClr val="tx1">
                    <a:lumMod val="65000"/>
                    <a:lumOff val="35000"/>
                  </a:schemeClr>
                </a:solidFill>
                <a:latin typeface="+mj-lt"/>
              </a:rPr>
              <a:t>= </a:t>
            </a:r>
            <a:endParaRPr lang="en-US" sz="4000" dirty="0">
              <a:solidFill>
                <a:schemeClr val="tx1">
                  <a:lumMod val="65000"/>
                  <a:lumOff val="35000"/>
                </a:schemeClr>
              </a:solidFill>
              <a:latin typeface="+mj-lt"/>
            </a:endParaRPr>
          </a:p>
        </p:txBody>
      </p:sp>
      <p:pic>
        <p:nvPicPr>
          <p:cNvPr id="59" name="Picture 58">
            <a:extLst>
              <a:ext uri="{FF2B5EF4-FFF2-40B4-BE49-F238E27FC236}">
                <a16:creationId xmlns:a16="http://schemas.microsoft.com/office/drawing/2014/main" id="{4E0F0B7F-06FA-9413-C5C4-F8B5ECBE5AE3}"/>
              </a:ext>
            </a:extLst>
          </p:cNvPr>
          <p:cNvPicPr>
            <a:picLocks noChangeAspect="1"/>
          </p:cNvPicPr>
          <p:nvPr/>
        </p:nvPicPr>
        <p:blipFill>
          <a:blip r:embed="rId6"/>
          <a:srcRect/>
          <a:stretch/>
        </p:blipFill>
        <p:spPr>
          <a:xfrm flipH="1">
            <a:off x="8921545" y="2550010"/>
            <a:ext cx="2144911" cy="2144911"/>
          </a:xfrm>
          <a:prstGeom prst="rect">
            <a:avLst/>
          </a:prstGeom>
        </p:spPr>
      </p:pic>
    </p:spTree>
    <p:custDataLst>
      <p:tags r:id="rId1"/>
    </p:custDataLst>
    <p:extLst>
      <p:ext uri="{BB962C8B-B14F-4D97-AF65-F5344CB8AC3E}">
        <p14:creationId xmlns:p14="http://schemas.microsoft.com/office/powerpoint/2010/main" val="25698182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err="1">
                <a:solidFill>
                  <a:schemeClr val="bg1"/>
                </a:solidFill>
                <a:latin typeface="Comic Sans MS"/>
                <a:sym typeface="Comic Sans MS"/>
              </a:rPr>
              <a:t>Résultat</a:t>
            </a:r>
            <a:endParaRPr lang="en-GB" sz="3200" dirty="0">
              <a:solidFill>
                <a:schemeClr val="bg1"/>
              </a:solidFill>
              <a:sym typeface="Comic Sans MS"/>
            </a:endParaRPr>
          </a:p>
        </p:txBody>
      </p:sp>
      <p:sp>
        <p:nvSpPr>
          <p:cNvPr id="7" name="TextBox 6">
            <a:extLst>
              <a:ext uri="{FF2B5EF4-FFF2-40B4-BE49-F238E27FC236}">
                <a16:creationId xmlns:a16="http://schemas.microsoft.com/office/drawing/2014/main" id="{07BDDC0E-579E-7887-121E-D7D411A3E8C2}"/>
              </a:ext>
            </a:extLst>
          </p:cNvPr>
          <p:cNvSpPr txBox="1"/>
          <p:nvPr/>
        </p:nvSpPr>
        <p:spPr>
          <a:xfrm>
            <a:off x="682171" y="2197100"/>
            <a:ext cx="10827657" cy="3073400"/>
          </a:xfrm>
          <a:custGeom>
            <a:avLst/>
            <a:gdLst>
              <a:gd name="connsiteX0" fmla="*/ 0 w 10827657"/>
              <a:gd name="connsiteY0" fmla="*/ 0 h 3073400"/>
              <a:gd name="connsiteX1" fmla="*/ 678153 w 10827657"/>
              <a:gd name="connsiteY1" fmla="*/ 0 h 3073400"/>
              <a:gd name="connsiteX2" fmla="*/ 1031477 w 10827657"/>
              <a:gd name="connsiteY2" fmla="*/ 0 h 3073400"/>
              <a:gd name="connsiteX3" fmla="*/ 1817907 w 10827657"/>
              <a:gd name="connsiteY3" fmla="*/ 0 h 3073400"/>
              <a:gd name="connsiteX4" fmla="*/ 2171230 w 10827657"/>
              <a:gd name="connsiteY4" fmla="*/ 0 h 3073400"/>
              <a:gd name="connsiteX5" fmla="*/ 2524554 w 10827657"/>
              <a:gd name="connsiteY5" fmla="*/ 0 h 3073400"/>
              <a:gd name="connsiteX6" fmla="*/ 3310984 w 10827657"/>
              <a:gd name="connsiteY6" fmla="*/ 0 h 3073400"/>
              <a:gd name="connsiteX7" fmla="*/ 3880860 w 10827657"/>
              <a:gd name="connsiteY7" fmla="*/ 0 h 3073400"/>
              <a:gd name="connsiteX8" fmla="*/ 4342460 w 10827657"/>
              <a:gd name="connsiteY8" fmla="*/ 0 h 3073400"/>
              <a:gd name="connsiteX9" fmla="*/ 4587507 w 10827657"/>
              <a:gd name="connsiteY9" fmla="*/ 0 h 3073400"/>
              <a:gd name="connsiteX10" fmla="*/ 5049107 w 10827657"/>
              <a:gd name="connsiteY10" fmla="*/ 0 h 3073400"/>
              <a:gd name="connsiteX11" fmla="*/ 5835537 w 10827657"/>
              <a:gd name="connsiteY11" fmla="*/ 0 h 3073400"/>
              <a:gd name="connsiteX12" fmla="*/ 6621967 w 10827657"/>
              <a:gd name="connsiteY12" fmla="*/ 0 h 3073400"/>
              <a:gd name="connsiteX13" fmla="*/ 7191844 w 10827657"/>
              <a:gd name="connsiteY13" fmla="*/ 0 h 3073400"/>
              <a:gd name="connsiteX14" fmla="*/ 7761720 w 10827657"/>
              <a:gd name="connsiteY14" fmla="*/ 0 h 3073400"/>
              <a:gd name="connsiteX15" fmla="*/ 8223321 w 10827657"/>
              <a:gd name="connsiteY15" fmla="*/ 0 h 3073400"/>
              <a:gd name="connsiteX16" fmla="*/ 8684921 w 10827657"/>
              <a:gd name="connsiteY16" fmla="*/ 0 h 3073400"/>
              <a:gd name="connsiteX17" fmla="*/ 9146521 w 10827657"/>
              <a:gd name="connsiteY17" fmla="*/ 0 h 3073400"/>
              <a:gd name="connsiteX18" fmla="*/ 9932951 w 10827657"/>
              <a:gd name="connsiteY18" fmla="*/ 0 h 3073400"/>
              <a:gd name="connsiteX19" fmla="*/ 10827657 w 10827657"/>
              <a:gd name="connsiteY19" fmla="*/ 0 h 3073400"/>
              <a:gd name="connsiteX20" fmla="*/ 10827657 w 10827657"/>
              <a:gd name="connsiteY20" fmla="*/ 450765 h 3073400"/>
              <a:gd name="connsiteX21" fmla="*/ 10827657 w 10827657"/>
              <a:gd name="connsiteY21" fmla="*/ 1024467 h 3073400"/>
              <a:gd name="connsiteX22" fmla="*/ 10827657 w 10827657"/>
              <a:gd name="connsiteY22" fmla="*/ 1536700 h 3073400"/>
              <a:gd name="connsiteX23" fmla="*/ 10827657 w 10827657"/>
              <a:gd name="connsiteY23" fmla="*/ 2048933 h 3073400"/>
              <a:gd name="connsiteX24" fmla="*/ 10827657 w 10827657"/>
              <a:gd name="connsiteY24" fmla="*/ 2561167 h 3073400"/>
              <a:gd name="connsiteX25" fmla="*/ 10827657 w 10827657"/>
              <a:gd name="connsiteY25" fmla="*/ 3073400 h 3073400"/>
              <a:gd name="connsiteX26" fmla="*/ 10257780 w 10827657"/>
              <a:gd name="connsiteY26" fmla="*/ 3073400 h 3073400"/>
              <a:gd name="connsiteX27" fmla="*/ 9687904 w 10827657"/>
              <a:gd name="connsiteY27" fmla="*/ 3073400 h 3073400"/>
              <a:gd name="connsiteX28" fmla="*/ 9009750 w 10827657"/>
              <a:gd name="connsiteY28" fmla="*/ 3073400 h 3073400"/>
              <a:gd name="connsiteX29" fmla="*/ 8764703 w 10827657"/>
              <a:gd name="connsiteY29" fmla="*/ 3073400 h 3073400"/>
              <a:gd name="connsiteX30" fmla="*/ 7978274 w 10827657"/>
              <a:gd name="connsiteY30" fmla="*/ 3073400 h 3073400"/>
              <a:gd name="connsiteX31" fmla="*/ 7624950 w 10827657"/>
              <a:gd name="connsiteY31" fmla="*/ 3073400 h 3073400"/>
              <a:gd name="connsiteX32" fmla="*/ 6946797 w 10827657"/>
              <a:gd name="connsiteY32" fmla="*/ 3073400 h 3073400"/>
              <a:gd name="connsiteX33" fmla="*/ 6593473 w 10827657"/>
              <a:gd name="connsiteY33" fmla="*/ 3073400 h 3073400"/>
              <a:gd name="connsiteX34" fmla="*/ 5915320 w 10827657"/>
              <a:gd name="connsiteY34" fmla="*/ 3073400 h 3073400"/>
              <a:gd name="connsiteX35" fmla="*/ 5237167 w 10827657"/>
              <a:gd name="connsiteY35" fmla="*/ 3073400 h 3073400"/>
              <a:gd name="connsiteX36" fmla="*/ 4883843 w 10827657"/>
              <a:gd name="connsiteY36" fmla="*/ 3073400 h 3073400"/>
              <a:gd name="connsiteX37" fmla="*/ 4205690 w 10827657"/>
              <a:gd name="connsiteY37" fmla="*/ 3073400 h 3073400"/>
              <a:gd name="connsiteX38" fmla="*/ 3960643 w 10827657"/>
              <a:gd name="connsiteY38" fmla="*/ 3073400 h 3073400"/>
              <a:gd name="connsiteX39" fmla="*/ 3282490 w 10827657"/>
              <a:gd name="connsiteY39" fmla="*/ 3073400 h 3073400"/>
              <a:gd name="connsiteX40" fmla="*/ 2929166 w 10827657"/>
              <a:gd name="connsiteY40" fmla="*/ 3073400 h 3073400"/>
              <a:gd name="connsiteX41" fmla="*/ 2142736 w 10827657"/>
              <a:gd name="connsiteY41" fmla="*/ 3073400 h 3073400"/>
              <a:gd name="connsiteX42" fmla="*/ 1464583 w 10827657"/>
              <a:gd name="connsiteY42" fmla="*/ 3073400 h 3073400"/>
              <a:gd name="connsiteX43" fmla="*/ 894706 w 10827657"/>
              <a:gd name="connsiteY43" fmla="*/ 3073400 h 3073400"/>
              <a:gd name="connsiteX44" fmla="*/ 0 w 10827657"/>
              <a:gd name="connsiteY44" fmla="*/ 3073400 h 3073400"/>
              <a:gd name="connsiteX45" fmla="*/ 0 w 10827657"/>
              <a:gd name="connsiteY45" fmla="*/ 2591901 h 3073400"/>
              <a:gd name="connsiteX46" fmla="*/ 0 w 10827657"/>
              <a:gd name="connsiteY46" fmla="*/ 2141135 h 3073400"/>
              <a:gd name="connsiteX47" fmla="*/ 0 w 10827657"/>
              <a:gd name="connsiteY47" fmla="*/ 1721104 h 3073400"/>
              <a:gd name="connsiteX48" fmla="*/ 0 w 10827657"/>
              <a:gd name="connsiteY48" fmla="*/ 1147403 h 3073400"/>
              <a:gd name="connsiteX49" fmla="*/ 0 w 10827657"/>
              <a:gd name="connsiteY49" fmla="*/ 727371 h 3073400"/>
              <a:gd name="connsiteX50" fmla="*/ 0 w 10827657"/>
              <a:gd name="connsiteY50" fmla="*/ 0 h 307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827657" h="3073400" fill="none" extrusionOk="0">
                <a:moveTo>
                  <a:pt x="0" y="0"/>
                </a:moveTo>
                <a:cubicBezTo>
                  <a:pt x="229673" y="-42831"/>
                  <a:pt x="352623" y="59732"/>
                  <a:pt x="678153" y="0"/>
                </a:cubicBezTo>
                <a:cubicBezTo>
                  <a:pt x="1003683" y="-59732"/>
                  <a:pt x="902098" y="24868"/>
                  <a:pt x="1031477" y="0"/>
                </a:cubicBezTo>
                <a:cubicBezTo>
                  <a:pt x="1160856" y="-24868"/>
                  <a:pt x="1532882" y="46983"/>
                  <a:pt x="1817907" y="0"/>
                </a:cubicBezTo>
                <a:cubicBezTo>
                  <a:pt x="2102932" y="-46983"/>
                  <a:pt x="2016629" y="7372"/>
                  <a:pt x="2171230" y="0"/>
                </a:cubicBezTo>
                <a:cubicBezTo>
                  <a:pt x="2325831" y="-7372"/>
                  <a:pt x="2401432" y="16395"/>
                  <a:pt x="2524554" y="0"/>
                </a:cubicBezTo>
                <a:cubicBezTo>
                  <a:pt x="2647676" y="-16395"/>
                  <a:pt x="3023934" y="13109"/>
                  <a:pt x="3310984" y="0"/>
                </a:cubicBezTo>
                <a:cubicBezTo>
                  <a:pt x="3598034" y="-13109"/>
                  <a:pt x="3626313" y="62525"/>
                  <a:pt x="3880860" y="0"/>
                </a:cubicBezTo>
                <a:cubicBezTo>
                  <a:pt x="4135407" y="-62525"/>
                  <a:pt x="4139899" y="47413"/>
                  <a:pt x="4342460" y="0"/>
                </a:cubicBezTo>
                <a:cubicBezTo>
                  <a:pt x="4545021" y="-47413"/>
                  <a:pt x="4535002" y="4947"/>
                  <a:pt x="4587507" y="0"/>
                </a:cubicBezTo>
                <a:cubicBezTo>
                  <a:pt x="4640012" y="-4947"/>
                  <a:pt x="4843185" y="26471"/>
                  <a:pt x="5049107" y="0"/>
                </a:cubicBezTo>
                <a:cubicBezTo>
                  <a:pt x="5255029" y="-26471"/>
                  <a:pt x="5499223" y="38048"/>
                  <a:pt x="5835537" y="0"/>
                </a:cubicBezTo>
                <a:cubicBezTo>
                  <a:pt x="6171851" y="-38048"/>
                  <a:pt x="6428272" y="5270"/>
                  <a:pt x="6621967" y="0"/>
                </a:cubicBezTo>
                <a:cubicBezTo>
                  <a:pt x="6815662" y="-5270"/>
                  <a:pt x="6996602" y="12538"/>
                  <a:pt x="7191844" y="0"/>
                </a:cubicBezTo>
                <a:cubicBezTo>
                  <a:pt x="7387086" y="-12538"/>
                  <a:pt x="7484495" y="27299"/>
                  <a:pt x="7761720" y="0"/>
                </a:cubicBezTo>
                <a:cubicBezTo>
                  <a:pt x="8038945" y="-27299"/>
                  <a:pt x="8013009" y="13134"/>
                  <a:pt x="8223321" y="0"/>
                </a:cubicBezTo>
                <a:cubicBezTo>
                  <a:pt x="8433633" y="-13134"/>
                  <a:pt x="8556536" y="40196"/>
                  <a:pt x="8684921" y="0"/>
                </a:cubicBezTo>
                <a:cubicBezTo>
                  <a:pt x="8813306" y="-40196"/>
                  <a:pt x="8922855" y="2392"/>
                  <a:pt x="9146521" y="0"/>
                </a:cubicBezTo>
                <a:cubicBezTo>
                  <a:pt x="9370187" y="-2392"/>
                  <a:pt x="9635009" y="93435"/>
                  <a:pt x="9932951" y="0"/>
                </a:cubicBezTo>
                <a:cubicBezTo>
                  <a:pt x="10230893" y="-93435"/>
                  <a:pt x="10533021" y="32315"/>
                  <a:pt x="10827657" y="0"/>
                </a:cubicBezTo>
                <a:cubicBezTo>
                  <a:pt x="10866360" y="120522"/>
                  <a:pt x="10821448" y="333055"/>
                  <a:pt x="10827657" y="450765"/>
                </a:cubicBezTo>
                <a:cubicBezTo>
                  <a:pt x="10833866" y="568475"/>
                  <a:pt x="10760183" y="845090"/>
                  <a:pt x="10827657" y="1024467"/>
                </a:cubicBezTo>
                <a:cubicBezTo>
                  <a:pt x="10895131" y="1203844"/>
                  <a:pt x="10772295" y="1351813"/>
                  <a:pt x="10827657" y="1536700"/>
                </a:cubicBezTo>
                <a:cubicBezTo>
                  <a:pt x="10883019" y="1721587"/>
                  <a:pt x="10815634" y="1821373"/>
                  <a:pt x="10827657" y="2048933"/>
                </a:cubicBezTo>
                <a:cubicBezTo>
                  <a:pt x="10839680" y="2276493"/>
                  <a:pt x="10791847" y="2333112"/>
                  <a:pt x="10827657" y="2561167"/>
                </a:cubicBezTo>
                <a:cubicBezTo>
                  <a:pt x="10863467" y="2789222"/>
                  <a:pt x="10785342" y="2861154"/>
                  <a:pt x="10827657" y="3073400"/>
                </a:cubicBezTo>
                <a:cubicBezTo>
                  <a:pt x="10547651" y="3123324"/>
                  <a:pt x="10397729" y="3017925"/>
                  <a:pt x="10257780" y="3073400"/>
                </a:cubicBezTo>
                <a:cubicBezTo>
                  <a:pt x="10117831" y="3128875"/>
                  <a:pt x="9867232" y="3017741"/>
                  <a:pt x="9687904" y="3073400"/>
                </a:cubicBezTo>
                <a:cubicBezTo>
                  <a:pt x="9508576" y="3129059"/>
                  <a:pt x="9182283" y="3019661"/>
                  <a:pt x="9009750" y="3073400"/>
                </a:cubicBezTo>
                <a:cubicBezTo>
                  <a:pt x="8837217" y="3127139"/>
                  <a:pt x="8881369" y="3044099"/>
                  <a:pt x="8764703" y="3073400"/>
                </a:cubicBezTo>
                <a:cubicBezTo>
                  <a:pt x="8648037" y="3102701"/>
                  <a:pt x="8182633" y="2988705"/>
                  <a:pt x="7978274" y="3073400"/>
                </a:cubicBezTo>
                <a:cubicBezTo>
                  <a:pt x="7773915" y="3158095"/>
                  <a:pt x="7779198" y="3043890"/>
                  <a:pt x="7624950" y="3073400"/>
                </a:cubicBezTo>
                <a:cubicBezTo>
                  <a:pt x="7470702" y="3102910"/>
                  <a:pt x="7243570" y="3029627"/>
                  <a:pt x="6946797" y="3073400"/>
                </a:cubicBezTo>
                <a:cubicBezTo>
                  <a:pt x="6650024" y="3117173"/>
                  <a:pt x="6694127" y="3048415"/>
                  <a:pt x="6593473" y="3073400"/>
                </a:cubicBezTo>
                <a:cubicBezTo>
                  <a:pt x="6492819" y="3098385"/>
                  <a:pt x="6216110" y="3049428"/>
                  <a:pt x="5915320" y="3073400"/>
                </a:cubicBezTo>
                <a:cubicBezTo>
                  <a:pt x="5614530" y="3097372"/>
                  <a:pt x="5550000" y="3031629"/>
                  <a:pt x="5237167" y="3073400"/>
                </a:cubicBezTo>
                <a:cubicBezTo>
                  <a:pt x="4924334" y="3115171"/>
                  <a:pt x="4984741" y="3050591"/>
                  <a:pt x="4883843" y="3073400"/>
                </a:cubicBezTo>
                <a:cubicBezTo>
                  <a:pt x="4782945" y="3096209"/>
                  <a:pt x="4398430" y="3009215"/>
                  <a:pt x="4205690" y="3073400"/>
                </a:cubicBezTo>
                <a:cubicBezTo>
                  <a:pt x="4012950" y="3137585"/>
                  <a:pt x="4018053" y="3047663"/>
                  <a:pt x="3960643" y="3073400"/>
                </a:cubicBezTo>
                <a:cubicBezTo>
                  <a:pt x="3903233" y="3099137"/>
                  <a:pt x="3598889" y="3051466"/>
                  <a:pt x="3282490" y="3073400"/>
                </a:cubicBezTo>
                <a:cubicBezTo>
                  <a:pt x="2966091" y="3095334"/>
                  <a:pt x="3048544" y="3040873"/>
                  <a:pt x="2929166" y="3073400"/>
                </a:cubicBezTo>
                <a:cubicBezTo>
                  <a:pt x="2809788" y="3105927"/>
                  <a:pt x="2320885" y="2991451"/>
                  <a:pt x="2142736" y="3073400"/>
                </a:cubicBezTo>
                <a:cubicBezTo>
                  <a:pt x="1964587" y="3155349"/>
                  <a:pt x="1755459" y="3065021"/>
                  <a:pt x="1464583" y="3073400"/>
                </a:cubicBezTo>
                <a:cubicBezTo>
                  <a:pt x="1173707" y="3081779"/>
                  <a:pt x="1178081" y="3006707"/>
                  <a:pt x="894706" y="3073400"/>
                </a:cubicBezTo>
                <a:cubicBezTo>
                  <a:pt x="611331" y="3140093"/>
                  <a:pt x="280527" y="3059375"/>
                  <a:pt x="0" y="3073400"/>
                </a:cubicBezTo>
                <a:cubicBezTo>
                  <a:pt x="-55663" y="2966324"/>
                  <a:pt x="56985" y="2767310"/>
                  <a:pt x="0" y="2591901"/>
                </a:cubicBezTo>
                <a:cubicBezTo>
                  <a:pt x="-56985" y="2416492"/>
                  <a:pt x="52353" y="2252627"/>
                  <a:pt x="0" y="2141135"/>
                </a:cubicBezTo>
                <a:cubicBezTo>
                  <a:pt x="-52353" y="2029643"/>
                  <a:pt x="38210" y="1924470"/>
                  <a:pt x="0" y="1721104"/>
                </a:cubicBezTo>
                <a:cubicBezTo>
                  <a:pt x="-38210" y="1517738"/>
                  <a:pt x="4903" y="1301704"/>
                  <a:pt x="0" y="1147403"/>
                </a:cubicBezTo>
                <a:cubicBezTo>
                  <a:pt x="-4903" y="993102"/>
                  <a:pt x="48453" y="893402"/>
                  <a:pt x="0" y="727371"/>
                </a:cubicBezTo>
                <a:cubicBezTo>
                  <a:pt x="-48453" y="561340"/>
                  <a:pt x="26940" y="306871"/>
                  <a:pt x="0" y="0"/>
                </a:cubicBezTo>
                <a:close/>
              </a:path>
              <a:path w="10827657" h="3073400" stroke="0" extrusionOk="0">
                <a:moveTo>
                  <a:pt x="0" y="0"/>
                </a:moveTo>
                <a:cubicBezTo>
                  <a:pt x="259229" y="-35430"/>
                  <a:pt x="352242" y="23830"/>
                  <a:pt x="678153" y="0"/>
                </a:cubicBezTo>
                <a:cubicBezTo>
                  <a:pt x="1004064" y="-23830"/>
                  <a:pt x="1294295" y="78209"/>
                  <a:pt x="1464583" y="0"/>
                </a:cubicBezTo>
                <a:cubicBezTo>
                  <a:pt x="1634871" y="-78209"/>
                  <a:pt x="1978073" y="69931"/>
                  <a:pt x="2251013" y="0"/>
                </a:cubicBezTo>
                <a:cubicBezTo>
                  <a:pt x="2523953" y="-69931"/>
                  <a:pt x="2726305" y="81630"/>
                  <a:pt x="3037443" y="0"/>
                </a:cubicBezTo>
                <a:cubicBezTo>
                  <a:pt x="3348581" y="-81630"/>
                  <a:pt x="3179332" y="17833"/>
                  <a:pt x="3282490" y="0"/>
                </a:cubicBezTo>
                <a:cubicBezTo>
                  <a:pt x="3385648" y="-17833"/>
                  <a:pt x="3701784" y="6134"/>
                  <a:pt x="3960643" y="0"/>
                </a:cubicBezTo>
                <a:cubicBezTo>
                  <a:pt x="4219502" y="-6134"/>
                  <a:pt x="4321416" y="3462"/>
                  <a:pt x="4422243" y="0"/>
                </a:cubicBezTo>
                <a:cubicBezTo>
                  <a:pt x="4523070" y="-3462"/>
                  <a:pt x="4611233" y="3125"/>
                  <a:pt x="4775567" y="0"/>
                </a:cubicBezTo>
                <a:cubicBezTo>
                  <a:pt x="4939901" y="-3125"/>
                  <a:pt x="5262840" y="32409"/>
                  <a:pt x="5453720" y="0"/>
                </a:cubicBezTo>
                <a:cubicBezTo>
                  <a:pt x="5644600" y="-32409"/>
                  <a:pt x="5857465" y="62357"/>
                  <a:pt x="6023597" y="0"/>
                </a:cubicBezTo>
                <a:cubicBezTo>
                  <a:pt x="6189729" y="-62357"/>
                  <a:pt x="6417211" y="10486"/>
                  <a:pt x="6701750" y="0"/>
                </a:cubicBezTo>
                <a:cubicBezTo>
                  <a:pt x="6986289" y="-10486"/>
                  <a:pt x="7095354" y="22222"/>
                  <a:pt x="7271626" y="0"/>
                </a:cubicBezTo>
                <a:cubicBezTo>
                  <a:pt x="7447898" y="-22222"/>
                  <a:pt x="7404160" y="24768"/>
                  <a:pt x="7516673" y="0"/>
                </a:cubicBezTo>
                <a:cubicBezTo>
                  <a:pt x="7629186" y="-24768"/>
                  <a:pt x="8024589" y="70607"/>
                  <a:pt x="8303103" y="0"/>
                </a:cubicBezTo>
                <a:cubicBezTo>
                  <a:pt x="8581617" y="-70607"/>
                  <a:pt x="8776970" y="50355"/>
                  <a:pt x="8981257" y="0"/>
                </a:cubicBezTo>
                <a:cubicBezTo>
                  <a:pt x="9185544" y="-50355"/>
                  <a:pt x="9523932" y="93822"/>
                  <a:pt x="9767686" y="0"/>
                </a:cubicBezTo>
                <a:cubicBezTo>
                  <a:pt x="10011440" y="-93822"/>
                  <a:pt x="10211524" y="1697"/>
                  <a:pt x="10337563" y="0"/>
                </a:cubicBezTo>
                <a:cubicBezTo>
                  <a:pt x="10463602" y="-1697"/>
                  <a:pt x="10683525" y="52611"/>
                  <a:pt x="10827657" y="0"/>
                </a:cubicBezTo>
                <a:cubicBezTo>
                  <a:pt x="10867073" y="150579"/>
                  <a:pt x="10768277" y="367300"/>
                  <a:pt x="10827657" y="542967"/>
                </a:cubicBezTo>
                <a:cubicBezTo>
                  <a:pt x="10887037" y="718634"/>
                  <a:pt x="10781085" y="815179"/>
                  <a:pt x="10827657" y="1085935"/>
                </a:cubicBezTo>
                <a:cubicBezTo>
                  <a:pt x="10874229" y="1356691"/>
                  <a:pt x="10808050" y="1376067"/>
                  <a:pt x="10827657" y="1567434"/>
                </a:cubicBezTo>
                <a:cubicBezTo>
                  <a:pt x="10847264" y="1758801"/>
                  <a:pt x="10826019" y="1923273"/>
                  <a:pt x="10827657" y="2048933"/>
                </a:cubicBezTo>
                <a:cubicBezTo>
                  <a:pt x="10829295" y="2174593"/>
                  <a:pt x="10774207" y="2406256"/>
                  <a:pt x="10827657" y="2530433"/>
                </a:cubicBezTo>
                <a:cubicBezTo>
                  <a:pt x="10881107" y="2654610"/>
                  <a:pt x="10823152" y="2803902"/>
                  <a:pt x="10827657" y="3073400"/>
                </a:cubicBezTo>
                <a:cubicBezTo>
                  <a:pt x="10664109" y="3099359"/>
                  <a:pt x="10617857" y="3051131"/>
                  <a:pt x="10474333" y="3073400"/>
                </a:cubicBezTo>
                <a:cubicBezTo>
                  <a:pt x="10330809" y="3095669"/>
                  <a:pt x="10166981" y="3054767"/>
                  <a:pt x="9904457" y="3073400"/>
                </a:cubicBezTo>
                <a:cubicBezTo>
                  <a:pt x="9641933" y="3092033"/>
                  <a:pt x="9702351" y="3060008"/>
                  <a:pt x="9551133" y="3073400"/>
                </a:cubicBezTo>
                <a:cubicBezTo>
                  <a:pt x="9399915" y="3086792"/>
                  <a:pt x="9398240" y="3053912"/>
                  <a:pt x="9306086" y="3073400"/>
                </a:cubicBezTo>
                <a:cubicBezTo>
                  <a:pt x="9213932" y="3092888"/>
                  <a:pt x="9121899" y="3051074"/>
                  <a:pt x="9061039" y="3073400"/>
                </a:cubicBezTo>
                <a:cubicBezTo>
                  <a:pt x="9000179" y="3095726"/>
                  <a:pt x="8841037" y="3061868"/>
                  <a:pt x="8707716" y="3073400"/>
                </a:cubicBezTo>
                <a:cubicBezTo>
                  <a:pt x="8574395" y="3084932"/>
                  <a:pt x="8401786" y="3071122"/>
                  <a:pt x="8137839" y="3073400"/>
                </a:cubicBezTo>
                <a:cubicBezTo>
                  <a:pt x="7873892" y="3075678"/>
                  <a:pt x="7798345" y="3048071"/>
                  <a:pt x="7676239" y="3073400"/>
                </a:cubicBezTo>
                <a:cubicBezTo>
                  <a:pt x="7554133" y="3098729"/>
                  <a:pt x="7143777" y="3012056"/>
                  <a:pt x="6889809" y="3073400"/>
                </a:cubicBezTo>
                <a:cubicBezTo>
                  <a:pt x="6635841" y="3134744"/>
                  <a:pt x="6675431" y="3061974"/>
                  <a:pt x="6536486" y="3073400"/>
                </a:cubicBezTo>
                <a:cubicBezTo>
                  <a:pt x="6397541" y="3084826"/>
                  <a:pt x="6143516" y="3029346"/>
                  <a:pt x="5966609" y="3073400"/>
                </a:cubicBezTo>
                <a:cubicBezTo>
                  <a:pt x="5789702" y="3117454"/>
                  <a:pt x="5828258" y="3064016"/>
                  <a:pt x="5721562" y="3073400"/>
                </a:cubicBezTo>
                <a:cubicBezTo>
                  <a:pt x="5614866" y="3082784"/>
                  <a:pt x="5503625" y="3070034"/>
                  <a:pt x="5368238" y="3073400"/>
                </a:cubicBezTo>
                <a:cubicBezTo>
                  <a:pt x="5232851" y="3076766"/>
                  <a:pt x="5035556" y="3019983"/>
                  <a:pt x="4906638" y="3073400"/>
                </a:cubicBezTo>
                <a:cubicBezTo>
                  <a:pt x="4777720" y="3126817"/>
                  <a:pt x="4638295" y="3065292"/>
                  <a:pt x="4553315" y="3073400"/>
                </a:cubicBezTo>
                <a:cubicBezTo>
                  <a:pt x="4468335" y="3081508"/>
                  <a:pt x="4079760" y="3001281"/>
                  <a:pt x="3875161" y="3073400"/>
                </a:cubicBezTo>
                <a:cubicBezTo>
                  <a:pt x="3670562" y="3145519"/>
                  <a:pt x="3674964" y="3049263"/>
                  <a:pt x="3521838" y="3073400"/>
                </a:cubicBezTo>
                <a:cubicBezTo>
                  <a:pt x="3368712" y="3097537"/>
                  <a:pt x="3358061" y="3060168"/>
                  <a:pt x="3276791" y="3073400"/>
                </a:cubicBezTo>
                <a:cubicBezTo>
                  <a:pt x="3195521" y="3086632"/>
                  <a:pt x="2860404" y="3015321"/>
                  <a:pt x="2706914" y="3073400"/>
                </a:cubicBezTo>
                <a:cubicBezTo>
                  <a:pt x="2553424" y="3131479"/>
                  <a:pt x="2382484" y="3036992"/>
                  <a:pt x="2245314" y="3073400"/>
                </a:cubicBezTo>
                <a:cubicBezTo>
                  <a:pt x="2108144" y="3109808"/>
                  <a:pt x="1940653" y="3021428"/>
                  <a:pt x="1783714" y="3073400"/>
                </a:cubicBezTo>
                <a:cubicBezTo>
                  <a:pt x="1626775" y="3125372"/>
                  <a:pt x="1588980" y="3035990"/>
                  <a:pt x="1430390" y="3073400"/>
                </a:cubicBezTo>
                <a:cubicBezTo>
                  <a:pt x="1271800" y="3110810"/>
                  <a:pt x="1266692" y="3048193"/>
                  <a:pt x="1185344" y="3073400"/>
                </a:cubicBezTo>
                <a:cubicBezTo>
                  <a:pt x="1103996" y="3098607"/>
                  <a:pt x="886602" y="3066184"/>
                  <a:pt x="723743" y="3073400"/>
                </a:cubicBezTo>
                <a:cubicBezTo>
                  <a:pt x="560884" y="3080616"/>
                  <a:pt x="263538" y="3045767"/>
                  <a:pt x="0" y="3073400"/>
                </a:cubicBezTo>
                <a:cubicBezTo>
                  <a:pt x="-922" y="2840590"/>
                  <a:pt x="35387" y="2704874"/>
                  <a:pt x="0" y="2530433"/>
                </a:cubicBezTo>
                <a:cubicBezTo>
                  <a:pt x="-35387" y="2355992"/>
                  <a:pt x="40615" y="2243904"/>
                  <a:pt x="0" y="2048933"/>
                </a:cubicBezTo>
                <a:cubicBezTo>
                  <a:pt x="-40615" y="1853962"/>
                  <a:pt x="53627" y="1731630"/>
                  <a:pt x="0" y="1567434"/>
                </a:cubicBezTo>
                <a:cubicBezTo>
                  <a:pt x="-53627" y="1403238"/>
                  <a:pt x="54666" y="1169619"/>
                  <a:pt x="0" y="1055201"/>
                </a:cubicBezTo>
                <a:cubicBezTo>
                  <a:pt x="-54666" y="940783"/>
                  <a:pt x="29328" y="779889"/>
                  <a:pt x="0" y="604435"/>
                </a:cubicBezTo>
                <a:cubicBezTo>
                  <a:pt x="-29328" y="428981"/>
                  <a:pt x="48237" y="227524"/>
                  <a:pt x="0" y="0"/>
                </a:cubicBezTo>
                <a:close/>
              </a:path>
            </a:pathLst>
          </a:custGeom>
          <a:ln>
            <a:extLst>
              <a:ext uri="{C807C97D-BFC1-408E-A445-0C87EB9F89A2}">
                <ask:lineSketchStyleProps xmlns:ask="http://schemas.microsoft.com/office/drawing/2018/sketchyshapes" sd="2833851016">
                  <a:prstGeom prst="rect">
                    <a:avLst/>
                  </a:prstGeom>
                  <ask:type>
                    <ask:lineSketchScribble/>
                  </ask:type>
                </ask:lineSketchStyleProps>
              </a:ext>
            </a:extLst>
          </a:ln>
        </p:spPr>
        <p:style>
          <a:lnRef idx="1">
            <a:schemeClr val="accent3"/>
          </a:lnRef>
          <a:fillRef idx="2">
            <a:schemeClr val="accent3"/>
          </a:fillRef>
          <a:effectRef idx="1">
            <a:schemeClr val="accent3"/>
          </a:effectRef>
          <a:fontRef idx="minor">
            <a:schemeClr val="dk1"/>
          </a:fontRef>
        </p:style>
        <p:txBody>
          <a:bodyPr rtlCol="0" anchor="ctr"/>
          <a:lstStyle>
            <a:defPPr marR="0" lvl="0" algn="l" rtl="0">
              <a:lnSpc>
                <a:spcPct val="100000"/>
              </a:lnSpc>
              <a:spcBef>
                <a:spcPts val="0"/>
              </a:spcBef>
              <a:spcAft>
                <a:spcPts val="0"/>
              </a:spcAft>
            </a:defPPr>
            <a:lvl1pPr marL="0">
              <a:lnSpc>
                <a:spcPct val="200000"/>
              </a:lnSpc>
              <a:spcAft>
                <a:spcPts val="800"/>
              </a:spcAft>
              <a:defRPr sz="240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fr-FR" dirty="0"/>
              <a:t>Pour additionner deux fractions qui n’ont pas le même dénominateur, d’abord nous trouvons des fractions équivalentes avec le même dénominateur, puis nous additionnons les numérateurs en gardant le même dénominateur. </a:t>
            </a:r>
          </a:p>
        </p:txBody>
      </p:sp>
      <p:sp>
        <p:nvSpPr>
          <p:cNvPr id="4" name="Google Shape;222;p10">
            <a:extLst>
              <a:ext uri="{FF2B5EF4-FFF2-40B4-BE49-F238E27FC236}">
                <a16:creationId xmlns:a16="http://schemas.microsoft.com/office/drawing/2014/main" id="{5233F495-E063-4FC7-AE17-504E9DE6ED45}"/>
              </a:ext>
            </a:extLst>
          </p:cNvPr>
          <p:cNvSpPr txBox="1"/>
          <p:nvPr/>
        </p:nvSpPr>
        <p:spPr>
          <a:xfrm>
            <a:off x="-1"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US" sz="3200" b="1" dirty="0" err="1">
                <a:solidFill>
                  <a:schemeClr val="bg1"/>
                </a:solidFill>
                <a:latin typeface="Comic Sans MS"/>
                <a:sym typeface="Comic Sans MS"/>
              </a:rPr>
              <a:t>Résultat</a:t>
            </a:r>
            <a:endParaRPr lang="en-GB" sz="3200" dirty="0">
              <a:solidFill>
                <a:schemeClr val="bg1"/>
              </a:solidFill>
              <a:sym typeface="Comic Sans MS"/>
            </a:endParaRPr>
          </a:p>
        </p:txBody>
      </p:sp>
      <p:sp>
        <p:nvSpPr>
          <p:cNvPr id="5"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dirty="0">
              <a:solidFill>
                <a:schemeClr val="bg1"/>
              </a:solidFill>
              <a:sym typeface="Comic Sans MS"/>
            </a:endParaRPr>
          </a:p>
        </p:txBody>
      </p:sp>
    </p:spTree>
    <p:custDataLst>
      <p:tags r:id="rId1"/>
    </p:custDataLst>
    <p:extLst>
      <p:ext uri="{BB962C8B-B14F-4D97-AF65-F5344CB8AC3E}">
        <p14:creationId xmlns:p14="http://schemas.microsoft.com/office/powerpoint/2010/main" val="24610948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42747221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Trouvez chaque somme.</a:t>
            </a:r>
            <a:endParaRPr lang="fr-FR" sz="3200" dirty="0">
              <a:solidFill>
                <a:schemeClr val="bg1"/>
              </a:solidFill>
              <a:sym typeface="Comic Sans MS"/>
            </a:endParaRPr>
          </a:p>
        </p:txBody>
      </p:sp>
      <p:sp>
        <p:nvSpPr>
          <p:cNvPr id="14" name="TextBox 13">
            <a:extLst>
              <a:ext uri="{FF2B5EF4-FFF2-40B4-BE49-F238E27FC236}">
                <a16:creationId xmlns:a16="http://schemas.microsoft.com/office/drawing/2014/main" id="{86021AB6-7577-46FC-8527-4DB376182A3C}"/>
              </a:ext>
            </a:extLst>
          </p:cNvPr>
          <p:cNvSpPr txBox="1"/>
          <p:nvPr/>
        </p:nvSpPr>
        <p:spPr>
          <a:xfrm>
            <a:off x="9529482" y="156414"/>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Exercices d’application</a:t>
            </a:r>
            <a:endParaRPr lang="fr-FR" dirty="0"/>
          </a:p>
        </p:txBody>
      </p:sp>
      <p:grpSp>
        <p:nvGrpSpPr>
          <p:cNvPr id="12" name="Group 11">
            <a:extLst>
              <a:ext uri="{FF2B5EF4-FFF2-40B4-BE49-F238E27FC236}">
                <a16:creationId xmlns:a16="http://schemas.microsoft.com/office/drawing/2014/main" id="{BA92324D-50BC-4031-9CEC-87DB5E527C23}"/>
              </a:ext>
            </a:extLst>
          </p:cNvPr>
          <p:cNvGrpSpPr/>
          <p:nvPr/>
        </p:nvGrpSpPr>
        <p:grpSpPr>
          <a:xfrm>
            <a:off x="1230075" y="1712645"/>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25472" y="1712645"/>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grpSp>
      <p:sp>
        <p:nvSpPr>
          <p:cNvPr id="22" name="Rectangle: Rounded Corners 21">
            <a:extLst>
              <a:ext uri="{FF2B5EF4-FFF2-40B4-BE49-F238E27FC236}">
                <a16:creationId xmlns:a16="http://schemas.microsoft.com/office/drawing/2014/main" id="{706C2DFA-8B75-4003-95EE-4D815DBE2306}"/>
              </a:ext>
            </a:extLst>
          </p:cNvPr>
          <p:cNvSpPr/>
          <p:nvPr/>
        </p:nvSpPr>
        <p:spPr>
          <a:xfrm>
            <a:off x="5015747" y="17126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23" name="Straight Connector 22">
            <a:extLst>
              <a:ext uri="{FF2B5EF4-FFF2-40B4-BE49-F238E27FC236}">
                <a16:creationId xmlns:a16="http://schemas.microsoft.com/office/drawing/2014/main" id="{CA3F62DF-655E-4929-A514-13E3BE01762A}"/>
              </a:ext>
            </a:extLst>
          </p:cNvPr>
          <p:cNvCxnSpPr/>
          <p:nvPr/>
        </p:nvCxnSpPr>
        <p:spPr>
          <a:xfrm>
            <a:off x="48208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5015747" y="240636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 name="TextBox 1">
            <a:extLst>
              <a:ext uri="{FF2B5EF4-FFF2-40B4-BE49-F238E27FC236}">
                <a16:creationId xmlns:a16="http://schemas.microsoft.com/office/drawing/2014/main" id="{4365F178-ECD2-46FB-B588-AE50EAAC4589}"/>
              </a:ext>
            </a:extLst>
          </p:cNvPr>
          <p:cNvSpPr txBox="1"/>
          <p:nvPr/>
        </p:nvSpPr>
        <p:spPr>
          <a:xfrm>
            <a:off x="2435954" y="1960049"/>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14343" y="196004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28" name="Group 27">
            <a:extLst>
              <a:ext uri="{FF2B5EF4-FFF2-40B4-BE49-F238E27FC236}">
                <a16:creationId xmlns:a16="http://schemas.microsoft.com/office/drawing/2014/main" id="{0CC9C915-7DE0-4330-BDBC-526CD5BF6246}"/>
              </a:ext>
            </a:extLst>
          </p:cNvPr>
          <p:cNvGrpSpPr/>
          <p:nvPr/>
        </p:nvGrpSpPr>
        <p:grpSpPr>
          <a:xfrm>
            <a:off x="1230075" y="5024776"/>
            <a:ext cx="1099920" cy="1188524"/>
            <a:chOff x="1431235" y="2825994"/>
            <a:chExt cx="1099920" cy="1188524"/>
          </a:xfrm>
        </p:grpSpPr>
        <p:sp>
          <p:nvSpPr>
            <p:cNvPr id="39" name="Rectangle: Rounded Corners 38">
              <a:extLst>
                <a:ext uri="{FF2B5EF4-FFF2-40B4-BE49-F238E27FC236}">
                  <a16:creationId xmlns:a16="http://schemas.microsoft.com/office/drawing/2014/main" id="{3D156444-9F59-445F-80FC-48D37E9A2B11}"/>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40" name="Straight Connector 39">
              <a:extLst>
                <a:ext uri="{FF2B5EF4-FFF2-40B4-BE49-F238E27FC236}">
                  <a16:creationId xmlns:a16="http://schemas.microsoft.com/office/drawing/2014/main" id="{AE89DA0D-A1C1-431F-B12B-AEC4A4C097F5}"/>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B15B3E8E-4611-479A-8769-A2CD5A926072}"/>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grpSp>
      <p:grpSp>
        <p:nvGrpSpPr>
          <p:cNvPr id="29" name="Group 28">
            <a:extLst>
              <a:ext uri="{FF2B5EF4-FFF2-40B4-BE49-F238E27FC236}">
                <a16:creationId xmlns:a16="http://schemas.microsoft.com/office/drawing/2014/main" id="{338FD05D-C29F-47CE-920C-4EBF44B08551}"/>
              </a:ext>
            </a:extLst>
          </p:cNvPr>
          <p:cNvGrpSpPr/>
          <p:nvPr/>
        </p:nvGrpSpPr>
        <p:grpSpPr>
          <a:xfrm>
            <a:off x="3025472" y="5024776"/>
            <a:ext cx="1099920" cy="1188524"/>
            <a:chOff x="1431235" y="2825994"/>
            <a:chExt cx="1099920" cy="1188524"/>
          </a:xfrm>
        </p:grpSpPr>
        <p:sp>
          <p:nvSpPr>
            <p:cNvPr id="36" name="Rectangle: Rounded Corners 35">
              <a:extLst>
                <a:ext uri="{FF2B5EF4-FFF2-40B4-BE49-F238E27FC236}">
                  <a16:creationId xmlns:a16="http://schemas.microsoft.com/office/drawing/2014/main" id="{5576C1A0-D2C8-434C-976A-D618E69C91E8}"/>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37" name="Straight Connector 36">
              <a:extLst>
                <a:ext uri="{FF2B5EF4-FFF2-40B4-BE49-F238E27FC236}">
                  <a16:creationId xmlns:a16="http://schemas.microsoft.com/office/drawing/2014/main" id="{C6FE181B-11D9-4AB2-9FCE-6C334024CE19}"/>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850E9AA9-EDD3-4D61-954A-76F889E94EC3}"/>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grpSp>
      <p:sp>
        <p:nvSpPr>
          <p:cNvPr id="33" name="Rectangle: Rounded Corners 32">
            <a:extLst>
              <a:ext uri="{FF2B5EF4-FFF2-40B4-BE49-F238E27FC236}">
                <a16:creationId xmlns:a16="http://schemas.microsoft.com/office/drawing/2014/main" id="{BF26590E-A061-4F67-A424-FD11AC89F5E3}"/>
              </a:ext>
            </a:extLst>
          </p:cNvPr>
          <p:cNvSpPr/>
          <p:nvPr/>
        </p:nvSpPr>
        <p:spPr>
          <a:xfrm>
            <a:off x="5015747" y="502477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34" name="Straight Connector 33">
            <a:extLst>
              <a:ext uri="{FF2B5EF4-FFF2-40B4-BE49-F238E27FC236}">
                <a16:creationId xmlns:a16="http://schemas.microsoft.com/office/drawing/2014/main" id="{30B61939-7DF9-4EA5-9130-762EF999A044}"/>
              </a:ext>
            </a:extLst>
          </p:cNvPr>
          <p:cNvCxnSpPr/>
          <p:nvPr/>
        </p:nvCxnSpPr>
        <p:spPr>
          <a:xfrm>
            <a:off x="4820869"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AB0543C0-436C-43CA-B6F0-27192BD83DB9}"/>
              </a:ext>
            </a:extLst>
          </p:cNvPr>
          <p:cNvSpPr/>
          <p:nvPr/>
        </p:nvSpPr>
        <p:spPr>
          <a:xfrm>
            <a:off x="5015747" y="571849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1" name="TextBox 30">
            <a:extLst>
              <a:ext uri="{FF2B5EF4-FFF2-40B4-BE49-F238E27FC236}">
                <a16:creationId xmlns:a16="http://schemas.microsoft.com/office/drawing/2014/main" id="{F68D62DB-C7D7-4B28-88B7-1468A778FBD0}"/>
              </a:ext>
            </a:extLst>
          </p:cNvPr>
          <p:cNvSpPr txBox="1"/>
          <p:nvPr/>
        </p:nvSpPr>
        <p:spPr>
          <a:xfrm>
            <a:off x="2435954" y="527218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32" name="TextBox 31">
            <a:extLst>
              <a:ext uri="{FF2B5EF4-FFF2-40B4-BE49-F238E27FC236}">
                <a16:creationId xmlns:a16="http://schemas.microsoft.com/office/drawing/2014/main" id="{507ABADD-1B3A-4671-8564-037E93B6816E}"/>
              </a:ext>
            </a:extLst>
          </p:cNvPr>
          <p:cNvSpPr txBox="1"/>
          <p:nvPr/>
        </p:nvSpPr>
        <p:spPr>
          <a:xfrm>
            <a:off x="4314343" y="527218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4" name="Rectangle: Rounded Corners 53">
            <a:extLst>
              <a:ext uri="{FF2B5EF4-FFF2-40B4-BE49-F238E27FC236}">
                <a16:creationId xmlns:a16="http://schemas.microsoft.com/office/drawing/2014/main" id="{2F23A13C-6D91-4D75-9871-EB017D4EAD52}"/>
              </a:ext>
            </a:extLst>
          </p:cNvPr>
          <p:cNvSpPr/>
          <p:nvPr/>
        </p:nvSpPr>
        <p:spPr>
          <a:xfrm>
            <a:off x="1424953"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a:t>
            </a:r>
          </a:p>
        </p:txBody>
      </p:sp>
      <p:cxnSp>
        <p:nvCxnSpPr>
          <p:cNvPr id="55" name="Straight Connector 54">
            <a:extLst>
              <a:ext uri="{FF2B5EF4-FFF2-40B4-BE49-F238E27FC236}">
                <a16:creationId xmlns:a16="http://schemas.microsoft.com/office/drawing/2014/main" id="{B4F333F8-2B7F-42F8-8725-E3604746138C}"/>
              </a:ext>
            </a:extLst>
          </p:cNvPr>
          <p:cNvCxnSpPr/>
          <p:nvPr/>
        </p:nvCxnSpPr>
        <p:spPr>
          <a:xfrm>
            <a:off x="1230075"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E63A54CD-DF2F-4ED2-B7FD-2036FCBE17EB}"/>
              </a:ext>
            </a:extLst>
          </p:cNvPr>
          <p:cNvSpPr/>
          <p:nvPr/>
        </p:nvSpPr>
        <p:spPr>
          <a:xfrm>
            <a:off x="1424953"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51" name="Rectangle: Rounded Corners 50">
            <a:extLst>
              <a:ext uri="{FF2B5EF4-FFF2-40B4-BE49-F238E27FC236}">
                <a16:creationId xmlns:a16="http://schemas.microsoft.com/office/drawing/2014/main" id="{255A3157-F566-4654-90D0-A4B3BF660AFC}"/>
              </a:ext>
            </a:extLst>
          </p:cNvPr>
          <p:cNvSpPr/>
          <p:nvPr/>
        </p:nvSpPr>
        <p:spPr>
          <a:xfrm>
            <a:off x="3220350"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52" name="Straight Connector 51">
            <a:extLst>
              <a:ext uri="{FF2B5EF4-FFF2-40B4-BE49-F238E27FC236}">
                <a16:creationId xmlns:a16="http://schemas.microsoft.com/office/drawing/2014/main" id="{6EFC6B25-5E25-415C-A9D0-872EDDD11D63}"/>
              </a:ext>
            </a:extLst>
          </p:cNvPr>
          <p:cNvCxnSpPr/>
          <p:nvPr/>
        </p:nvCxnSpPr>
        <p:spPr>
          <a:xfrm>
            <a:off x="3025472"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D4ACFA8D-6A5B-40E3-B1AB-635FB0D55B9B}"/>
              </a:ext>
            </a:extLst>
          </p:cNvPr>
          <p:cNvSpPr/>
          <p:nvPr/>
        </p:nvSpPr>
        <p:spPr>
          <a:xfrm>
            <a:off x="3220350"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48" name="Rectangle: Rounded Corners 47">
            <a:extLst>
              <a:ext uri="{FF2B5EF4-FFF2-40B4-BE49-F238E27FC236}">
                <a16:creationId xmlns:a16="http://schemas.microsoft.com/office/drawing/2014/main" id="{47CB777C-AB82-4DA7-AB30-BD2711E3AE4E}"/>
              </a:ext>
            </a:extLst>
          </p:cNvPr>
          <p:cNvSpPr/>
          <p:nvPr/>
        </p:nvSpPr>
        <p:spPr>
          <a:xfrm>
            <a:off x="5015747"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49" name="Straight Connector 48">
            <a:extLst>
              <a:ext uri="{FF2B5EF4-FFF2-40B4-BE49-F238E27FC236}">
                <a16:creationId xmlns:a16="http://schemas.microsoft.com/office/drawing/2014/main" id="{983C6F71-E25F-4B40-AD2D-B77A8144B0B2}"/>
              </a:ext>
            </a:extLst>
          </p:cNvPr>
          <p:cNvCxnSpPr/>
          <p:nvPr/>
        </p:nvCxnSpPr>
        <p:spPr>
          <a:xfrm>
            <a:off x="4820869"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58122EC4-3559-4C9C-B543-7B3CB4290430}"/>
              </a:ext>
            </a:extLst>
          </p:cNvPr>
          <p:cNvSpPr/>
          <p:nvPr/>
        </p:nvSpPr>
        <p:spPr>
          <a:xfrm>
            <a:off x="5015747"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6" name="TextBox 45">
            <a:extLst>
              <a:ext uri="{FF2B5EF4-FFF2-40B4-BE49-F238E27FC236}">
                <a16:creationId xmlns:a16="http://schemas.microsoft.com/office/drawing/2014/main" id="{B93F94B1-0029-4D6F-91FD-A3321982118D}"/>
              </a:ext>
            </a:extLst>
          </p:cNvPr>
          <p:cNvSpPr txBox="1"/>
          <p:nvPr/>
        </p:nvSpPr>
        <p:spPr>
          <a:xfrm>
            <a:off x="2435954" y="3576702"/>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7" name="TextBox 46">
            <a:extLst>
              <a:ext uri="{FF2B5EF4-FFF2-40B4-BE49-F238E27FC236}">
                <a16:creationId xmlns:a16="http://schemas.microsoft.com/office/drawing/2014/main" id="{235818A7-E695-488B-AA18-5F3AEF0C9F6F}"/>
              </a:ext>
            </a:extLst>
          </p:cNvPr>
          <p:cNvSpPr txBox="1"/>
          <p:nvPr/>
        </p:nvSpPr>
        <p:spPr>
          <a:xfrm>
            <a:off x="4314343" y="3576702"/>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Tree>
    <p:custDataLst>
      <p:tags r:id="rId1"/>
    </p:custDataLst>
    <p:extLst>
      <p:ext uri="{BB962C8B-B14F-4D97-AF65-F5344CB8AC3E}">
        <p14:creationId xmlns:p14="http://schemas.microsoft.com/office/powerpoint/2010/main" val="24957862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Rounded Corners 56">
            <a:extLst>
              <a:ext uri="{FF2B5EF4-FFF2-40B4-BE49-F238E27FC236}">
                <a16:creationId xmlns:a16="http://schemas.microsoft.com/office/drawing/2014/main" id="{896DF118-D2EC-6F12-801E-8711AD0DDA69}"/>
              </a:ext>
            </a:extLst>
          </p:cNvPr>
          <p:cNvSpPr/>
          <p:nvPr/>
        </p:nvSpPr>
        <p:spPr>
          <a:xfrm>
            <a:off x="5017538" y="170367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8" name="Rectangle: Rounded Corners 57">
            <a:extLst>
              <a:ext uri="{FF2B5EF4-FFF2-40B4-BE49-F238E27FC236}">
                <a16:creationId xmlns:a16="http://schemas.microsoft.com/office/drawing/2014/main" id="{3AE5B124-0853-DBE0-80ED-CCC75F39A338}"/>
              </a:ext>
            </a:extLst>
          </p:cNvPr>
          <p:cNvSpPr/>
          <p:nvPr/>
        </p:nvSpPr>
        <p:spPr>
          <a:xfrm>
            <a:off x="5017538" y="239739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9" name="Rectangle: Rounded Corners 58">
            <a:extLst>
              <a:ext uri="{FF2B5EF4-FFF2-40B4-BE49-F238E27FC236}">
                <a16:creationId xmlns:a16="http://schemas.microsoft.com/office/drawing/2014/main" id="{EE9989D6-F8F8-C16A-D0B4-C14F11A2AD6C}"/>
              </a:ext>
            </a:extLst>
          </p:cNvPr>
          <p:cNvSpPr/>
          <p:nvPr/>
        </p:nvSpPr>
        <p:spPr>
          <a:xfrm>
            <a:off x="5017538" y="5015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405EE957-389D-6944-AD4D-57C6B5F5CED7}"/>
              </a:ext>
            </a:extLst>
          </p:cNvPr>
          <p:cNvSpPr/>
          <p:nvPr/>
        </p:nvSpPr>
        <p:spPr>
          <a:xfrm>
            <a:off x="5017538" y="5709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1" name="Rectangle: Rounded Corners 60">
            <a:extLst>
              <a:ext uri="{FF2B5EF4-FFF2-40B4-BE49-F238E27FC236}">
                <a16:creationId xmlns:a16="http://schemas.microsoft.com/office/drawing/2014/main" id="{1DE47178-8067-69A7-F01A-91DF2C615872}"/>
              </a:ext>
            </a:extLst>
          </p:cNvPr>
          <p:cNvSpPr/>
          <p:nvPr/>
        </p:nvSpPr>
        <p:spPr>
          <a:xfrm>
            <a:off x="5017538" y="332033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2" name="Rectangle: Rounded Corners 61">
            <a:extLst>
              <a:ext uri="{FF2B5EF4-FFF2-40B4-BE49-F238E27FC236}">
                <a16:creationId xmlns:a16="http://schemas.microsoft.com/office/drawing/2014/main" id="{3C139C03-05E1-C4BE-A012-5CEA7B1E330A}"/>
              </a:ext>
            </a:extLst>
          </p:cNvPr>
          <p:cNvSpPr/>
          <p:nvPr/>
        </p:nvSpPr>
        <p:spPr>
          <a:xfrm>
            <a:off x="5017538" y="401404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Trouvez chaque somme.</a:t>
            </a:r>
            <a:endParaRPr lang="fr-FR" sz="3200" dirty="0">
              <a:solidFill>
                <a:schemeClr val="bg1"/>
              </a:solidFill>
              <a:sym typeface="Comic Sans MS"/>
            </a:endParaRPr>
          </a:p>
        </p:txBody>
      </p:sp>
      <p:sp>
        <p:nvSpPr>
          <p:cNvPr id="13" name="Rectangle: Rounded Corners 12">
            <a:extLst>
              <a:ext uri="{FF2B5EF4-FFF2-40B4-BE49-F238E27FC236}">
                <a16:creationId xmlns:a16="http://schemas.microsoft.com/office/drawing/2014/main" id="{3B4446C6-17A6-4AF8-B6F0-87F1CE359006}"/>
              </a:ext>
            </a:extLst>
          </p:cNvPr>
          <p:cNvSpPr/>
          <p:nvPr/>
        </p:nvSpPr>
        <p:spPr>
          <a:xfrm>
            <a:off x="1424953" y="17126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230075"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424953" y="240636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sp>
        <p:nvSpPr>
          <p:cNvPr id="18" name="Rectangle: Rounded Corners 17">
            <a:extLst>
              <a:ext uri="{FF2B5EF4-FFF2-40B4-BE49-F238E27FC236}">
                <a16:creationId xmlns:a16="http://schemas.microsoft.com/office/drawing/2014/main" id="{5C4FF53D-F000-430E-B7B3-12C6DF49592B}"/>
              </a:ext>
            </a:extLst>
          </p:cNvPr>
          <p:cNvSpPr/>
          <p:nvPr/>
        </p:nvSpPr>
        <p:spPr>
          <a:xfrm>
            <a:off x="3220350" y="17126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3025472"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3220350" y="240636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13</a:t>
            </a:r>
          </a:p>
        </p:txBody>
      </p:sp>
      <p:sp>
        <p:nvSpPr>
          <p:cNvPr id="22" name="Rectangle: Rounded Corners 21">
            <a:extLst>
              <a:ext uri="{FF2B5EF4-FFF2-40B4-BE49-F238E27FC236}">
                <a16:creationId xmlns:a16="http://schemas.microsoft.com/office/drawing/2014/main" id="{706C2DFA-8B75-4003-95EE-4D815DBE2306}"/>
              </a:ext>
            </a:extLst>
          </p:cNvPr>
          <p:cNvSpPr/>
          <p:nvPr/>
        </p:nvSpPr>
        <p:spPr>
          <a:xfrm>
            <a:off x="5015747" y="171264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10</a:t>
            </a:r>
          </a:p>
        </p:txBody>
      </p:sp>
      <p:cxnSp>
        <p:nvCxnSpPr>
          <p:cNvPr id="23" name="Straight Connector 22">
            <a:extLst>
              <a:ext uri="{FF2B5EF4-FFF2-40B4-BE49-F238E27FC236}">
                <a16:creationId xmlns:a16="http://schemas.microsoft.com/office/drawing/2014/main" id="{CA3F62DF-655E-4929-A514-13E3BE01762A}"/>
              </a:ext>
            </a:extLst>
          </p:cNvPr>
          <p:cNvCxnSpPr/>
          <p:nvPr/>
        </p:nvCxnSpPr>
        <p:spPr>
          <a:xfrm>
            <a:off x="48208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5015747" y="240636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13</a:t>
            </a:r>
          </a:p>
        </p:txBody>
      </p:sp>
      <p:sp>
        <p:nvSpPr>
          <p:cNvPr id="2" name="TextBox 1">
            <a:extLst>
              <a:ext uri="{FF2B5EF4-FFF2-40B4-BE49-F238E27FC236}">
                <a16:creationId xmlns:a16="http://schemas.microsoft.com/office/drawing/2014/main" id="{4365F178-ECD2-46FB-B588-AE50EAAC4589}"/>
              </a:ext>
            </a:extLst>
          </p:cNvPr>
          <p:cNvSpPr txBox="1"/>
          <p:nvPr/>
        </p:nvSpPr>
        <p:spPr>
          <a:xfrm>
            <a:off x="2435954" y="1960049"/>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14343" y="196004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39" name="Rectangle: Rounded Corners 38">
            <a:extLst>
              <a:ext uri="{FF2B5EF4-FFF2-40B4-BE49-F238E27FC236}">
                <a16:creationId xmlns:a16="http://schemas.microsoft.com/office/drawing/2014/main" id="{3D156444-9F59-445F-80FC-48D37E9A2B11}"/>
              </a:ext>
            </a:extLst>
          </p:cNvPr>
          <p:cNvSpPr/>
          <p:nvPr/>
        </p:nvSpPr>
        <p:spPr>
          <a:xfrm>
            <a:off x="1424953" y="502477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40" name="Straight Connector 39">
            <a:extLst>
              <a:ext uri="{FF2B5EF4-FFF2-40B4-BE49-F238E27FC236}">
                <a16:creationId xmlns:a16="http://schemas.microsoft.com/office/drawing/2014/main" id="{AE89DA0D-A1C1-431F-B12B-AEC4A4C097F5}"/>
              </a:ext>
            </a:extLst>
          </p:cNvPr>
          <p:cNvCxnSpPr/>
          <p:nvPr/>
        </p:nvCxnSpPr>
        <p:spPr>
          <a:xfrm>
            <a:off x="1230075"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Rectangle: Rounded Corners 40">
            <a:extLst>
              <a:ext uri="{FF2B5EF4-FFF2-40B4-BE49-F238E27FC236}">
                <a16:creationId xmlns:a16="http://schemas.microsoft.com/office/drawing/2014/main" id="{B15B3E8E-4611-479A-8769-A2CD5A926072}"/>
              </a:ext>
            </a:extLst>
          </p:cNvPr>
          <p:cNvSpPr/>
          <p:nvPr/>
        </p:nvSpPr>
        <p:spPr>
          <a:xfrm>
            <a:off x="1424953" y="571849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sp>
        <p:nvSpPr>
          <p:cNvPr id="36" name="Rectangle: Rounded Corners 35">
            <a:extLst>
              <a:ext uri="{FF2B5EF4-FFF2-40B4-BE49-F238E27FC236}">
                <a16:creationId xmlns:a16="http://schemas.microsoft.com/office/drawing/2014/main" id="{5576C1A0-D2C8-434C-976A-D618E69C91E8}"/>
              </a:ext>
            </a:extLst>
          </p:cNvPr>
          <p:cNvSpPr/>
          <p:nvPr/>
        </p:nvSpPr>
        <p:spPr>
          <a:xfrm>
            <a:off x="3220350" y="502477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37" name="Straight Connector 36">
            <a:extLst>
              <a:ext uri="{FF2B5EF4-FFF2-40B4-BE49-F238E27FC236}">
                <a16:creationId xmlns:a16="http://schemas.microsoft.com/office/drawing/2014/main" id="{C6FE181B-11D9-4AB2-9FCE-6C334024CE19}"/>
              </a:ext>
            </a:extLst>
          </p:cNvPr>
          <p:cNvCxnSpPr/>
          <p:nvPr/>
        </p:nvCxnSpPr>
        <p:spPr>
          <a:xfrm>
            <a:off x="3025472"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850E9AA9-EDD3-4D61-954A-76F889E94EC3}"/>
              </a:ext>
            </a:extLst>
          </p:cNvPr>
          <p:cNvSpPr/>
          <p:nvPr/>
        </p:nvSpPr>
        <p:spPr>
          <a:xfrm>
            <a:off x="3220350" y="571849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20</a:t>
            </a:r>
          </a:p>
        </p:txBody>
      </p:sp>
      <p:sp>
        <p:nvSpPr>
          <p:cNvPr id="33" name="Rectangle: Rounded Corners 32">
            <a:extLst>
              <a:ext uri="{FF2B5EF4-FFF2-40B4-BE49-F238E27FC236}">
                <a16:creationId xmlns:a16="http://schemas.microsoft.com/office/drawing/2014/main" id="{BF26590E-A061-4F67-A424-FD11AC89F5E3}"/>
              </a:ext>
            </a:extLst>
          </p:cNvPr>
          <p:cNvSpPr/>
          <p:nvPr/>
        </p:nvSpPr>
        <p:spPr>
          <a:xfrm>
            <a:off x="5015747" y="502477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cxnSp>
        <p:nvCxnSpPr>
          <p:cNvPr id="34" name="Straight Connector 33">
            <a:extLst>
              <a:ext uri="{FF2B5EF4-FFF2-40B4-BE49-F238E27FC236}">
                <a16:creationId xmlns:a16="http://schemas.microsoft.com/office/drawing/2014/main" id="{30B61939-7DF9-4EA5-9130-762EF999A044}"/>
              </a:ext>
            </a:extLst>
          </p:cNvPr>
          <p:cNvCxnSpPr/>
          <p:nvPr/>
        </p:nvCxnSpPr>
        <p:spPr>
          <a:xfrm>
            <a:off x="4820869" y="5627782"/>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Rectangle: Rounded Corners 34">
            <a:extLst>
              <a:ext uri="{FF2B5EF4-FFF2-40B4-BE49-F238E27FC236}">
                <a16:creationId xmlns:a16="http://schemas.microsoft.com/office/drawing/2014/main" id="{AB0543C0-436C-43CA-B6F0-27192BD83DB9}"/>
              </a:ext>
            </a:extLst>
          </p:cNvPr>
          <p:cNvSpPr/>
          <p:nvPr/>
        </p:nvSpPr>
        <p:spPr>
          <a:xfrm>
            <a:off x="5015747" y="571849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20</a:t>
            </a:r>
          </a:p>
        </p:txBody>
      </p:sp>
      <p:sp>
        <p:nvSpPr>
          <p:cNvPr id="31" name="TextBox 30">
            <a:extLst>
              <a:ext uri="{FF2B5EF4-FFF2-40B4-BE49-F238E27FC236}">
                <a16:creationId xmlns:a16="http://schemas.microsoft.com/office/drawing/2014/main" id="{F68D62DB-C7D7-4B28-88B7-1468A778FBD0}"/>
              </a:ext>
            </a:extLst>
          </p:cNvPr>
          <p:cNvSpPr txBox="1"/>
          <p:nvPr/>
        </p:nvSpPr>
        <p:spPr>
          <a:xfrm>
            <a:off x="2435954" y="527218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32" name="TextBox 31">
            <a:extLst>
              <a:ext uri="{FF2B5EF4-FFF2-40B4-BE49-F238E27FC236}">
                <a16:creationId xmlns:a16="http://schemas.microsoft.com/office/drawing/2014/main" id="{507ABADD-1B3A-4671-8564-037E93B6816E}"/>
              </a:ext>
            </a:extLst>
          </p:cNvPr>
          <p:cNvSpPr txBox="1"/>
          <p:nvPr/>
        </p:nvSpPr>
        <p:spPr>
          <a:xfrm>
            <a:off x="4314343" y="527218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4" name="Rectangle: Rounded Corners 53">
            <a:extLst>
              <a:ext uri="{FF2B5EF4-FFF2-40B4-BE49-F238E27FC236}">
                <a16:creationId xmlns:a16="http://schemas.microsoft.com/office/drawing/2014/main" id="{2F23A13C-6D91-4D75-9871-EB017D4EAD52}"/>
              </a:ext>
            </a:extLst>
          </p:cNvPr>
          <p:cNvSpPr/>
          <p:nvPr/>
        </p:nvSpPr>
        <p:spPr>
          <a:xfrm>
            <a:off x="1424953"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2</a:t>
            </a:r>
          </a:p>
        </p:txBody>
      </p:sp>
      <p:cxnSp>
        <p:nvCxnSpPr>
          <p:cNvPr id="55" name="Straight Connector 54">
            <a:extLst>
              <a:ext uri="{FF2B5EF4-FFF2-40B4-BE49-F238E27FC236}">
                <a16:creationId xmlns:a16="http://schemas.microsoft.com/office/drawing/2014/main" id="{B4F333F8-2B7F-42F8-8725-E3604746138C}"/>
              </a:ext>
            </a:extLst>
          </p:cNvPr>
          <p:cNvCxnSpPr/>
          <p:nvPr/>
        </p:nvCxnSpPr>
        <p:spPr>
          <a:xfrm>
            <a:off x="1230075"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Rectangle: Rounded Corners 55">
            <a:extLst>
              <a:ext uri="{FF2B5EF4-FFF2-40B4-BE49-F238E27FC236}">
                <a16:creationId xmlns:a16="http://schemas.microsoft.com/office/drawing/2014/main" id="{E63A54CD-DF2F-4ED2-B7FD-2036FCBE17EB}"/>
              </a:ext>
            </a:extLst>
          </p:cNvPr>
          <p:cNvSpPr/>
          <p:nvPr/>
        </p:nvSpPr>
        <p:spPr>
          <a:xfrm>
            <a:off x="1424953"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51" name="Rectangle: Rounded Corners 50">
            <a:extLst>
              <a:ext uri="{FF2B5EF4-FFF2-40B4-BE49-F238E27FC236}">
                <a16:creationId xmlns:a16="http://schemas.microsoft.com/office/drawing/2014/main" id="{255A3157-F566-4654-90D0-A4B3BF660AFC}"/>
              </a:ext>
            </a:extLst>
          </p:cNvPr>
          <p:cNvSpPr/>
          <p:nvPr/>
        </p:nvSpPr>
        <p:spPr>
          <a:xfrm>
            <a:off x="3220350" y="332929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52" name="Straight Connector 51">
            <a:extLst>
              <a:ext uri="{FF2B5EF4-FFF2-40B4-BE49-F238E27FC236}">
                <a16:creationId xmlns:a16="http://schemas.microsoft.com/office/drawing/2014/main" id="{6EFC6B25-5E25-415C-A9D0-872EDDD11D63}"/>
              </a:ext>
            </a:extLst>
          </p:cNvPr>
          <p:cNvCxnSpPr/>
          <p:nvPr/>
        </p:nvCxnSpPr>
        <p:spPr>
          <a:xfrm>
            <a:off x="3025472"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D4ACFA8D-6A5B-40E3-B1AB-635FB0D55B9B}"/>
              </a:ext>
            </a:extLst>
          </p:cNvPr>
          <p:cNvSpPr/>
          <p:nvPr/>
        </p:nvSpPr>
        <p:spPr>
          <a:xfrm>
            <a:off x="3220350" y="402301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48" name="Rectangle: Rounded Corners 47">
            <a:extLst>
              <a:ext uri="{FF2B5EF4-FFF2-40B4-BE49-F238E27FC236}">
                <a16:creationId xmlns:a16="http://schemas.microsoft.com/office/drawing/2014/main" id="{47CB777C-AB82-4DA7-AB30-BD2711E3AE4E}"/>
              </a:ext>
            </a:extLst>
          </p:cNvPr>
          <p:cNvSpPr/>
          <p:nvPr/>
        </p:nvSpPr>
        <p:spPr>
          <a:xfrm>
            <a:off x="5015747" y="3329298"/>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cxnSp>
        <p:nvCxnSpPr>
          <p:cNvPr id="49" name="Straight Connector 48">
            <a:extLst>
              <a:ext uri="{FF2B5EF4-FFF2-40B4-BE49-F238E27FC236}">
                <a16:creationId xmlns:a16="http://schemas.microsoft.com/office/drawing/2014/main" id="{983C6F71-E25F-4B40-AD2D-B77A8144B0B2}"/>
              </a:ext>
            </a:extLst>
          </p:cNvPr>
          <p:cNvCxnSpPr/>
          <p:nvPr/>
        </p:nvCxnSpPr>
        <p:spPr>
          <a:xfrm>
            <a:off x="4820869" y="3932304"/>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58122EC4-3559-4C9C-B543-7B3CB4290430}"/>
              </a:ext>
            </a:extLst>
          </p:cNvPr>
          <p:cNvSpPr/>
          <p:nvPr/>
        </p:nvSpPr>
        <p:spPr>
          <a:xfrm>
            <a:off x="5015747" y="402301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sp>
        <p:nvSpPr>
          <p:cNvPr id="46" name="TextBox 45">
            <a:extLst>
              <a:ext uri="{FF2B5EF4-FFF2-40B4-BE49-F238E27FC236}">
                <a16:creationId xmlns:a16="http://schemas.microsoft.com/office/drawing/2014/main" id="{B93F94B1-0029-4D6F-91FD-A3321982118D}"/>
              </a:ext>
            </a:extLst>
          </p:cNvPr>
          <p:cNvSpPr txBox="1"/>
          <p:nvPr/>
        </p:nvSpPr>
        <p:spPr>
          <a:xfrm>
            <a:off x="2435954" y="3576702"/>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7" name="TextBox 46">
            <a:extLst>
              <a:ext uri="{FF2B5EF4-FFF2-40B4-BE49-F238E27FC236}">
                <a16:creationId xmlns:a16="http://schemas.microsoft.com/office/drawing/2014/main" id="{235818A7-E695-488B-AA18-5F3AEF0C9F6F}"/>
              </a:ext>
            </a:extLst>
          </p:cNvPr>
          <p:cNvSpPr txBox="1"/>
          <p:nvPr/>
        </p:nvSpPr>
        <p:spPr>
          <a:xfrm>
            <a:off x="4314343" y="3576702"/>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Tree>
    <p:custDataLst>
      <p:tags r:id="rId1"/>
    </p:custDataLst>
    <p:extLst>
      <p:ext uri="{BB962C8B-B14F-4D97-AF65-F5344CB8AC3E}">
        <p14:creationId xmlns:p14="http://schemas.microsoft.com/office/powerpoint/2010/main" val="62632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33" grpId="0" animBg="1"/>
      <p:bldP spid="35" grpId="0" animBg="1"/>
      <p:bldP spid="48" grpId="0" animBg="1"/>
      <p:bldP spid="5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somme.</a:t>
            </a:r>
            <a:endParaRPr lang="fr-FR" sz="3200" dirty="0">
              <a:solidFill>
                <a:schemeClr val="bg1"/>
              </a:solidFill>
              <a:sym typeface="Comic Sans MS"/>
            </a:endParaRPr>
          </a:p>
        </p:txBody>
      </p:sp>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832663" cy="1201021"/>
            <a:chOff x="1230075" y="1712644"/>
            <a:chExt cx="8832663" cy="1201021"/>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6" name="Group 5">
              <a:extLst>
                <a:ext uri="{FF2B5EF4-FFF2-40B4-BE49-F238E27FC236}">
                  <a16:creationId xmlns:a16="http://schemas.microsoft.com/office/drawing/2014/main" id="{DA04F436-6685-4C48-B610-63CE39699B68}"/>
                </a:ext>
              </a:extLst>
            </p:cNvPr>
            <p:cNvGrpSpPr/>
            <p:nvPr/>
          </p:nvGrpSpPr>
          <p:grpSpPr>
            <a:xfrm>
              <a:off x="6955866" y="1720278"/>
              <a:ext cx="3106872" cy="1193071"/>
              <a:chOff x="6955866" y="1720278"/>
              <a:chExt cx="3106872" cy="1193071"/>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7411669" y="1724825"/>
                <a:ext cx="1517855" cy="1188524"/>
                <a:chOff x="7411669" y="1724825"/>
                <a:chExt cx="1517855" cy="1188524"/>
              </a:xfrm>
            </p:grpSpPr>
            <p:cxnSp>
              <p:nvCxnSpPr>
                <p:cNvPr id="58" name="Straight Connector 57">
                  <a:extLst>
                    <a:ext uri="{FF2B5EF4-FFF2-40B4-BE49-F238E27FC236}">
                      <a16:creationId xmlns:a16="http://schemas.microsoft.com/office/drawing/2014/main" id="{B9F10546-31D5-4EB2-A140-A1DEA2AAA04E}"/>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8962818" y="1720278"/>
                <a:ext cx="1099920" cy="1188524"/>
                <a:chOff x="7411669" y="1724825"/>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Tree>
    <p:custDataLst>
      <p:tags r:id="rId1"/>
    </p:custDataLst>
    <p:extLst>
      <p:ext uri="{BB962C8B-B14F-4D97-AF65-F5344CB8AC3E}">
        <p14:creationId xmlns:p14="http://schemas.microsoft.com/office/powerpoint/2010/main" val="29212056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somme.</a:t>
            </a:r>
            <a:endParaRPr lang="fr-FR" sz="3200" dirty="0">
              <a:solidFill>
                <a:schemeClr val="bg1"/>
              </a:solidFill>
              <a:sym typeface="Comic Sans MS"/>
            </a:endParaRPr>
          </a:p>
        </p:txBody>
      </p:sp>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832663" cy="1201021"/>
            <a:chOff x="1230075" y="1712644"/>
            <a:chExt cx="8832663" cy="1201021"/>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grpSp>
          <p:nvGrpSpPr>
            <p:cNvPr id="6" name="Group 5">
              <a:extLst>
                <a:ext uri="{FF2B5EF4-FFF2-40B4-BE49-F238E27FC236}">
                  <a16:creationId xmlns:a16="http://schemas.microsoft.com/office/drawing/2014/main" id="{DA04F436-6685-4C48-B610-63CE39699B68}"/>
                </a:ext>
              </a:extLst>
            </p:cNvPr>
            <p:cNvGrpSpPr/>
            <p:nvPr/>
          </p:nvGrpSpPr>
          <p:grpSpPr>
            <a:xfrm>
              <a:off x="6955866" y="1720278"/>
              <a:ext cx="3106872" cy="1193071"/>
              <a:chOff x="6955866" y="1720278"/>
              <a:chExt cx="3106872" cy="1193071"/>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7411669" y="1724825"/>
                <a:ext cx="1517855" cy="1188524"/>
                <a:chOff x="7411669" y="1724825"/>
                <a:chExt cx="1517855" cy="1188524"/>
              </a:xfrm>
            </p:grpSpPr>
            <p:cxnSp>
              <p:nvCxnSpPr>
                <p:cNvPr id="58" name="Straight Connector 57">
                  <a:extLst>
                    <a:ext uri="{FF2B5EF4-FFF2-40B4-BE49-F238E27FC236}">
                      <a16:creationId xmlns:a16="http://schemas.microsoft.com/office/drawing/2014/main" id="{B9F10546-31D5-4EB2-A140-A1DEA2AAA04E}"/>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8962818" y="1720278"/>
                <a:ext cx="1099920" cy="1188524"/>
                <a:chOff x="7411669" y="1724825"/>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74116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7565937" y="172482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10</a:t>
                  </a: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7565937" y="241854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15</a:t>
                  </a:r>
                </a:p>
              </p:txBody>
            </p:sp>
          </p:grpSp>
        </p:grpSp>
      </p:grpSp>
    </p:spTree>
    <p:custDataLst>
      <p:tags r:id="rId1"/>
    </p:custDataLst>
    <p:extLst>
      <p:ext uri="{BB962C8B-B14F-4D97-AF65-F5344CB8AC3E}">
        <p14:creationId xmlns:p14="http://schemas.microsoft.com/office/powerpoint/2010/main" val="19591707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somme.</a:t>
            </a:r>
            <a:endParaRPr lang="fr-FR" sz="3200" dirty="0">
              <a:solidFill>
                <a:schemeClr val="bg1"/>
              </a:solidFill>
              <a:sym typeface="Comic Sans MS"/>
            </a:endParaRPr>
          </a:p>
        </p:txBody>
      </p:sp>
      <p:grpSp>
        <p:nvGrpSpPr>
          <p:cNvPr id="14" name="Group 13">
            <a:extLst>
              <a:ext uri="{FF2B5EF4-FFF2-40B4-BE49-F238E27FC236}">
                <a16:creationId xmlns:a16="http://schemas.microsoft.com/office/drawing/2014/main" id="{CA9D0B96-A139-4B00-8A6C-A93A623AA861}"/>
              </a:ext>
            </a:extLst>
          </p:cNvPr>
          <p:cNvGrpSpPr/>
          <p:nvPr/>
        </p:nvGrpSpPr>
        <p:grpSpPr>
          <a:xfrm>
            <a:off x="1291035" y="2044263"/>
            <a:ext cx="9085075" cy="2769473"/>
            <a:chOff x="1364187" y="2297860"/>
            <a:chExt cx="9085075" cy="2769473"/>
          </a:xfrm>
        </p:grpSpPr>
        <p:sp>
          <p:nvSpPr>
            <p:cNvPr id="44" name="TextBox 43">
              <a:extLst>
                <a:ext uri="{FF2B5EF4-FFF2-40B4-BE49-F238E27FC236}">
                  <a16:creationId xmlns:a16="http://schemas.microsoft.com/office/drawing/2014/main" id="{39CBB6FB-3EA1-4845-84CA-572D50867B47}"/>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10" name="Group 9">
              <a:extLst>
                <a:ext uri="{FF2B5EF4-FFF2-40B4-BE49-F238E27FC236}">
                  <a16:creationId xmlns:a16="http://schemas.microsoft.com/office/drawing/2014/main" id="{3716C36D-C60B-436C-902D-48D220C9F4F1}"/>
                </a:ext>
              </a:extLst>
            </p:cNvPr>
            <p:cNvGrpSpPr/>
            <p:nvPr/>
          </p:nvGrpSpPr>
          <p:grpSpPr>
            <a:xfrm>
              <a:off x="1364187" y="2297860"/>
              <a:ext cx="9085075" cy="2769473"/>
              <a:chOff x="1364187" y="2297860"/>
              <a:chExt cx="9085075" cy="2769473"/>
            </a:xfrm>
          </p:grpSpPr>
          <p:cxnSp>
            <p:nvCxnSpPr>
              <p:cNvPr id="41" name="Straight Connector 40">
                <a:extLst>
                  <a:ext uri="{FF2B5EF4-FFF2-40B4-BE49-F238E27FC236}">
                    <a16:creationId xmlns:a16="http://schemas.microsoft.com/office/drawing/2014/main" id="{C3A7D438-1BEB-4FD6-8957-1DB263F61259}"/>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6C35E88B-DDA6-440E-867A-C5D214363DA0}"/>
                  </a:ext>
                </a:extLst>
              </p:cNvPr>
              <p:cNvGrpSpPr/>
              <p:nvPr/>
            </p:nvGrpSpPr>
            <p:grpSpPr>
              <a:xfrm>
                <a:off x="1364187" y="2297860"/>
                <a:ext cx="8806810" cy="2769473"/>
                <a:chOff x="1364187" y="2297860"/>
                <a:chExt cx="8806810" cy="2769473"/>
              </a:xfrm>
            </p:grpSpPr>
            <p:grpSp>
              <p:nvGrpSpPr>
                <p:cNvPr id="8" name="Group 7">
                  <a:extLst>
                    <a:ext uri="{FF2B5EF4-FFF2-40B4-BE49-F238E27FC236}">
                      <a16:creationId xmlns:a16="http://schemas.microsoft.com/office/drawing/2014/main" id="{160F0251-B92B-4C4B-BAEE-302CDB65CE84}"/>
                    </a:ext>
                  </a:extLst>
                </p:cNvPr>
                <p:cNvGrpSpPr/>
                <p:nvPr/>
              </p:nvGrpSpPr>
              <p:grpSpPr>
                <a:xfrm>
                  <a:off x="1364187" y="2297860"/>
                  <a:ext cx="8340645" cy="2769473"/>
                  <a:chOff x="1364187" y="2541700"/>
                  <a:chExt cx="8340645" cy="2769473"/>
                </a:xfrm>
              </p:grpSpPr>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340645" cy="2769473"/>
                    <a:chOff x="1230075" y="1712644"/>
                    <a:chExt cx="8340645" cy="2769473"/>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6" name="Group 5">
                      <a:extLst>
                        <a:ext uri="{FF2B5EF4-FFF2-40B4-BE49-F238E27FC236}">
                          <a16:creationId xmlns:a16="http://schemas.microsoft.com/office/drawing/2014/main" id="{DA04F436-6685-4C48-B610-63CE39699B68}"/>
                        </a:ext>
                      </a:extLst>
                    </p:cNvPr>
                    <p:cNvGrpSpPr/>
                    <p:nvPr/>
                  </p:nvGrpSpPr>
                  <p:grpSpPr>
                    <a:xfrm>
                      <a:off x="5015747" y="1724825"/>
                      <a:ext cx="4554973" cy="2757292"/>
                      <a:chOff x="5015747" y="1724825"/>
                      <a:chExt cx="4554973" cy="2757292"/>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5015747" y="1724825"/>
                        <a:ext cx="4554973" cy="2390514"/>
                        <a:chOff x="5015747" y="1724825"/>
                        <a:chExt cx="4554973" cy="2390514"/>
                      </a:xfrm>
                    </p:grpSpPr>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5533653" y="3293593"/>
                        <a:ext cx="1099920" cy="1188524"/>
                        <a:chOff x="3982504" y="3298140"/>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grpSp>
                </p:grpSp>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40" name="TextBox 39">
                  <a:extLst>
                    <a:ext uri="{FF2B5EF4-FFF2-40B4-BE49-F238E27FC236}">
                      <a16:creationId xmlns:a16="http://schemas.microsoft.com/office/drawing/2014/main" id="{5C225B77-C3E8-43F2-8B81-33D2CAD8A5FF}"/>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Tree>
    <p:custDataLst>
      <p:tags r:id="rId1"/>
    </p:custDataLst>
    <p:extLst>
      <p:ext uri="{BB962C8B-B14F-4D97-AF65-F5344CB8AC3E}">
        <p14:creationId xmlns:p14="http://schemas.microsoft.com/office/powerpoint/2010/main" val="5685727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1FB44057-E406-070C-39F1-75A8C3896DA5}"/>
              </a:ext>
            </a:extLst>
          </p:cNvPr>
          <p:cNvGrpSpPr/>
          <p:nvPr/>
        </p:nvGrpSpPr>
        <p:grpSpPr>
          <a:xfrm>
            <a:off x="1291035" y="2044263"/>
            <a:ext cx="9085075" cy="2769473"/>
            <a:chOff x="1364187" y="2297860"/>
            <a:chExt cx="9085075" cy="2769473"/>
          </a:xfrm>
        </p:grpSpPr>
        <p:sp>
          <p:nvSpPr>
            <p:cNvPr id="51" name="TextBox 50">
              <a:extLst>
                <a:ext uri="{FF2B5EF4-FFF2-40B4-BE49-F238E27FC236}">
                  <a16:creationId xmlns:a16="http://schemas.microsoft.com/office/drawing/2014/main" id="{48DDB371-1C3F-6B10-7A3E-731E45851436}"/>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2" name="Group 51">
              <a:extLst>
                <a:ext uri="{FF2B5EF4-FFF2-40B4-BE49-F238E27FC236}">
                  <a16:creationId xmlns:a16="http://schemas.microsoft.com/office/drawing/2014/main" id="{96B81C6D-0C9C-3863-4B40-AFC71092BA82}"/>
                </a:ext>
              </a:extLst>
            </p:cNvPr>
            <p:cNvGrpSpPr/>
            <p:nvPr/>
          </p:nvGrpSpPr>
          <p:grpSpPr>
            <a:xfrm>
              <a:off x="1364187" y="2297860"/>
              <a:ext cx="9085075" cy="2769473"/>
              <a:chOff x="1364187" y="2297860"/>
              <a:chExt cx="9085075" cy="2769473"/>
            </a:xfrm>
          </p:grpSpPr>
          <p:cxnSp>
            <p:nvCxnSpPr>
              <p:cNvPr id="53" name="Straight Connector 52">
                <a:extLst>
                  <a:ext uri="{FF2B5EF4-FFF2-40B4-BE49-F238E27FC236}">
                    <a16:creationId xmlns:a16="http://schemas.microsoft.com/office/drawing/2014/main" id="{3CEE9005-3CD0-F8F4-1DED-DEC4F482C896}"/>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064E85F-3510-87E0-6FAE-2E4209651BE3}"/>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7BB920CE-18A8-EF38-604D-A4D8A07E3BB8}"/>
                  </a:ext>
                </a:extLst>
              </p:cNvPr>
              <p:cNvGrpSpPr/>
              <p:nvPr/>
            </p:nvGrpSpPr>
            <p:grpSpPr>
              <a:xfrm>
                <a:off x="1364187" y="2297860"/>
                <a:ext cx="8806810" cy="2769473"/>
                <a:chOff x="1364187" y="2297860"/>
                <a:chExt cx="8806810" cy="2769473"/>
              </a:xfrm>
            </p:grpSpPr>
            <p:grpSp>
              <p:nvGrpSpPr>
                <p:cNvPr id="56" name="Group 55">
                  <a:extLst>
                    <a:ext uri="{FF2B5EF4-FFF2-40B4-BE49-F238E27FC236}">
                      <a16:creationId xmlns:a16="http://schemas.microsoft.com/office/drawing/2014/main" id="{FB960D68-D580-D513-2E80-D753A59123B1}"/>
                    </a:ext>
                  </a:extLst>
                </p:cNvPr>
                <p:cNvGrpSpPr/>
                <p:nvPr/>
              </p:nvGrpSpPr>
              <p:grpSpPr>
                <a:xfrm>
                  <a:off x="1364187" y="2297860"/>
                  <a:ext cx="8340645" cy="2769473"/>
                  <a:chOff x="1364187" y="2541700"/>
                  <a:chExt cx="8340645" cy="2769473"/>
                </a:xfrm>
              </p:grpSpPr>
              <p:grpSp>
                <p:nvGrpSpPr>
                  <p:cNvPr id="75" name="Group 74">
                    <a:extLst>
                      <a:ext uri="{FF2B5EF4-FFF2-40B4-BE49-F238E27FC236}">
                        <a16:creationId xmlns:a16="http://schemas.microsoft.com/office/drawing/2014/main" id="{22587784-0624-070A-5B6F-6338A89B1948}"/>
                      </a:ext>
                    </a:extLst>
                  </p:cNvPr>
                  <p:cNvGrpSpPr/>
                  <p:nvPr/>
                </p:nvGrpSpPr>
                <p:grpSpPr>
                  <a:xfrm>
                    <a:off x="1364187" y="2541700"/>
                    <a:ext cx="8340645" cy="2769473"/>
                    <a:chOff x="1230075" y="1712644"/>
                    <a:chExt cx="8340645" cy="2769473"/>
                  </a:xfrm>
                </p:grpSpPr>
                <p:grpSp>
                  <p:nvGrpSpPr>
                    <p:cNvPr id="80" name="Group 79">
                      <a:extLst>
                        <a:ext uri="{FF2B5EF4-FFF2-40B4-BE49-F238E27FC236}">
                          <a16:creationId xmlns:a16="http://schemas.microsoft.com/office/drawing/2014/main" id="{04BA4A8A-3444-0D09-CA8A-98DE5681821B}"/>
                        </a:ext>
                      </a:extLst>
                    </p:cNvPr>
                    <p:cNvGrpSpPr/>
                    <p:nvPr/>
                  </p:nvGrpSpPr>
                  <p:grpSpPr>
                    <a:xfrm>
                      <a:off x="1230075" y="1712645"/>
                      <a:ext cx="5677500" cy="1188524"/>
                      <a:chOff x="1272853" y="1960060"/>
                      <a:chExt cx="5677500" cy="1188524"/>
                    </a:xfrm>
                  </p:grpSpPr>
                  <p:grpSp>
                    <p:nvGrpSpPr>
                      <p:cNvPr id="96" name="Group 95">
                        <a:extLst>
                          <a:ext uri="{FF2B5EF4-FFF2-40B4-BE49-F238E27FC236}">
                            <a16:creationId xmlns:a16="http://schemas.microsoft.com/office/drawing/2014/main" id="{1FC1CB4D-8CDD-BD31-3DD9-17B8C6C4FB7B}"/>
                          </a:ext>
                        </a:extLst>
                      </p:cNvPr>
                      <p:cNvGrpSpPr/>
                      <p:nvPr/>
                    </p:nvGrpSpPr>
                    <p:grpSpPr>
                      <a:xfrm>
                        <a:off x="1272853" y="1960060"/>
                        <a:ext cx="1099920" cy="1188524"/>
                        <a:chOff x="1431235" y="2825994"/>
                        <a:chExt cx="1099920" cy="1188524"/>
                      </a:xfrm>
                    </p:grpSpPr>
                    <p:sp>
                      <p:nvSpPr>
                        <p:cNvPr id="107" name="Rectangle: Rounded Corners 106">
                          <a:extLst>
                            <a:ext uri="{FF2B5EF4-FFF2-40B4-BE49-F238E27FC236}">
                              <a16:creationId xmlns:a16="http://schemas.microsoft.com/office/drawing/2014/main" id="{7B83D29C-947C-8F59-7556-3A856B3132CE}"/>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08" name="Straight Connector 107">
                          <a:extLst>
                            <a:ext uri="{FF2B5EF4-FFF2-40B4-BE49-F238E27FC236}">
                              <a16:creationId xmlns:a16="http://schemas.microsoft.com/office/drawing/2014/main" id="{E0EF39A5-7282-0C95-5239-8C5B19AD457E}"/>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9" name="Rectangle: Rounded Corners 108">
                          <a:extLst>
                            <a:ext uri="{FF2B5EF4-FFF2-40B4-BE49-F238E27FC236}">
                              <a16:creationId xmlns:a16="http://schemas.microsoft.com/office/drawing/2014/main" id="{4823224D-A171-7320-5BA6-D4449410194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97" name="Group 96">
                        <a:extLst>
                          <a:ext uri="{FF2B5EF4-FFF2-40B4-BE49-F238E27FC236}">
                            <a16:creationId xmlns:a16="http://schemas.microsoft.com/office/drawing/2014/main" id="{E71EE61B-ABAA-917F-ADAD-6039ECE7066D}"/>
                          </a:ext>
                        </a:extLst>
                      </p:cNvPr>
                      <p:cNvGrpSpPr/>
                      <p:nvPr/>
                    </p:nvGrpSpPr>
                    <p:grpSpPr>
                      <a:xfrm>
                        <a:off x="3068250" y="1960060"/>
                        <a:ext cx="1099920" cy="1188524"/>
                        <a:chOff x="1431235" y="2825994"/>
                        <a:chExt cx="1099920" cy="1188524"/>
                      </a:xfrm>
                    </p:grpSpPr>
                    <p:sp>
                      <p:nvSpPr>
                        <p:cNvPr id="104" name="Rectangle: Rounded Corners 103">
                          <a:extLst>
                            <a:ext uri="{FF2B5EF4-FFF2-40B4-BE49-F238E27FC236}">
                              <a16:creationId xmlns:a16="http://schemas.microsoft.com/office/drawing/2014/main" id="{BB3644B7-48CE-C6D7-9F87-0805E08C7AAA}"/>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105" name="Straight Connector 104">
                          <a:extLst>
                            <a:ext uri="{FF2B5EF4-FFF2-40B4-BE49-F238E27FC236}">
                              <a16:creationId xmlns:a16="http://schemas.microsoft.com/office/drawing/2014/main" id="{EC1F584D-D55E-AAEF-19DE-49ADF0DE6C04}"/>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6" name="Rectangle: Rounded Corners 105">
                          <a:extLst>
                            <a:ext uri="{FF2B5EF4-FFF2-40B4-BE49-F238E27FC236}">
                              <a16:creationId xmlns:a16="http://schemas.microsoft.com/office/drawing/2014/main" id="{3CAE7657-5917-B18F-09EF-8B93B9C118A7}"/>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grpSp>
                  <p:grpSp>
                    <p:nvGrpSpPr>
                      <p:cNvPr id="98" name="Group 97">
                        <a:extLst>
                          <a:ext uri="{FF2B5EF4-FFF2-40B4-BE49-F238E27FC236}">
                            <a16:creationId xmlns:a16="http://schemas.microsoft.com/office/drawing/2014/main" id="{D5786543-18AE-DB97-D779-AFE8719A05C9}"/>
                          </a:ext>
                        </a:extLst>
                      </p:cNvPr>
                      <p:cNvGrpSpPr/>
                      <p:nvPr/>
                    </p:nvGrpSpPr>
                    <p:grpSpPr>
                      <a:xfrm>
                        <a:off x="4901318" y="1960060"/>
                        <a:ext cx="2049035" cy="1188524"/>
                        <a:chOff x="1468906" y="2825994"/>
                        <a:chExt cx="2049035" cy="1188524"/>
                      </a:xfrm>
                    </p:grpSpPr>
                    <p:sp>
                      <p:nvSpPr>
                        <p:cNvPr id="101" name="Rectangle: Rounded Corners 100">
                          <a:extLst>
                            <a:ext uri="{FF2B5EF4-FFF2-40B4-BE49-F238E27FC236}">
                              <a16:creationId xmlns:a16="http://schemas.microsoft.com/office/drawing/2014/main" id="{829A9D25-97F2-B054-80D8-36857BBACF5C}"/>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02" name="Straight Connector 101">
                          <a:extLst>
                            <a:ext uri="{FF2B5EF4-FFF2-40B4-BE49-F238E27FC236}">
                              <a16:creationId xmlns:a16="http://schemas.microsoft.com/office/drawing/2014/main" id="{F8A8DE19-AED4-12A8-7C06-60C9987959F3}"/>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3" name="Rectangle: Rounded Corners 102">
                          <a:extLst>
                            <a:ext uri="{FF2B5EF4-FFF2-40B4-BE49-F238E27FC236}">
                              <a16:creationId xmlns:a16="http://schemas.microsoft.com/office/drawing/2014/main" id="{28A26E1D-C7E9-1660-7578-6697D6541F36}"/>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sp>
                    <p:nvSpPr>
                      <p:cNvPr id="99" name="TextBox 98">
                        <a:extLst>
                          <a:ext uri="{FF2B5EF4-FFF2-40B4-BE49-F238E27FC236}">
                            <a16:creationId xmlns:a16="http://schemas.microsoft.com/office/drawing/2014/main" id="{305C7F30-F253-2FAA-A053-1745879F6001}"/>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100" name="TextBox 99">
                        <a:extLst>
                          <a:ext uri="{FF2B5EF4-FFF2-40B4-BE49-F238E27FC236}">
                            <a16:creationId xmlns:a16="http://schemas.microsoft.com/office/drawing/2014/main" id="{60581029-7FD6-F4B2-5535-6113B3EFC5C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3DF49500-D287-866C-57AA-253881AEF06C}"/>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1089BB2E-7A18-5522-9779-88B31BB51D1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83" name="Rectangle: Rounded Corners 82">
                      <a:extLst>
                        <a:ext uri="{FF2B5EF4-FFF2-40B4-BE49-F238E27FC236}">
                          <a16:creationId xmlns:a16="http://schemas.microsoft.com/office/drawing/2014/main" id="{2357F737-FD85-2D99-0E7A-8961B3FD5866}"/>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84" name="Rectangle: Rounded Corners 83">
                      <a:extLst>
                        <a:ext uri="{FF2B5EF4-FFF2-40B4-BE49-F238E27FC236}">
                          <a16:creationId xmlns:a16="http://schemas.microsoft.com/office/drawing/2014/main" id="{A75CB4D6-7D7E-3708-4595-3FB2A44A5122}"/>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85" name="Group 84">
                      <a:extLst>
                        <a:ext uri="{FF2B5EF4-FFF2-40B4-BE49-F238E27FC236}">
                          <a16:creationId xmlns:a16="http://schemas.microsoft.com/office/drawing/2014/main" id="{63569185-3B6A-6CC3-FE5E-1599E3DF86F4}"/>
                        </a:ext>
                      </a:extLst>
                    </p:cNvPr>
                    <p:cNvGrpSpPr/>
                    <p:nvPr/>
                  </p:nvGrpSpPr>
                  <p:grpSpPr>
                    <a:xfrm>
                      <a:off x="5015747" y="1724825"/>
                      <a:ext cx="4554973" cy="2757292"/>
                      <a:chOff x="5015747" y="1724825"/>
                      <a:chExt cx="4554973" cy="2757292"/>
                    </a:xfrm>
                  </p:grpSpPr>
                  <p:sp>
                    <p:nvSpPr>
                      <p:cNvPr id="86" name="TextBox 85">
                        <a:extLst>
                          <a:ext uri="{FF2B5EF4-FFF2-40B4-BE49-F238E27FC236}">
                            <a16:creationId xmlns:a16="http://schemas.microsoft.com/office/drawing/2014/main" id="{E31DA0C4-3C45-86DE-D2EC-1C60206EBD25}"/>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87" name="Group 86">
                        <a:extLst>
                          <a:ext uri="{FF2B5EF4-FFF2-40B4-BE49-F238E27FC236}">
                            <a16:creationId xmlns:a16="http://schemas.microsoft.com/office/drawing/2014/main" id="{B6060155-CDAB-2D7C-11F2-B7C5C1BC8F9B}"/>
                          </a:ext>
                        </a:extLst>
                      </p:cNvPr>
                      <p:cNvGrpSpPr/>
                      <p:nvPr/>
                    </p:nvGrpSpPr>
                    <p:grpSpPr>
                      <a:xfrm>
                        <a:off x="5015747" y="1724825"/>
                        <a:ext cx="4554973" cy="2390514"/>
                        <a:chOff x="5015747" y="1724825"/>
                        <a:chExt cx="4554973" cy="2390514"/>
                      </a:xfrm>
                    </p:grpSpPr>
                    <p:cxnSp>
                      <p:nvCxnSpPr>
                        <p:cNvPr id="92" name="Straight Connector 91">
                          <a:extLst>
                            <a:ext uri="{FF2B5EF4-FFF2-40B4-BE49-F238E27FC236}">
                              <a16:creationId xmlns:a16="http://schemas.microsoft.com/office/drawing/2014/main" id="{FD9CD6A8-9EA5-C1C4-C2C2-5F3318493A4F}"/>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Rectangle: Rounded Corners 92">
                          <a:extLst>
                            <a:ext uri="{FF2B5EF4-FFF2-40B4-BE49-F238E27FC236}">
                              <a16:creationId xmlns:a16="http://schemas.microsoft.com/office/drawing/2014/main" id="{99F4C422-59DD-3B95-D0EA-25B1D7B69C97}"/>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94" name="Rectangle: Rounded Corners 93">
                          <a:extLst>
                            <a:ext uri="{FF2B5EF4-FFF2-40B4-BE49-F238E27FC236}">
                              <a16:creationId xmlns:a16="http://schemas.microsoft.com/office/drawing/2014/main" id="{E8346025-3F4E-EF1F-5F78-9824F65A189D}"/>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sp>
                      <p:nvSpPr>
                        <p:cNvPr id="95" name="TextBox 94">
                          <a:extLst>
                            <a:ext uri="{FF2B5EF4-FFF2-40B4-BE49-F238E27FC236}">
                              <a16:creationId xmlns:a16="http://schemas.microsoft.com/office/drawing/2014/main" id="{C4C7D264-9EC1-FF61-461E-841718F1D820}"/>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88" name="Group 87">
                        <a:extLst>
                          <a:ext uri="{FF2B5EF4-FFF2-40B4-BE49-F238E27FC236}">
                            <a16:creationId xmlns:a16="http://schemas.microsoft.com/office/drawing/2014/main" id="{8C9453A6-0878-E7D5-E341-CECAA7EA3788}"/>
                          </a:ext>
                        </a:extLst>
                      </p:cNvPr>
                      <p:cNvGrpSpPr/>
                      <p:nvPr/>
                    </p:nvGrpSpPr>
                    <p:grpSpPr>
                      <a:xfrm>
                        <a:off x="5533653" y="3293593"/>
                        <a:ext cx="1099920" cy="1188524"/>
                        <a:chOff x="3982504" y="3298140"/>
                        <a:chExt cx="1099920" cy="1188524"/>
                      </a:xfrm>
                    </p:grpSpPr>
                    <p:cxnSp>
                      <p:nvCxnSpPr>
                        <p:cNvPr id="89" name="Straight Connector 88">
                          <a:extLst>
                            <a:ext uri="{FF2B5EF4-FFF2-40B4-BE49-F238E27FC236}">
                              <a16:creationId xmlns:a16="http://schemas.microsoft.com/office/drawing/2014/main" id="{5E37AD70-9EDF-9CA4-05E5-20F5A0CF43C3}"/>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0" name="Rectangle: Rounded Corners 89">
                          <a:extLst>
                            <a:ext uri="{FF2B5EF4-FFF2-40B4-BE49-F238E27FC236}">
                              <a16:creationId xmlns:a16="http://schemas.microsoft.com/office/drawing/2014/main" id="{50F69D6A-E320-587D-5C92-FDFD00C0BF88}"/>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91" name="Rectangle: Rounded Corners 90">
                          <a:extLst>
                            <a:ext uri="{FF2B5EF4-FFF2-40B4-BE49-F238E27FC236}">
                              <a16:creationId xmlns:a16="http://schemas.microsoft.com/office/drawing/2014/main" id="{37F55856-9205-5B20-5BB8-C8F61F338710}"/>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grpSp>
                </p:grpSp>
              </p:grp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B61AEB63-FA9D-789F-0329-87FFDFB68FD9}"/>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655522B8-A486-393A-A5EE-9BA9558A8EFA}"/>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78" name="Rectangle: Rounded Corners 77">
                    <a:extLst>
                      <a:ext uri="{FF2B5EF4-FFF2-40B4-BE49-F238E27FC236}">
                        <a16:creationId xmlns:a16="http://schemas.microsoft.com/office/drawing/2014/main" id="{B2F634B1-0405-19C3-6FB6-DB8264BB3A01}"/>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9" name="Rectangle: Rounded Corners 78">
                    <a:extLst>
                      <a:ext uri="{FF2B5EF4-FFF2-40B4-BE49-F238E27FC236}">
                        <a16:creationId xmlns:a16="http://schemas.microsoft.com/office/drawing/2014/main" id="{4069DEFA-31B5-41AB-8B48-4C955072A093}"/>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61" name="TextBox 60">
                  <a:extLst>
                    <a:ext uri="{FF2B5EF4-FFF2-40B4-BE49-F238E27FC236}">
                      <a16:creationId xmlns:a16="http://schemas.microsoft.com/office/drawing/2014/main" id="{B3280694-261F-4C52-97E1-0A878DCA4518}"/>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71" name="Rectangle: Rounded Corners 70">
                  <a:extLst>
                    <a:ext uri="{FF2B5EF4-FFF2-40B4-BE49-F238E27FC236}">
                      <a16:creationId xmlns:a16="http://schemas.microsoft.com/office/drawing/2014/main" id="{4D0A6DED-6CA4-72FB-6B8C-6726BAA691B0}"/>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2" name="Rectangle: Rounded Corners 71">
                  <a:extLst>
                    <a:ext uri="{FF2B5EF4-FFF2-40B4-BE49-F238E27FC236}">
                      <a16:creationId xmlns:a16="http://schemas.microsoft.com/office/drawing/2014/main" id="{DCDAFEF7-33E9-FD05-9C1F-43D6AD68D2EE}"/>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sp>
              <p:nvSpPr>
                <p:cNvPr id="73" name="Rectangle: Rounded Corners 72">
                  <a:extLst>
                    <a:ext uri="{FF2B5EF4-FFF2-40B4-BE49-F238E27FC236}">
                      <a16:creationId xmlns:a16="http://schemas.microsoft.com/office/drawing/2014/main" id="{D7AA9141-0AF8-1146-B36B-B505737866EB}"/>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4" name="Rectangle: Rounded Corners 73">
                  <a:extLst>
                    <a:ext uri="{FF2B5EF4-FFF2-40B4-BE49-F238E27FC236}">
                      <a16:creationId xmlns:a16="http://schemas.microsoft.com/office/drawing/2014/main" id="{47975192-DD27-AF31-FB79-AB1CAC608020}"/>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somme.</a:t>
            </a:r>
            <a:endParaRPr lang="fr-FR" sz="3200" dirty="0">
              <a:solidFill>
                <a:schemeClr val="bg1"/>
              </a:solidFill>
              <a:sym typeface="Comic Sans MS"/>
            </a:endParaRPr>
          </a:p>
        </p:txBody>
      </p:sp>
      <p:sp>
        <p:nvSpPr>
          <p:cNvPr id="44" name="TextBox 43">
            <a:extLst>
              <a:ext uri="{FF2B5EF4-FFF2-40B4-BE49-F238E27FC236}">
                <a16:creationId xmlns:a16="http://schemas.microsoft.com/office/drawing/2014/main" id="{39CBB6FB-3EA1-4845-84CA-572D50867B47}"/>
              </a:ext>
            </a:extLst>
          </p:cNvPr>
          <p:cNvSpPr txBox="1"/>
          <p:nvPr/>
        </p:nvSpPr>
        <p:spPr>
          <a:xfrm>
            <a:off x="8766642"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41" name="Straight Connector 40">
            <a:extLst>
              <a:ext uri="{FF2B5EF4-FFF2-40B4-BE49-F238E27FC236}">
                <a16:creationId xmlns:a16="http://schemas.microsoft.com/office/drawing/2014/main" id="{C3A7D438-1BEB-4FD6-8957-1DB263F61259}"/>
              </a:ext>
            </a:extLst>
          </p:cNvPr>
          <p:cNvCxnSpPr/>
          <p:nvPr/>
        </p:nvCxnSpPr>
        <p:spPr>
          <a:xfrm>
            <a:off x="7463116"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276190"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A92324D-50BC-4031-9CEC-87DB5E527C23}"/>
              </a:ext>
            </a:extLst>
          </p:cNvPr>
          <p:cNvGrpSpPr/>
          <p:nvPr/>
        </p:nvGrpSpPr>
        <p:grpSpPr>
          <a:xfrm>
            <a:off x="1291035" y="2044264"/>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86432" y="2044264"/>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19500" y="2044264"/>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96914" y="229166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75303" y="229166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748881"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748881" y="2051897"/>
                <a:ext cx="548547" cy="52322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741169"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741169" y="2722064"/>
                <a:ext cx="548547" cy="523220"/>
              </a:xfrm>
              <a:prstGeom prst="rect">
                <a:avLst/>
              </a:prstGeom>
              <a:blipFill>
                <a:blip r:embed="rId9"/>
                <a:stretch>
                  <a:fillRect/>
                </a:stretch>
              </a:blipFill>
            </p:spPr>
            <p:txBody>
              <a:bodyPr/>
              <a:lstStyle/>
              <a:p>
                <a:r>
                  <a:rPr lang="en-US">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251426"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63310"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a:t>
            </a:r>
          </a:p>
        </p:txBody>
      </p:sp>
      <p:sp>
        <p:nvSpPr>
          <p:cNvPr id="57" name="TextBox 56">
            <a:extLst>
              <a:ext uri="{FF2B5EF4-FFF2-40B4-BE49-F238E27FC236}">
                <a16:creationId xmlns:a16="http://schemas.microsoft.com/office/drawing/2014/main" id="{04119BF6-9672-496C-B783-F5701F95A8BE}"/>
              </a:ext>
            </a:extLst>
          </p:cNvPr>
          <p:cNvSpPr txBox="1"/>
          <p:nvPr/>
        </p:nvSpPr>
        <p:spPr>
          <a:xfrm>
            <a:off x="7016826" y="231350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72629" y="2647270"/>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626897" y="20564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626897" y="275015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4</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76707"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68" name="Straight Connector 67">
            <a:extLst>
              <a:ext uri="{FF2B5EF4-FFF2-40B4-BE49-F238E27FC236}">
                <a16:creationId xmlns:a16="http://schemas.microsoft.com/office/drawing/2014/main" id="{EF88B9AF-1EFC-4890-8183-5EE49F9D5678}"/>
              </a:ext>
            </a:extLst>
          </p:cNvPr>
          <p:cNvCxnSpPr/>
          <p:nvPr/>
        </p:nvCxnSpPr>
        <p:spPr>
          <a:xfrm>
            <a:off x="5594613"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5748881"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16</a:t>
            </a: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5748881" y="43189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297812"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297812" y="2051897"/>
                <a:ext cx="548547" cy="52322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290100"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290100" y="2722064"/>
                <a:ext cx="548547" cy="523220"/>
              </a:xfrm>
              <a:prstGeom prst="rect">
                <a:avLst/>
              </a:prstGeom>
              <a:blipFill>
                <a:blip r:embed="rId11"/>
                <a:stretch>
                  <a:fillRect/>
                </a:stretch>
              </a:blipFill>
            </p:spPr>
            <p:txBody>
              <a:bodyPr/>
              <a:lstStyle/>
              <a:p>
                <a:r>
                  <a:rPr lang="en-US">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00357"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12241"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40" name="TextBox 39">
            <a:extLst>
              <a:ext uri="{FF2B5EF4-FFF2-40B4-BE49-F238E27FC236}">
                <a16:creationId xmlns:a16="http://schemas.microsoft.com/office/drawing/2014/main" id="{5C225B77-C3E8-43F2-8B81-33D2CAD8A5FF}"/>
              </a:ext>
            </a:extLst>
          </p:cNvPr>
          <p:cNvSpPr txBox="1"/>
          <p:nvPr/>
        </p:nvSpPr>
        <p:spPr>
          <a:xfrm>
            <a:off x="6837931" y="387497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17384"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15</a:t>
            </a: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17384" y="43189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12</a:t>
            </a: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430458"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31</a:t>
            </a: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430458"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12</a:t>
            </a:r>
          </a:p>
        </p:txBody>
      </p:sp>
    </p:spTree>
    <p:custDataLst>
      <p:tags r:id="rId1"/>
    </p:custDataLst>
    <p:extLst>
      <p:ext uri="{BB962C8B-B14F-4D97-AF65-F5344CB8AC3E}">
        <p14:creationId xmlns:p14="http://schemas.microsoft.com/office/powerpoint/2010/main" val="41544172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9" grpId="0" animBg="1"/>
      <p:bldP spid="36" grpId="0" animBg="1"/>
      <p:bldP spid="37" grpId="0" animBg="1"/>
      <p:bldP spid="42" grpId="0" animBg="1"/>
      <p:bldP spid="46" grpId="0" animBg="1"/>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584775"/>
          </a:xfrm>
          <a:prstGeom prst="rect">
            <a:avLst/>
          </a:prstGeom>
          <a:noFill/>
        </p:spPr>
        <p:txBody>
          <a:bodyPr wrap="square">
            <a:spAutoFit/>
          </a:bodyPr>
          <a:lstStyle/>
          <a:p>
            <a:r>
              <a:rPr lang="fr-FR" sz="3200" dirty="0">
                <a:solidFill>
                  <a:schemeClr val="tx1">
                    <a:lumMod val="65000"/>
                    <a:lumOff val="35000"/>
                  </a:schemeClr>
                </a:solidFill>
                <a:latin typeface="+mn-lt"/>
              </a:rPr>
              <a:t>Vous rigolez avec un ami proche</a:t>
            </a:r>
            <a:r>
              <a:rPr lang="en-US" sz="3200" dirty="0">
                <a:solidFill>
                  <a:schemeClr val="tx1">
                    <a:lumMod val="65000"/>
                    <a:lumOff val="35000"/>
                  </a:schemeClr>
                </a:solidFill>
                <a:latin typeface="+mn-lt"/>
              </a:rPr>
              <a:t>.</a:t>
            </a:r>
            <a:endParaRPr lang="fr-FR" sz="3200" dirty="0">
              <a:solidFill>
                <a:schemeClr val="tx1">
                  <a:lumMod val="65000"/>
                  <a:lumOff val="35000"/>
                </a:schemeClr>
              </a:solidFill>
              <a:latin typeface="+mn-lt"/>
            </a:endParaRPr>
          </a:p>
        </p:txBody>
      </p:sp>
      <p:pic>
        <p:nvPicPr>
          <p:cNvPr id="11" name="Picture 10">
            <a:extLst>
              <a:ext uri="{FF2B5EF4-FFF2-40B4-BE49-F238E27FC236}">
                <a16:creationId xmlns:a16="http://schemas.microsoft.com/office/drawing/2014/main" id="{3713EB34-9FAE-A94E-F136-0071272EE90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086703" y="2498038"/>
            <a:ext cx="2352041" cy="2261122"/>
          </a:xfrm>
          <a:prstGeom prst="rect">
            <a:avLst/>
          </a:prstGeom>
        </p:spPr>
      </p:pic>
    </p:spTree>
    <p:custDataLst>
      <p:tags r:id="rId1"/>
    </p:custDataLst>
    <p:extLst>
      <p:ext uri="{BB962C8B-B14F-4D97-AF65-F5344CB8AC3E}">
        <p14:creationId xmlns:p14="http://schemas.microsoft.com/office/powerpoint/2010/main" val="202168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somme.</a:t>
            </a:r>
            <a:endParaRPr lang="fr-FR" sz="3200" dirty="0">
              <a:solidFill>
                <a:schemeClr val="bg1"/>
              </a:solidFill>
              <a:sym typeface="Comic Sans MS"/>
            </a:endParaRPr>
          </a:p>
        </p:txBody>
      </p:sp>
      <p:grpSp>
        <p:nvGrpSpPr>
          <p:cNvPr id="14" name="Group 13">
            <a:extLst>
              <a:ext uri="{FF2B5EF4-FFF2-40B4-BE49-F238E27FC236}">
                <a16:creationId xmlns:a16="http://schemas.microsoft.com/office/drawing/2014/main" id="{CA9D0B96-A139-4B00-8A6C-A93A623AA861}"/>
              </a:ext>
            </a:extLst>
          </p:cNvPr>
          <p:cNvGrpSpPr/>
          <p:nvPr/>
        </p:nvGrpSpPr>
        <p:grpSpPr>
          <a:xfrm>
            <a:off x="1291035" y="2044263"/>
            <a:ext cx="9085075" cy="2769473"/>
            <a:chOff x="1364187" y="2297860"/>
            <a:chExt cx="9085075" cy="2769473"/>
          </a:xfrm>
        </p:grpSpPr>
        <p:sp>
          <p:nvSpPr>
            <p:cNvPr id="44" name="TextBox 43">
              <a:extLst>
                <a:ext uri="{FF2B5EF4-FFF2-40B4-BE49-F238E27FC236}">
                  <a16:creationId xmlns:a16="http://schemas.microsoft.com/office/drawing/2014/main" id="{39CBB6FB-3EA1-4845-84CA-572D50867B47}"/>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10" name="Group 9">
              <a:extLst>
                <a:ext uri="{FF2B5EF4-FFF2-40B4-BE49-F238E27FC236}">
                  <a16:creationId xmlns:a16="http://schemas.microsoft.com/office/drawing/2014/main" id="{3716C36D-C60B-436C-902D-48D220C9F4F1}"/>
                </a:ext>
              </a:extLst>
            </p:cNvPr>
            <p:cNvGrpSpPr/>
            <p:nvPr/>
          </p:nvGrpSpPr>
          <p:grpSpPr>
            <a:xfrm>
              <a:off x="1364187" y="2297860"/>
              <a:ext cx="9085075" cy="2769473"/>
              <a:chOff x="1364187" y="2297860"/>
              <a:chExt cx="9085075" cy="2769473"/>
            </a:xfrm>
          </p:grpSpPr>
          <p:cxnSp>
            <p:nvCxnSpPr>
              <p:cNvPr id="41" name="Straight Connector 40">
                <a:extLst>
                  <a:ext uri="{FF2B5EF4-FFF2-40B4-BE49-F238E27FC236}">
                    <a16:creationId xmlns:a16="http://schemas.microsoft.com/office/drawing/2014/main" id="{C3A7D438-1BEB-4FD6-8957-1DB263F61259}"/>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6C35E88B-DDA6-440E-867A-C5D214363DA0}"/>
                  </a:ext>
                </a:extLst>
              </p:cNvPr>
              <p:cNvGrpSpPr/>
              <p:nvPr/>
            </p:nvGrpSpPr>
            <p:grpSpPr>
              <a:xfrm>
                <a:off x="1364187" y="2297860"/>
                <a:ext cx="8806810" cy="2769473"/>
                <a:chOff x="1364187" y="2297860"/>
                <a:chExt cx="8806810" cy="2769473"/>
              </a:xfrm>
            </p:grpSpPr>
            <p:grpSp>
              <p:nvGrpSpPr>
                <p:cNvPr id="8" name="Group 7">
                  <a:extLst>
                    <a:ext uri="{FF2B5EF4-FFF2-40B4-BE49-F238E27FC236}">
                      <a16:creationId xmlns:a16="http://schemas.microsoft.com/office/drawing/2014/main" id="{160F0251-B92B-4C4B-BAEE-302CDB65CE84}"/>
                    </a:ext>
                  </a:extLst>
                </p:cNvPr>
                <p:cNvGrpSpPr/>
                <p:nvPr/>
              </p:nvGrpSpPr>
              <p:grpSpPr>
                <a:xfrm>
                  <a:off x="1364187" y="2297860"/>
                  <a:ext cx="8340645" cy="2769473"/>
                  <a:chOff x="1364187" y="2541700"/>
                  <a:chExt cx="8340645" cy="2769473"/>
                </a:xfrm>
              </p:grpSpPr>
              <p:grpSp>
                <p:nvGrpSpPr>
                  <p:cNvPr id="7" name="Group 6">
                    <a:extLst>
                      <a:ext uri="{FF2B5EF4-FFF2-40B4-BE49-F238E27FC236}">
                        <a16:creationId xmlns:a16="http://schemas.microsoft.com/office/drawing/2014/main" id="{F067E9CA-3C32-4F07-93E5-239C78541B35}"/>
                      </a:ext>
                    </a:extLst>
                  </p:cNvPr>
                  <p:cNvGrpSpPr/>
                  <p:nvPr/>
                </p:nvGrpSpPr>
                <p:grpSpPr>
                  <a:xfrm>
                    <a:off x="1364187" y="2541700"/>
                    <a:ext cx="8340645" cy="2769473"/>
                    <a:chOff x="1230075" y="1712644"/>
                    <a:chExt cx="8340645" cy="2769473"/>
                  </a:xfrm>
                </p:grpSpPr>
                <p:grpSp>
                  <p:nvGrpSpPr>
                    <p:cNvPr id="3" name="Group 2">
                      <a:extLst>
                        <a:ext uri="{FF2B5EF4-FFF2-40B4-BE49-F238E27FC236}">
                          <a16:creationId xmlns:a16="http://schemas.microsoft.com/office/drawing/2014/main" id="{26EA5CF5-42F3-465E-A186-F96E63A5E2D6}"/>
                        </a:ext>
                      </a:extLst>
                    </p:cNvPr>
                    <p:cNvGrpSpPr/>
                    <p:nvPr/>
                  </p:nvGrpSpPr>
                  <p:grpSpPr>
                    <a:xfrm>
                      <a:off x="1230075" y="1712645"/>
                      <a:ext cx="5677500" cy="1188524"/>
                      <a:chOff x="1272853" y="1960060"/>
                      <a:chExt cx="5677500" cy="1188524"/>
                    </a:xfrm>
                  </p:grpSpPr>
                  <p:grpSp>
                    <p:nvGrpSpPr>
                      <p:cNvPr id="12" name="Group 11">
                        <a:extLst>
                          <a:ext uri="{FF2B5EF4-FFF2-40B4-BE49-F238E27FC236}">
                            <a16:creationId xmlns:a16="http://schemas.microsoft.com/office/drawing/2014/main" id="{BA92324D-50BC-4031-9CEC-87DB5E527C23}"/>
                          </a:ext>
                        </a:extLst>
                      </p:cNvPr>
                      <p:cNvGrpSpPr/>
                      <p:nvPr/>
                    </p:nvGrpSpPr>
                    <p:grpSpPr>
                      <a:xfrm>
                        <a:off x="1272853" y="1960060"/>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68250" y="1960060"/>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01318" y="1960060"/>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6" name="Group 5">
                      <a:extLst>
                        <a:ext uri="{FF2B5EF4-FFF2-40B4-BE49-F238E27FC236}">
                          <a16:creationId xmlns:a16="http://schemas.microsoft.com/office/drawing/2014/main" id="{DA04F436-6685-4C48-B610-63CE39699B68}"/>
                        </a:ext>
                      </a:extLst>
                    </p:cNvPr>
                    <p:cNvGrpSpPr/>
                    <p:nvPr/>
                  </p:nvGrpSpPr>
                  <p:grpSpPr>
                    <a:xfrm>
                      <a:off x="5015747" y="1724825"/>
                      <a:ext cx="4554973" cy="2757292"/>
                      <a:chOff x="5015747" y="1724825"/>
                      <a:chExt cx="4554973" cy="2757292"/>
                    </a:xfrm>
                  </p:grpSpPr>
                  <p:sp>
                    <p:nvSpPr>
                      <p:cNvPr id="57" name="TextBox 56">
                        <a:extLst>
                          <a:ext uri="{FF2B5EF4-FFF2-40B4-BE49-F238E27FC236}">
                            <a16:creationId xmlns:a16="http://schemas.microsoft.com/office/drawing/2014/main" id="{04119BF6-9672-496C-B783-F5701F95A8BE}"/>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 name="Group 4">
                        <a:extLst>
                          <a:ext uri="{FF2B5EF4-FFF2-40B4-BE49-F238E27FC236}">
                            <a16:creationId xmlns:a16="http://schemas.microsoft.com/office/drawing/2014/main" id="{9CE59D0F-F5C3-4904-A757-BEADC7F9D115}"/>
                          </a:ext>
                        </a:extLst>
                      </p:cNvPr>
                      <p:cNvGrpSpPr/>
                      <p:nvPr/>
                    </p:nvGrpSpPr>
                    <p:grpSpPr>
                      <a:xfrm>
                        <a:off x="5015747" y="1724825"/>
                        <a:ext cx="4554973" cy="2390514"/>
                        <a:chOff x="5015747" y="1724825"/>
                        <a:chExt cx="4554973" cy="2390514"/>
                      </a:xfrm>
                    </p:grpSpPr>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67" name="Group 66">
                        <a:extLst>
                          <a:ext uri="{FF2B5EF4-FFF2-40B4-BE49-F238E27FC236}">
                            <a16:creationId xmlns:a16="http://schemas.microsoft.com/office/drawing/2014/main" id="{58682A31-7223-4C19-B320-14E890D5EAE1}"/>
                          </a:ext>
                        </a:extLst>
                      </p:cNvPr>
                      <p:cNvGrpSpPr/>
                      <p:nvPr/>
                    </p:nvGrpSpPr>
                    <p:grpSpPr>
                      <a:xfrm>
                        <a:off x="5533653" y="3293593"/>
                        <a:ext cx="1099920" cy="1188524"/>
                        <a:chOff x="3982504" y="3298140"/>
                        <a:chExt cx="1099920" cy="1188524"/>
                      </a:xfrm>
                    </p:grpSpPr>
                    <p:cxnSp>
                      <p:nvCxnSpPr>
                        <p:cNvPr id="68" name="Straight Connector 67">
                          <a:extLst>
                            <a:ext uri="{FF2B5EF4-FFF2-40B4-BE49-F238E27FC236}">
                              <a16:creationId xmlns:a16="http://schemas.microsoft.com/office/drawing/2014/main" id="{EF88B9AF-1EFC-4890-8183-5EE49F9D5678}"/>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40" name="TextBox 39">
                  <a:extLst>
                    <a:ext uri="{FF2B5EF4-FFF2-40B4-BE49-F238E27FC236}">
                      <a16:creationId xmlns:a16="http://schemas.microsoft.com/office/drawing/2014/main" id="{5C225B77-C3E8-43F2-8B81-33D2CAD8A5FF}"/>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Tree>
    <p:custDataLst>
      <p:tags r:id="rId1"/>
    </p:custDataLst>
    <p:extLst>
      <p:ext uri="{BB962C8B-B14F-4D97-AF65-F5344CB8AC3E}">
        <p14:creationId xmlns:p14="http://schemas.microsoft.com/office/powerpoint/2010/main" val="17487475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500E976E-F9AB-8ECF-F288-7D6B5526EE75}"/>
              </a:ext>
            </a:extLst>
          </p:cNvPr>
          <p:cNvGrpSpPr/>
          <p:nvPr/>
        </p:nvGrpSpPr>
        <p:grpSpPr>
          <a:xfrm>
            <a:off x="1291035" y="2044263"/>
            <a:ext cx="9085075" cy="2769473"/>
            <a:chOff x="1364187" y="2297860"/>
            <a:chExt cx="9085075" cy="2769473"/>
          </a:xfrm>
        </p:grpSpPr>
        <p:sp>
          <p:nvSpPr>
            <p:cNvPr id="52" name="TextBox 51">
              <a:extLst>
                <a:ext uri="{FF2B5EF4-FFF2-40B4-BE49-F238E27FC236}">
                  <a16:creationId xmlns:a16="http://schemas.microsoft.com/office/drawing/2014/main" id="{B00C374E-4F6B-DDCB-E39E-A8797D0C2F46}"/>
                </a:ext>
              </a:extLst>
            </p:cNvPr>
            <p:cNvSpPr txBox="1"/>
            <p:nvPr/>
          </p:nvSpPr>
          <p:spPr>
            <a:xfrm>
              <a:off x="8839794" y="4177335"/>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53" name="Group 52">
              <a:extLst>
                <a:ext uri="{FF2B5EF4-FFF2-40B4-BE49-F238E27FC236}">
                  <a16:creationId xmlns:a16="http://schemas.microsoft.com/office/drawing/2014/main" id="{9B3502E1-442F-7B68-4F22-B8B4BAA71422}"/>
                </a:ext>
              </a:extLst>
            </p:cNvPr>
            <p:cNvGrpSpPr/>
            <p:nvPr/>
          </p:nvGrpSpPr>
          <p:grpSpPr>
            <a:xfrm>
              <a:off x="1364187" y="2297860"/>
              <a:ext cx="9085075" cy="2769473"/>
              <a:chOff x="1364187" y="2297860"/>
              <a:chExt cx="9085075" cy="2769473"/>
            </a:xfrm>
          </p:grpSpPr>
          <p:cxnSp>
            <p:nvCxnSpPr>
              <p:cNvPr id="54" name="Straight Connector 53">
                <a:extLst>
                  <a:ext uri="{FF2B5EF4-FFF2-40B4-BE49-F238E27FC236}">
                    <a16:creationId xmlns:a16="http://schemas.microsoft.com/office/drawing/2014/main" id="{82EF49E5-203E-01F2-6C37-41BBDD862D8E}"/>
                  </a:ext>
                </a:extLst>
              </p:cNvPr>
              <p:cNvCxnSpPr/>
              <p:nvPr/>
            </p:nvCxnSpPr>
            <p:spPr>
              <a:xfrm>
                <a:off x="7536268"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78ADF1C-1A3B-E218-213D-3F750A497169}"/>
                  </a:ext>
                </a:extLst>
              </p:cNvPr>
              <p:cNvCxnSpPr/>
              <p:nvPr/>
            </p:nvCxnSpPr>
            <p:spPr>
              <a:xfrm>
                <a:off x="9349342" y="4469635"/>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02F913B5-F1A2-14D3-F41F-5B7348F215A2}"/>
                  </a:ext>
                </a:extLst>
              </p:cNvPr>
              <p:cNvGrpSpPr/>
              <p:nvPr/>
            </p:nvGrpSpPr>
            <p:grpSpPr>
              <a:xfrm>
                <a:off x="1364187" y="2297860"/>
                <a:ext cx="8806810" cy="2769473"/>
                <a:chOff x="1364187" y="2297860"/>
                <a:chExt cx="8806810" cy="2769473"/>
              </a:xfrm>
            </p:grpSpPr>
            <p:grpSp>
              <p:nvGrpSpPr>
                <p:cNvPr id="61" name="Group 60">
                  <a:extLst>
                    <a:ext uri="{FF2B5EF4-FFF2-40B4-BE49-F238E27FC236}">
                      <a16:creationId xmlns:a16="http://schemas.microsoft.com/office/drawing/2014/main" id="{A8F99BDD-70BA-E2CB-BB79-CDC44D8F1EBB}"/>
                    </a:ext>
                  </a:extLst>
                </p:cNvPr>
                <p:cNvGrpSpPr/>
                <p:nvPr/>
              </p:nvGrpSpPr>
              <p:grpSpPr>
                <a:xfrm>
                  <a:off x="1364187" y="2297860"/>
                  <a:ext cx="8340645" cy="2769473"/>
                  <a:chOff x="1364187" y="2541700"/>
                  <a:chExt cx="8340645" cy="2769473"/>
                </a:xfrm>
              </p:grpSpPr>
              <p:grpSp>
                <p:nvGrpSpPr>
                  <p:cNvPr id="76" name="Group 75">
                    <a:extLst>
                      <a:ext uri="{FF2B5EF4-FFF2-40B4-BE49-F238E27FC236}">
                        <a16:creationId xmlns:a16="http://schemas.microsoft.com/office/drawing/2014/main" id="{5BBE0CC9-D71F-6C9A-9CCC-89C833683017}"/>
                      </a:ext>
                    </a:extLst>
                  </p:cNvPr>
                  <p:cNvGrpSpPr/>
                  <p:nvPr/>
                </p:nvGrpSpPr>
                <p:grpSpPr>
                  <a:xfrm>
                    <a:off x="1364187" y="2541700"/>
                    <a:ext cx="8340645" cy="2769473"/>
                    <a:chOff x="1230075" y="1712644"/>
                    <a:chExt cx="8340645" cy="2769473"/>
                  </a:xfrm>
                </p:grpSpPr>
                <p:grpSp>
                  <p:nvGrpSpPr>
                    <p:cNvPr id="81" name="Group 80">
                      <a:extLst>
                        <a:ext uri="{FF2B5EF4-FFF2-40B4-BE49-F238E27FC236}">
                          <a16:creationId xmlns:a16="http://schemas.microsoft.com/office/drawing/2014/main" id="{E8B2998C-EBB7-252C-C6A3-2369B0225AB4}"/>
                        </a:ext>
                      </a:extLst>
                    </p:cNvPr>
                    <p:cNvGrpSpPr/>
                    <p:nvPr/>
                  </p:nvGrpSpPr>
                  <p:grpSpPr>
                    <a:xfrm>
                      <a:off x="1230075" y="1712645"/>
                      <a:ext cx="5677500" cy="1188524"/>
                      <a:chOff x="1272853" y="1960060"/>
                      <a:chExt cx="5677500" cy="1188524"/>
                    </a:xfrm>
                  </p:grpSpPr>
                  <p:grpSp>
                    <p:nvGrpSpPr>
                      <p:cNvPr id="97" name="Group 96">
                        <a:extLst>
                          <a:ext uri="{FF2B5EF4-FFF2-40B4-BE49-F238E27FC236}">
                            <a16:creationId xmlns:a16="http://schemas.microsoft.com/office/drawing/2014/main" id="{4355703C-1E9B-CBDC-23D4-C31101BC135D}"/>
                          </a:ext>
                        </a:extLst>
                      </p:cNvPr>
                      <p:cNvGrpSpPr/>
                      <p:nvPr/>
                    </p:nvGrpSpPr>
                    <p:grpSpPr>
                      <a:xfrm>
                        <a:off x="1272853" y="1960060"/>
                        <a:ext cx="1099920" cy="1188524"/>
                        <a:chOff x="1431235" y="2825994"/>
                        <a:chExt cx="1099920" cy="1188524"/>
                      </a:xfrm>
                    </p:grpSpPr>
                    <p:sp>
                      <p:nvSpPr>
                        <p:cNvPr id="108" name="Rectangle: Rounded Corners 107">
                          <a:extLst>
                            <a:ext uri="{FF2B5EF4-FFF2-40B4-BE49-F238E27FC236}">
                              <a16:creationId xmlns:a16="http://schemas.microsoft.com/office/drawing/2014/main" id="{E764ECD2-E2D4-7881-C3D7-6AFF4F3DB9FF}"/>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09" name="Straight Connector 108">
                          <a:extLst>
                            <a:ext uri="{FF2B5EF4-FFF2-40B4-BE49-F238E27FC236}">
                              <a16:creationId xmlns:a16="http://schemas.microsoft.com/office/drawing/2014/main" id="{0982467F-24D0-FBEC-EA24-35F3F5083F46}"/>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0" name="Rectangle: Rounded Corners 109">
                          <a:extLst>
                            <a:ext uri="{FF2B5EF4-FFF2-40B4-BE49-F238E27FC236}">
                              <a16:creationId xmlns:a16="http://schemas.microsoft.com/office/drawing/2014/main" id="{1E0F68EF-DF27-D249-0214-3D1FCC0DD68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grpSp>
                    <p:nvGrpSpPr>
                      <p:cNvPr id="98" name="Group 97">
                        <a:extLst>
                          <a:ext uri="{FF2B5EF4-FFF2-40B4-BE49-F238E27FC236}">
                            <a16:creationId xmlns:a16="http://schemas.microsoft.com/office/drawing/2014/main" id="{4AEE9BCB-4B8D-4993-25DC-F9BF4BA63788}"/>
                          </a:ext>
                        </a:extLst>
                      </p:cNvPr>
                      <p:cNvGrpSpPr/>
                      <p:nvPr/>
                    </p:nvGrpSpPr>
                    <p:grpSpPr>
                      <a:xfrm>
                        <a:off x="3068250" y="1960060"/>
                        <a:ext cx="1099920" cy="1188524"/>
                        <a:chOff x="1431235" y="2825994"/>
                        <a:chExt cx="1099920" cy="1188524"/>
                      </a:xfrm>
                    </p:grpSpPr>
                    <p:sp>
                      <p:nvSpPr>
                        <p:cNvPr id="105" name="Rectangle: Rounded Corners 104">
                          <a:extLst>
                            <a:ext uri="{FF2B5EF4-FFF2-40B4-BE49-F238E27FC236}">
                              <a16:creationId xmlns:a16="http://schemas.microsoft.com/office/drawing/2014/main" id="{29CD9640-AA6E-379F-073B-4DF3B3CD3D28}"/>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06" name="Straight Connector 105">
                          <a:extLst>
                            <a:ext uri="{FF2B5EF4-FFF2-40B4-BE49-F238E27FC236}">
                              <a16:creationId xmlns:a16="http://schemas.microsoft.com/office/drawing/2014/main" id="{374E5F66-AAC2-5A03-F5CA-74D479CAB237}"/>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7" name="Rectangle: Rounded Corners 106">
                          <a:extLst>
                            <a:ext uri="{FF2B5EF4-FFF2-40B4-BE49-F238E27FC236}">
                              <a16:creationId xmlns:a16="http://schemas.microsoft.com/office/drawing/2014/main" id="{9B5BB951-0B3B-67F7-4C87-BC610027ADCB}"/>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99" name="Group 98">
                        <a:extLst>
                          <a:ext uri="{FF2B5EF4-FFF2-40B4-BE49-F238E27FC236}">
                            <a16:creationId xmlns:a16="http://schemas.microsoft.com/office/drawing/2014/main" id="{8396ECFB-7A9A-27D2-E02A-5199E0A6BA30}"/>
                          </a:ext>
                        </a:extLst>
                      </p:cNvPr>
                      <p:cNvGrpSpPr/>
                      <p:nvPr/>
                    </p:nvGrpSpPr>
                    <p:grpSpPr>
                      <a:xfrm>
                        <a:off x="4901318" y="1960060"/>
                        <a:ext cx="2049035" cy="1188524"/>
                        <a:chOff x="1468906" y="2825994"/>
                        <a:chExt cx="2049035" cy="1188524"/>
                      </a:xfrm>
                    </p:grpSpPr>
                    <p:sp>
                      <p:nvSpPr>
                        <p:cNvPr id="102" name="Rectangle: Rounded Corners 101">
                          <a:extLst>
                            <a:ext uri="{FF2B5EF4-FFF2-40B4-BE49-F238E27FC236}">
                              <a16:creationId xmlns:a16="http://schemas.microsoft.com/office/drawing/2014/main" id="{2E8A8506-A8D3-9685-227E-9D39BE9AA893}"/>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03" name="Straight Connector 102">
                          <a:extLst>
                            <a:ext uri="{FF2B5EF4-FFF2-40B4-BE49-F238E27FC236}">
                              <a16:creationId xmlns:a16="http://schemas.microsoft.com/office/drawing/2014/main" id="{810D303F-6E90-99AA-2390-C518BAD8B49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Rectangle: Rounded Corners 103">
                          <a:extLst>
                            <a:ext uri="{FF2B5EF4-FFF2-40B4-BE49-F238E27FC236}">
                              <a16:creationId xmlns:a16="http://schemas.microsoft.com/office/drawing/2014/main" id="{6054EFA0-DD82-29F0-230B-293AC6E8FB8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sp>
                    <p:nvSpPr>
                      <p:cNvPr id="100" name="TextBox 99">
                        <a:extLst>
                          <a:ext uri="{FF2B5EF4-FFF2-40B4-BE49-F238E27FC236}">
                            <a16:creationId xmlns:a16="http://schemas.microsoft.com/office/drawing/2014/main" id="{83D07188-C098-5AAD-33AE-4888133F660C}"/>
                          </a:ext>
                        </a:extLst>
                      </p:cNvPr>
                      <p:cNvSpPr txBox="1"/>
                      <p:nvPr/>
                    </p:nvSpPr>
                    <p:spPr>
                      <a:xfrm>
                        <a:off x="2478732" y="2207464"/>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101" name="TextBox 100">
                        <a:extLst>
                          <a:ext uri="{FF2B5EF4-FFF2-40B4-BE49-F238E27FC236}">
                            <a16:creationId xmlns:a16="http://schemas.microsoft.com/office/drawing/2014/main" id="{E3D1AE0E-36FE-23B1-4173-DC54CF94F1C6}"/>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C5585A5B-7181-42D9-464D-CABDC9DE3EEC}"/>
                            </a:ext>
                          </a:extLst>
                        </p:cNvPr>
                        <p:cNvSpPr txBox="1"/>
                        <p:nvPr/>
                      </p:nvSpPr>
                      <p:spPr>
                        <a:xfrm>
                          <a:off x="5687921" y="172027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687921" y="172027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1AB80AB5-1B9E-BBE1-008F-DD8023106535}"/>
                            </a:ext>
                          </a:extLst>
                        </p:cNvPr>
                        <p:cNvSpPr txBox="1"/>
                        <p:nvPr/>
                      </p:nvSpPr>
                      <p:spPr>
                        <a:xfrm>
                          <a:off x="5680209" y="239044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680209" y="2390445"/>
                          <a:ext cx="548547" cy="523220"/>
                        </a:xfrm>
                        <a:prstGeom prst="rect">
                          <a:avLst/>
                        </a:prstGeom>
                        <a:blipFill>
                          <a:blip r:embed="rId5"/>
                          <a:stretch>
                            <a:fillRect/>
                          </a:stretch>
                        </a:blipFill>
                      </p:spPr>
                      <p:txBody>
                        <a:bodyPr/>
                        <a:lstStyle/>
                        <a:p>
                          <a:r>
                            <a:rPr lang="fr-FR">
                              <a:noFill/>
                            </a:rPr>
                            <a:t> </a:t>
                          </a:r>
                        </a:p>
                      </p:txBody>
                    </p:sp>
                  </mc:Fallback>
                </mc:AlternateContent>
                <p:sp>
                  <p:nvSpPr>
                    <p:cNvPr id="84" name="Rectangle: Rounded Corners 83">
                      <a:extLst>
                        <a:ext uri="{FF2B5EF4-FFF2-40B4-BE49-F238E27FC236}">
                          <a16:creationId xmlns:a16="http://schemas.microsoft.com/office/drawing/2014/main" id="{01BE85BA-0B7D-0646-A33A-52AA4AFDEF35}"/>
                        </a:ext>
                      </a:extLst>
                    </p:cNvPr>
                    <p:cNvSpPr/>
                    <p:nvPr/>
                  </p:nvSpPr>
                  <p:spPr>
                    <a:xfrm>
                      <a:off x="6190466" y="238754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85" name="Rectangle: Rounded Corners 84">
                      <a:extLst>
                        <a:ext uri="{FF2B5EF4-FFF2-40B4-BE49-F238E27FC236}">
                          <a16:creationId xmlns:a16="http://schemas.microsoft.com/office/drawing/2014/main" id="{5A7E12E4-0C20-2145-6DFD-191E29BA50CC}"/>
                        </a:ext>
                      </a:extLst>
                    </p:cNvPr>
                    <p:cNvSpPr/>
                    <p:nvPr/>
                  </p:nvSpPr>
                  <p:spPr>
                    <a:xfrm>
                      <a:off x="6202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86" name="Group 85">
                      <a:extLst>
                        <a:ext uri="{FF2B5EF4-FFF2-40B4-BE49-F238E27FC236}">
                          <a16:creationId xmlns:a16="http://schemas.microsoft.com/office/drawing/2014/main" id="{0CE13118-0C67-5DA5-9816-375E35F7228D}"/>
                        </a:ext>
                      </a:extLst>
                    </p:cNvPr>
                    <p:cNvGrpSpPr/>
                    <p:nvPr/>
                  </p:nvGrpSpPr>
                  <p:grpSpPr>
                    <a:xfrm>
                      <a:off x="5015747" y="1724825"/>
                      <a:ext cx="4554973" cy="2757292"/>
                      <a:chOff x="5015747" y="1724825"/>
                      <a:chExt cx="4554973" cy="2757292"/>
                    </a:xfrm>
                  </p:grpSpPr>
                  <p:sp>
                    <p:nvSpPr>
                      <p:cNvPr id="87" name="TextBox 86">
                        <a:extLst>
                          <a:ext uri="{FF2B5EF4-FFF2-40B4-BE49-F238E27FC236}">
                            <a16:creationId xmlns:a16="http://schemas.microsoft.com/office/drawing/2014/main" id="{CC8A2172-7E97-FE7F-A73D-7D0A2B407069}"/>
                          </a:ext>
                        </a:extLst>
                      </p:cNvPr>
                      <p:cNvSpPr txBox="1"/>
                      <p:nvPr/>
                    </p:nvSpPr>
                    <p:spPr>
                      <a:xfrm>
                        <a:off x="6955866" y="198188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nvGrpSpPr>
                      <p:cNvPr id="88" name="Group 87">
                        <a:extLst>
                          <a:ext uri="{FF2B5EF4-FFF2-40B4-BE49-F238E27FC236}">
                            <a16:creationId xmlns:a16="http://schemas.microsoft.com/office/drawing/2014/main" id="{BD2077E0-C43B-A0F0-DD5B-80F94294DA4B}"/>
                          </a:ext>
                        </a:extLst>
                      </p:cNvPr>
                      <p:cNvGrpSpPr/>
                      <p:nvPr/>
                    </p:nvGrpSpPr>
                    <p:grpSpPr>
                      <a:xfrm>
                        <a:off x="5015747" y="1724825"/>
                        <a:ext cx="4554973" cy="2390514"/>
                        <a:chOff x="5015747" y="1724825"/>
                        <a:chExt cx="4554973" cy="2390514"/>
                      </a:xfrm>
                    </p:grpSpPr>
                    <p:cxnSp>
                      <p:nvCxnSpPr>
                        <p:cNvPr id="93" name="Straight Connector 92">
                          <a:extLst>
                            <a:ext uri="{FF2B5EF4-FFF2-40B4-BE49-F238E27FC236}">
                              <a16:creationId xmlns:a16="http://schemas.microsoft.com/office/drawing/2014/main" id="{C3303425-4364-26CD-9036-339AA3342BA2}"/>
                            </a:ext>
                          </a:extLst>
                        </p:cNvPr>
                        <p:cNvCxnSpPr>
                          <a:cxnSpLocks/>
                        </p:cNvCxnSpPr>
                        <p:nvPr/>
                      </p:nvCxnSpPr>
                      <p:spPr>
                        <a:xfrm>
                          <a:off x="7411669" y="2315651"/>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4" name="Rectangle: Rounded Corners 93">
                          <a:extLst>
                            <a:ext uri="{FF2B5EF4-FFF2-40B4-BE49-F238E27FC236}">
                              <a16:creationId xmlns:a16="http://schemas.microsoft.com/office/drawing/2014/main" id="{771FF944-C743-2258-87E1-9F67816A6A8A}"/>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95" name="Rectangle: Rounded Corners 94">
                          <a:extLst>
                            <a:ext uri="{FF2B5EF4-FFF2-40B4-BE49-F238E27FC236}">
                              <a16:creationId xmlns:a16="http://schemas.microsoft.com/office/drawing/2014/main" id="{99ADC84B-32E0-7EB9-27B1-636A4E7AB93A}"/>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96" name="TextBox 95">
                          <a:extLst>
                            <a:ext uri="{FF2B5EF4-FFF2-40B4-BE49-F238E27FC236}">
                              <a16:creationId xmlns:a16="http://schemas.microsoft.com/office/drawing/2014/main" id="{D5A81EE4-738B-4D65-15E0-8AA61AF3544A}"/>
                            </a:ext>
                          </a:extLst>
                        </p:cNvPr>
                        <p:cNvSpPr txBox="1"/>
                        <p:nvPr/>
                      </p:nvSpPr>
                      <p:spPr>
                        <a:xfrm>
                          <a:off x="5015747" y="359211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89" name="Group 88">
                        <a:extLst>
                          <a:ext uri="{FF2B5EF4-FFF2-40B4-BE49-F238E27FC236}">
                            <a16:creationId xmlns:a16="http://schemas.microsoft.com/office/drawing/2014/main" id="{A1338899-AC48-AE70-BF9E-D1F386A4FB38}"/>
                          </a:ext>
                        </a:extLst>
                      </p:cNvPr>
                      <p:cNvGrpSpPr/>
                      <p:nvPr/>
                    </p:nvGrpSpPr>
                    <p:grpSpPr>
                      <a:xfrm>
                        <a:off x="5533653" y="3293593"/>
                        <a:ext cx="1099920" cy="1188524"/>
                        <a:chOff x="3982504" y="3298140"/>
                        <a:chExt cx="1099920" cy="1188524"/>
                      </a:xfrm>
                    </p:grpSpPr>
                    <p:cxnSp>
                      <p:nvCxnSpPr>
                        <p:cNvPr id="90" name="Straight Connector 89">
                          <a:extLst>
                            <a:ext uri="{FF2B5EF4-FFF2-40B4-BE49-F238E27FC236}">
                              <a16:creationId xmlns:a16="http://schemas.microsoft.com/office/drawing/2014/main" id="{90975CAD-FF9B-BEA8-BAA4-A4046C585398}"/>
                            </a:ext>
                          </a:extLst>
                        </p:cNvPr>
                        <p:cNvCxnSpPr/>
                        <p:nvPr/>
                      </p:nvCxnSpPr>
                      <p:spPr>
                        <a:xfrm>
                          <a:off x="3982504" y="3888966"/>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1" name="Rectangle: Rounded Corners 90">
                          <a:extLst>
                            <a:ext uri="{FF2B5EF4-FFF2-40B4-BE49-F238E27FC236}">
                              <a16:creationId xmlns:a16="http://schemas.microsoft.com/office/drawing/2014/main" id="{901CD1EE-7B3E-8819-7970-7D4F781126EF}"/>
                            </a:ext>
                          </a:extLst>
                        </p:cNvPr>
                        <p:cNvSpPr/>
                        <p:nvPr/>
                      </p:nvSpPr>
                      <p:spPr>
                        <a:xfrm>
                          <a:off x="4136772" y="32981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92" name="Rectangle: Rounded Corners 91">
                          <a:extLst>
                            <a:ext uri="{FF2B5EF4-FFF2-40B4-BE49-F238E27FC236}">
                              <a16:creationId xmlns:a16="http://schemas.microsoft.com/office/drawing/2014/main" id="{546902E0-D398-6EA5-EFAD-B522EF290F6A}"/>
                            </a:ext>
                          </a:extLst>
                        </p:cNvPr>
                        <p:cNvSpPr/>
                        <p:nvPr/>
                      </p:nvSpPr>
                      <p:spPr>
                        <a:xfrm>
                          <a:off x="4136772" y="399185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57DF3866-CCA4-8BC9-56FB-4098522A47F5}"/>
                          </a:ext>
                        </a:extLst>
                      </p:cNvPr>
                      <p:cNvSpPr txBox="1"/>
                      <p:nvPr/>
                    </p:nvSpPr>
                    <p:spPr>
                      <a:xfrm>
                        <a:off x="8370964" y="254933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370964" y="2549334"/>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C1768901-7D34-07A6-DD3E-B99395219462}"/>
                          </a:ext>
                        </a:extLst>
                      </p:cNvPr>
                      <p:cNvSpPr txBox="1"/>
                      <p:nvPr/>
                    </p:nvSpPr>
                    <p:spPr>
                      <a:xfrm>
                        <a:off x="8363252" y="3219501"/>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363252" y="3219501"/>
                        <a:ext cx="548547" cy="523220"/>
                      </a:xfrm>
                      <a:prstGeom prst="rect">
                        <a:avLst/>
                      </a:prstGeom>
                      <a:blipFill>
                        <a:blip r:embed="rId7"/>
                        <a:stretch>
                          <a:fillRect/>
                        </a:stretch>
                      </a:blipFill>
                    </p:spPr>
                    <p:txBody>
                      <a:bodyPr/>
                      <a:lstStyle/>
                      <a:p>
                        <a:r>
                          <a:rPr lang="fr-FR">
                            <a:noFill/>
                          </a:rPr>
                          <a:t> </a:t>
                        </a:r>
                      </a:p>
                    </p:txBody>
                  </p:sp>
                </mc:Fallback>
              </mc:AlternateContent>
              <p:sp>
                <p:nvSpPr>
                  <p:cNvPr id="79" name="Rectangle: Rounded Corners 78">
                    <a:extLst>
                      <a:ext uri="{FF2B5EF4-FFF2-40B4-BE49-F238E27FC236}">
                        <a16:creationId xmlns:a16="http://schemas.microsoft.com/office/drawing/2014/main" id="{59659F47-BF0A-0601-8FE5-38F96C6A8A50}"/>
                      </a:ext>
                    </a:extLst>
                  </p:cNvPr>
                  <p:cNvSpPr/>
                  <p:nvPr/>
                </p:nvSpPr>
                <p:spPr>
                  <a:xfrm>
                    <a:off x="8873509" y="321660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80" name="Rectangle: Rounded Corners 79">
                    <a:extLst>
                      <a:ext uri="{FF2B5EF4-FFF2-40B4-BE49-F238E27FC236}">
                        <a16:creationId xmlns:a16="http://schemas.microsoft.com/office/drawing/2014/main" id="{F2F5B12E-CD81-24D8-6F8C-9FE5470A5F30}"/>
                      </a:ext>
                    </a:extLst>
                  </p:cNvPr>
                  <p:cNvSpPr/>
                  <p:nvPr/>
                </p:nvSpPr>
                <p:spPr>
                  <a:xfrm>
                    <a:off x="8885393" y="254170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
              <p:nvSpPr>
                <p:cNvPr id="71" name="TextBox 70">
                  <a:extLst>
                    <a:ext uri="{FF2B5EF4-FFF2-40B4-BE49-F238E27FC236}">
                      <a16:creationId xmlns:a16="http://schemas.microsoft.com/office/drawing/2014/main" id="{AB04681B-9E2D-9690-1F8D-628E9C1AEE76}"/>
                    </a:ext>
                  </a:extLst>
                </p:cNvPr>
                <p:cNvSpPr txBox="1"/>
                <p:nvPr/>
              </p:nvSpPr>
              <p:spPr>
                <a:xfrm>
                  <a:off x="6911083" y="412856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72" name="Rectangle: Rounded Corners 71">
                  <a:extLst>
                    <a:ext uri="{FF2B5EF4-FFF2-40B4-BE49-F238E27FC236}">
                      <a16:creationId xmlns:a16="http://schemas.microsoft.com/office/drawing/2014/main" id="{6B8525D8-E9D0-E680-E403-28CB91354F3E}"/>
                    </a:ext>
                  </a:extLst>
                </p:cNvPr>
                <p:cNvSpPr/>
                <p:nvPr/>
              </p:nvSpPr>
              <p:spPr>
                <a:xfrm>
                  <a:off x="7690536"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3" name="Rectangle: Rounded Corners 72">
                  <a:extLst>
                    <a:ext uri="{FF2B5EF4-FFF2-40B4-BE49-F238E27FC236}">
                      <a16:creationId xmlns:a16="http://schemas.microsoft.com/office/drawing/2014/main" id="{074A141D-3C4B-9D38-A498-7094A3365713}"/>
                    </a:ext>
                  </a:extLst>
                </p:cNvPr>
                <p:cNvSpPr/>
                <p:nvPr/>
              </p:nvSpPr>
              <p:spPr>
                <a:xfrm>
                  <a:off x="7690536"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4" name="Rectangle: Rounded Corners 73">
                  <a:extLst>
                    <a:ext uri="{FF2B5EF4-FFF2-40B4-BE49-F238E27FC236}">
                      <a16:creationId xmlns:a16="http://schemas.microsoft.com/office/drawing/2014/main" id="{D4554C48-1DEB-3456-99AF-FC953FB55274}"/>
                    </a:ext>
                  </a:extLst>
                </p:cNvPr>
                <p:cNvSpPr/>
                <p:nvPr/>
              </p:nvSpPr>
              <p:spPr>
                <a:xfrm>
                  <a:off x="9503610" y="38788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5" name="Rectangle: Rounded Corners 74">
                  <a:extLst>
                    <a:ext uri="{FF2B5EF4-FFF2-40B4-BE49-F238E27FC236}">
                      <a16:creationId xmlns:a16="http://schemas.microsoft.com/office/drawing/2014/main" id="{DB27384C-1136-A28A-48DF-27ED98EBEFF5}"/>
                    </a:ext>
                  </a:extLst>
                </p:cNvPr>
                <p:cNvSpPr/>
                <p:nvPr/>
              </p:nvSpPr>
              <p:spPr>
                <a:xfrm>
                  <a:off x="9503610" y="457252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somme.</a:t>
            </a:r>
            <a:endParaRPr lang="fr-FR" sz="3200" dirty="0">
              <a:solidFill>
                <a:schemeClr val="bg1"/>
              </a:solidFill>
              <a:sym typeface="Comic Sans MS"/>
            </a:endParaRPr>
          </a:p>
        </p:txBody>
      </p:sp>
      <p:sp>
        <p:nvSpPr>
          <p:cNvPr id="44" name="TextBox 43">
            <a:extLst>
              <a:ext uri="{FF2B5EF4-FFF2-40B4-BE49-F238E27FC236}">
                <a16:creationId xmlns:a16="http://schemas.microsoft.com/office/drawing/2014/main" id="{39CBB6FB-3EA1-4845-84CA-572D50867B47}"/>
              </a:ext>
            </a:extLst>
          </p:cNvPr>
          <p:cNvSpPr txBox="1"/>
          <p:nvPr/>
        </p:nvSpPr>
        <p:spPr>
          <a:xfrm>
            <a:off x="8766642"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41" name="Straight Connector 40">
            <a:extLst>
              <a:ext uri="{FF2B5EF4-FFF2-40B4-BE49-F238E27FC236}">
                <a16:creationId xmlns:a16="http://schemas.microsoft.com/office/drawing/2014/main" id="{C3A7D438-1BEB-4FD6-8957-1DB263F61259}"/>
              </a:ext>
            </a:extLst>
          </p:cNvPr>
          <p:cNvCxnSpPr/>
          <p:nvPr/>
        </p:nvCxnSpPr>
        <p:spPr>
          <a:xfrm>
            <a:off x="7463116"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7BF23BB4-8616-4131-98C1-5629CDFC3FAB}"/>
              </a:ext>
            </a:extLst>
          </p:cNvPr>
          <p:cNvCxnSpPr/>
          <p:nvPr/>
        </p:nvCxnSpPr>
        <p:spPr>
          <a:xfrm>
            <a:off x="9276190"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BA92324D-50BC-4031-9CEC-87DB5E527C23}"/>
              </a:ext>
            </a:extLst>
          </p:cNvPr>
          <p:cNvGrpSpPr/>
          <p:nvPr/>
        </p:nvGrpSpPr>
        <p:grpSpPr>
          <a:xfrm>
            <a:off x="1291035" y="2044264"/>
            <a:ext cx="1099920" cy="1188524"/>
            <a:chOff x="1431235" y="2825994"/>
            <a:chExt cx="1099920" cy="1188524"/>
          </a:xfrm>
        </p:grpSpPr>
        <p:sp>
          <p:nvSpPr>
            <p:cNvPr id="13" name="Rectangle: Rounded Corners 12">
              <a:extLst>
                <a:ext uri="{FF2B5EF4-FFF2-40B4-BE49-F238E27FC236}">
                  <a16:creationId xmlns:a16="http://schemas.microsoft.com/office/drawing/2014/main" id="{3B4446C6-17A6-4AF8-B6F0-87F1CE3590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15" name="Straight Connector 14">
              <a:extLst>
                <a:ext uri="{FF2B5EF4-FFF2-40B4-BE49-F238E27FC236}">
                  <a16:creationId xmlns:a16="http://schemas.microsoft.com/office/drawing/2014/main" id="{9933A692-3343-43D2-8906-869AD683071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412E5A8C-8C4A-470C-8E0C-27575C974521}"/>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grpSp>
        <p:nvGrpSpPr>
          <p:cNvPr id="11" name="Group 10">
            <a:extLst>
              <a:ext uri="{FF2B5EF4-FFF2-40B4-BE49-F238E27FC236}">
                <a16:creationId xmlns:a16="http://schemas.microsoft.com/office/drawing/2014/main" id="{59911194-9535-4075-8734-5F8C9A76949B}"/>
              </a:ext>
            </a:extLst>
          </p:cNvPr>
          <p:cNvGrpSpPr/>
          <p:nvPr/>
        </p:nvGrpSpPr>
        <p:grpSpPr>
          <a:xfrm>
            <a:off x="3086432" y="2044264"/>
            <a:ext cx="1099920" cy="1188524"/>
            <a:chOff x="1431235" y="2825994"/>
            <a:chExt cx="1099920" cy="1188524"/>
          </a:xfrm>
        </p:grpSpPr>
        <p:sp>
          <p:nvSpPr>
            <p:cNvPr id="18" name="Rectangle: Rounded Corners 17">
              <a:extLst>
                <a:ext uri="{FF2B5EF4-FFF2-40B4-BE49-F238E27FC236}">
                  <a16:creationId xmlns:a16="http://schemas.microsoft.com/office/drawing/2014/main" id="{5C4FF53D-F000-430E-B7B3-12C6DF49592B}"/>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19" name="Straight Connector 18">
              <a:extLst>
                <a:ext uri="{FF2B5EF4-FFF2-40B4-BE49-F238E27FC236}">
                  <a16:creationId xmlns:a16="http://schemas.microsoft.com/office/drawing/2014/main" id="{C2BF7EF3-E368-45B8-B584-35942366FE6D}"/>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F461DB79-4480-4CCD-ACDB-80D45477D149}"/>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grpSp>
      <p:grpSp>
        <p:nvGrpSpPr>
          <p:cNvPr id="21" name="Group 20">
            <a:extLst>
              <a:ext uri="{FF2B5EF4-FFF2-40B4-BE49-F238E27FC236}">
                <a16:creationId xmlns:a16="http://schemas.microsoft.com/office/drawing/2014/main" id="{8E11F55E-5E3C-488B-8DFB-AC7E1074D4D9}"/>
              </a:ext>
            </a:extLst>
          </p:cNvPr>
          <p:cNvGrpSpPr/>
          <p:nvPr/>
        </p:nvGrpSpPr>
        <p:grpSpPr>
          <a:xfrm>
            <a:off x="4919500" y="2044264"/>
            <a:ext cx="2049035" cy="1188524"/>
            <a:chOff x="1468906" y="2825994"/>
            <a:chExt cx="2049035" cy="1188524"/>
          </a:xfrm>
        </p:grpSpPr>
        <p:sp>
          <p:nvSpPr>
            <p:cNvPr id="22" name="Rectangle: Rounded Corners 21">
              <a:extLst>
                <a:ext uri="{FF2B5EF4-FFF2-40B4-BE49-F238E27FC236}">
                  <a16:creationId xmlns:a16="http://schemas.microsoft.com/office/drawing/2014/main" id="{706C2DFA-8B75-4003-95EE-4D815DBE2306}"/>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cxnSp>
          <p:nvCxnSpPr>
            <p:cNvPr id="23" name="Straight Connector 22">
              <a:extLst>
                <a:ext uri="{FF2B5EF4-FFF2-40B4-BE49-F238E27FC236}">
                  <a16:creationId xmlns:a16="http://schemas.microsoft.com/office/drawing/2014/main" id="{CA3F62DF-655E-4929-A514-13E3BE01762A}"/>
                </a:ext>
              </a:extLst>
            </p:cNvPr>
            <p:cNvCxnSpPr>
              <a:cxnSpLocks/>
            </p:cNvCxnSpPr>
            <p:nvPr/>
          </p:nvCxnSpPr>
          <p:spPr>
            <a:xfrm>
              <a:off x="1468906" y="343254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Rectangle: Rounded Corners 23">
              <a:extLst>
                <a:ext uri="{FF2B5EF4-FFF2-40B4-BE49-F238E27FC236}">
                  <a16:creationId xmlns:a16="http://schemas.microsoft.com/office/drawing/2014/main" id="{6CE0F628-7A54-488E-A8F6-094DD32EC75A}"/>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8</a:t>
              </a:r>
            </a:p>
          </p:txBody>
        </p:sp>
      </p:grpSp>
      <p:sp>
        <p:nvSpPr>
          <p:cNvPr id="2" name="TextBox 1">
            <a:extLst>
              <a:ext uri="{FF2B5EF4-FFF2-40B4-BE49-F238E27FC236}">
                <a16:creationId xmlns:a16="http://schemas.microsoft.com/office/drawing/2014/main" id="{4365F178-ECD2-46FB-B588-AE50EAAC4589}"/>
              </a:ext>
            </a:extLst>
          </p:cNvPr>
          <p:cNvSpPr txBox="1"/>
          <p:nvPr/>
        </p:nvSpPr>
        <p:spPr>
          <a:xfrm>
            <a:off x="2496914" y="2291668"/>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25" name="TextBox 24">
            <a:extLst>
              <a:ext uri="{FF2B5EF4-FFF2-40B4-BE49-F238E27FC236}">
                <a16:creationId xmlns:a16="http://schemas.microsoft.com/office/drawing/2014/main" id="{B309BF9A-AB1A-4EB6-A733-6FE2E1E62326}"/>
              </a:ext>
            </a:extLst>
          </p:cNvPr>
          <p:cNvSpPr txBox="1"/>
          <p:nvPr/>
        </p:nvSpPr>
        <p:spPr>
          <a:xfrm>
            <a:off x="4375303" y="229166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F4D94C60-1E80-498F-BC0A-1E47FF5219A2}"/>
                  </a:ext>
                </a:extLst>
              </p:cNvPr>
              <p:cNvSpPr txBox="1"/>
              <p:nvPr/>
            </p:nvSpPr>
            <p:spPr>
              <a:xfrm>
                <a:off x="5748881"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59" name="TextBox 58">
                <a:extLst>
                  <a:ext uri="{FF2B5EF4-FFF2-40B4-BE49-F238E27FC236}">
                    <a16:creationId xmlns:a16="http://schemas.microsoft.com/office/drawing/2014/main" id="{F4D94C60-1E80-498F-BC0A-1E47FF5219A2}"/>
                  </a:ext>
                </a:extLst>
              </p:cNvPr>
              <p:cNvSpPr txBox="1">
                <a:spLocks noRot="1" noChangeAspect="1" noMove="1" noResize="1" noEditPoints="1" noAdjustHandles="1" noChangeArrowheads="1" noChangeShapeType="1" noTextEdit="1"/>
              </p:cNvSpPr>
              <p:nvPr/>
            </p:nvSpPr>
            <p:spPr>
              <a:xfrm>
                <a:off x="5748881" y="2051897"/>
                <a:ext cx="548547" cy="52322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5543CA1-4B82-46DA-A20C-223208773598}"/>
                  </a:ext>
                </a:extLst>
              </p:cNvPr>
              <p:cNvSpPr txBox="1"/>
              <p:nvPr/>
            </p:nvSpPr>
            <p:spPr>
              <a:xfrm>
                <a:off x="5741169"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60" name="TextBox 59">
                <a:extLst>
                  <a:ext uri="{FF2B5EF4-FFF2-40B4-BE49-F238E27FC236}">
                    <a16:creationId xmlns:a16="http://schemas.microsoft.com/office/drawing/2014/main" id="{25543CA1-4B82-46DA-A20C-223208773598}"/>
                  </a:ext>
                </a:extLst>
              </p:cNvPr>
              <p:cNvSpPr txBox="1">
                <a:spLocks noRot="1" noChangeAspect="1" noMove="1" noResize="1" noEditPoints="1" noAdjustHandles="1" noChangeArrowheads="1" noChangeShapeType="1" noTextEdit="1"/>
              </p:cNvSpPr>
              <p:nvPr/>
            </p:nvSpPr>
            <p:spPr>
              <a:xfrm>
                <a:off x="5741169" y="2722064"/>
                <a:ext cx="548547" cy="523220"/>
              </a:xfrm>
              <a:prstGeom prst="rect">
                <a:avLst/>
              </a:prstGeom>
              <a:blipFill>
                <a:blip r:embed="rId9"/>
                <a:stretch>
                  <a:fillRect/>
                </a:stretch>
              </a:blipFill>
            </p:spPr>
            <p:txBody>
              <a:bodyPr/>
              <a:lstStyle/>
              <a:p>
                <a:r>
                  <a:rPr lang="en-US">
                    <a:noFill/>
                  </a:rPr>
                  <a:t> </a:t>
                </a:r>
              </a:p>
            </p:txBody>
          </p:sp>
        </mc:Fallback>
      </mc:AlternateContent>
      <p:sp>
        <p:nvSpPr>
          <p:cNvPr id="62" name="Rectangle: Rounded Corners 61">
            <a:extLst>
              <a:ext uri="{FF2B5EF4-FFF2-40B4-BE49-F238E27FC236}">
                <a16:creationId xmlns:a16="http://schemas.microsoft.com/office/drawing/2014/main" id="{7E5B9F40-DE8F-45AF-B5C4-9A033703E49F}"/>
              </a:ext>
            </a:extLst>
          </p:cNvPr>
          <p:cNvSpPr/>
          <p:nvPr/>
        </p:nvSpPr>
        <p:spPr>
          <a:xfrm>
            <a:off x="6251426"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sp>
        <p:nvSpPr>
          <p:cNvPr id="63" name="Rectangle: Rounded Corners 62">
            <a:extLst>
              <a:ext uri="{FF2B5EF4-FFF2-40B4-BE49-F238E27FC236}">
                <a16:creationId xmlns:a16="http://schemas.microsoft.com/office/drawing/2014/main" id="{5DDA553C-AAD3-4A25-98BA-80F93A7F7F24}"/>
              </a:ext>
            </a:extLst>
          </p:cNvPr>
          <p:cNvSpPr/>
          <p:nvPr/>
        </p:nvSpPr>
        <p:spPr>
          <a:xfrm>
            <a:off x="6263310"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a:t>
            </a:r>
          </a:p>
        </p:txBody>
      </p:sp>
      <p:sp>
        <p:nvSpPr>
          <p:cNvPr id="57" name="TextBox 56">
            <a:extLst>
              <a:ext uri="{FF2B5EF4-FFF2-40B4-BE49-F238E27FC236}">
                <a16:creationId xmlns:a16="http://schemas.microsoft.com/office/drawing/2014/main" id="{04119BF6-9672-496C-B783-F5701F95A8BE}"/>
              </a:ext>
            </a:extLst>
          </p:cNvPr>
          <p:cNvSpPr txBox="1"/>
          <p:nvPr/>
        </p:nvSpPr>
        <p:spPr>
          <a:xfrm>
            <a:off x="7016826" y="2313507"/>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58" name="Straight Connector 57">
            <a:extLst>
              <a:ext uri="{FF2B5EF4-FFF2-40B4-BE49-F238E27FC236}">
                <a16:creationId xmlns:a16="http://schemas.microsoft.com/office/drawing/2014/main" id="{B9F10546-31D5-4EB2-A140-A1DEA2AAA04E}"/>
              </a:ext>
            </a:extLst>
          </p:cNvPr>
          <p:cNvCxnSpPr>
            <a:cxnSpLocks/>
          </p:cNvCxnSpPr>
          <p:nvPr/>
        </p:nvCxnSpPr>
        <p:spPr>
          <a:xfrm>
            <a:off x="7472629" y="2647270"/>
            <a:ext cx="215905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a16="http://schemas.microsoft.com/office/drawing/2014/main" id="{8E65E372-B2D3-4660-8FD4-DFB7B23A04BE}"/>
              </a:ext>
            </a:extLst>
          </p:cNvPr>
          <p:cNvSpPr/>
          <p:nvPr/>
        </p:nvSpPr>
        <p:spPr>
          <a:xfrm>
            <a:off x="7626897" y="20564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65" name="Rectangle: Rounded Corners 64">
            <a:extLst>
              <a:ext uri="{FF2B5EF4-FFF2-40B4-BE49-F238E27FC236}">
                <a16:creationId xmlns:a16="http://schemas.microsoft.com/office/drawing/2014/main" id="{469CDC9E-516A-45E9-BF6A-A852525439D1}"/>
              </a:ext>
            </a:extLst>
          </p:cNvPr>
          <p:cNvSpPr/>
          <p:nvPr/>
        </p:nvSpPr>
        <p:spPr>
          <a:xfrm>
            <a:off x="7626897" y="275015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66" name="TextBox 65">
            <a:extLst>
              <a:ext uri="{FF2B5EF4-FFF2-40B4-BE49-F238E27FC236}">
                <a16:creationId xmlns:a16="http://schemas.microsoft.com/office/drawing/2014/main" id="{1B02DCFF-EF14-44DD-AB82-9A089AA39F80}"/>
              </a:ext>
            </a:extLst>
          </p:cNvPr>
          <p:cNvSpPr txBox="1"/>
          <p:nvPr/>
        </p:nvSpPr>
        <p:spPr>
          <a:xfrm>
            <a:off x="5076707" y="3923738"/>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68" name="Straight Connector 67">
            <a:extLst>
              <a:ext uri="{FF2B5EF4-FFF2-40B4-BE49-F238E27FC236}">
                <a16:creationId xmlns:a16="http://schemas.microsoft.com/office/drawing/2014/main" id="{EF88B9AF-1EFC-4890-8183-5EE49F9D5678}"/>
              </a:ext>
            </a:extLst>
          </p:cNvPr>
          <p:cNvCxnSpPr/>
          <p:nvPr/>
        </p:nvCxnSpPr>
        <p:spPr>
          <a:xfrm>
            <a:off x="5594613" y="4216038"/>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B3C6D959-96CE-412A-A6C6-A003735581F0}"/>
              </a:ext>
            </a:extLst>
          </p:cNvPr>
          <p:cNvSpPr/>
          <p:nvPr/>
        </p:nvSpPr>
        <p:spPr>
          <a:xfrm>
            <a:off x="5748881"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35</a:t>
            </a:r>
          </a:p>
        </p:txBody>
      </p:sp>
      <p:sp>
        <p:nvSpPr>
          <p:cNvPr id="70" name="Rectangle: Rounded Corners 69">
            <a:extLst>
              <a:ext uri="{FF2B5EF4-FFF2-40B4-BE49-F238E27FC236}">
                <a16:creationId xmlns:a16="http://schemas.microsoft.com/office/drawing/2014/main" id="{0EFB3C52-65CE-4F8F-AA31-DAA582E9A27D}"/>
              </a:ext>
            </a:extLst>
          </p:cNvPr>
          <p:cNvSpPr/>
          <p:nvPr/>
        </p:nvSpPr>
        <p:spPr>
          <a:xfrm>
            <a:off x="5748881"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40</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A54E6205-FBC0-4F7D-9994-39A29D896533}"/>
                  </a:ext>
                </a:extLst>
              </p:cNvPr>
              <p:cNvSpPr txBox="1"/>
              <p:nvPr/>
            </p:nvSpPr>
            <p:spPr>
              <a:xfrm>
                <a:off x="8297812" y="205189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4" name="TextBox 33">
                <a:extLst>
                  <a:ext uri="{FF2B5EF4-FFF2-40B4-BE49-F238E27FC236}">
                    <a16:creationId xmlns:a16="http://schemas.microsoft.com/office/drawing/2014/main" id="{A54E6205-FBC0-4F7D-9994-39A29D896533}"/>
                  </a:ext>
                </a:extLst>
              </p:cNvPr>
              <p:cNvSpPr txBox="1">
                <a:spLocks noRot="1" noChangeAspect="1" noMove="1" noResize="1" noEditPoints="1" noAdjustHandles="1" noChangeArrowheads="1" noChangeShapeType="1" noTextEdit="1"/>
              </p:cNvSpPr>
              <p:nvPr/>
            </p:nvSpPr>
            <p:spPr>
              <a:xfrm>
                <a:off x="8297812" y="2051897"/>
                <a:ext cx="548547" cy="52322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FC7B7D71-DCEA-459E-8189-95689EAD3CBA}"/>
                  </a:ext>
                </a:extLst>
              </p:cNvPr>
              <p:cNvSpPr txBox="1"/>
              <p:nvPr/>
            </p:nvSpPr>
            <p:spPr>
              <a:xfrm>
                <a:off x="8290100" y="2722064"/>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85000"/>
                              <a:lumOff val="1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85000"/>
                      <a:lumOff val="15000"/>
                    </a:schemeClr>
                  </a:solidFill>
                  <a:latin typeface="+mj-lt"/>
                </a:endParaRPr>
              </a:p>
            </p:txBody>
          </p:sp>
        </mc:Choice>
        <mc:Fallback xmlns="">
          <p:sp>
            <p:nvSpPr>
              <p:cNvPr id="35" name="TextBox 34">
                <a:extLst>
                  <a:ext uri="{FF2B5EF4-FFF2-40B4-BE49-F238E27FC236}">
                    <a16:creationId xmlns:a16="http://schemas.microsoft.com/office/drawing/2014/main" id="{FC7B7D71-DCEA-459E-8189-95689EAD3CBA}"/>
                  </a:ext>
                </a:extLst>
              </p:cNvPr>
              <p:cNvSpPr txBox="1">
                <a:spLocks noRot="1" noChangeAspect="1" noMove="1" noResize="1" noEditPoints="1" noAdjustHandles="1" noChangeArrowheads="1" noChangeShapeType="1" noTextEdit="1"/>
              </p:cNvSpPr>
              <p:nvPr/>
            </p:nvSpPr>
            <p:spPr>
              <a:xfrm>
                <a:off x="8290100" y="2722064"/>
                <a:ext cx="548547" cy="523220"/>
              </a:xfrm>
              <a:prstGeom prst="rect">
                <a:avLst/>
              </a:prstGeom>
              <a:blipFill>
                <a:blip r:embed="rId11"/>
                <a:stretch>
                  <a:fillRect/>
                </a:stretch>
              </a:blipFill>
            </p:spPr>
            <p:txBody>
              <a:bodyPr/>
              <a:lstStyle/>
              <a:p>
                <a:r>
                  <a:rPr lang="en-US">
                    <a:noFill/>
                  </a:rPr>
                  <a:t> </a:t>
                </a:r>
              </a:p>
            </p:txBody>
          </p:sp>
        </mc:Fallback>
      </mc:AlternateContent>
      <p:sp>
        <p:nvSpPr>
          <p:cNvPr id="36" name="Rectangle: Rounded Corners 35">
            <a:extLst>
              <a:ext uri="{FF2B5EF4-FFF2-40B4-BE49-F238E27FC236}">
                <a16:creationId xmlns:a16="http://schemas.microsoft.com/office/drawing/2014/main" id="{42561192-AD9D-493F-A7FC-358511D20258}"/>
              </a:ext>
            </a:extLst>
          </p:cNvPr>
          <p:cNvSpPr/>
          <p:nvPr/>
        </p:nvSpPr>
        <p:spPr>
          <a:xfrm>
            <a:off x="8800357" y="2719164"/>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8</a:t>
            </a:r>
          </a:p>
        </p:txBody>
      </p:sp>
      <p:sp>
        <p:nvSpPr>
          <p:cNvPr id="37" name="Rectangle: Rounded Corners 36">
            <a:extLst>
              <a:ext uri="{FF2B5EF4-FFF2-40B4-BE49-F238E27FC236}">
                <a16:creationId xmlns:a16="http://schemas.microsoft.com/office/drawing/2014/main" id="{3C5EA6A9-334E-42E0-A7FB-1895E468CDD6}"/>
              </a:ext>
            </a:extLst>
          </p:cNvPr>
          <p:cNvSpPr/>
          <p:nvPr/>
        </p:nvSpPr>
        <p:spPr>
          <a:xfrm>
            <a:off x="8812241" y="2044263"/>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8</a:t>
            </a:r>
          </a:p>
        </p:txBody>
      </p:sp>
      <p:sp>
        <p:nvSpPr>
          <p:cNvPr id="40" name="TextBox 39">
            <a:extLst>
              <a:ext uri="{FF2B5EF4-FFF2-40B4-BE49-F238E27FC236}">
                <a16:creationId xmlns:a16="http://schemas.microsoft.com/office/drawing/2014/main" id="{5C225B77-C3E8-43F2-8B81-33D2CAD8A5FF}"/>
              </a:ext>
            </a:extLst>
          </p:cNvPr>
          <p:cNvSpPr txBox="1"/>
          <p:nvPr/>
        </p:nvSpPr>
        <p:spPr>
          <a:xfrm>
            <a:off x="6837931" y="3874970"/>
            <a:ext cx="357790"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42" name="Rectangle: Rounded Corners 41">
            <a:extLst>
              <a:ext uri="{FF2B5EF4-FFF2-40B4-BE49-F238E27FC236}">
                <a16:creationId xmlns:a16="http://schemas.microsoft.com/office/drawing/2014/main" id="{B5232719-C53B-4B3E-8047-E61D60FD1C93}"/>
              </a:ext>
            </a:extLst>
          </p:cNvPr>
          <p:cNvSpPr/>
          <p:nvPr/>
        </p:nvSpPr>
        <p:spPr>
          <a:xfrm>
            <a:off x="7617384"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8</a:t>
            </a:r>
          </a:p>
        </p:txBody>
      </p:sp>
      <p:sp>
        <p:nvSpPr>
          <p:cNvPr id="43" name="Rectangle: Rounded Corners 42">
            <a:extLst>
              <a:ext uri="{FF2B5EF4-FFF2-40B4-BE49-F238E27FC236}">
                <a16:creationId xmlns:a16="http://schemas.microsoft.com/office/drawing/2014/main" id="{80EAF4F8-C90A-4569-9369-96B7AA16FEBB}"/>
              </a:ext>
            </a:extLst>
          </p:cNvPr>
          <p:cNvSpPr/>
          <p:nvPr/>
        </p:nvSpPr>
        <p:spPr>
          <a:xfrm>
            <a:off x="7617384"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40</a:t>
            </a:r>
          </a:p>
        </p:txBody>
      </p:sp>
      <p:sp>
        <p:nvSpPr>
          <p:cNvPr id="46" name="Rectangle: Rounded Corners 45">
            <a:extLst>
              <a:ext uri="{FF2B5EF4-FFF2-40B4-BE49-F238E27FC236}">
                <a16:creationId xmlns:a16="http://schemas.microsoft.com/office/drawing/2014/main" id="{61DF65D9-0B6C-4059-8BDC-DF2BB68E0166}"/>
              </a:ext>
            </a:extLst>
          </p:cNvPr>
          <p:cNvSpPr/>
          <p:nvPr/>
        </p:nvSpPr>
        <p:spPr>
          <a:xfrm>
            <a:off x="9430458" y="362521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43</a:t>
            </a:r>
          </a:p>
        </p:txBody>
      </p:sp>
      <p:sp>
        <p:nvSpPr>
          <p:cNvPr id="47" name="Rectangle: Rounded Corners 46">
            <a:extLst>
              <a:ext uri="{FF2B5EF4-FFF2-40B4-BE49-F238E27FC236}">
                <a16:creationId xmlns:a16="http://schemas.microsoft.com/office/drawing/2014/main" id="{9D3E74BE-BDC0-4298-8280-24AAC1B2A73F}"/>
              </a:ext>
            </a:extLst>
          </p:cNvPr>
          <p:cNvSpPr/>
          <p:nvPr/>
        </p:nvSpPr>
        <p:spPr>
          <a:xfrm>
            <a:off x="9430458" y="431892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40</a:t>
            </a:r>
          </a:p>
        </p:txBody>
      </p:sp>
    </p:spTree>
    <p:custDataLst>
      <p:tags r:id="rId1"/>
    </p:custDataLst>
    <p:extLst>
      <p:ext uri="{BB962C8B-B14F-4D97-AF65-F5344CB8AC3E}">
        <p14:creationId xmlns:p14="http://schemas.microsoft.com/office/powerpoint/2010/main" val="775035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9" grpId="0" animBg="1"/>
      <p:bldP spid="70" grpId="0" animBg="1"/>
      <p:bldP spid="36" grpId="0" animBg="1"/>
      <p:bldP spid="37" grpId="0" animBg="1"/>
      <p:bldP spid="42" grpId="0" animBg="1"/>
      <p:bldP spid="43" grpId="0" animBg="1"/>
      <p:bldP spid="46" grpId="0" animBg="1"/>
      <p:bldP spid="4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1189941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Peur</a:t>
            </a:r>
            <a:r>
              <a:rPr lang="en-US" sz="2800" dirty="0">
                <a:solidFill>
                  <a:schemeClr val="tx1">
                    <a:lumMod val="65000"/>
                    <a:lumOff val="35000"/>
                  </a:schemeClr>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1077218"/>
          </a:xfrm>
          <a:prstGeom prst="rect">
            <a:avLst/>
          </a:prstGeom>
          <a:noFill/>
        </p:spPr>
        <p:txBody>
          <a:bodyPr wrap="square">
            <a:spAutoFit/>
          </a:bodyPr>
          <a:lstStyle/>
          <a:p>
            <a:r>
              <a:rPr lang="fr-FR" sz="3200" dirty="0">
                <a:solidFill>
                  <a:schemeClr val="tx1">
                    <a:lumMod val="65000"/>
                    <a:lumOff val="35000"/>
                  </a:schemeClr>
                </a:solidFill>
                <a:latin typeface="+mn-lt"/>
              </a:rPr>
              <a:t>Vous êtes proches d’un chien qui grogne.</a:t>
            </a:r>
          </a:p>
        </p:txBody>
      </p:sp>
      <p:pic>
        <p:nvPicPr>
          <p:cNvPr id="13" name="Picture 12">
            <a:extLst>
              <a:ext uri="{FF2B5EF4-FFF2-40B4-BE49-F238E27FC236}">
                <a16:creationId xmlns:a16="http://schemas.microsoft.com/office/drawing/2014/main" id="{5EC746FB-CF2D-4124-B435-76D5A435E4A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54727" y="2498038"/>
            <a:ext cx="2793920" cy="1865618"/>
          </a:xfrm>
          <a:prstGeom prst="rect">
            <a:avLst/>
          </a:prstGeom>
        </p:spPr>
      </p:pic>
    </p:spTree>
    <p:custDataLst>
      <p:tags r:id="rId1"/>
    </p:custDataLst>
    <p:extLst>
      <p:ext uri="{BB962C8B-B14F-4D97-AF65-F5344CB8AC3E}">
        <p14:creationId xmlns:p14="http://schemas.microsoft.com/office/powerpoint/2010/main" val="4222687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mn-lt"/>
                <a:sym typeface="Comic Sans MS"/>
              </a:rPr>
              <a:t>Sélectionnez l’émotion qui décrirait le mieux le sentiment que vous ressentirez dans cette situation.</a:t>
            </a:r>
            <a:endParaRPr lang="en-US" sz="3200" b="1" dirty="0">
              <a:solidFill>
                <a:schemeClr val="bg1"/>
              </a:solidFill>
              <a:latin typeface="+mn-lt"/>
              <a:sym typeface="Comic Sans MS"/>
            </a:endParaRPr>
          </a:p>
        </p:txBody>
      </p:sp>
      <p:sp>
        <p:nvSpPr>
          <p:cNvPr id="7" name="Rectangle: Rounded Corners 6">
            <a:extLst>
              <a:ext uri="{FF2B5EF4-FFF2-40B4-BE49-F238E27FC236}">
                <a16:creationId xmlns:a16="http://schemas.microsoft.com/office/drawing/2014/main" id="{7F8BDD27-1B09-445D-B82A-8EA41F97DAAF}"/>
              </a:ext>
            </a:extLst>
          </p:cNvPr>
          <p:cNvSpPr/>
          <p:nvPr/>
        </p:nvSpPr>
        <p:spPr>
          <a:xfrm>
            <a:off x="6450767" y="377518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Colère</a:t>
            </a:r>
            <a:r>
              <a:rPr lang="en-US" sz="2800" dirty="0">
                <a:solidFill>
                  <a:schemeClr val="tx1">
                    <a:lumMod val="65000"/>
                    <a:lumOff val="35000"/>
                  </a:schemeClr>
                </a:solidFill>
              </a:rPr>
              <a:t>  </a:t>
            </a:r>
          </a:p>
        </p:txBody>
      </p:sp>
      <p:sp>
        <p:nvSpPr>
          <p:cNvPr id="25" name="Rectangle: Rounded Corners 24">
            <a:extLst>
              <a:ext uri="{FF2B5EF4-FFF2-40B4-BE49-F238E27FC236}">
                <a16:creationId xmlns:a16="http://schemas.microsoft.com/office/drawing/2014/main" id="{F648CC32-0862-475F-BA3D-EBFBEA96E0D0}"/>
              </a:ext>
            </a:extLst>
          </p:cNvPr>
          <p:cNvSpPr/>
          <p:nvPr/>
        </p:nvSpPr>
        <p:spPr>
          <a:xfrm>
            <a:off x="854441" y="3815107"/>
            <a:ext cx="2413416" cy="768879"/>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bg1"/>
                </a:solidFill>
              </a:rPr>
              <a:t>Peur</a:t>
            </a:r>
            <a:r>
              <a:rPr lang="en-US" sz="2800" dirty="0">
                <a:solidFill>
                  <a:schemeClr val="bg1"/>
                </a:solidFill>
              </a:rPr>
              <a:t>  </a:t>
            </a:r>
          </a:p>
        </p:txBody>
      </p:sp>
      <p:sp>
        <p:nvSpPr>
          <p:cNvPr id="26" name="Rectangle: Rounded Corners 25">
            <a:extLst>
              <a:ext uri="{FF2B5EF4-FFF2-40B4-BE49-F238E27FC236}">
                <a16:creationId xmlns:a16="http://schemas.microsoft.com/office/drawing/2014/main" id="{4B21903B-94C1-4663-94CE-05BE8FE2F904}"/>
              </a:ext>
            </a:extLst>
          </p:cNvPr>
          <p:cNvSpPr/>
          <p:nvPr/>
        </p:nvSpPr>
        <p:spPr>
          <a:xfrm>
            <a:off x="854441"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Joie</a:t>
            </a:r>
          </a:p>
        </p:txBody>
      </p:sp>
      <p:sp>
        <p:nvSpPr>
          <p:cNvPr id="27" name="Rectangle: Rounded Corners 26">
            <a:extLst>
              <a:ext uri="{FF2B5EF4-FFF2-40B4-BE49-F238E27FC236}">
                <a16:creationId xmlns:a16="http://schemas.microsoft.com/office/drawing/2014/main" id="{65644799-998D-4883-9251-FD47F1D7AE7F}"/>
              </a:ext>
            </a:extLst>
          </p:cNvPr>
          <p:cNvSpPr/>
          <p:nvPr/>
        </p:nvSpPr>
        <p:spPr>
          <a:xfrm>
            <a:off x="3652604" y="3812570"/>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Dégoût</a:t>
            </a:r>
          </a:p>
        </p:txBody>
      </p:sp>
      <p:sp>
        <p:nvSpPr>
          <p:cNvPr id="28" name="Rectangle: Rounded Corners 27">
            <a:extLst>
              <a:ext uri="{FF2B5EF4-FFF2-40B4-BE49-F238E27FC236}">
                <a16:creationId xmlns:a16="http://schemas.microsoft.com/office/drawing/2014/main" id="{C082655A-5E57-4520-ABF1-3CB89FC7E5FA}"/>
              </a:ext>
            </a:extLst>
          </p:cNvPr>
          <p:cNvSpPr/>
          <p:nvPr/>
        </p:nvSpPr>
        <p:spPr>
          <a:xfrm>
            <a:off x="6450767" y="4936077"/>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Surprise</a:t>
            </a:r>
          </a:p>
        </p:txBody>
      </p:sp>
      <p:sp>
        <p:nvSpPr>
          <p:cNvPr id="29" name="Rectangle: Rounded Corners 28">
            <a:extLst>
              <a:ext uri="{FF2B5EF4-FFF2-40B4-BE49-F238E27FC236}">
                <a16:creationId xmlns:a16="http://schemas.microsoft.com/office/drawing/2014/main" id="{73F9D412-3EC0-4EB7-BB75-58EB0448D011}"/>
              </a:ext>
            </a:extLst>
          </p:cNvPr>
          <p:cNvSpPr/>
          <p:nvPr/>
        </p:nvSpPr>
        <p:spPr>
          <a:xfrm>
            <a:off x="3652604" y="4936076"/>
            <a:ext cx="2413416" cy="768879"/>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tx1">
                    <a:lumMod val="65000"/>
                    <a:lumOff val="35000"/>
                  </a:schemeClr>
                </a:solidFill>
              </a:rPr>
              <a:t>Tristesse</a:t>
            </a:r>
            <a:r>
              <a:rPr lang="en-US" sz="2800" dirty="0">
                <a:solidFill>
                  <a:schemeClr val="tx1">
                    <a:lumMod val="65000"/>
                    <a:lumOff val="35000"/>
                  </a:schemeClr>
                </a:solidFill>
              </a:rPr>
              <a:t> </a:t>
            </a:r>
          </a:p>
        </p:txBody>
      </p:sp>
      <p:sp>
        <p:nvSpPr>
          <p:cNvPr id="30" name="TextBox 29">
            <a:extLst>
              <a:ext uri="{FF2B5EF4-FFF2-40B4-BE49-F238E27FC236}">
                <a16:creationId xmlns:a16="http://schemas.microsoft.com/office/drawing/2014/main" id="{FB939275-5B87-41AC-998B-FE9DB4BFA11D}"/>
              </a:ext>
            </a:extLst>
          </p:cNvPr>
          <p:cNvSpPr txBox="1"/>
          <p:nvPr/>
        </p:nvSpPr>
        <p:spPr>
          <a:xfrm>
            <a:off x="854441" y="2498038"/>
            <a:ext cx="7401393" cy="1077218"/>
          </a:xfrm>
          <a:prstGeom prst="rect">
            <a:avLst/>
          </a:prstGeom>
          <a:noFill/>
        </p:spPr>
        <p:txBody>
          <a:bodyPr wrap="square">
            <a:spAutoFit/>
          </a:bodyPr>
          <a:lstStyle/>
          <a:p>
            <a:r>
              <a:rPr lang="fr-FR" sz="3200" dirty="0">
                <a:solidFill>
                  <a:schemeClr val="tx1">
                    <a:lumMod val="65000"/>
                    <a:lumOff val="35000"/>
                  </a:schemeClr>
                </a:solidFill>
                <a:latin typeface="+mn-lt"/>
              </a:rPr>
              <a:t>Vous êtes proches d’un chien qui grogne.</a:t>
            </a:r>
          </a:p>
        </p:txBody>
      </p:sp>
      <p:pic>
        <p:nvPicPr>
          <p:cNvPr id="12" name="Picture 11">
            <a:extLst>
              <a:ext uri="{FF2B5EF4-FFF2-40B4-BE49-F238E27FC236}">
                <a16:creationId xmlns:a16="http://schemas.microsoft.com/office/drawing/2014/main" id="{D0806FE9-0B7E-EB53-D685-613AE0CFC28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54727" y="2498038"/>
            <a:ext cx="2793920" cy="1865618"/>
          </a:xfrm>
          <a:prstGeom prst="rect">
            <a:avLst/>
          </a:prstGeom>
        </p:spPr>
      </p:pic>
    </p:spTree>
    <p:custDataLst>
      <p:tags r:id="rId1"/>
    </p:custDataLst>
    <p:extLst>
      <p:ext uri="{BB962C8B-B14F-4D97-AF65-F5344CB8AC3E}">
        <p14:creationId xmlns:p14="http://schemas.microsoft.com/office/powerpoint/2010/main" val="334921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6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2C9AE0-2863-482C-91B6-D8A991EB5B04}">
  <ds:schemaRefs>
    <ds:schemaRef ds:uri="http://schemas.microsoft.com/office/infopath/2007/PartnerControls"/>
    <ds:schemaRef ds:uri="http://schemas.microsoft.com/office/2006/metadata/properties"/>
    <ds:schemaRef ds:uri="http://schemas.openxmlformats.org/package/2006/metadata/core-properties"/>
    <ds:schemaRef ds:uri="http://schemas.microsoft.com/office/2006/documentManagement/types"/>
    <ds:schemaRef ds:uri="d23d726e-30b8-4020-9bcc-ea20acae9033"/>
    <ds:schemaRef ds:uri="http://www.w3.org/XML/1998/namespace"/>
    <ds:schemaRef ds:uri="20540652-c8d4-4907-a72c-8ae251fa5497"/>
    <ds:schemaRef ds:uri="http://purl.org/dc/dcmitype/"/>
    <ds:schemaRef ds:uri="http://purl.org/dc/terms/"/>
    <ds:schemaRef ds:uri="http://purl.org/dc/elements/1.1/"/>
  </ds:schemaRefs>
</ds:datastoreItem>
</file>

<file path=customXml/itemProps2.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3.xml><?xml version="1.0" encoding="utf-8"?>
<ds:datastoreItem xmlns:ds="http://schemas.openxmlformats.org/officeDocument/2006/customXml" ds:itemID="{BD1E250F-F3AF-4F11-8DC0-E9E2194B1A1F}"/>
</file>

<file path=docProps/app.xml><?xml version="1.0" encoding="utf-8"?>
<Properties xmlns="http://schemas.openxmlformats.org/officeDocument/2006/extended-properties" xmlns:vt="http://schemas.openxmlformats.org/officeDocument/2006/docPropsVTypes">
  <TotalTime>7896</TotalTime>
  <Words>4784</Words>
  <Application>Microsoft Office PowerPoint</Application>
  <PresentationFormat>Widescreen</PresentationFormat>
  <Paragraphs>945</Paragraphs>
  <Slides>72</Slides>
  <Notes>71</Notes>
  <HiddenSlides>0</HiddenSlides>
  <MMClips>3</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72</vt:i4>
      </vt:variant>
    </vt:vector>
  </HeadingPairs>
  <TitlesOfParts>
    <vt:vector size="83" baseType="lpstr">
      <vt:lpstr>Arial</vt:lpstr>
      <vt:lpstr>Calibri</vt:lpstr>
      <vt:lpstr>Calibri Light</vt:lpstr>
      <vt:lpstr>Cambria Math</vt:lpstr>
      <vt:lpstr>Comic Sans MS</vt:lpstr>
      <vt:lpstr>Neo Sans</vt:lpstr>
      <vt:lpstr>Noto Sans Symbols</vt:lpstr>
      <vt:lpstr>Symbol</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753</cp:revision>
  <dcterms:created xsi:type="dcterms:W3CDTF">2020-11-03T06:34:51Z</dcterms:created>
  <dcterms:modified xsi:type="dcterms:W3CDTF">2023-09-27T09:25:05Z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0x0101009F54216B8249A44DBCB9574DC42E64E6</vt:lpwstr>
  </property>
</Properties>
</file>