
<file path=[Content_Types].xml><?xml version="1.0" encoding="utf-8"?>
<Types xmlns="http://schemas.openxmlformats.org/package/2006/content-types">
  <Default Extension="emf" ContentType="image/x-emf"/>
  <Default Extension="jpeg" ContentType="image/jpeg"/>
  <Default Extension="jpg" ContentType="image/jpeg"/>
  <Default Extension="mp4" ContentType="video/mp4"/>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heme/theme2.xml" ContentType="application/vnd.openxmlformats-officedocument.theme+xml"/>
  <Override PartName="/ppt/tags/tag12.xml" ContentType="application/vnd.openxmlformats-officedocument.presentationml.tags+xml"/>
  <Override PartName="/ppt/notesSlides/notesSlide1.xml" ContentType="application/vnd.openxmlformats-officedocument.presentationml.notesSlide+xml"/>
  <Override PartName="/ppt/tags/tag13.xml" ContentType="application/vnd.openxmlformats-officedocument.presentationml.tags+xml"/>
  <Override PartName="/ppt/notesSlides/notesSlide2.xml" ContentType="application/vnd.openxmlformats-officedocument.presentationml.notesSlide+xml"/>
  <Override PartName="/ppt/tags/tag14.xml" ContentType="application/vnd.openxmlformats-officedocument.presentationml.tags+xml"/>
  <Override PartName="/ppt/notesSlides/notesSlide3.xml" ContentType="application/vnd.openxmlformats-officedocument.presentationml.notesSlide+xml"/>
  <Override PartName="/ppt/tags/tag15.xml" ContentType="application/vnd.openxmlformats-officedocument.presentationml.tags+xml"/>
  <Override PartName="/ppt/notesSlides/notesSlide4.xml" ContentType="application/vnd.openxmlformats-officedocument.presentationml.notesSlide+xml"/>
  <Override PartName="/ppt/tags/tag16.xml" ContentType="application/vnd.openxmlformats-officedocument.presentationml.tags+xml"/>
  <Override PartName="/ppt/notesSlides/notesSlide5.xml" ContentType="application/vnd.openxmlformats-officedocument.presentationml.notesSlide+xml"/>
  <Override PartName="/ppt/tags/tag17.xml" ContentType="application/vnd.openxmlformats-officedocument.presentationml.tags+xml"/>
  <Override PartName="/ppt/notesSlides/notesSlide6.xml" ContentType="application/vnd.openxmlformats-officedocument.presentationml.notesSlide+xml"/>
  <Override PartName="/ppt/tags/tag18.xml" ContentType="application/vnd.openxmlformats-officedocument.presentationml.tags+xml"/>
  <Override PartName="/ppt/notesSlides/notesSlide7.xml" ContentType="application/vnd.openxmlformats-officedocument.presentationml.notesSlide+xml"/>
  <Override PartName="/ppt/tags/tag19.xml" ContentType="application/vnd.openxmlformats-officedocument.presentationml.tags+xml"/>
  <Override PartName="/ppt/notesSlides/notesSlide8.xml" ContentType="application/vnd.openxmlformats-officedocument.presentationml.notesSlide+xml"/>
  <Override PartName="/ppt/tags/tag20.xml" ContentType="application/vnd.openxmlformats-officedocument.presentationml.tags+xml"/>
  <Override PartName="/ppt/notesSlides/notesSlide9.xml" ContentType="application/vnd.openxmlformats-officedocument.presentationml.notesSlide+xml"/>
  <Override PartName="/ppt/tags/tag21.xml" ContentType="application/vnd.openxmlformats-officedocument.presentationml.tags+xml"/>
  <Override PartName="/ppt/notesSlides/notesSlide10.xml" ContentType="application/vnd.openxmlformats-officedocument.presentationml.notesSlide+xml"/>
  <Override PartName="/ppt/tags/tag22.xml" ContentType="application/vnd.openxmlformats-officedocument.presentationml.tags+xml"/>
  <Override PartName="/ppt/notesSlides/notesSlide11.xml" ContentType="application/vnd.openxmlformats-officedocument.presentationml.notesSlide+xml"/>
  <Override PartName="/ppt/tags/tag23.xml" ContentType="application/vnd.openxmlformats-officedocument.presentationml.tags+xml"/>
  <Override PartName="/ppt/notesSlides/notesSlide12.xml" ContentType="application/vnd.openxmlformats-officedocument.presentationml.notesSlide+xml"/>
  <Override PartName="/ppt/tags/tag24.xml" ContentType="application/vnd.openxmlformats-officedocument.presentationml.tags+xml"/>
  <Override PartName="/ppt/notesSlides/notesSlide13.xml" ContentType="application/vnd.openxmlformats-officedocument.presentationml.notesSlide+xml"/>
  <Override PartName="/ppt/tags/tag25.xml" ContentType="application/vnd.openxmlformats-officedocument.presentationml.tags+xml"/>
  <Override PartName="/ppt/notesSlides/notesSlide14.xml" ContentType="application/vnd.openxmlformats-officedocument.presentationml.notesSlide+xml"/>
  <Override PartName="/ppt/tags/tag26.xml" ContentType="application/vnd.openxmlformats-officedocument.presentationml.tags+xml"/>
  <Override PartName="/ppt/notesSlides/notesSlide15.xml" ContentType="application/vnd.openxmlformats-officedocument.presentationml.notesSlide+xml"/>
  <Override PartName="/ppt/tags/tag27.xml" ContentType="application/vnd.openxmlformats-officedocument.presentationml.tags+xml"/>
  <Override PartName="/ppt/notesSlides/notesSlide16.xml" ContentType="application/vnd.openxmlformats-officedocument.presentationml.notesSlide+xml"/>
  <Override PartName="/ppt/tags/tag28.xml" ContentType="application/vnd.openxmlformats-officedocument.presentationml.tags+xml"/>
  <Override PartName="/ppt/notesSlides/notesSlide17.xml" ContentType="application/vnd.openxmlformats-officedocument.presentationml.notesSlide+xml"/>
  <Override PartName="/ppt/tags/tag29.xml" ContentType="application/vnd.openxmlformats-officedocument.presentationml.tags+xml"/>
  <Override PartName="/ppt/notesSlides/notesSlide18.xml" ContentType="application/vnd.openxmlformats-officedocument.presentationml.notesSlide+xml"/>
  <Override PartName="/ppt/tags/tag30.xml" ContentType="application/vnd.openxmlformats-officedocument.presentationml.tags+xml"/>
  <Override PartName="/ppt/notesSlides/notesSlide19.xml" ContentType="application/vnd.openxmlformats-officedocument.presentationml.notesSlide+xml"/>
  <Override PartName="/ppt/tags/tag31.xml" ContentType="application/vnd.openxmlformats-officedocument.presentationml.tags+xml"/>
  <Override PartName="/ppt/notesSlides/notesSlide20.xml" ContentType="application/vnd.openxmlformats-officedocument.presentationml.notesSlide+xml"/>
  <Override PartName="/ppt/tags/tag32.xml" ContentType="application/vnd.openxmlformats-officedocument.presentationml.tags+xml"/>
  <Override PartName="/ppt/notesSlides/notesSlide21.xml" ContentType="application/vnd.openxmlformats-officedocument.presentationml.notesSlide+xml"/>
  <Override PartName="/ppt/tags/tag33.xml" ContentType="application/vnd.openxmlformats-officedocument.presentationml.tags+xml"/>
  <Override PartName="/ppt/notesSlides/notesSlide22.xml" ContentType="application/vnd.openxmlformats-officedocument.presentationml.notesSlide+xml"/>
  <Override PartName="/ppt/tags/tag34.xml" ContentType="application/vnd.openxmlformats-officedocument.presentationml.tags+xml"/>
  <Override PartName="/ppt/notesSlides/notesSlide23.xml" ContentType="application/vnd.openxmlformats-officedocument.presentationml.notesSlide+xml"/>
  <Override PartName="/ppt/tags/tag35.xml" ContentType="application/vnd.openxmlformats-officedocument.presentationml.tags+xml"/>
  <Override PartName="/ppt/notesSlides/notesSlide24.xml" ContentType="application/vnd.openxmlformats-officedocument.presentationml.notesSlide+xml"/>
  <Override PartName="/ppt/tags/tag36.xml" ContentType="application/vnd.openxmlformats-officedocument.presentationml.tags+xml"/>
  <Override PartName="/ppt/notesSlides/notesSlide25.xml" ContentType="application/vnd.openxmlformats-officedocument.presentationml.notesSlide+xml"/>
  <Override PartName="/ppt/tags/tag37.xml" ContentType="application/vnd.openxmlformats-officedocument.presentationml.tags+xml"/>
  <Override PartName="/ppt/notesSlides/notesSlide26.xml" ContentType="application/vnd.openxmlformats-officedocument.presentationml.notesSlide+xml"/>
  <Override PartName="/ppt/tags/tag38.xml" ContentType="application/vnd.openxmlformats-officedocument.presentationml.tags+xml"/>
  <Override PartName="/ppt/notesSlides/notesSlide27.xml" ContentType="application/vnd.openxmlformats-officedocument.presentationml.notesSlide+xml"/>
  <Override PartName="/ppt/tags/tag39.xml" ContentType="application/vnd.openxmlformats-officedocument.presentationml.tags+xml"/>
  <Override PartName="/ppt/notesSlides/notesSlide28.xml" ContentType="application/vnd.openxmlformats-officedocument.presentationml.notesSlide+xml"/>
  <Override PartName="/ppt/tags/tag40.xml" ContentType="application/vnd.openxmlformats-officedocument.presentationml.tags+xml"/>
  <Override PartName="/ppt/notesSlides/notesSlide29.xml" ContentType="application/vnd.openxmlformats-officedocument.presentationml.notesSlide+xml"/>
  <Override PartName="/ppt/tags/tag41.xml" ContentType="application/vnd.openxmlformats-officedocument.presentationml.tags+xml"/>
  <Override PartName="/ppt/notesSlides/notesSlide30.xml" ContentType="application/vnd.openxmlformats-officedocument.presentationml.notesSlide+xml"/>
  <Override PartName="/ppt/tags/tag42.xml" ContentType="application/vnd.openxmlformats-officedocument.presentationml.tags+xml"/>
  <Override PartName="/ppt/notesSlides/notesSlide31.xml" ContentType="application/vnd.openxmlformats-officedocument.presentationml.notesSlide+xml"/>
  <Override PartName="/ppt/tags/tag43.xml" ContentType="application/vnd.openxmlformats-officedocument.presentationml.tags+xml"/>
  <Override PartName="/ppt/notesSlides/notesSlide32.xml" ContentType="application/vnd.openxmlformats-officedocument.presentationml.notesSlide+xml"/>
  <Override PartName="/ppt/tags/tag44.xml" ContentType="application/vnd.openxmlformats-officedocument.presentationml.tags+xml"/>
  <Override PartName="/ppt/notesSlides/notesSlide33.xml" ContentType="application/vnd.openxmlformats-officedocument.presentationml.notesSlide+xml"/>
  <Override PartName="/ppt/tags/tag45.xml" ContentType="application/vnd.openxmlformats-officedocument.presentationml.tags+xml"/>
  <Override PartName="/ppt/notesSlides/notesSlide34.xml" ContentType="application/vnd.openxmlformats-officedocument.presentationml.notesSlide+xml"/>
  <Override PartName="/ppt/tags/tag46.xml" ContentType="application/vnd.openxmlformats-officedocument.presentationml.tags+xml"/>
  <Override PartName="/ppt/notesSlides/notesSlide35.xml" ContentType="application/vnd.openxmlformats-officedocument.presentationml.notesSlide+xml"/>
  <Override PartName="/ppt/tags/tag47.xml" ContentType="application/vnd.openxmlformats-officedocument.presentationml.tags+xml"/>
  <Override PartName="/ppt/notesSlides/notesSlide36.xml" ContentType="application/vnd.openxmlformats-officedocument.presentationml.notesSlide+xml"/>
  <Override PartName="/ppt/tags/tag48.xml" ContentType="application/vnd.openxmlformats-officedocument.presentationml.tags+xml"/>
  <Override PartName="/ppt/notesSlides/notesSlide37.xml" ContentType="application/vnd.openxmlformats-officedocument.presentationml.notesSlide+xml"/>
  <Override PartName="/ppt/tags/tag49.xml" ContentType="application/vnd.openxmlformats-officedocument.presentationml.tags+xml"/>
  <Override PartName="/ppt/notesSlides/notesSlide38.xml" ContentType="application/vnd.openxmlformats-officedocument.presentationml.notesSlide+xml"/>
  <Override PartName="/ppt/tags/tag50.xml" ContentType="application/vnd.openxmlformats-officedocument.presentationml.tags+xml"/>
  <Override PartName="/ppt/notesSlides/notesSlide39.xml" ContentType="application/vnd.openxmlformats-officedocument.presentationml.notesSlide+xml"/>
  <Override PartName="/ppt/tags/tag51.xml" ContentType="application/vnd.openxmlformats-officedocument.presentationml.tags+xml"/>
  <Override PartName="/ppt/notesSlides/notesSlide40.xml" ContentType="application/vnd.openxmlformats-officedocument.presentationml.notesSlide+xml"/>
  <Override PartName="/ppt/tags/tag52.xml" ContentType="application/vnd.openxmlformats-officedocument.presentationml.tags+xml"/>
  <Override PartName="/ppt/notesSlides/notesSlide41.xml" ContentType="application/vnd.openxmlformats-officedocument.presentationml.notesSlide+xml"/>
  <Override PartName="/ppt/tags/tag53.xml" ContentType="application/vnd.openxmlformats-officedocument.presentationml.tags+xml"/>
  <Override PartName="/ppt/notesSlides/notesSlide42.xml" ContentType="application/vnd.openxmlformats-officedocument.presentationml.notesSlide+xml"/>
  <Override PartName="/ppt/tags/tag54.xml" ContentType="application/vnd.openxmlformats-officedocument.presentationml.tags+xml"/>
  <Override PartName="/ppt/notesSlides/notesSlide43.xml" ContentType="application/vnd.openxmlformats-officedocument.presentationml.notesSlide+xml"/>
  <Override PartName="/ppt/tags/tag55.xml" ContentType="application/vnd.openxmlformats-officedocument.presentationml.tags+xml"/>
  <Override PartName="/ppt/notesSlides/notesSlide44.xml" ContentType="application/vnd.openxmlformats-officedocument.presentationml.notesSlide+xml"/>
  <Override PartName="/ppt/tags/tag56.xml" ContentType="application/vnd.openxmlformats-officedocument.presentationml.tags+xml"/>
  <Override PartName="/ppt/notesSlides/notesSlide45.xml" ContentType="application/vnd.openxmlformats-officedocument.presentationml.notesSlide+xml"/>
  <Override PartName="/ppt/tags/tag57.xml" ContentType="application/vnd.openxmlformats-officedocument.presentationml.tags+xml"/>
  <Override PartName="/ppt/notesSlides/notesSlide46.xml" ContentType="application/vnd.openxmlformats-officedocument.presentationml.notesSlide+xml"/>
  <Override PartName="/ppt/tags/tag58.xml" ContentType="application/vnd.openxmlformats-officedocument.presentationml.tags+xml"/>
  <Override PartName="/ppt/notesSlides/notesSlide47.xml" ContentType="application/vnd.openxmlformats-officedocument.presentationml.notesSlide+xml"/>
  <Override PartName="/ppt/tags/tag59.xml" ContentType="application/vnd.openxmlformats-officedocument.presentationml.tags+xml"/>
  <Override PartName="/ppt/notesSlides/notesSlide48.xml" ContentType="application/vnd.openxmlformats-officedocument.presentationml.notesSlide+xml"/>
  <Override PartName="/ppt/tags/tag60.xml" ContentType="application/vnd.openxmlformats-officedocument.presentationml.tags+xml"/>
  <Override PartName="/ppt/notesSlides/notesSlide49.xml" ContentType="application/vnd.openxmlformats-officedocument.presentationml.notesSlide+xml"/>
  <Override PartName="/ppt/tags/tag61.xml" ContentType="application/vnd.openxmlformats-officedocument.presentationml.tags+xml"/>
  <Override PartName="/ppt/notesSlides/notesSlide50.xml" ContentType="application/vnd.openxmlformats-officedocument.presentationml.notesSlide+xml"/>
  <Override PartName="/ppt/tags/tag62.xml" ContentType="application/vnd.openxmlformats-officedocument.presentationml.tags+xml"/>
  <Override PartName="/ppt/notesSlides/notesSlide51.xml" ContentType="application/vnd.openxmlformats-officedocument.presentationml.notesSlide+xml"/>
  <Override PartName="/ppt/tags/tag63.xml" ContentType="application/vnd.openxmlformats-officedocument.presentationml.tags+xml"/>
  <Override PartName="/ppt/notesSlides/notesSlide52.xml" ContentType="application/vnd.openxmlformats-officedocument.presentationml.notesSlide+xml"/>
  <Override PartName="/ppt/tags/tag64.xml" ContentType="application/vnd.openxmlformats-officedocument.presentationml.tags+xml"/>
  <Override PartName="/ppt/notesSlides/notesSlide53.xml" ContentType="application/vnd.openxmlformats-officedocument.presentationml.notesSlide+xml"/>
  <Override PartName="/ppt/tags/tag65.xml" ContentType="application/vnd.openxmlformats-officedocument.presentationml.tags+xml"/>
  <Override PartName="/ppt/notesSlides/notesSlide54.xml" ContentType="application/vnd.openxmlformats-officedocument.presentationml.notesSlide+xml"/>
  <Override PartName="/ppt/tags/tag66.xml" ContentType="application/vnd.openxmlformats-officedocument.presentationml.tags+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tags/tag67.xml" ContentType="application/vnd.openxmlformats-officedocument.presentationml.tags+xml"/>
  <Override PartName="/ppt/notesSlides/notesSlide60.xml" ContentType="application/vnd.openxmlformats-officedocument.presentationml.notesSlide+xml"/>
  <Override PartName="/ppt/tags/tag68.xml" ContentType="application/vnd.openxmlformats-officedocument.presentationml.tags+xml"/>
  <Override PartName="/ppt/notesSlides/notesSlide61.xml" ContentType="application/vnd.openxmlformats-officedocument.presentationml.notesSlide+xml"/>
  <Override PartName="/ppt/tags/tag69.xml" ContentType="application/vnd.openxmlformats-officedocument.presentationml.tags+xml"/>
  <Override PartName="/ppt/notesSlides/notesSlide62.xml" ContentType="application/vnd.openxmlformats-officedocument.presentationml.notesSlide+xml"/>
  <Override PartName="/ppt/tags/tag70.xml" ContentType="application/vnd.openxmlformats-officedocument.presentationml.tags+xml"/>
  <Override PartName="/ppt/notesSlides/notesSlide63.xml" ContentType="application/vnd.openxmlformats-officedocument.presentationml.notesSlide+xml"/>
  <Override PartName="/ppt/tags/tag71.xml" ContentType="application/vnd.openxmlformats-officedocument.presentationml.tags+xml"/>
  <Override PartName="/ppt/notesSlides/notesSlide64.xml" ContentType="application/vnd.openxmlformats-officedocument.presentationml.notesSlide+xml"/>
  <Override PartName="/ppt/tags/tag72.xml" ContentType="application/vnd.openxmlformats-officedocument.presentationml.tags+xml"/>
  <Override PartName="/ppt/notesSlides/notesSlide65.xml" ContentType="application/vnd.openxmlformats-officedocument.presentationml.notesSlide+xml"/>
  <Override PartName="/ppt/tags/tag73.xml" ContentType="application/vnd.openxmlformats-officedocument.presentationml.tags+xml"/>
  <Override PartName="/ppt/notesSlides/notesSlide66.xml" ContentType="application/vnd.openxmlformats-officedocument.presentationml.notesSlide+xml"/>
  <Override PartName="/ppt/tags/tag74.xml" ContentType="application/vnd.openxmlformats-officedocument.presentationml.tags+xml"/>
  <Override PartName="/ppt/notesSlides/notesSlide67.xml" ContentType="application/vnd.openxmlformats-officedocument.presentationml.notesSlide+xml"/>
  <Override PartName="/ppt/tags/tag75.xml" ContentType="application/vnd.openxmlformats-officedocument.presentationml.tags+xml"/>
  <Override PartName="/ppt/notesSlides/notesSlide68.xml" ContentType="application/vnd.openxmlformats-officedocument.presentationml.notesSlide+xml"/>
  <Override PartName="/ppt/tags/tag76.xml" ContentType="application/vnd.openxmlformats-officedocument.presentationml.tags+xml"/>
  <Override PartName="/ppt/notesSlides/notesSlide69.xml" ContentType="application/vnd.openxmlformats-officedocument.presentationml.notesSlide+xml"/>
  <Override PartName="/ppt/tags/tag77.xml" ContentType="application/vnd.openxmlformats-officedocument.presentationml.tags+xml"/>
  <Override PartName="/ppt/notesSlides/notesSlide70.xml" ContentType="application/vnd.openxmlformats-officedocument.presentationml.notesSlide+xml"/>
  <Override PartName="/ppt/tags/tag78.xml" ContentType="application/vnd.openxmlformats-officedocument.presentationml.tags+xml"/>
  <Override PartName="/ppt/notesSlides/notesSlide71.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4"/>
  </p:sldMasterIdLst>
  <p:notesMasterIdLst>
    <p:notesMasterId r:id="rId76"/>
  </p:notesMasterIdLst>
  <p:sldIdLst>
    <p:sldId id="256" r:id="rId5"/>
    <p:sldId id="1768" r:id="rId6"/>
    <p:sldId id="719" r:id="rId7"/>
    <p:sldId id="520" r:id="rId8"/>
    <p:sldId id="1769" r:id="rId9"/>
    <p:sldId id="523" r:id="rId10"/>
    <p:sldId id="519" r:id="rId11"/>
    <p:sldId id="1717" r:id="rId12"/>
    <p:sldId id="582" r:id="rId13"/>
    <p:sldId id="1718" r:id="rId14"/>
    <p:sldId id="1735" r:id="rId15"/>
    <p:sldId id="1736" r:id="rId16"/>
    <p:sldId id="584" r:id="rId17"/>
    <p:sldId id="1737" r:id="rId18"/>
    <p:sldId id="585" r:id="rId19"/>
    <p:sldId id="1738" r:id="rId20"/>
    <p:sldId id="586" r:id="rId21"/>
    <p:sldId id="1739" r:id="rId22"/>
    <p:sldId id="593" r:id="rId23"/>
    <p:sldId id="1740" r:id="rId24"/>
    <p:sldId id="587" r:id="rId25"/>
    <p:sldId id="1741" r:id="rId26"/>
    <p:sldId id="588" r:id="rId27"/>
    <p:sldId id="1742" r:id="rId28"/>
    <p:sldId id="589" r:id="rId29"/>
    <p:sldId id="1743" r:id="rId30"/>
    <p:sldId id="590" r:id="rId31"/>
    <p:sldId id="1727" r:id="rId32"/>
    <p:sldId id="591" r:id="rId33"/>
    <p:sldId id="1728" r:id="rId34"/>
    <p:sldId id="592" r:id="rId35"/>
    <p:sldId id="1744" r:id="rId36"/>
    <p:sldId id="524" r:id="rId37"/>
    <p:sldId id="594" r:id="rId38"/>
    <p:sldId id="542" r:id="rId39"/>
    <p:sldId id="595" r:id="rId40"/>
    <p:sldId id="1766" r:id="rId41"/>
    <p:sldId id="434" r:id="rId42"/>
    <p:sldId id="435" r:id="rId43"/>
    <p:sldId id="438" r:id="rId44"/>
    <p:sldId id="596" r:id="rId45"/>
    <p:sldId id="597" r:id="rId46"/>
    <p:sldId id="598" r:id="rId47"/>
    <p:sldId id="599" r:id="rId48"/>
    <p:sldId id="528" r:id="rId49"/>
    <p:sldId id="467" r:id="rId50"/>
    <p:sldId id="619" r:id="rId51"/>
    <p:sldId id="606" r:id="rId52"/>
    <p:sldId id="620" r:id="rId53"/>
    <p:sldId id="607" r:id="rId54"/>
    <p:sldId id="621" r:id="rId55"/>
    <p:sldId id="608" r:id="rId56"/>
    <p:sldId id="622" r:id="rId57"/>
    <p:sldId id="575" r:id="rId58"/>
    <p:sldId id="609" r:id="rId59"/>
    <p:sldId id="610" r:id="rId60"/>
    <p:sldId id="611" r:id="rId61"/>
    <p:sldId id="612" r:id="rId62"/>
    <p:sldId id="613" r:id="rId63"/>
    <p:sldId id="529" r:id="rId64"/>
    <p:sldId id="501" r:id="rId65"/>
    <p:sldId id="1730" r:id="rId66"/>
    <p:sldId id="614" r:id="rId67"/>
    <p:sldId id="1731" r:id="rId68"/>
    <p:sldId id="615" r:id="rId69"/>
    <p:sldId id="1732" r:id="rId70"/>
    <p:sldId id="616" r:id="rId71"/>
    <p:sldId id="1733" r:id="rId72"/>
    <p:sldId id="617" r:id="rId73"/>
    <p:sldId id="1734" r:id="rId74"/>
    <p:sldId id="1655" r:id="rId75"/>
  </p:sldIdLst>
  <p:sldSz cx="12192000" cy="6858000"/>
  <p:notesSz cx="6858000" cy="9144000"/>
  <p:custDataLst>
    <p:tags r:id="rId77"/>
  </p:custData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http://customooxmlschemas.google.com/">
      <go:slidesCustomData xmln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r:id="rId201" roundtripDataSignature="AMtx7mgERomWn9GsLzSVCuWwXtPL8GvWZw=="/>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Jessica Saadeh" initials="" lastIdx="18" clrIdx="0"/>
  <p:cmAuthor id="1" name="Aline Halabi" initials="" lastIdx="36" clrIdx="1"/>
  <p:cmAuthor id="2" name="Claudine Trad" initials="" lastIdx="54" clrIdx="2"/>
  <p:cmAuthor id="3" name="Diane Ouellette" initials="" lastIdx="3" clrIdx="3"/>
  <p:cmAuthor id="4" name="Claudine Trad" initials="CT" lastIdx="1" clrIdx="4"/>
  <p:cmAuthor id="5" name="Claudine Trad" initials="CT [2]" lastIdx="1" clrIdx="5"/>
  <p:cmAuthor id="6" name="Dyana Majdalani" initials="DM" lastIdx="15" clrIdx="6">
    <p:extLst>
      <p:ext uri="{19B8F6BF-5375-455C-9EA6-DF929625EA0E}">
        <p15:presenceInfo xmlns:p15="http://schemas.microsoft.com/office/powerpoint/2012/main" userId="S::Dyana.Majdalani@qitabi.org::74c26060-097c-4909-8f38-5cb57c46cff7" providerId="AD"/>
      </p:ext>
    </p:extLst>
  </p:cmAuthor>
  <p:cmAuthor id="7" name="Elia Mansour" initials="EM" lastIdx="3" clrIdx="7">
    <p:extLst>
      <p:ext uri="{19B8F6BF-5375-455C-9EA6-DF929625EA0E}">
        <p15:presenceInfo xmlns:p15="http://schemas.microsoft.com/office/powerpoint/2012/main" userId="S::Elia.Mansour@qitabi.org::0ca26d34-a40f-4642-85d2-c962d07ad608" providerId="AD"/>
      </p:ext>
    </p:extLst>
  </p:cmAuthor>
  <p:cmAuthor id="8" name="Lamia Sabbah" initials="LS" lastIdx="21" clrIdx="8">
    <p:extLst>
      <p:ext uri="{19B8F6BF-5375-455C-9EA6-DF929625EA0E}">
        <p15:presenceInfo xmlns:p15="http://schemas.microsoft.com/office/powerpoint/2012/main" userId="S::lamia.sabbah@qitabi.org::24354568-2da4-46ce-ae24-392c2cd707cb" providerId="AD"/>
      </p:ext>
    </p:extLst>
  </p:cmAuthor>
  <p:cmAuthor id="9" name="Dany Aouad" initials="DA" lastIdx="1" clrIdx="9">
    <p:extLst>
      <p:ext uri="{19B8F6BF-5375-455C-9EA6-DF929625EA0E}">
        <p15:presenceInfo xmlns:p15="http://schemas.microsoft.com/office/powerpoint/2012/main" userId="S::Dany.Aouad@qitabi.org::d49ee0a1-a67e-483a-91b6-e3d7c013a9df" providerId="AD"/>
      </p:ext>
    </p:extLst>
  </p:cmAuthor>
  <p:cmAuthor id="10" name="Hanaa Ismail" initials="HI" lastIdx="7" clrIdx="10">
    <p:extLst>
      <p:ext uri="{19B8F6BF-5375-455C-9EA6-DF929625EA0E}">
        <p15:presenceInfo xmlns:p15="http://schemas.microsoft.com/office/powerpoint/2012/main" userId="S::hanaa.ismail@qitabi.org::5625a8a9-e03c-4c7c-8342-38d29e1aa95c" providerId="AD"/>
      </p:ext>
    </p:extLst>
  </p:cmAuthor>
  <p:cmAuthor id="11" name="Windows User" initials="WU" lastIdx="55" clrIdx="11">
    <p:extLst>
      <p:ext uri="{19B8F6BF-5375-455C-9EA6-DF929625EA0E}">
        <p15:presenceInfo xmlns:p15="http://schemas.microsoft.com/office/powerpoint/2012/main" userId="Windows User" providerId="None"/>
      </p:ext>
    </p:extLst>
  </p:cmAuthor>
  <p:cmAuthor id="12" name="Rola Bayram" initials="RB" lastIdx="1" clrIdx="12">
    <p:extLst>
      <p:ext uri="{19B8F6BF-5375-455C-9EA6-DF929625EA0E}">
        <p15:presenceInfo xmlns:p15="http://schemas.microsoft.com/office/powerpoint/2012/main" userId="S::Rola.Bayram@qitabi.org::40321eae-b015-4f1d-a6f9-ac9ce66463c2" providerId="AD"/>
      </p:ext>
    </p:extLst>
  </p:cmAuthor>
  <p:cmAuthor id="13" name="Zeina Hijazi" initials="ZH" lastIdx="43" clrIdx="13">
    <p:extLst>
      <p:ext uri="{19B8F6BF-5375-455C-9EA6-DF929625EA0E}">
        <p15:presenceInfo xmlns:p15="http://schemas.microsoft.com/office/powerpoint/2012/main" userId="f0300d29df198785" providerId="Windows Live"/>
      </p:ext>
    </p:extLst>
  </p:cmAuthor>
  <p:cmAuthor id="14" name="Chams Haidar" initials="CH" lastIdx="67" clrIdx="14">
    <p:extLst>
      <p:ext uri="{19B8F6BF-5375-455C-9EA6-DF929625EA0E}">
        <p15:presenceInfo xmlns:p15="http://schemas.microsoft.com/office/powerpoint/2012/main" userId="S::Chams.Haidar@qitabi.org::06e4fcf4-f1e0-4aff-b2c6-5e481d282eb6" providerId="AD"/>
      </p:ext>
    </p:extLst>
  </p:cmAuthor>
  <p:cmAuthor id="15" name="Wassim Sidani" initials="WS" lastIdx="1" clrIdx="15">
    <p:extLst>
      <p:ext uri="{19B8F6BF-5375-455C-9EA6-DF929625EA0E}">
        <p15:presenceInfo xmlns:p15="http://schemas.microsoft.com/office/powerpoint/2012/main" userId="S::Wassim.Sidani@qitabi.org::8ecacc09-e3f7-44cb-93ed-65bb5f824bab"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4C274"/>
    <a:srgbClr val="C7E6F5"/>
    <a:srgbClr val="94CFEC"/>
    <a:srgbClr val="0076A3"/>
    <a:srgbClr val="59B4E1"/>
    <a:srgbClr val="578CC3"/>
    <a:srgbClr val="DAF3F6"/>
    <a:srgbClr val="EFEFEF"/>
    <a:srgbClr val="3A729A"/>
    <a:srgbClr val="4A66A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305F219-E6F8-8009-6403-71FB9C2B8B30}" v="181" dt="2023-09-21T08:22:01.279"/>
    <p1510:client id="{47F62405-6B53-4C14-9D47-D9C858FDDD44}" v="113" dt="2023-09-21T08:52:29.139"/>
  </p1510:revLst>
</p1510:revInfo>
</file>

<file path=ppt/tableStyles.xml><?xml version="1.0" encoding="utf-8"?>
<a:tblStyleLst xmlns:a="http://schemas.openxmlformats.org/drawingml/2006/main" def="{4CE2D9AB-6080-4C24-9549-F0847BFA2F4B}">
  <a:tblStyle styleId="{4CE2D9AB-6080-4C24-9549-F0847BFA2F4B}" styleName="Table_0">
    <a:wholeTbl>
      <a:tcTxStyle b="off" i="off">
        <a:font>
          <a:latin typeface="Arial"/>
          <a:ea typeface="Arial"/>
          <a:cs typeface="Arial"/>
        </a:font>
        <a:srgbClr val="000000"/>
      </a:tcTxStyle>
      <a:tcStyle>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 styleId="{B5453733-6D8B-4BE3-BBA8-3C818A7719B8}" styleName="Table_1">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DD4448CA-4BAD-4322-A279-3849DE6F6109}" styleName="Table_2">
    <a:wholeTbl>
      <a:tcTxStyle b="off" i="off">
        <a:font>
          <a:latin typeface="Calibri"/>
          <a:ea typeface="Calibri"/>
          <a:cs typeface="Calibri"/>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8EAF1"/>
          </a:solidFill>
        </a:fill>
      </a:tcStyle>
    </a:wholeTbl>
    <a:band1H>
      <a:tcTxStyle b="off" i="off"/>
      <a:tcStyle>
        <a:tcBdr/>
        <a:fill>
          <a:solidFill>
            <a:srgbClr val="CED2E2"/>
          </a:solidFill>
        </a:fill>
      </a:tcStyle>
    </a:band1H>
    <a:band2H>
      <a:tcTxStyle b="off" i="off"/>
      <a:tcStyle>
        <a:tcBdr/>
      </a:tcStyle>
    </a:band2H>
    <a:band1V>
      <a:tcTxStyle b="off" i="off"/>
      <a:tcStyle>
        <a:tcBdr/>
        <a:fill>
          <a:solidFill>
            <a:srgbClr val="CED2E2"/>
          </a:solidFill>
        </a:fill>
      </a:tcStyle>
    </a:band1V>
    <a:band2V>
      <a:tcTxStyle b="off" i="off"/>
      <a:tcStyle>
        <a:tcBdr/>
      </a:tcStyle>
    </a:band2V>
    <a:lastCol>
      <a:tcTxStyle b="on" i="off">
        <a:font>
          <a:latin typeface="Calibri"/>
          <a:ea typeface="Calibri"/>
          <a:cs typeface="Calibri"/>
        </a:font>
        <a:schemeClr val="lt1"/>
      </a:tcTxStyle>
      <a:tcStyle>
        <a:tcBdr/>
        <a:fill>
          <a:solidFill>
            <a:schemeClr val="accent1"/>
          </a:solidFill>
        </a:fill>
      </a:tcStyle>
    </a:lastCol>
    <a:firstCol>
      <a:tcTxStyle b="on" i="off">
        <a:font>
          <a:latin typeface="Calibri"/>
          <a:ea typeface="Calibri"/>
          <a:cs typeface="Calibri"/>
        </a:font>
        <a:schemeClr val="lt1"/>
      </a:tcTxStyle>
      <a:tcStyle>
        <a:tcBdr/>
        <a:fill>
          <a:solidFill>
            <a:schemeClr val="accent1"/>
          </a:solidFill>
        </a:fill>
      </a:tcStyle>
    </a:firstCol>
    <a:lastRow>
      <a:tcTxStyle b="on" i="off">
        <a:font>
          <a:latin typeface="Calibri"/>
          <a:ea typeface="Calibri"/>
          <a:cs typeface="Calibri"/>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b="off" i="off"/>
      <a:tcStyle>
        <a:tcBdr/>
      </a:tcStyle>
    </a:seCell>
    <a:swCell>
      <a:tcTxStyle b="off" i="off"/>
      <a:tcStyle>
        <a:tcBdr/>
      </a:tcStyle>
    </a:swCell>
    <a:firstRow>
      <a:tcTxStyle b="on" i="off">
        <a:font>
          <a:latin typeface="Calibri"/>
          <a:ea typeface="Calibri"/>
          <a:cs typeface="Calibri"/>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b="off" i="off"/>
      <a:tcStyle>
        <a:tcBdr/>
      </a:tcStyle>
    </a:neCell>
    <a:nwCell>
      <a:tcTxStyle b="off" i="off"/>
      <a:tcStyle>
        <a:tcBdr/>
      </a:tcStyle>
    </a:nwCell>
  </a:tblStyle>
  <a:tblStyle styleId="{9A9EFCD9-3DC8-481B-9CFA-007158C08660}" styleName="Table_3">
    <a:wholeTbl>
      <a:tcTxStyle b="off" i="off">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59171" autoAdjust="0"/>
  </p:normalViewPr>
  <p:slideViewPr>
    <p:cSldViewPr snapToGrid="0">
      <p:cViewPr varScale="1">
        <p:scale>
          <a:sx n="50" d="100"/>
          <a:sy n="50" d="100"/>
        </p:scale>
        <p:origin x="1906" y="53"/>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205" Type="http://schemas.openxmlformats.org/officeDocument/2006/relationships/theme" Target="theme/theme1.xml"/><Relationship Id="rId16" Type="http://schemas.openxmlformats.org/officeDocument/2006/relationships/slide" Target="slides/slide12.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5" Type="http://schemas.openxmlformats.org/officeDocument/2006/relationships/slide" Target="slides/slide1.xml"/><Relationship Id="rId61" Type="http://schemas.openxmlformats.org/officeDocument/2006/relationships/slide" Target="slides/slide57.xml"/><Relationship Id="rId203" Type="http://schemas.openxmlformats.org/officeDocument/2006/relationships/presProps" Target="presProps.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tags" Target="tags/tag1.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206" Type="http://schemas.openxmlformats.org/officeDocument/2006/relationships/tableStyles" Target="tableStyles.xml"/><Relationship Id="rId3" Type="http://schemas.openxmlformats.org/officeDocument/2006/relationships/customXml" Target="../customXml/item3.xml"/><Relationship Id="rId201" Type="http://customschemas.google.com/relationships/presentationmetadata" Target="metadata"/><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slide" Target="slides/slide71.xml"/><Relationship Id="rId1" Type="http://schemas.openxmlformats.org/officeDocument/2006/relationships/customXml" Target="../customXml/item1.xml"/><Relationship Id="rId6" Type="http://schemas.openxmlformats.org/officeDocument/2006/relationships/slide" Target="slides/slide2.xml"/><Relationship Id="rId204" Type="http://schemas.openxmlformats.org/officeDocument/2006/relationships/viewProps" Target="viewProps.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4" Type="http://schemas.openxmlformats.org/officeDocument/2006/relationships/slideMaster" Target="slideMasters/slideMaster1.xml"/><Relationship Id="rId9" Type="http://schemas.openxmlformats.org/officeDocument/2006/relationships/slide" Target="slides/slide5.xml"/><Relationship Id="rId202" Type="http://schemas.openxmlformats.org/officeDocument/2006/relationships/commentAuthors" Target="commentAuthors.xml"/><Relationship Id="rId207" Type="http://schemas.microsoft.com/office/2015/10/relationships/revisionInfo" Target="revisionInfo.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notesMaster" Target="notesMasters/notesMaster1.xml"/><Relationship Id="rId7" Type="http://schemas.openxmlformats.org/officeDocument/2006/relationships/slide" Target="slides/slide3.xml"/><Relationship Id="rId71" Type="http://schemas.openxmlformats.org/officeDocument/2006/relationships/slide" Target="slides/slide67.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omic Sans MS" panose="030F0702030302020204" pitchFamily="66" charset="0"/>
                <a:ea typeface="Comic Sans MS" panose="030F0702030302020204" pitchFamily="66" charset="0"/>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lang="en-US"/>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omic Sans MS" panose="030F0702030302020204" pitchFamily="66" charset="0"/>
                <a:ea typeface="Comic Sans MS" panose="030F0702030302020204" pitchFamily="66" charset="0"/>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lang="en-US"/>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omic Sans MS" panose="030F0702030302020204" pitchFamily="66" charset="0"/>
                <a:ea typeface="Comic Sans MS" panose="030F0702030302020204" pitchFamily="66" charset="0"/>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lang="en-US"/>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lvl1pPr>
              <a:defRPr>
                <a:latin typeface="Comic Sans MS" panose="030F0702030302020204" pitchFamily="66" charset="0"/>
              </a:defRPr>
            </a:lvl1pPr>
          </a:lstStyle>
          <a:p>
            <a:pPr algn="r">
              <a:buSzPts val="1200"/>
            </a:pPr>
            <a:fld id="{00000000-1234-1234-1234-123412341234}" type="slidenum">
              <a:rPr lang="fr-FR" sz="1200" smtClean="0">
                <a:solidFill>
                  <a:schemeClr val="dk1"/>
                </a:solidFill>
                <a:ea typeface="Calibri"/>
                <a:cs typeface="Calibri"/>
                <a:sym typeface="Calibri"/>
              </a:rPr>
              <a:pPr algn="r">
                <a:buSzPts val="1200"/>
              </a:pPr>
              <a:t>‹#›</a:t>
            </a:fld>
            <a:endParaRPr lang="fr-FR" sz="1200">
              <a:solidFill>
                <a:schemeClr val="dk1"/>
              </a:solidFill>
              <a:ea typeface="Calibri"/>
              <a:cs typeface="Calibri"/>
              <a:sym typeface="Calibri"/>
            </a:endParaRPr>
          </a:p>
        </p:txBody>
      </p:sp>
    </p:spTree>
  </p:cSld>
  <p:clrMap bg1="lt1" tx1="dk1" bg2="dk2" tx2="lt2" accent1="accent1" accent2="accent2" accent3="accent3" accent4="accent4" accent5="accent5" accent6="accent6" hlink="hlink" folHlink="folHlink"/>
  <p:notesStyle>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Comic Sans MS" panose="030F0702030302020204" pitchFamily="66" charset="0"/>
        <a:ea typeface="Comic Sans MS" panose="030F0702030302020204" pitchFamily="66" charset="0"/>
        <a:cs typeface="Arial"/>
        <a:sym typeface="Arial"/>
      </a:defRPr>
    </a:lvl1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8"/>
        <p:cNvGrpSpPr/>
        <p:nvPr/>
      </p:nvGrpSpPr>
      <p:grpSpPr>
        <a:xfrm>
          <a:off x="0" y="0"/>
          <a:ext cx="0" cy="0"/>
          <a:chOff x="0" y="0"/>
          <a:chExt cx="0" cy="0"/>
        </a:xfrm>
      </p:grpSpPr>
      <p:sp>
        <p:nvSpPr>
          <p:cNvPr id="149" name="Google Shape;149;gb12e75e382_2_245: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150" name="Google Shape;150;gb12e75e382_2_24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marR="0" indent="0">
              <a:lnSpc>
                <a:spcPct val="107000"/>
              </a:lnSpc>
              <a:spcBef>
                <a:spcPts val="0"/>
              </a:spcBef>
              <a:spcAft>
                <a:spcPts val="800"/>
              </a:spcAft>
            </a:pPr>
            <a:r>
              <a:rPr lang="en-US" sz="1200" b="1" noProof="0" dirty="0">
                <a:effectLst/>
                <a:latin typeface="Times New Roman" panose="02020603050405020304" pitchFamily="18" charset="0"/>
                <a:ea typeface="Calibri" panose="020F0502020204030204" pitchFamily="34" charset="0"/>
                <a:cs typeface="Arial" panose="020B0604020202020204" pitchFamily="34" charset="0"/>
              </a:rPr>
              <a:t>Note for the teacher</a:t>
            </a:r>
          </a:p>
          <a:p>
            <a:pPr marL="228600" indent="0"/>
            <a:r>
              <a:rPr lang="en-US" sz="1200" b="0" u="none" dirty="0">
                <a:effectLst/>
              </a:rPr>
              <a:t>Correct the activity interactively.</a:t>
            </a:r>
          </a:p>
          <a:p>
            <a:endParaRPr lang="en-GB" dirty="0"/>
          </a:p>
        </p:txBody>
      </p:sp>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cs typeface="Calibri"/>
                <a:sym typeface="Calibri"/>
              </a:rPr>
              <a:pPr algn="r">
                <a:buSzPts val="1200"/>
              </a:pPr>
              <a:t>10</a:t>
            </a:fld>
            <a:endParaRPr lang="fr-FR" sz="1200">
              <a:solidFill>
                <a:schemeClr val="dk1"/>
              </a:solidFill>
              <a:ea typeface="Calibri"/>
              <a:cs typeface="Calibri"/>
              <a:sym typeface="Calibri"/>
            </a:endParaRPr>
          </a:p>
        </p:txBody>
      </p:sp>
    </p:spTree>
    <p:extLst>
      <p:ext uri="{BB962C8B-B14F-4D97-AF65-F5344CB8AC3E}">
        <p14:creationId xmlns:p14="http://schemas.microsoft.com/office/powerpoint/2010/main" val="161191183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marR="0" indent="0">
              <a:lnSpc>
                <a:spcPct val="107000"/>
              </a:lnSpc>
              <a:spcBef>
                <a:spcPts val="0"/>
              </a:spcBef>
              <a:spcAft>
                <a:spcPts val="800"/>
              </a:spcAft>
            </a:pPr>
            <a:r>
              <a:rPr lang="en-US" sz="1200" b="1" noProof="0" dirty="0">
                <a:effectLst/>
                <a:latin typeface="Times New Roman" panose="02020603050405020304" pitchFamily="18" charset="0"/>
                <a:ea typeface="Calibri" panose="020F0502020204030204" pitchFamily="34" charset="0"/>
                <a:cs typeface="Arial" panose="020B0604020202020204" pitchFamily="34" charset="0"/>
              </a:rPr>
              <a:t>Note for the teacher</a:t>
            </a:r>
          </a:p>
          <a:p>
            <a:pPr marL="228600" indent="0"/>
            <a:r>
              <a:rPr lang="en-US" sz="1200" b="0" u="none" dirty="0">
                <a:latin typeface="Calibri"/>
                <a:ea typeface="Calibri" panose="020F0502020204030204" pitchFamily="34" charset="0"/>
                <a:cs typeface="Calibri"/>
              </a:rPr>
              <a:t>Teacher says: </a:t>
            </a:r>
            <a:r>
              <a:rPr lang="en-US" sz="1200" b="1" i="1" u="none" dirty="0">
                <a:latin typeface="Calibri"/>
                <a:ea typeface="Calibri" panose="020F0502020204030204" pitchFamily="34" charset="0"/>
                <a:cs typeface="Calibri"/>
              </a:rPr>
              <a:t>“Choose the correct answer.”</a:t>
            </a:r>
          </a:p>
          <a:p>
            <a:pPr marL="228600" indent="0"/>
            <a:r>
              <a:rPr lang="en-US" sz="1200" dirty="0">
                <a:latin typeface="Calibri" panose="020F0502020204030204" pitchFamily="34" charset="0"/>
                <a:cs typeface="Calibri" panose="020F0502020204030204" pitchFamily="34" charset="0"/>
              </a:rPr>
              <a:t>Give the students </a:t>
            </a:r>
            <a:r>
              <a:rPr lang="en-US" sz="1200" b="0" u="none" dirty="0">
                <a:solidFill>
                  <a:schemeClr val="bg1"/>
                </a:solidFill>
                <a:effectLst/>
                <a:latin typeface="Comic Sans MS"/>
                <a:cs typeface="Calibri" panose="020F0502020204030204" pitchFamily="34" charset="0"/>
                <a:sym typeface="Comic Sans MS"/>
              </a:rPr>
              <a:t>some time to answer.</a:t>
            </a:r>
            <a:endParaRPr lang="en-US" sz="1200" b="0" dirty="0">
              <a:solidFill>
                <a:schemeClr val="bg1"/>
              </a:solidFill>
              <a:effectLst/>
              <a:latin typeface="Comic Sans MS"/>
              <a:sym typeface="Comic Sans MS"/>
            </a:endParaRPr>
          </a:p>
          <a:p>
            <a:endParaRPr lang="en-GB" dirty="0"/>
          </a:p>
        </p:txBody>
      </p:sp>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cs typeface="Calibri"/>
                <a:sym typeface="Calibri"/>
              </a:rPr>
              <a:pPr algn="r">
                <a:buSzPts val="1200"/>
              </a:pPr>
              <a:t>11</a:t>
            </a:fld>
            <a:endParaRPr lang="fr-FR" sz="1200">
              <a:solidFill>
                <a:schemeClr val="dk1"/>
              </a:solidFill>
              <a:ea typeface="Calibri"/>
              <a:cs typeface="Calibri"/>
              <a:sym typeface="Calibri"/>
            </a:endParaRPr>
          </a:p>
        </p:txBody>
      </p:sp>
    </p:spTree>
    <p:extLst>
      <p:ext uri="{BB962C8B-B14F-4D97-AF65-F5344CB8AC3E}">
        <p14:creationId xmlns:p14="http://schemas.microsoft.com/office/powerpoint/2010/main" val="29620094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marR="0" indent="0">
              <a:lnSpc>
                <a:spcPct val="107000"/>
              </a:lnSpc>
              <a:spcBef>
                <a:spcPts val="0"/>
              </a:spcBef>
              <a:spcAft>
                <a:spcPts val="800"/>
              </a:spcAft>
            </a:pPr>
            <a:r>
              <a:rPr lang="en-US" sz="1200" b="1" noProof="0" dirty="0">
                <a:effectLst/>
                <a:latin typeface="Times New Roman" panose="02020603050405020304" pitchFamily="18" charset="0"/>
                <a:ea typeface="Calibri" panose="020F0502020204030204" pitchFamily="34" charset="0"/>
                <a:cs typeface="Arial" panose="020B0604020202020204" pitchFamily="34" charset="0"/>
              </a:rPr>
              <a:t>Note for the teacher</a:t>
            </a:r>
          </a:p>
          <a:p>
            <a:pPr marL="228600" indent="0"/>
            <a:r>
              <a:rPr lang="en-US" sz="1200" b="0" u="none" dirty="0">
                <a:effectLst/>
              </a:rPr>
              <a:t>Correct the activity interactively.</a:t>
            </a:r>
          </a:p>
          <a:p>
            <a:endParaRPr lang="en-GB" dirty="0"/>
          </a:p>
        </p:txBody>
      </p:sp>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cs typeface="Calibri"/>
                <a:sym typeface="Calibri"/>
              </a:rPr>
              <a:pPr algn="r">
                <a:buSzPts val="1200"/>
              </a:pPr>
              <a:t>12</a:t>
            </a:fld>
            <a:endParaRPr lang="fr-FR" sz="1200">
              <a:solidFill>
                <a:schemeClr val="dk1"/>
              </a:solidFill>
              <a:ea typeface="Calibri"/>
              <a:cs typeface="Calibri"/>
              <a:sym typeface="Calibri"/>
            </a:endParaRPr>
          </a:p>
        </p:txBody>
      </p:sp>
    </p:spTree>
    <p:extLst>
      <p:ext uri="{BB962C8B-B14F-4D97-AF65-F5344CB8AC3E}">
        <p14:creationId xmlns:p14="http://schemas.microsoft.com/office/powerpoint/2010/main" val="292897219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marR="0" indent="0">
              <a:lnSpc>
                <a:spcPct val="107000"/>
              </a:lnSpc>
              <a:spcBef>
                <a:spcPts val="0"/>
              </a:spcBef>
              <a:spcAft>
                <a:spcPts val="800"/>
              </a:spcAft>
            </a:pPr>
            <a:r>
              <a:rPr lang="en-US" sz="1200" b="1" noProof="0" dirty="0">
                <a:effectLst/>
                <a:latin typeface="Times New Roman" panose="02020603050405020304" pitchFamily="18" charset="0"/>
                <a:ea typeface="Calibri" panose="020F0502020204030204" pitchFamily="34" charset="0"/>
                <a:cs typeface="Arial" panose="020B0604020202020204" pitchFamily="34" charset="0"/>
              </a:rPr>
              <a:t>Note for the teacher</a:t>
            </a:r>
          </a:p>
          <a:p>
            <a:pPr marL="228600" indent="0"/>
            <a:r>
              <a:rPr lang="en-US" sz="1200" b="0" u="none" dirty="0">
                <a:latin typeface="Calibri"/>
                <a:ea typeface="Calibri" panose="020F0502020204030204" pitchFamily="34" charset="0"/>
                <a:cs typeface="Calibri"/>
              </a:rPr>
              <a:t>Teacher says: </a:t>
            </a:r>
            <a:r>
              <a:rPr lang="en-US" sz="1200" b="1" i="1" u="none" dirty="0">
                <a:latin typeface="Calibri"/>
                <a:ea typeface="Calibri" panose="020F0502020204030204" pitchFamily="34" charset="0"/>
                <a:cs typeface="Calibri"/>
              </a:rPr>
              <a:t>“Choose the correct answer.”</a:t>
            </a:r>
          </a:p>
          <a:p>
            <a:pPr marL="228600" indent="0"/>
            <a:r>
              <a:rPr lang="en-US" sz="1200" dirty="0">
                <a:latin typeface="Calibri" panose="020F0502020204030204" pitchFamily="34" charset="0"/>
                <a:cs typeface="Calibri" panose="020F0502020204030204" pitchFamily="34" charset="0"/>
              </a:rPr>
              <a:t>Give the students </a:t>
            </a:r>
            <a:r>
              <a:rPr lang="en-US" sz="1200" b="0" u="none" dirty="0">
                <a:solidFill>
                  <a:schemeClr val="bg1"/>
                </a:solidFill>
                <a:effectLst/>
                <a:latin typeface="Comic Sans MS"/>
                <a:cs typeface="Calibri" panose="020F0502020204030204" pitchFamily="34" charset="0"/>
                <a:sym typeface="Comic Sans MS"/>
              </a:rPr>
              <a:t>some time to answer.</a:t>
            </a:r>
            <a:endParaRPr lang="en-US" sz="1200" b="0" dirty="0">
              <a:solidFill>
                <a:schemeClr val="bg1"/>
              </a:solidFill>
              <a:effectLst/>
              <a:latin typeface="Comic Sans MS"/>
              <a:sym typeface="Comic Sans MS"/>
            </a:endParaRPr>
          </a:p>
          <a:p>
            <a:endParaRPr lang="en-GB" dirty="0"/>
          </a:p>
        </p:txBody>
      </p:sp>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cs typeface="Calibri"/>
                <a:sym typeface="Calibri"/>
              </a:rPr>
              <a:pPr algn="r">
                <a:buSzPts val="1200"/>
              </a:pPr>
              <a:t>13</a:t>
            </a:fld>
            <a:endParaRPr lang="fr-FR" sz="1200">
              <a:solidFill>
                <a:schemeClr val="dk1"/>
              </a:solidFill>
              <a:ea typeface="Calibri"/>
              <a:cs typeface="Calibri"/>
              <a:sym typeface="Calibri"/>
            </a:endParaRPr>
          </a:p>
        </p:txBody>
      </p:sp>
    </p:spTree>
    <p:extLst>
      <p:ext uri="{BB962C8B-B14F-4D97-AF65-F5344CB8AC3E}">
        <p14:creationId xmlns:p14="http://schemas.microsoft.com/office/powerpoint/2010/main" val="372834914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marR="0" indent="0">
              <a:lnSpc>
                <a:spcPct val="107000"/>
              </a:lnSpc>
              <a:spcBef>
                <a:spcPts val="0"/>
              </a:spcBef>
              <a:spcAft>
                <a:spcPts val="800"/>
              </a:spcAft>
            </a:pPr>
            <a:r>
              <a:rPr lang="en-US" sz="1200" b="1" noProof="0" dirty="0">
                <a:effectLst/>
                <a:latin typeface="Times New Roman" panose="02020603050405020304" pitchFamily="18" charset="0"/>
                <a:ea typeface="Calibri" panose="020F0502020204030204" pitchFamily="34" charset="0"/>
                <a:cs typeface="Arial" panose="020B0604020202020204" pitchFamily="34" charset="0"/>
              </a:rPr>
              <a:t>Note for the teacher</a:t>
            </a:r>
          </a:p>
          <a:p>
            <a:pPr marL="228600" indent="0"/>
            <a:r>
              <a:rPr lang="en-US" sz="1200" b="0" u="none" dirty="0">
                <a:effectLst/>
              </a:rPr>
              <a:t>Correct the activity interactively.</a:t>
            </a:r>
          </a:p>
          <a:p>
            <a:endParaRPr lang="en-GB" dirty="0"/>
          </a:p>
        </p:txBody>
      </p:sp>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cs typeface="Calibri"/>
                <a:sym typeface="Calibri"/>
              </a:rPr>
              <a:pPr algn="r">
                <a:buSzPts val="1200"/>
              </a:pPr>
              <a:t>14</a:t>
            </a:fld>
            <a:endParaRPr lang="fr-FR" sz="1200">
              <a:solidFill>
                <a:schemeClr val="dk1"/>
              </a:solidFill>
              <a:ea typeface="Calibri"/>
              <a:cs typeface="Calibri"/>
              <a:sym typeface="Calibri"/>
            </a:endParaRPr>
          </a:p>
        </p:txBody>
      </p:sp>
    </p:spTree>
    <p:extLst>
      <p:ext uri="{BB962C8B-B14F-4D97-AF65-F5344CB8AC3E}">
        <p14:creationId xmlns:p14="http://schemas.microsoft.com/office/powerpoint/2010/main" val="298158725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marR="0" indent="0">
              <a:lnSpc>
                <a:spcPct val="107000"/>
              </a:lnSpc>
              <a:spcBef>
                <a:spcPts val="0"/>
              </a:spcBef>
              <a:spcAft>
                <a:spcPts val="800"/>
              </a:spcAft>
            </a:pPr>
            <a:r>
              <a:rPr lang="en-US" sz="1200" b="1" noProof="0" dirty="0">
                <a:effectLst/>
                <a:latin typeface="Times New Roman" panose="02020603050405020304" pitchFamily="18" charset="0"/>
                <a:ea typeface="Calibri" panose="020F0502020204030204" pitchFamily="34" charset="0"/>
                <a:cs typeface="Arial" panose="020B0604020202020204" pitchFamily="34" charset="0"/>
              </a:rPr>
              <a:t>Note for the teacher</a:t>
            </a:r>
          </a:p>
          <a:p>
            <a:pPr marL="228600" indent="0"/>
            <a:r>
              <a:rPr lang="en-US" sz="1200" b="0" u="none" dirty="0">
                <a:latin typeface="Calibri"/>
                <a:ea typeface="Calibri" panose="020F0502020204030204" pitchFamily="34" charset="0"/>
                <a:cs typeface="Calibri"/>
              </a:rPr>
              <a:t>Teacher says: </a:t>
            </a:r>
            <a:r>
              <a:rPr lang="en-US" sz="1200" b="1" i="1" u="none" dirty="0">
                <a:latin typeface="Calibri"/>
                <a:ea typeface="Calibri" panose="020F0502020204030204" pitchFamily="34" charset="0"/>
                <a:cs typeface="Calibri"/>
              </a:rPr>
              <a:t>“Choose the correct answer.”</a:t>
            </a:r>
          </a:p>
          <a:p>
            <a:pPr marL="228600" indent="0"/>
            <a:r>
              <a:rPr lang="en-US" sz="1200" dirty="0">
                <a:latin typeface="Calibri" panose="020F0502020204030204" pitchFamily="34" charset="0"/>
                <a:cs typeface="Calibri" panose="020F0502020204030204" pitchFamily="34" charset="0"/>
              </a:rPr>
              <a:t>Give the students </a:t>
            </a:r>
            <a:r>
              <a:rPr lang="en-US" sz="1200" b="0" u="none" dirty="0">
                <a:solidFill>
                  <a:schemeClr val="bg1"/>
                </a:solidFill>
                <a:effectLst/>
                <a:latin typeface="Comic Sans MS"/>
                <a:cs typeface="Calibri" panose="020F0502020204030204" pitchFamily="34" charset="0"/>
                <a:sym typeface="Comic Sans MS"/>
              </a:rPr>
              <a:t>some time to answer.</a:t>
            </a:r>
            <a:endParaRPr lang="en-US" sz="1200" b="0" dirty="0">
              <a:solidFill>
                <a:schemeClr val="bg1"/>
              </a:solidFill>
              <a:effectLst/>
              <a:latin typeface="Comic Sans MS"/>
              <a:sym typeface="Comic Sans MS"/>
            </a:endParaRPr>
          </a:p>
          <a:p>
            <a:endParaRPr lang="en-GB" dirty="0"/>
          </a:p>
        </p:txBody>
      </p:sp>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cs typeface="Calibri"/>
                <a:sym typeface="Calibri"/>
              </a:rPr>
              <a:pPr algn="r">
                <a:buSzPts val="1200"/>
              </a:pPr>
              <a:t>15</a:t>
            </a:fld>
            <a:endParaRPr lang="fr-FR" sz="1200">
              <a:solidFill>
                <a:schemeClr val="dk1"/>
              </a:solidFill>
              <a:ea typeface="Calibri"/>
              <a:cs typeface="Calibri"/>
              <a:sym typeface="Calibri"/>
            </a:endParaRPr>
          </a:p>
        </p:txBody>
      </p:sp>
    </p:spTree>
    <p:extLst>
      <p:ext uri="{BB962C8B-B14F-4D97-AF65-F5344CB8AC3E}">
        <p14:creationId xmlns:p14="http://schemas.microsoft.com/office/powerpoint/2010/main" val="212562437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marR="0" indent="0">
              <a:lnSpc>
                <a:spcPct val="107000"/>
              </a:lnSpc>
              <a:spcBef>
                <a:spcPts val="0"/>
              </a:spcBef>
              <a:spcAft>
                <a:spcPts val="800"/>
              </a:spcAft>
            </a:pPr>
            <a:r>
              <a:rPr lang="en-US" sz="1200" b="1" noProof="0" dirty="0">
                <a:effectLst/>
                <a:latin typeface="Times New Roman" panose="02020603050405020304" pitchFamily="18" charset="0"/>
                <a:ea typeface="Calibri" panose="020F0502020204030204" pitchFamily="34" charset="0"/>
                <a:cs typeface="Arial" panose="020B0604020202020204" pitchFamily="34" charset="0"/>
              </a:rPr>
              <a:t>Note for the teacher</a:t>
            </a:r>
          </a:p>
          <a:p>
            <a:pPr marL="228600" indent="0"/>
            <a:r>
              <a:rPr lang="en-US" sz="1200" b="0" u="none" dirty="0">
                <a:effectLst/>
              </a:rPr>
              <a:t>Correct the activity interactively.</a:t>
            </a:r>
          </a:p>
          <a:p>
            <a:endParaRPr lang="en-GB" dirty="0"/>
          </a:p>
        </p:txBody>
      </p:sp>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cs typeface="Calibri"/>
                <a:sym typeface="Calibri"/>
              </a:rPr>
              <a:pPr algn="r">
                <a:buSzPts val="1200"/>
              </a:pPr>
              <a:t>16</a:t>
            </a:fld>
            <a:endParaRPr lang="fr-FR" sz="1200">
              <a:solidFill>
                <a:schemeClr val="dk1"/>
              </a:solidFill>
              <a:ea typeface="Calibri"/>
              <a:cs typeface="Calibri"/>
              <a:sym typeface="Calibri"/>
            </a:endParaRPr>
          </a:p>
        </p:txBody>
      </p:sp>
    </p:spTree>
    <p:extLst>
      <p:ext uri="{BB962C8B-B14F-4D97-AF65-F5344CB8AC3E}">
        <p14:creationId xmlns:p14="http://schemas.microsoft.com/office/powerpoint/2010/main" val="36652020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marR="0" indent="0">
              <a:lnSpc>
                <a:spcPct val="107000"/>
              </a:lnSpc>
              <a:spcBef>
                <a:spcPts val="0"/>
              </a:spcBef>
              <a:spcAft>
                <a:spcPts val="800"/>
              </a:spcAft>
            </a:pPr>
            <a:r>
              <a:rPr lang="en-US" sz="1200" b="1" noProof="0" dirty="0">
                <a:effectLst/>
                <a:latin typeface="Times New Roman" panose="02020603050405020304" pitchFamily="18" charset="0"/>
                <a:ea typeface="Calibri" panose="020F0502020204030204" pitchFamily="34" charset="0"/>
                <a:cs typeface="Arial" panose="020B0604020202020204" pitchFamily="34" charset="0"/>
              </a:rPr>
              <a:t>Note for the teacher</a:t>
            </a:r>
          </a:p>
          <a:p>
            <a:pPr marL="228600" indent="0"/>
            <a:r>
              <a:rPr lang="en-US" sz="1200" b="0" u="none" dirty="0">
                <a:latin typeface="Calibri"/>
                <a:ea typeface="Calibri" panose="020F0502020204030204" pitchFamily="34" charset="0"/>
                <a:cs typeface="Calibri"/>
              </a:rPr>
              <a:t>Teacher says: </a:t>
            </a:r>
            <a:r>
              <a:rPr lang="en-US" sz="1200" b="1" i="1" u="none" dirty="0">
                <a:latin typeface="Calibri"/>
                <a:ea typeface="Calibri" panose="020F0502020204030204" pitchFamily="34" charset="0"/>
                <a:cs typeface="Calibri"/>
              </a:rPr>
              <a:t>“Choose the correct answer.”</a:t>
            </a:r>
          </a:p>
          <a:p>
            <a:pPr marL="228600" indent="0"/>
            <a:r>
              <a:rPr lang="en-US" sz="1200" dirty="0">
                <a:latin typeface="Calibri" panose="020F0502020204030204" pitchFamily="34" charset="0"/>
                <a:cs typeface="Calibri" panose="020F0502020204030204" pitchFamily="34" charset="0"/>
              </a:rPr>
              <a:t>Give the students </a:t>
            </a:r>
            <a:r>
              <a:rPr lang="en-US" sz="1200" b="0" u="none" dirty="0">
                <a:solidFill>
                  <a:schemeClr val="bg1"/>
                </a:solidFill>
                <a:effectLst/>
                <a:latin typeface="Comic Sans MS"/>
                <a:cs typeface="Calibri" panose="020F0502020204030204" pitchFamily="34" charset="0"/>
                <a:sym typeface="Comic Sans MS"/>
              </a:rPr>
              <a:t>some time to answer.</a:t>
            </a:r>
            <a:endParaRPr lang="en-US" sz="1200" b="0" dirty="0">
              <a:solidFill>
                <a:schemeClr val="bg1"/>
              </a:solidFill>
              <a:effectLst/>
              <a:latin typeface="Comic Sans MS"/>
              <a:sym typeface="Comic Sans MS"/>
            </a:endParaRPr>
          </a:p>
          <a:p>
            <a:endParaRPr lang="en-GB" dirty="0"/>
          </a:p>
        </p:txBody>
      </p:sp>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cs typeface="Calibri"/>
                <a:sym typeface="Calibri"/>
              </a:rPr>
              <a:pPr algn="r">
                <a:buSzPts val="1200"/>
              </a:pPr>
              <a:t>17</a:t>
            </a:fld>
            <a:endParaRPr lang="fr-FR" sz="1200">
              <a:solidFill>
                <a:schemeClr val="dk1"/>
              </a:solidFill>
              <a:ea typeface="Calibri"/>
              <a:cs typeface="Calibri"/>
              <a:sym typeface="Calibri"/>
            </a:endParaRPr>
          </a:p>
        </p:txBody>
      </p:sp>
    </p:spTree>
    <p:extLst>
      <p:ext uri="{BB962C8B-B14F-4D97-AF65-F5344CB8AC3E}">
        <p14:creationId xmlns:p14="http://schemas.microsoft.com/office/powerpoint/2010/main" val="313041133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marR="0" indent="0">
              <a:lnSpc>
                <a:spcPct val="107000"/>
              </a:lnSpc>
              <a:spcBef>
                <a:spcPts val="0"/>
              </a:spcBef>
              <a:spcAft>
                <a:spcPts val="800"/>
              </a:spcAft>
            </a:pPr>
            <a:r>
              <a:rPr lang="en-US" sz="1200" b="1" noProof="0" dirty="0">
                <a:effectLst/>
                <a:latin typeface="Times New Roman" panose="02020603050405020304" pitchFamily="18" charset="0"/>
                <a:ea typeface="Calibri" panose="020F0502020204030204" pitchFamily="34" charset="0"/>
                <a:cs typeface="Arial" panose="020B0604020202020204" pitchFamily="34" charset="0"/>
              </a:rPr>
              <a:t>Note for the teacher</a:t>
            </a:r>
          </a:p>
          <a:p>
            <a:pPr marL="228600" indent="0"/>
            <a:r>
              <a:rPr lang="en-US" sz="1200" b="0" u="none" dirty="0">
                <a:effectLst/>
              </a:rPr>
              <a:t>Correct the activity interactively.</a:t>
            </a:r>
          </a:p>
          <a:p>
            <a:endParaRPr lang="en-GB" dirty="0"/>
          </a:p>
        </p:txBody>
      </p:sp>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cs typeface="Calibri"/>
                <a:sym typeface="Calibri"/>
              </a:rPr>
              <a:pPr algn="r">
                <a:buSzPts val="1200"/>
              </a:pPr>
              <a:t>18</a:t>
            </a:fld>
            <a:endParaRPr lang="fr-FR" sz="1200">
              <a:solidFill>
                <a:schemeClr val="dk1"/>
              </a:solidFill>
              <a:ea typeface="Calibri"/>
              <a:cs typeface="Calibri"/>
              <a:sym typeface="Calibri"/>
            </a:endParaRPr>
          </a:p>
        </p:txBody>
      </p:sp>
    </p:spTree>
    <p:extLst>
      <p:ext uri="{BB962C8B-B14F-4D97-AF65-F5344CB8AC3E}">
        <p14:creationId xmlns:p14="http://schemas.microsoft.com/office/powerpoint/2010/main" val="166421718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marR="0" indent="0">
              <a:lnSpc>
                <a:spcPct val="107000"/>
              </a:lnSpc>
              <a:spcBef>
                <a:spcPts val="0"/>
              </a:spcBef>
              <a:spcAft>
                <a:spcPts val="800"/>
              </a:spcAft>
            </a:pPr>
            <a:r>
              <a:rPr lang="en-US" sz="1200" b="1" noProof="0" dirty="0">
                <a:effectLst/>
                <a:latin typeface="Times New Roman" panose="02020603050405020304" pitchFamily="18" charset="0"/>
                <a:ea typeface="Calibri" panose="020F0502020204030204" pitchFamily="34" charset="0"/>
                <a:cs typeface="Arial" panose="020B0604020202020204" pitchFamily="34" charset="0"/>
              </a:rPr>
              <a:t>Note for the teacher</a:t>
            </a:r>
          </a:p>
          <a:p>
            <a:pPr marL="228600" indent="0"/>
            <a:r>
              <a:rPr lang="en-US" sz="1200" b="0" u="none" dirty="0">
                <a:latin typeface="Calibri"/>
                <a:ea typeface="Calibri" panose="020F0502020204030204" pitchFamily="34" charset="0"/>
                <a:cs typeface="Calibri"/>
              </a:rPr>
              <a:t>Teacher says: </a:t>
            </a:r>
            <a:r>
              <a:rPr lang="en-US" sz="1200" b="1" i="1" u="none" dirty="0">
                <a:latin typeface="Calibri"/>
                <a:ea typeface="Calibri" panose="020F0502020204030204" pitchFamily="34" charset="0"/>
                <a:cs typeface="Calibri"/>
              </a:rPr>
              <a:t>“Choose the correct answer.”</a:t>
            </a:r>
          </a:p>
          <a:p>
            <a:pPr marL="228600" indent="0"/>
            <a:r>
              <a:rPr lang="en-US" sz="1200" dirty="0">
                <a:latin typeface="Calibri" panose="020F0502020204030204" pitchFamily="34" charset="0"/>
                <a:cs typeface="Calibri" panose="020F0502020204030204" pitchFamily="34" charset="0"/>
              </a:rPr>
              <a:t>Give the students </a:t>
            </a:r>
            <a:r>
              <a:rPr lang="en-US" sz="1200" b="0" u="none" dirty="0">
                <a:solidFill>
                  <a:schemeClr val="bg1"/>
                </a:solidFill>
                <a:effectLst/>
                <a:latin typeface="Comic Sans MS"/>
                <a:cs typeface="Calibri" panose="020F0502020204030204" pitchFamily="34" charset="0"/>
                <a:sym typeface="Comic Sans MS"/>
              </a:rPr>
              <a:t>some time to answer.</a:t>
            </a:r>
            <a:endParaRPr lang="en-US" sz="1200" b="0" dirty="0">
              <a:solidFill>
                <a:schemeClr val="bg1"/>
              </a:solidFill>
              <a:effectLst/>
              <a:latin typeface="Comic Sans MS"/>
              <a:sym typeface="Comic Sans MS"/>
            </a:endParaRPr>
          </a:p>
          <a:p>
            <a:endParaRPr lang="en-GB" dirty="0"/>
          </a:p>
        </p:txBody>
      </p:sp>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cs typeface="Calibri"/>
                <a:sym typeface="Calibri"/>
              </a:rPr>
              <a:pPr algn="r">
                <a:buSzPts val="1200"/>
              </a:pPr>
              <a:t>19</a:t>
            </a:fld>
            <a:endParaRPr lang="fr-FR" sz="1200">
              <a:solidFill>
                <a:schemeClr val="dk1"/>
              </a:solidFill>
              <a:ea typeface="Calibri"/>
              <a:cs typeface="Calibri"/>
              <a:sym typeface="Calibri"/>
            </a:endParaRPr>
          </a:p>
        </p:txBody>
      </p:sp>
    </p:spTree>
    <p:extLst>
      <p:ext uri="{BB962C8B-B14F-4D97-AF65-F5344CB8AC3E}">
        <p14:creationId xmlns:p14="http://schemas.microsoft.com/office/powerpoint/2010/main" val="14593214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n-US" sz="1200" b="1" dirty="0">
                <a:effectLst/>
                <a:latin typeface="Times New Roman" panose="02020603050405020304" pitchFamily="18" charset="0"/>
                <a:ea typeface="Calibri" panose="020F0502020204030204" pitchFamily="34" charset="0"/>
                <a:cs typeface="Arial" panose="020B0604020202020204" pitchFamily="34" charset="0"/>
              </a:rPr>
              <a:t>Note for the teacher</a:t>
            </a:r>
            <a:endParaRPr lang="fr-FR" sz="1100" dirty="0">
              <a:effectLst/>
              <a:latin typeface="Calibri" panose="020F050202020403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800"/>
              </a:spcAft>
            </a:pPr>
            <a:r>
              <a:rPr lang="en-US" sz="1200" dirty="0">
                <a:effectLst/>
                <a:latin typeface="Times New Roman" panose="02020603050405020304" pitchFamily="18" charset="0"/>
                <a:ea typeface="Calibri" panose="020F0502020204030204" pitchFamily="34" charset="0"/>
                <a:cs typeface="Arial" panose="020B0604020202020204" pitchFamily="34" charset="0"/>
              </a:rPr>
              <a:t>The table shows the plan of the chapter.</a:t>
            </a:r>
          </a:p>
          <a:p>
            <a:pPr marL="0" marR="0">
              <a:lnSpc>
                <a:spcPct val="107000"/>
              </a:lnSpc>
              <a:spcBef>
                <a:spcPts val="0"/>
              </a:spcBef>
              <a:spcAft>
                <a:spcPts val="800"/>
              </a:spcAft>
            </a:pPr>
            <a:endParaRPr lang="fr-FR" sz="1100" dirty="0">
              <a:effectLst/>
              <a:latin typeface="Calibri" panose="020F050202020403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800"/>
              </a:spcAft>
            </a:pPr>
            <a:r>
              <a:rPr lang="en-US" sz="1200" dirty="0">
                <a:effectLst/>
                <a:latin typeface="Times New Roman" panose="02020603050405020304" pitchFamily="18" charset="0"/>
                <a:ea typeface="Calibri" panose="020F0502020204030204" pitchFamily="34" charset="0"/>
                <a:cs typeface="Arial" panose="020B0604020202020204" pitchFamily="34" charset="0"/>
              </a:rPr>
              <a:t>The chapter begins with the diagnostic assessment which aims to provide an overview of the students’ previous knowledge. The diagnostic assessment, which takes place at the start of learning, enables the teacher to learn about the students' existing knowledge and the skills they have mastered well, and to identify their difficulties.</a:t>
            </a:r>
          </a:p>
          <a:p>
            <a:pPr marL="0" marR="0">
              <a:lnSpc>
                <a:spcPct val="107000"/>
              </a:lnSpc>
              <a:spcBef>
                <a:spcPts val="0"/>
              </a:spcBef>
              <a:spcAft>
                <a:spcPts val="800"/>
              </a:spcAft>
            </a:pPr>
            <a:endParaRPr lang="fr-FR" sz="1100" dirty="0">
              <a:effectLst/>
              <a:latin typeface="Calibri" panose="020F050202020403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800"/>
              </a:spcAft>
            </a:pPr>
            <a:r>
              <a:rPr lang="en-US" sz="1200" dirty="0">
                <a:effectLst/>
                <a:latin typeface="Times New Roman" panose="02020603050405020304" pitchFamily="18" charset="0"/>
                <a:ea typeface="Calibri" panose="020F0502020204030204" pitchFamily="34" charset="0"/>
                <a:cs typeface="Arial" panose="020B0604020202020204" pitchFamily="34" charset="0"/>
              </a:rPr>
              <a:t>Each chapter includes activities (which can be explicit or implicit) that promote the development of one skill (or several skills) of social and emotional learning (SEL). Social and emotional learning promotes the development of 5 fundamental skills in students: self-awareness, self-control, social awareness, interpersonal relationships, and decision-making. The role of the teacher is to integrate the objectives related to social and emotional learning in his/her teaching (activities and discussions) in class.</a:t>
            </a:r>
          </a:p>
          <a:p>
            <a:pPr marL="0" marR="0">
              <a:lnSpc>
                <a:spcPct val="107000"/>
              </a:lnSpc>
              <a:spcBef>
                <a:spcPts val="0"/>
              </a:spcBef>
              <a:spcAft>
                <a:spcPts val="800"/>
              </a:spcAft>
            </a:pPr>
            <a:endParaRPr lang="fr-FR" sz="1100" dirty="0">
              <a:effectLst/>
              <a:latin typeface="Calibri" panose="020F050202020403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800"/>
              </a:spcAft>
            </a:pPr>
            <a:r>
              <a:rPr lang="en-US" sz="1200" dirty="0">
                <a:effectLst/>
                <a:latin typeface="Times New Roman" panose="02020603050405020304" pitchFamily="18" charset="0"/>
                <a:ea typeface="Calibri" panose="020F0502020204030204" pitchFamily="34" charset="0"/>
                <a:cs typeface="Arial" panose="020B0604020202020204" pitchFamily="34" charset="0"/>
              </a:rPr>
              <a:t>The flow of the session is as follows:</a:t>
            </a:r>
            <a:endParaRPr lang="fr-FR" sz="1100" dirty="0">
              <a:effectLst/>
              <a:latin typeface="Calibri" panose="020F050202020403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800"/>
              </a:spcAft>
            </a:pPr>
            <a:r>
              <a:rPr lang="en-US" sz="1200" dirty="0">
                <a:effectLst/>
                <a:latin typeface="Times New Roman" panose="02020603050405020304" pitchFamily="18" charset="0"/>
                <a:ea typeface="Calibri" panose="020F0502020204030204" pitchFamily="34" charset="0"/>
                <a:cs typeface="Arial" panose="020B0604020202020204" pitchFamily="34" charset="0"/>
              </a:rPr>
              <a:t>- An introduction which includes a preparatory question answered at the end of the chapter.</a:t>
            </a:r>
            <a:endParaRPr lang="fr-FR" sz="1100" dirty="0">
              <a:effectLst/>
              <a:latin typeface="Calibri" panose="020F050202020403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800"/>
              </a:spcAft>
            </a:pPr>
            <a:r>
              <a:rPr lang="en-US" sz="1200" dirty="0">
                <a:effectLst/>
                <a:latin typeface="Times New Roman" panose="02020603050405020304" pitchFamily="18" charset="0"/>
                <a:ea typeface="Calibri" panose="020F0502020204030204" pitchFamily="34" charset="0"/>
                <a:cs typeface="Arial" panose="020B0604020202020204" pitchFamily="34" charset="0"/>
              </a:rPr>
              <a:t>- A preparatory activity that aims to activate the prerequisites.</a:t>
            </a:r>
            <a:endParaRPr lang="fr-FR" sz="1100" dirty="0">
              <a:effectLst/>
              <a:latin typeface="Calibri" panose="020F050202020403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800"/>
              </a:spcAft>
            </a:pPr>
            <a:r>
              <a:rPr lang="en-US" sz="1200" dirty="0">
                <a:effectLst/>
                <a:latin typeface="Times New Roman" panose="02020603050405020304" pitchFamily="18" charset="0"/>
                <a:ea typeface="Calibri" panose="020F0502020204030204" pitchFamily="34" charset="0"/>
                <a:cs typeface="Arial" panose="020B0604020202020204" pitchFamily="34" charset="0"/>
              </a:rPr>
              <a:t>- A learning activity which includes a real-life situation that can lead students to discover new concepts while trying to solve it. </a:t>
            </a:r>
            <a:endParaRPr lang="fr-FR" sz="1100" dirty="0">
              <a:effectLst/>
              <a:latin typeface="Calibri" panose="020F050202020403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800"/>
              </a:spcAft>
            </a:pPr>
            <a:r>
              <a:rPr lang="en-US" sz="1200" dirty="0">
                <a:effectLst/>
                <a:latin typeface="Times New Roman" panose="02020603050405020304" pitchFamily="18" charset="0"/>
                <a:ea typeface="Calibri" panose="020F0502020204030204" pitchFamily="34" charset="0"/>
                <a:cs typeface="Arial" panose="020B0604020202020204" pitchFamily="34" charset="0"/>
              </a:rPr>
              <a:t>- A result of the learning activity related to the objective.</a:t>
            </a:r>
            <a:endParaRPr lang="fr-FR" sz="1100" dirty="0">
              <a:effectLst/>
              <a:latin typeface="Calibri" panose="020F050202020403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800"/>
              </a:spcAft>
            </a:pPr>
            <a:r>
              <a:rPr lang="en-US" sz="1200" dirty="0">
                <a:effectLst/>
                <a:latin typeface="Times New Roman" panose="02020603050405020304" pitchFamily="18" charset="0"/>
                <a:ea typeface="Calibri" panose="020F0502020204030204" pitchFamily="34" charset="0"/>
                <a:cs typeface="Arial" panose="020B0604020202020204" pitchFamily="34" charset="0"/>
              </a:rPr>
              <a:t>- Applications which can be exercises or problems.</a:t>
            </a:r>
            <a:endParaRPr lang="fr-FR" sz="1100" dirty="0">
              <a:effectLst/>
              <a:latin typeface="Calibri" panose="020F0502020204030204" pitchFamily="34" charset="0"/>
              <a:ea typeface="Calibri" panose="020F0502020204030204" pitchFamily="34" charset="0"/>
              <a:cs typeface="Arial" panose="020B0604020202020204" pitchFamily="34" charset="0"/>
            </a:endParaRPr>
          </a:p>
          <a:p>
            <a:pPr marL="0" marR="0" lvl="0" indent="0">
              <a:lnSpc>
                <a:spcPct val="107000"/>
              </a:lnSpc>
              <a:spcBef>
                <a:spcPts val="0"/>
              </a:spcBef>
              <a:spcAft>
                <a:spcPts val="800"/>
              </a:spcAft>
              <a:buFont typeface="Calibri" panose="020F0502020204030204" pitchFamily="34" charset="0"/>
              <a:buNone/>
            </a:pPr>
            <a:r>
              <a:rPr lang="en-US" sz="1200" dirty="0">
                <a:effectLst/>
                <a:latin typeface="Times New Roman" panose="02020603050405020304" pitchFamily="18" charset="0"/>
                <a:ea typeface="Calibri" panose="020F0502020204030204" pitchFamily="34" charset="0"/>
                <a:cs typeface="Arial" panose="020B0604020202020204" pitchFamily="34" charset="0"/>
              </a:rPr>
              <a:t>- A formative assessment is carried out at the end of each session to verify students' understanding of the objectives.</a:t>
            </a:r>
          </a:p>
          <a:p>
            <a:pPr marL="0" marR="0" lvl="0" indent="0">
              <a:lnSpc>
                <a:spcPct val="107000"/>
              </a:lnSpc>
              <a:spcBef>
                <a:spcPts val="0"/>
              </a:spcBef>
              <a:spcAft>
                <a:spcPts val="800"/>
              </a:spcAft>
              <a:buFont typeface="Calibri" panose="020F0502020204030204" pitchFamily="34" charset="0"/>
              <a:buNone/>
            </a:pPr>
            <a:endParaRPr lang="fr-FR" sz="1100" dirty="0">
              <a:effectLst/>
              <a:latin typeface="Calibri" panose="020F050202020403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800"/>
              </a:spcAft>
            </a:pPr>
            <a:r>
              <a:rPr lang="en-US" sz="1200" dirty="0">
                <a:effectLst/>
                <a:latin typeface="Times New Roman" panose="02020603050405020304" pitchFamily="18" charset="0"/>
                <a:ea typeface="Calibri" panose="020F0502020204030204" pitchFamily="34" charset="0"/>
                <a:cs typeface="Arial" panose="020B0604020202020204" pitchFamily="34" charset="0"/>
              </a:rPr>
              <a:t>A wrap-up activity is given at the end; it can be a game based on the chapter’s objectives.</a:t>
            </a:r>
          </a:p>
          <a:p>
            <a:pPr marL="0" marR="0">
              <a:lnSpc>
                <a:spcPct val="107000"/>
              </a:lnSpc>
              <a:spcBef>
                <a:spcPts val="0"/>
              </a:spcBef>
              <a:spcAft>
                <a:spcPts val="800"/>
              </a:spcAft>
            </a:pPr>
            <a:endParaRPr lang="fr-FR" sz="1100" dirty="0">
              <a:effectLst/>
              <a:latin typeface="Calibri" panose="020F050202020403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800"/>
              </a:spcAft>
            </a:pPr>
            <a:r>
              <a:rPr lang="en-US" sz="1200" dirty="0">
                <a:effectLst/>
                <a:latin typeface="Times New Roman" panose="02020603050405020304" pitchFamily="18" charset="0"/>
                <a:ea typeface="Calibri" panose="020F0502020204030204" pitchFamily="34" charset="0"/>
                <a:cs typeface="Arial" panose="020B0604020202020204" pitchFamily="34" charset="0"/>
              </a:rPr>
              <a:t> A summative assessment is given at the end of the chapter to verify students' understanding of the chapter objectives.</a:t>
            </a:r>
          </a:p>
          <a:p>
            <a:pPr marL="0" marR="0">
              <a:lnSpc>
                <a:spcPct val="107000"/>
              </a:lnSpc>
              <a:spcBef>
                <a:spcPts val="0"/>
              </a:spcBef>
              <a:spcAft>
                <a:spcPts val="800"/>
              </a:spcAft>
            </a:pPr>
            <a:endParaRPr lang="fr-FR" sz="1100" dirty="0">
              <a:effectLst/>
              <a:latin typeface="Calibri" panose="020F050202020403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800"/>
              </a:spcAft>
            </a:pPr>
            <a:r>
              <a:rPr lang="en-US" sz="1200" dirty="0">
                <a:effectLst/>
                <a:latin typeface="Times New Roman" panose="02020603050405020304" pitchFamily="18" charset="0"/>
                <a:ea typeface="Calibri" panose="020F0502020204030204" pitchFamily="34" charset="0"/>
                <a:cs typeface="Arial" panose="020B0604020202020204" pitchFamily="34" charset="0"/>
              </a:rPr>
              <a:t>Note: For students, the formative assessment is found under the title "check your understanding" and the summative assessment is found under the title "test your knowledge".</a:t>
            </a:r>
            <a:endParaRPr lang="fr-FR" sz="1100" dirty="0">
              <a:effectLst/>
              <a:latin typeface="Calibri" panose="020F0502020204030204" pitchFamily="34" charset="0"/>
              <a:ea typeface="Calibri" panose="020F0502020204030204" pitchFamily="34" charset="0"/>
              <a:cs typeface="Arial" panose="020B0604020202020204" pitchFamily="34" charset="0"/>
            </a:endParaRPr>
          </a:p>
          <a:p>
            <a:endParaRPr lang="en-US" dirty="0"/>
          </a:p>
        </p:txBody>
      </p:sp>
      <p:sp>
        <p:nvSpPr>
          <p:cNvPr id="4" name="Slide Number Placeholder 3"/>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fr-FR" sz="1200" b="0" i="0" u="none" strike="noStrike" kern="0" cap="none" spc="0" normalizeH="0" baseline="0" noProof="0" smtClean="0">
                <a:ln>
                  <a:noFill/>
                </a:ln>
                <a:solidFill>
                  <a:srgbClr val="000000"/>
                </a:solidFill>
                <a:effectLst/>
                <a:uLnTx/>
                <a:uFillTx/>
                <a:latin typeface="Comic Sans MS" panose="030F0702030302020204" pitchFamily="66" charset="0"/>
                <a:ea typeface="Calibri"/>
                <a:cs typeface="Calibri"/>
                <a:sym typeface="Calibri"/>
              </a:rPr>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t>2</a:t>
            </a:fld>
            <a:endParaRPr kumimoji="0" lang="fr-FR" sz="1200" b="0" i="0" u="none" strike="noStrike" kern="0" cap="none" spc="0" normalizeH="0" baseline="0" noProof="0">
              <a:ln>
                <a:noFill/>
              </a:ln>
              <a:solidFill>
                <a:srgbClr val="000000"/>
              </a:solidFill>
              <a:effectLst/>
              <a:uLnTx/>
              <a:uFillTx/>
              <a:latin typeface="Comic Sans MS" panose="030F0702030302020204" pitchFamily="66" charset="0"/>
              <a:ea typeface="Calibri"/>
              <a:cs typeface="Calibri"/>
              <a:sym typeface="Calibri"/>
            </a:endParaRPr>
          </a:p>
        </p:txBody>
      </p:sp>
    </p:spTree>
    <p:extLst>
      <p:ext uri="{BB962C8B-B14F-4D97-AF65-F5344CB8AC3E}">
        <p14:creationId xmlns:p14="http://schemas.microsoft.com/office/powerpoint/2010/main" val="266855030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marR="0" indent="0">
              <a:lnSpc>
                <a:spcPct val="107000"/>
              </a:lnSpc>
              <a:spcBef>
                <a:spcPts val="0"/>
              </a:spcBef>
              <a:spcAft>
                <a:spcPts val="800"/>
              </a:spcAft>
            </a:pPr>
            <a:r>
              <a:rPr lang="en-US" sz="1200" b="1" noProof="0" dirty="0">
                <a:effectLst/>
                <a:latin typeface="Times New Roman" panose="02020603050405020304" pitchFamily="18" charset="0"/>
                <a:ea typeface="Calibri" panose="020F0502020204030204" pitchFamily="34" charset="0"/>
                <a:cs typeface="Arial" panose="020B0604020202020204" pitchFamily="34" charset="0"/>
              </a:rPr>
              <a:t>Note for the teacher</a:t>
            </a:r>
          </a:p>
          <a:p>
            <a:pPr marL="228600" indent="0"/>
            <a:r>
              <a:rPr lang="en-US" sz="1200" b="0" u="none" dirty="0">
                <a:effectLst/>
              </a:rPr>
              <a:t>Correct the activity interactively.</a:t>
            </a:r>
          </a:p>
          <a:p>
            <a:endParaRPr lang="en-GB" dirty="0"/>
          </a:p>
        </p:txBody>
      </p:sp>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cs typeface="Calibri"/>
                <a:sym typeface="Calibri"/>
              </a:rPr>
              <a:pPr algn="r">
                <a:buSzPts val="1200"/>
              </a:pPr>
              <a:t>20</a:t>
            </a:fld>
            <a:endParaRPr lang="fr-FR" sz="1200">
              <a:solidFill>
                <a:schemeClr val="dk1"/>
              </a:solidFill>
              <a:ea typeface="Calibri"/>
              <a:cs typeface="Calibri"/>
              <a:sym typeface="Calibri"/>
            </a:endParaRPr>
          </a:p>
        </p:txBody>
      </p:sp>
    </p:spTree>
    <p:extLst>
      <p:ext uri="{BB962C8B-B14F-4D97-AF65-F5344CB8AC3E}">
        <p14:creationId xmlns:p14="http://schemas.microsoft.com/office/powerpoint/2010/main" val="220785633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marR="0" indent="0">
              <a:lnSpc>
                <a:spcPct val="107000"/>
              </a:lnSpc>
              <a:spcBef>
                <a:spcPts val="0"/>
              </a:spcBef>
              <a:spcAft>
                <a:spcPts val="800"/>
              </a:spcAft>
            </a:pPr>
            <a:r>
              <a:rPr lang="en-US" sz="1200" b="1" noProof="0" dirty="0">
                <a:effectLst/>
                <a:latin typeface="Times New Roman" panose="02020603050405020304" pitchFamily="18" charset="0"/>
                <a:ea typeface="Calibri" panose="020F0502020204030204" pitchFamily="34" charset="0"/>
                <a:cs typeface="Arial" panose="020B0604020202020204" pitchFamily="34" charset="0"/>
              </a:rPr>
              <a:t>Note for the teacher</a:t>
            </a:r>
          </a:p>
          <a:p>
            <a:pPr marL="228600" indent="0"/>
            <a:r>
              <a:rPr lang="en-US" sz="1200" b="0" u="none" dirty="0">
                <a:latin typeface="Calibri"/>
                <a:ea typeface="Calibri" panose="020F0502020204030204" pitchFamily="34" charset="0"/>
                <a:cs typeface="Calibri"/>
              </a:rPr>
              <a:t>Teacher says: </a:t>
            </a:r>
            <a:r>
              <a:rPr lang="en-US" sz="1200" b="1" i="1" u="none" dirty="0">
                <a:latin typeface="Calibri"/>
                <a:ea typeface="Calibri" panose="020F0502020204030204" pitchFamily="34" charset="0"/>
                <a:cs typeface="Calibri"/>
              </a:rPr>
              <a:t>“Choose the correct answer.”</a:t>
            </a:r>
          </a:p>
          <a:p>
            <a:pPr marL="228600" indent="0"/>
            <a:r>
              <a:rPr lang="en-US" sz="1200" dirty="0">
                <a:latin typeface="Calibri" panose="020F0502020204030204" pitchFamily="34" charset="0"/>
                <a:cs typeface="Calibri" panose="020F0502020204030204" pitchFamily="34" charset="0"/>
              </a:rPr>
              <a:t>Give the students </a:t>
            </a:r>
            <a:r>
              <a:rPr lang="en-US" sz="1200" b="0" u="none" dirty="0">
                <a:solidFill>
                  <a:schemeClr val="bg1"/>
                </a:solidFill>
                <a:effectLst/>
                <a:latin typeface="Comic Sans MS"/>
                <a:cs typeface="Calibri" panose="020F0502020204030204" pitchFamily="34" charset="0"/>
                <a:sym typeface="Comic Sans MS"/>
              </a:rPr>
              <a:t>some time to answer.</a:t>
            </a:r>
            <a:endParaRPr lang="en-US" sz="1200" b="0" dirty="0">
              <a:solidFill>
                <a:schemeClr val="bg1"/>
              </a:solidFill>
              <a:effectLst/>
              <a:latin typeface="Comic Sans MS"/>
              <a:sym typeface="Comic Sans MS"/>
            </a:endParaRPr>
          </a:p>
          <a:p>
            <a:endParaRPr lang="en-GB" dirty="0"/>
          </a:p>
        </p:txBody>
      </p:sp>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cs typeface="Calibri"/>
                <a:sym typeface="Calibri"/>
              </a:rPr>
              <a:pPr algn="r">
                <a:buSzPts val="1200"/>
              </a:pPr>
              <a:t>21</a:t>
            </a:fld>
            <a:endParaRPr lang="fr-FR" sz="1200">
              <a:solidFill>
                <a:schemeClr val="dk1"/>
              </a:solidFill>
              <a:ea typeface="Calibri"/>
              <a:cs typeface="Calibri"/>
              <a:sym typeface="Calibri"/>
            </a:endParaRPr>
          </a:p>
        </p:txBody>
      </p:sp>
    </p:spTree>
    <p:extLst>
      <p:ext uri="{BB962C8B-B14F-4D97-AF65-F5344CB8AC3E}">
        <p14:creationId xmlns:p14="http://schemas.microsoft.com/office/powerpoint/2010/main" val="212384129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marR="0" indent="0">
              <a:lnSpc>
                <a:spcPct val="107000"/>
              </a:lnSpc>
              <a:spcBef>
                <a:spcPts val="0"/>
              </a:spcBef>
              <a:spcAft>
                <a:spcPts val="800"/>
              </a:spcAft>
            </a:pPr>
            <a:r>
              <a:rPr lang="en-US" sz="1200" b="1" noProof="0" dirty="0">
                <a:effectLst/>
                <a:latin typeface="Times New Roman" panose="02020603050405020304" pitchFamily="18" charset="0"/>
                <a:ea typeface="Calibri" panose="020F0502020204030204" pitchFamily="34" charset="0"/>
                <a:cs typeface="Arial" panose="020B0604020202020204" pitchFamily="34" charset="0"/>
              </a:rPr>
              <a:t>Note for the teacher</a:t>
            </a:r>
          </a:p>
          <a:p>
            <a:pPr marL="228600" indent="0"/>
            <a:r>
              <a:rPr lang="en-US" sz="1200" b="0" u="none" dirty="0">
                <a:effectLst/>
              </a:rPr>
              <a:t>Correct the activity interactively.</a:t>
            </a:r>
          </a:p>
          <a:p>
            <a:endParaRPr lang="en-GB" dirty="0"/>
          </a:p>
        </p:txBody>
      </p:sp>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cs typeface="Calibri"/>
                <a:sym typeface="Calibri"/>
              </a:rPr>
              <a:pPr algn="r">
                <a:buSzPts val="1200"/>
              </a:pPr>
              <a:t>22</a:t>
            </a:fld>
            <a:endParaRPr lang="fr-FR" sz="1200">
              <a:solidFill>
                <a:schemeClr val="dk1"/>
              </a:solidFill>
              <a:ea typeface="Calibri"/>
              <a:cs typeface="Calibri"/>
              <a:sym typeface="Calibri"/>
            </a:endParaRPr>
          </a:p>
        </p:txBody>
      </p:sp>
    </p:spTree>
    <p:extLst>
      <p:ext uri="{BB962C8B-B14F-4D97-AF65-F5344CB8AC3E}">
        <p14:creationId xmlns:p14="http://schemas.microsoft.com/office/powerpoint/2010/main" val="106385377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marR="0" indent="0">
              <a:lnSpc>
                <a:spcPct val="107000"/>
              </a:lnSpc>
              <a:spcBef>
                <a:spcPts val="0"/>
              </a:spcBef>
              <a:spcAft>
                <a:spcPts val="800"/>
              </a:spcAft>
            </a:pPr>
            <a:r>
              <a:rPr lang="en-US" sz="1200" b="1" noProof="0" dirty="0">
                <a:effectLst/>
                <a:latin typeface="Times New Roman" panose="02020603050405020304" pitchFamily="18" charset="0"/>
                <a:ea typeface="Calibri" panose="020F0502020204030204" pitchFamily="34" charset="0"/>
                <a:cs typeface="Arial" panose="020B0604020202020204" pitchFamily="34" charset="0"/>
              </a:rPr>
              <a:t>Note for the teacher</a:t>
            </a:r>
          </a:p>
          <a:p>
            <a:pPr marL="228600" indent="0"/>
            <a:r>
              <a:rPr lang="en-US" sz="1200" b="0" u="none" dirty="0">
                <a:latin typeface="Calibri"/>
                <a:ea typeface="Calibri" panose="020F0502020204030204" pitchFamily="34" charset="0"/>
                <a:cs typeface="Calibri"/>
              </a:rPr>
              <a:t>Teacher says: </a:t>
            </a:r>
            <a:r>
              <a:rPr lang="en-US" sz="1200" b="1" i="1" u="none" dirty="0">
                <a:latin typeface="Calibri"/>
                <a:ea typeface="Calibri" panose="020F0502020204030204" pitchFamily="34" charset="0"/>
                <a:cs typeface="Calibri"/>
              </a:rPr>
              <a:t>“Choose the correct answer.”</a:t>
            </a:r>
          </a:p>
          <a:p>
            <a:pPr marL="228600" indent="0"/>
            <a:r>
              <a:rPr lang="en-US" sz="1200" dirty="0">
                <a:latin typeface="Calibri" panose="020F0502020204030204" pitchFamily="34" charset="0"/>
                <a:cs typeface="Calibri" panose="020F0502020204030204" pitchFamily="34" charset="0"/>
              </a:rPr>
              <a:t>Give the students </a:t>
            </a:r>
            <a:r>
              <a:rPr lang="en-US" sz="1200" b="0" u="none" dirty="0">
                <a:solidFill>
                  <a:schemeClr val="bg1"/>
                </a:solidFill>
                <a:effectLst/>
                <a:latin typeface="Comic Sans MS"/>
                <a:cs typeface="Calibri" panose="020F0502020204030204" pitchFamily="34" charset="0"/>
                <a:sym typeface="Comic Sans MS"/>
              </a:rPr>
              <a:t>some time to answer.</a:t>
            </a:r>
            <a:endParaRPr lang="en-US" sz="1200" b="0" dirty="0">
              <a:solidFill>
                <a:schemeClr val="bg1"/>
              </a:solidFill>
              <a:effectLst/>
              <a:latin typeface="Comic Sans MS"/>
              <a:sym typeface="Comic Sans MS"/>
            </a:endParaRPr>
          </a:p>
          <a:p>
            <a:endParaRPr lang="en-GB" dirty="0"/>
          </a:p>
        </p:txBody>
      </p:sp>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cs typeface="Calibri"/>
                <a:sym typeface="Calibri"/>
              </a:rPr>
              <a:pPr algn="r">
                <a:buSzPts val="1200"/>
              </a:pPr>
              <a:t>23</a:t>
            </a:fld>
            <a:endParaRPr lang="fr-FR" sz="1200">
              <a:solidFill>
                <a:schemeClr val="dk1"/>
              </a:solidFill>
              <a:ea typeface="Calibri"/>
              <a:cs typeface="Calibri"/>
              <a:sym typeface="Calibri"/>
            </a:endParaRPr>
          </a:p>
        </p:txBody>
      </p:sp>
    </p:spTree>
    <p:extLst>
      <p:ext uri="{BB962C8B-B14F-4D97-AF65-F5344CB8AC3E}">
        <p14:creationId xmlns:p14="http://schemas.microsoft.com/office/powerpoint/2010/main" val="3479564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marR="0" indent="0">
              <a:lnSpc>
                <a:spcPct val="107000"/>
              </a:lnSpc>
              <a:spcBef>
                <a:spcPts val="0"/>
              </a:spcBef>
              <a:spcAft>
                <a:spcPts val="800"/>
              </a:spcAft>
            </a:pPr>
            <a:r>
              <a:rPr lang="en-US" sz="1200" b="1" noProof="0" dirty="0">
                <a:effectLst/>
                <a:latin typeface="Times New Roman" panose="02020603050405020304" pitchFamily="18" charset="0"/>
                <a:ea typeface="Calibri" panose="020F0502020204030204" pitchFamily="34" charset="0"/>
                <a:cs typeface="Arial" panose="020B0604020202020204" pitchFamily="34" charset="0"/>
              </a:rPr>
              <a:t>Note for the teacher</a:t>
            </a:r>
          </a:p>
          <a:p>
            <a:r>
              <a:rPr lang="en-US" sz="1200" b="0" u="none" dirty="0">
                <a:effectLst/>
              </a:rPr>
              <a:t>Correct the activity interactively.</a:t>
            </a:r>
          </a:p>
          <a:p>
            <a:endParaRPr lang="en-GB" dirty="0"/>
          </a:p>
        </p:txBody>
      </p:sp>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cs typeface="Calibri"/>
                <a:sym typeface="Calibri"/>
              </a:rPr>
              <a:pPr algn="r">
                <a:buSzPts val="1200"/>
              </a:pPr>
              <a:t>24</a:t>
            </a:fld>
            <a:endParaRPr lang="fr-FR" sz="1200">
              <a:solidFill>
                <a:schemeClr val="dk1"/>
              </a:solidFill>
              <a:ea typeface="Calibri"/>
              <a:cs typeface="Calibri"/>
              <a:sym typeface="Calibri"/>
            </a:endParaRPr>
          </a:p>
        </p:txBody>
      </p:sp>
    </p:spTree>
    <p:extLst>
      <p:ext uri="{BB962C8B-B14F-4D97-AF65-F5344CB8AC3E}">
        <p14:creationId xmlns:p14="http://schemas.microsoft.com/office/powerpoint/2010/main" val="183450555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marR="0" indent="0">
              <a:lnSpc>
                <a:spcPct val="107000"/>
              </a:lnSpc>
              <a:spcBef>
                <a:spcPts val="0"/>
              </a:spcBef>
              <a:spcAft>
                <a:spcPts val="800"/>
              </a:spcAft>
            </a:pPr>
            <a:r>
              <a:rPr lang="en-US" sz="1200" b="1" noProof="0" dirty="0">
                <a:effectLst/>
                <a:latin typeface="Times New Roman" panose="02020603050405020304" pitchFamily="18" charset="0"/>
                <a:ea typeface="Calibri" panose="020F0502020204030204" pitchFamily="34" charset="0"/>
                <a:cs typeface="Arial" panose="020B0604020202020204" pitchFamily="34" charset="0"/>
              </a:rPr>
              <a:t>Note for the teacher</a:t>
            </a:r>
          </a:p>
          <a:p>
            <a:pPr marL="228600" indent="0"/>
            <a:r>
              <a:rPr lang="en-US" sz="1200" b="0" u="none" dirty="0">
                <a:latin typeface="Calibri"/>
                <a:ea typeface="Calibri" panose="020F0502020204030204" pitchFamily="34" charset="0"/>
                <a:cs typeface="Calibri"/>
              </a:rPr>
              <a:t>Teacher says: </a:t>
            </a:r>
            <a:r>
              <a:rPr lang="en-US" sz="1200" b="1" i="1" u="none" dirty="0">
                <a:latin typeface="Calibri"/>
                <a:ea typeface="Calibri" panose="020F0502020204030204" pitchFamily="34" charset="0"/>
                <a:cs typeface="Calibri"/>
              </a:rPr>
              <a:t>“Choose the correct answer.”</a:t>
            </a:r>
          </a:p>
          <a:p>
            <a:pPr marL="228600" indent="0"/>
            <a:r>
              <a:rPr lang="en-US" sz="1200" dirty="0">
                <a:latin typeface="Calibri" panose="020F0502020204030204" pitchFamily="34" charset="0"/>
                <a:cs typeface="Calibri" panose="020F0502020204030204" pitchFamily="34" charset="0"/>
              </a:rPr>
              <a:t>Give the students </a:t>
            </a:r>
            <a:r>
              <a:rPr lang="en-US" sz="1200" b="0" u="none" dirty="0">
                <a:solidFill>
                  <a:schemeClr val="bg1"/>
                </a:solidFill>
                <a:effectLst/>
                <a:latin typeface="Comic Sans MS"/>
                <a:cs typeface="Calibri" panose="020F0502020204030204" pitchFamily="34" charset="0"/>
                <a:sym typeface="Comic Sans MS"/>
              </a:rPr>
              <a:t>some time to answer.</a:t>
            </a:r>
            <a:endParaRPr lang="en-US" sz="1200" b="0" dirty="0">
              <a:solidFill>
                <a:schemeClr val="bg1"/>
              </a:solidFill>
              <a:effectLst/>
              <a:latin typeface="Comic Sans MS"/>
              <a:sym typeface="Comic Sans MS"/>
            </a:endParaRPr>
          </a:p>
          <a:p>
            <a:endParaRPr lang="en-GB" dirty="0"/>
          </a:p>
        </p:txBody>
      </p:sp>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cs typeface="Calibri"/>
                <a:sym typeface="Calibri"/>
              </a:rPr>
              <a:pPr algn="r">
                <a:buSzPts val="1200"/>
              </a:pPr>
              <a:t>25</a:t>
            </a:fld>
            <a:endParaRPr lang="fr-FR" sz="1200">
              <a:solidFill>
                <a:schemeClr val="dk1"/>
              </a:solidFill>
              <a:ea typeface="Calibri"/>
              <a:cs typeface="Calibri"/>
              <a:sym typeface="Calibri"/>
            </a:endParaRPr>
          </a:p>
        </p:txBody>
      </p:sp>
    </p:spTree>
    <p:extLst>
      <p:ext uri="{BB962C8B-B14F-4D97-AF65-F5344CB8AC3E}">
        <p14:creationId xmlns:p14="http://schemas.microsoft.com/office/powerpoint/2010/main" val="352323735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marR="0" indent="0">
              <a:lnSpc>
                <a:spcPct val="107000"/>
              </a:lnSpc>
              <a:spcBef>
                <a:spcPts val="0"/>
              </a:spcBef>
              <a:spcAft>
                <a:spcPts val="800"/>
              </a:spcAft>
            </a:pPr>
            <a:r>
              <a:rPr lang="en-US" sz="1200" b="1" noProof="0" dirty="0">
                <a:effectLst/>
                <a:latin typeface="Times New Roman" panose="02020603050405020304" pitchFamily="18" charset="0"/>
                <a:ea typeface="Calibri" panose="020F0502020204030204" pitchFamily="34" charset="0"/>
                <a:cs typeface="Arial" panose="020B0604020202020204" pitchFamily="34" charset="0"/>
              </a:rPr>
              <a:t>Note for the teacher</a:t>
            </a:r>
          </a:p>
          <a:p>
            <a:pPr marL="228600" indent="0"/>
            <a:r>
              <a:rPr lang="en-US" sz="1200" b="0" u="none" dirty="0">
                <a:effectLst/>
              </a:rPr>
              <a:t>Correct the activity interactively.</a:t>
            </a:r>
          </a:p>
          <a:p>
            <a:endParaRPr lang="en-GB" dirty="0"/>
          </a:p>
        </p:txBody>
      </p:sp>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cs typeface="Calibri"/>
                <a:sym typeface="Calibri"/>
              </a:rPr>
              <a:pPr algn="r">
                <a:buSzPts val="1200"/>
              </a:pPr>
              <a:t>26</a:t>
            </a:fld>
            <a:endParaRPr lang="fr-FR" sz="1200">
              <a:solidFill>
                <a:schemeClr val="dk1"/>
              </a:solidFill>
              <a:ea typeface="Calibri"/>
              <a:cs typeface="Calibri"/>
              <a:sym typeface="Calibri"/>
            </a:endParaRPr>
          </a:p>
        </p:txBody>
      </p:sp>
    </p:spTree>
    <p:extLst>
      <p:ext uri="{BB962C8B-B14F-4D97-AF65-F5344CB8AC3E}">
        <p14:creationId xmlns:p14="http://schemas.microsoft.com/office/powerpoint/2010/main" val="399179331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marR="0" indent="0">
              <a:lnSpc>
                <a:spcPct val="107000"/>
              </a:lnSpc>
              <a:spcBef>
                <a:spcPts val="0"/>
              </a:spcBef>
              <a:spcAft>
                <a:spcPts val="800"/>
              </a:spcAft>
            </a:pPr>
            <a:r>
              <a:rPr lang="en-US" sz="1200" b="1" noProof="0" dirty="0">
                <a:effectLst/>
                <a:latin typeface="Times New Roman" panose="02020603050405020304" pitchFamily="18" charset="0"/>
                <a:ea typeface="Calibri" panose="020F0502020204030204" pitchFamily="34" charset="0"/>
                <a:cs typeface="Arial" panose="020B0604020202020204" pitchFamily="34" charset="0"/>
              </a:rPr>
              <a:t>Note for the teacher</a:t>
            </a:r>
          </a:p>
          <a:p>
            <a:pPr marL="228600" indent="0"/>
            <a:r>
              <a:rPr lang="en-US" sz="1200" b="0" u="none" dirty="0">
                <a:latin typeface="Calibri"/>
                <a:ea typeface="Calibri" panose="020F0502020204030204" pitchFamily="34" charset="0"/>
                <a:cs typeface="Calibri"/>
              </a:rPr>
              <a:t>Teacher says: </a:t>
            </a:r>
            <a:r>
              <a:rPr lang="en-US" sz="1200" b="1" i="1" u="none" dirty="0">
                <a:latin typeface="Calibri"/>
                <a:ea typeface="Calibri" panose="020F0502020204030204" pitchFamily="34" charset="0"/>
                <a:cs typeface="Calibri"/>
              </a:rPr>
              <a:t>“Read the text and then choose the correct answer.”</a:t>
            </a:r>
          </a:p>
          <a:p>
            <a:pPr marL="228600" indent="0"/>
            <a:r>
              <a:rPr lang="en-US" sz="1200" dirty="0">
                <a:latin typeface="Calibri" panose="020F0502020204030204" pitchFamily="34" charset="0"/>
                <a:cs typeface="Calibri" panose="020F0502020204030204" pitchFamily="34" charset="0"/>
              </a:rPr>
              <a:t>Give the students </a:t>
            </a:r>
            <a:r>
              <a:rPr lang="en-US" sz="1200" b="0" u="none" dirty="0">
                <a:solidFill>
                  <a:schemeClr val="bg1"/>
                </a:solidFill>
                <a:effectLst/>
                <a:latin typeface="Comic Sans MS"/>
                <a:cs typeface="Calibri" panose="020F0502020204030204" pitchFamily="34" charset="0"/>
                <a:sym typeface="Comic Sans MS"/>
              </a:rPr>
              <a:t>some time to answer.</a:t>
            </a:r>
            <a:endParaRPr lang="en-US" sz="1200" b="0" dirty="0">
              <a:solidFill>
                <a:schemeClr val="bg1"/>
              </a:solidFill>
              <a:effectLst/>
              <a:latin typeface="Comic Sans MS"/>
              <a:sym typeface="Comic Sans MS"/>
            </a:endParaRPr>
          </a:p>
          <a:p>
            <a:endParaRPr lang="en-GB" dirty="0"/>
          </a:p>
        </p:txBody>
      </p:sp>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cs typeface="Calibri"/>
                <a:sym typeface="Calibri"/>
              </a:rPr>
              <a:pPr algn="r">
                <a:buSzPts val="1200"/>
              </a:pPr>
              <a:t>27</a:t>
            </a:fld>
            <a:endParaRPr lang="fr-FR" sz="1200">
              <a:solidFill>
                <a:schemeClr val="dk1"/>
              </a:solidFill>
              <a:ea typeface="Calibri"/>
              <a:cs typeface="Calibri"/>
              <a:sym typeface="Calibri"/>
            </a:endParaRPr>
          </a:p>
        </p:txBody>
      </p:sp>
    </p:spTree>
    <p:extLst>
      <p:ext uri="{BB962C8B-B14F-4D97-AF65-F5344CB8AC3E}">
        <p14:creationId xmlns:p14="http://schemas.microsoft.com/office/powerpoint/2010/main" val="202911060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marR="0" indent="0">
              <a:lnSpc>
                <a:spcPct val="107000"/>
              </a:lnSpc>
              <a:spcBef>
                <a:spcPts val="0"/>
              </a:spcBef>
              <a:spcAft>
                <a:spcPts val="800"/>
              </a:spcAft>
            </a:pPr>
            <a:r>
              <a:rPr lang="en-US" sz="1200" b="1" noProof="0" dirty="0">
                <a:effectLst/>
                <a:latin typeface="Times New Roman" panose="02020603050405020304" pitchFamily="18" charset="0"/>
                <a:ea typeface="Calibri" panose="020F0502020204030204" pitchFamily="34" charset="0"/>
                <a:cs typeface="Arial" panose="020B0604020202020204" pitchFamily="34" charset="0"/>
              </a:rPr>
              <a:t>Note for the teacher</a:t>
            </a:r>
          </a:p>
          <a:p>
            <a:pPr marL="228600" indent="0"/>
            <a:r>
              <a:rPr lang="en-US" sz="1200" b="0" u="none" dirty="0">
                <a:effectLst/>
              </a:rPr>
              <a:t>Correct the activity interactively.</a:t>
            </a:r>
          </a:p>
          <a:p>
            <a:pPr marL="228600" indent="0"/>
            <a:r>
              <a:rPr lang="en-US" sz="1200" b="0" u="none" dirty="0">
                <a:latin typeface="Calibri"/>
                <a:ea typeface="Calibri" panose="020F0502020204030204" pitchFamily="34" charset="0"/>
                <a:cs typeface="Calibri"/>
              </a:rPr>
              <a:t>Teacher says: </a:t>
            </a:r>
            <a:r>
              <a:rPr lang="en-US" sz="1200" b="1" i="1" u="none" dirty="0">
                <a:latin typeface="Calibri"/>
                <a:ea typeface="Calibri" panose="020F0502020204030204" pitchFamily="34" charset="0"/>
                <a:cs typeface="Calibri"/>
              </a:rPr>
              <a:t>“The number of stamps in each package is 35, 38 and 36. If we calculate their total, we get a sum of 109.”</a:t>
            </a:r>
          </a:p>
          <a:p>
            <a:endParaRPr lang="en-GB" dirty="0"/>
          </a:p>
        </p:txBody>
      </p:sp>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cs typeface="Calibri"/>
                <a:sym typeface="Calibri"/>
              </a:rPr>
              <a:pPr algn="r">
                <a:buSzPts val="1200"/>
              </a:pPr>
              <a:t>28</a:t>
            </a:fld>
            <a:endParaRPr lang="fr-FR" sz="1200">
              <a:solidFill>
                <a:schemeClr val="dk1"/>
              </a:solidFill>
              <a:ea typeface="Calibri"/>
              <a:cs typeface="Calibri"/>
              <a:sym typeface="Calibri"/>
            </a:endParaRPr>
          </a:p>
        </p:txBody>
      </p:sp>
    </p:spTree>
    <p:extLst>
      <p:ext uri="{BB962C8B-B14F-4D97-AF65-F5344CB8AC3E}">
        <p14:creationId xmlns:p14="http://schemas.microsoft.com/office/powerpoint/2010/main" val="96849639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marR="0" indent="0">
              <a:lnSpc>
                <a:spcPct val="107000"/>
              </a:lnSpc>
              <a:spcBef>
                <a:spcPts val="0"/>
              </a:spcBef>
              <a:spcAft>
                <a:spcPts val="800"/>
              </a:spcAft>
            </a:pPr>
            <a:r>
              <a:rPr lang="en-US" sz="1200" b="1" noProof="0" dirty="0">
                <a:effectLst/>
                <a:latin typeface="Times New Roman" panose="02020603050405020304" pitchFamily="18" charset="0"/>
                <a:ea typeface="Calibri" panose="020F0502020204030204" pitchFamily="34" charset="0"/>
                <a:cs typeface="Arial" panose="020B0604020202020204" pitchFamily="34" charset="0"/>
              </a:rPr>
              <a:t>Note for the teacher</a:t>
            </a:r>
          </a:p>
          <a:p>
            <a:pPr marL="228600" indent="0"/>
            <a:r>
              <a:rPr lang="en-US" sz="1200" b="0" u="none" dirty="0">
                <a:latin typeface="Calibri"/>
                <a:ea typeface="Calibri" panose="020F0502020204030204" pitchFamily="34" charset="0"/>
                <a:cs typeface="Calibri"/>
              </a:rPr>
              <a:t>Teacher says: </a:t>
            </a:r>
            <a:r>
              <a:rPr lang="en-US" sz="1200" b="1" i="1" u="none" dirty="0">
                <a:latin typeface="Calibri"/>
                <a:ea typeface="Calibri" panose="020F0502020204030204" pitchFamily="34" charset="0"/>
                <a:cs typeface="Calibri"/>
              </a:rPr>
              <a:t>“Read the text and then choose the correct answer.”</a:t>
            </a:r>
          </a:p>
          <a:p>
            <a:pPr marL="228600" indent="0"/>
            <a:r>
              <a:rPr lang="en-US" sz="1200" dirty="0">
                <a:latin typeface="Calibri" panose="020F0502020204030204" pitchFamily="34" charset="0"/>
                <a:cs typeface="Calibri" panose="020F0502020204030204" pitchFamily="34" charset="0"/>
              </a:rPr>
              <a:t>Give the students </a:t>
            </a:r>
            <a:r>
              <a:rPr lang="en-US" sz="1200" b="0" u="none" dirty="0">
                <a:solidFill>
                  <a:schemeClr val="bg1"/>
                </a:solidFill>
                <a:effectLst/>
                <a:latin typeface="Comic Sans MS"/>
                <a:cs typeface="Calibri" panose="020F0502020204030204" pitchFamily="34" charset="0"/>
                <a:sym typeface="Comic Sans MS"/>
              </a:rPr>
              <a:t>some time to answer.</a:t>
            </a:r>
            <a:endParaRPr lang="en-US" sz="1200" b="0" dirty="0">
              <a:solidFill>
                <a:schemeClr val="bg1"/>
              </a:solidFill>
              <a:effectLst/>
              <a:latin typeface="Comic Sans MS"/>
              <a:sym typeface="Comic Sans MS"/>
            </a:endParaRPr>
          </a:p>
          <a:p>
            <a:endParaRPr lang="en-GB" dirty="0"/>
          </a:p>
        </p:txBody>
      </p:sp>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cs typeface="Calibri"/>
                <a:sym typeface="Calibri"/>
              </a:rPr>
              <a:pPr algn="r">
                <a:buSzPts val="1200"/>
              </a:pPr>
              <a:t>29</a:t>
            </a:fld>
            <a:endParaRPr lang="fr-FR" sz="1200">
              <a:solidFill>
                <a:schemeClr val="dk1"/>
              </a:solidFill>
              <a:ea typeface="Calibri"/>
              <a:cs typeface="Calibri"/>
              <a:sym typeface="Calibri"/>
            </a:endParaRPr>
          </a:p>
        </p:txBody>
      </p:sp>
    </p:spTree>
    <p:extLst>
      <p:ext uri="{BB962C8B-B14F-4D97-AF65-F5344CB8AC3E}">
        <p14:creationId xmlns:p14="http://schemas.microsoft.com/office/powerpoint/2010/main" val="229885020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4472C4"/>
              </a:buClr>
              <a:buSzPct val="100000"/>
              <a:buFont typeface="+mj-lt"/>
              <a:buNone/>
              <a:tabLst/>
              <a:defRPr/>
            </a:pPr>
            <a:r>
              <a:rPr kumimoji="0" lang="en-US" sz="1200" b="1" i="0" u="none" strike="noStrike" kern="0" cap="none" spc="0" normalizeH="0" baseline="0" noProof="0" dirty="0">
                <a:ln>
                  <a:noFill/>
                </a:ln>
                <a:solidFill>
                  <a:srgbClr val="000000">
                    <a:lumMod val="65000"/>
                    <a:lumOff val="35000"/>
                  </a:srgbClr>
                </a:solidFill>
                <a:effectLst/>
                <a:uLnTx/>
                <a:uFillTx/>
                <a:latin typeface="Comic Sans MS" panose="030F0702030302020204" pitchFamily="66" charset="0"/>
                <a:cs typeface="Calibri"/>
                <a:sym typeface="Calibri"/>
              </a:rPr>
              <a:t>Note for the teacher</a:t>
            </a:r>
          </a:p>
          <a:p>
            <a:pPr marL="0" marR="0" lvl="0" indent="0" algn="l" defTabSz="914400" rtl="0" eaLnBrk="1" fontAlgn="auto" latinLnBrk="0" hangingPunct="1">
              <a:lnSpc>
                <a:spcPct val="100000"/>
              </a:lnSpc>
              <a:spcBef>
                <a:spcPts val="0"/>
              </a:spcBef>
              <a:spcAft>
                <a:spcPts val="0"/>
              </a:spcAft>
              <a:buClr>
                <a:srgbClr val="4472C4"/>
              </a:buClr>
              <a:buSzPct val="100000"/>
              <a:buFont typeface="+mj-lt"/>
              <a:buNone/>
              <a:tabLst/>
              <a:defRPr/>
            </a:pPr>
            <a:r>
              <a:rPr kumimoji="0" lang="en-US" sz="1200" b="0" i="0" u="sng" strike="noStrike" kern="0" cap="none" spc="0" normalizeH="0" baseline="0" noProof="0" dirty="0">
                <a:ln>
                  <a:noFill/>
                </a:ln>
                <a:solidFill>
                  <a:srgbClr val="000000">
                    <a:lumMod val="65000"/>
                    <a:lumOff val="35000"/>
                  </a:srgbClr>
                </a:solidFill>
                <a:effectLst/>
                <a:uLnTx/>
                <a:uFillTx/>
                <a:latin typeface="Comic Sans MS" panose="030F0702030302020204" pitchFamily="66" charset="0"/>
                <a:cs typeface="Calibri"/>
                <a:sym typeface="Calibri"/>
              </a:rPr>
              <a:t>Learning objective as stated in the 1997 curriculum</a:t>
            </a:r>
          </a:p>
          <a:p>
            <a:pPr marL="0" marR="0" lvl="0" indent="0" algn="l" defTabSz="914400" rtl="0" eaLnBrk="1" fontAlgn="auto" latinLnBrk="0" hangingPunct="1">
              <a:lnSpc>
                <a:spcPct val="100000"/>
              </a:lnSpc>
              <a:spcBef>
                <a:spcPts val="0"/>
              </a:spcBef>
              <a:spcAft>
                <a:spcPts val="0"/>
              </a:spcAft>
              <a:buClr>
                <a:srgbClr val="4472C4"/>
              </a:buClr>
              <a:buSzPct val="100000"/>
              <a:buFont typeface="+mj-lt"/>
              <a:buNone/>
              <a:tabLst/>
              <a:defRPr/>
            </a:pPr>
            <a:r>
              <a:rPr lang="en-US" sz="1200" dirty="0">
                <a:solidFill>
                  <a:schemeClr val="tx1">
                    <a:lumMod val="65000"/>
                    <a:lumOff val="35000"/>
                  </a:schemeClr>
                </a:solidFill>
                <a:latin typeface="Comic Sans MS"/>
              </a:rPr>
              <a:t>Perform calculations on positive numbers by applying the law of order of operations.</a:t>
            </a:r>
          </a:p>
          <a:p>
            <a:pPr marL="0" marR="0" lvl="0" indent="0" algn="l" defTabSz="914400" rtl="0" eaLnBrk="1" fontAlgn="auto" latinLnBrk="0" hangingPunct="1">
              <a:lnSpc>
                <a:spcPct val="107000"/>
              </a:lnSpc>
              <a:spcBef>
                <a:spcPts val="0"/>
              </a:spcBef>
              <a:spcAft>
                <a:spcPts val="500"/>
              </a:spcAft>
              <a:buClr>
                <a:srgbClr val="000000"/>
              </a:buClr>
              <a:buSzPts val="1400"/>
              <a:buFont typeface="Symbol" panose="05050102010706020507" pitchFamily="18" charset="2"/>
              <a:buNone/>
              <a:tabLst>
                <a:tab pos="7040880" algn="r"/>
              </a:tabLst>
              <a:defRPr/>
            </a:pPr>
            <a:endParaRPr kumimoji="0" lang="en-US" sz="1200" b="0" i="0" u="sng" strike="noStrike" kern="0" cap="none" spc="0" normalizeH="0" baseline="0" noProof="0" dirty="0">
              <a:ln>
                <a:noFill/>
              </a:ln>
              <a:solidFill>
                <a:srgbClr val="000000"/>
              </a:solidFill>
              <a:effectLst/>
              <a:uLnTx/>
              <a:uFillTx/>
              <a:latin typeface="Calibri" panose="020F0502020204030204" pitchFamily="34" charset="0"/>
              <a:ea typeface="Times New Roman" panose="02020603050405020304" pitchFamily="18" charset="0"/>
              <a:cs typeface="Times New Roman" panose="02020603050405020304" pitchFamily="18" charset="0"/>
              <a:sym typeface="Calibri"/>
            </a:endParaRPr>
          </a:p>
          <a:p>
            <a:pPr marL="0" marR="0" lvl="0" indent="0" algn="l" defTabSz="914400" rtl="0" eaLnBrk="1" fontAlgn="auto" latinLnBrk="0" hangingPunct="1">
              <a:lnSpc>
                <a:spcPct val="107000"/>
              </a:lnSpc>
              <a:spcBef>
                <a:spcPts val="0"/>
              </a:spcBef>
              <a:spcAft>
                <a:spcPts val="500"/>
              </a:spcAft>
              <a:buClr>
                <a:srgbClr val="000000"/>
              </a:buClr>
              <a:buSzPts val="1400"/>
              <a:buFont typeface="Symbol" panose="05050102010706020507" pitchFamily="18" charset="2"/>
              <a:buNone/>
              <a:tabLst>
                <a:tab pos="7040880" algn="r"/>
              </a:tabLst>
              <a:defRPr/>
            </a:pPr>
            <a:r>
              <a:rPr kumimoji="0" lang="en-US" sz="1200" b="0" i="0" u="sng" strike="noStrike" kern="0" cap="none" spc="0" normalizeH="0" baseline="0" noProof="0" dirty="0">
                <a:ln>
                  <a:noFill/>
                </a:ln>
                <a:solidFill>
                  <a:srgbClr val="000000"/>
                </a:solidFill>
                <a:effectLst/>
                <a:uLnTx/>
                <a:uFillTx/>
                <a:latin typeface="Calibri" panose="020F0502020204030204" pitchFamily="34" charset="0"/>
                <a:ea typeface="Times New Roman" panose="02020603050405020304" pitchFamily="18" charset="0"/>
                <a:cs typeface="Times New Roman" panose="02020603050405020304" pitchFamily="18" charset="0"/>
                <a:sym typeface="Calibri"/>
              </a:rPr>
              <a:t>Specific Learning Objectives</a:t>
            </a:r>
            <a:endParaRPr kumimoji="0" lang="en-US" sz="1200" b="0" i="0" u="none" strike="noStrike" kern="0" cap="none" spc="0" normalizeH="0" baseline="0" noProof="0" dirty="0">
              <a:ln>
                <a:noFill/>
              </a:ln>
              <a:solidFill>
                <a:srgbClr val="000000"/>
              </a:solidFill>
              <a:effectLst/>
              <a:uLnTx/>
              <a:uFillTx/>
              <a:latin typeface="Calibri" panose="020F0502020204030204" pitchFamily="34" charset="0"/>
              <a:ea typeface="Times New Roman" panose="02020603050405020304" pitchFamily="18" charset="0"/>
              <a:cs typeface="Times New Roman" panose="02020603050405020304" pitchFamily="18" charset="0"/>
              <a:sym typeface="Calibri"/>
            </a:endParaRPr>
          </a:p>
          <a:p>
            <a:pPr marL="0" marR="0" lvl="0" indent="0" algn="l" defTabSz="914400" rtl="0" eaLnBrk="1" fontAlgn="auto" latinLnBrk="0" hangingPunct="1">
              <a:lnSpc>
                <a:spcPct val="107000"/>
              </a:lnSpc>
              <a:spcBef>
                <a:spcPts val="0"/>
              </a:spcBef>
              <a:spcAft>
                <a:spcPts val="500"/>
              </a:spcAft>
              <a:buClr>
                <a:srgbClr val="000000"/>
              </a:buClr>
              <a:buSzPts val="1400"/>
              <a:buFont typeface="Symbol" panose="05050102010706020507" pitchFamily="18" charset="2"/>
              <a:buNone/>
              <a:tabLst>
                <a:tab pos="7040880" algn="r"/>
              </a:tabLst>
              <a:defRPr/>
            </a:pPr>
            <a:r>
              <a:rPr kumimoji="0" lang="en-US" sz="1200" b="0" i="0" u="none" strike="noStrike" kern="0" cap="none" spc="0" normalizeH="0" baseline="0" noProof="0" dirty="0">
                <a:ln>
                  <a:noFill/>
                </a:ln>
                <a:solidFill>
                  <a:prstClr val="black">
                    <a:lumMod val="65000"/>
                    <a:lumOff val="35000"/>
                  </a:prstClr>
                </a:solidFill>
                <a:effectLst/>
                <a:uLnTx/>
                <a:uFillTx/>
                <a:latin typeface="Comic Sans MS"/>
                <a:cs typeface="Arial"/>
                <a:sym typeface="Arial"/>
              </a:rPr>
              <a:t>Distinguish between </a:t>
            </a:r>
            <a:r>
              <a:rPr kumimoji="0" lang="en-US" sz="1200" b="0" i="0" u="none" strike="noStrike" kern="0" cap="none" spc="0" normalizeH="0" baseline="0" noProof="0" dirty="0" err="1">
                <a:ln>
                  <a:noFill/>
                </a:ln>
                <a:solidFill>
                  <a:prstClr val="black">
                    <a:lumMod val="65000"/>
                    <a:lumOff val="35000"/>
                  </a:prstClr>
                </a:solidFill>
                <a:effectLst/>
                <a:uLnTx/>
                <a:uFillTx/>
                <a:latin typeface="Comic Sans MS"/>
                <a:cs typeface="Arial"/>
                <a:sym typeface="Arial"/>
              </a:rPr>
              <a:t>a+b×c</a:t>
            </a:r>
            <a:r>
              <a:rPr kumimoji="0" lang="en-US" sz="1200" b="0" i="0" u="none" strike="noStrike" kern="0" cap="none" spc="0" normalizeH="0" baseline="0" noProof="0" dirty="0">
                <a:ln>
                  <a:noFill/>
                </a:ln>
                <a:solidFill>
                  <a:prstClr val="black">
                    <a:lumMod val="65000"/>
                    <a:lumOff val="35000"/>
                  </a:prstClr>
                </a:solidFill>
                <a:effectLst/>
                <a:uLnTx/>
                <a:uFillTx/>
                <a:latin typeface="Comic Sans MS"/>
                <a:cs typeface="Arial"/>
                <a:sym typeface="Arial"/>
              </a:rPr>
              <a:t> and (</a:t>
            </a:r>
            <a:r>
              <a:rPr kumimoji="0" lang="en-US" sz="1200" b="0" i="0" u="none" strike="noStrike" kern="0" cap="none" spc="0" normalizeH="0" baseline="0" noProof="0" dirty="0" err="1">
                <a:ln>
                  <a:noFill/>
                </a:ln>
                <a:solidFill>
                  <a:prstClr val="black">
                    <a:lumMod val="65000"/>
                    <a:lumOff val="35000"/>
                  </a:prstClr>
                </a:solidFill>
                <a:effectLst/>
                <a:uLnTx/>
                <a:uFillTx/>
                <a:latin typeface="Comic Sans MS"/>
                <a:cs typeface="Arial"/>
                <a:sym typeface="Arial"/>
              </a:rPr>
              <a:t>a+b</a:t>
            </a:r>
            <a:r>
              <a:rPr kumimoji="0" lang="en-US" sz="1200" b="0" i="0" u="none" strike="noStrike" kern="0" cap="none" spc="0" normalizeH="0" baseline="0" noProof="0" dirty="0">
                <a:ln>
                  <a:noFill/>
                </a:ln>
                <a:solidFill>
                  <a:prstClr val="black">
                    <a:lumMod val="65000"/>
                    <a:lumOff val="35000"/>
                  </a:prstClr>
                </a:solidFill>
                <a:effectLst/>
                <a:uLnTx/>
                <a:uFillTx/>
                <a:latin typeface="Comic Sans MS"/>
                <a:cs typeface="Arial"/>
                <a:sym typeface="Arial"/>
              </a:rPr>
              <a:t>)×c, and between </a:t>
            </a:r>
            <a:r>
              <a:rPr kumimoji="0" lang="en-US" sz="1200" b="0" i="0" u="none" strike="noStrike" kern="0" cap="none" spc="0" normalizeH="0" baseline="0" noProof="0" dirty="0" err="1">
                <a:ln>
                  <a:noFill/>
                </a:ln>
                <a:solidFill>
                  <a:prstClr val="black">
                    <a:lumMod val="65000"/>
                    <a:lumOff val="35000"/>
                  </a:prstClr>
                </a:solidFill>
                <a:effectLst/>
                <a:uLnTx/>
                <a:uFillTx/>
                <a:latin typeface="Comic Sans MS"/>
                <a:cs typeface="Arial"/>
                <a:sym typeface="Arial"/>
              </a:rPr>
              <a:t>a-b×c</a:t>
            </a:r>
            <a:r>
              <a:rPr kumimoji="0" lang="en-US" sz="1200" b="0" i="0" u="none" strike="noStrike" kern="0" cap="none" spc="0" normalizeH="0" baseline="0" noProof="0" dirty="0">
                <a:ln>
                  <a:noFill/>
                </a:ln>
                <a:solidFill>
                  <a:prstClr val="black">
                    <a:lumMod val="65000"/>
                    <a:lumOff val="35000"/>
                  </a:prstClr>
                </a:solidFill>
                <a:effectLst/>
                <a:uLnTx/>
                <a:uFillTx/>
                <a:latin typeface="Comic Sans MS"/>
                <a:cs typeface="Arial"/>
                <a:sym typeface="Arial"/>
              </a:rPr>
              <a:t> and (a-b)×c.</a:t>
            </a:r>
          </a:p>
          <a:p>
            <a:pPr marL="0" marR="0" lvl="0" indent="0" algn="l" defTabSz="914400" rtl="0" eaLnBrk="1" fontAlgn="auto" latinLnBrk="0" hangingPunct="1">
              <a:lnSpc>
                <a:spcPct val="107000"/>
              </a:lnSpc>
              <a:spcBef>
                <a:spcPts val="0"/>
              </a:spcBef>
              <a:spcAft>
                <a:spcPts val="500"/>
              </a:spcAft>
              <a:buClr>
                <a:srgbClr val="000000"/>
              </a:buClr>
              <a:buSzPts val="1400"/>
              <a:buFont typeface="Symbol" panose="05050102010706020507" pitchFamily="18" charset="2"/>
              <a:buNone/>
              <a:tabLst>
                <a:tab pos="7040880" algn="r"/>
              </a:tabLst>
              <a:defRPr/>
            </a:pPr>
            <a:r>
              <a:rPr kumimoji="0" lang="en-US" sz="1200" b="0" i="0" u="none" strike="noStrike" kern="0" cap="none" spc="0" normalizeH="0" baseline="0" noProof="0" dirty="0">
                <a:ln>
                  <a:noFill/>
                </a:ln>
                <a:solidFill>
                  <a:prstClr val="black">
                    <a:lumMod val="65000"/>
                    <a:lumOff val="35000"/>
                  </a:prstClr>
                </a:solidFill>
                <a:effectLst/>
                <a:uLnTx/>
                <a:uFillTx/>
                <a:latin typeface="Comic Sans MS"/>
                <a:cs typeface="Arial"/>
                <a:sym typeface="Arial"/>
              </a:rPr>
              <a:t>Distinguish between </a:t>
            </a:r>
            <a:r>
              <a:rPr kumimoji="0" lang="en-US" sz="1200" b="0" i="0" u="none" strike="noStrike" kern="0" cap="none" spc="0" normalizeH="0" baseline="0" noProof="0" dirty="0" err="1">
                <a:ln>
                  <a:noFill/>
                </a:ln>
                <a:solidFill>
                  <a:prstClr val="black">
                    <a:lumMod val="65000"/>
                    <a:lumOff val="35000"/>
                  </a:prstClr>
                </a:solidFill>
                <a:effectLst/>
                <a:uLnTx/>
                <a:uFillTx/>
                <a:latin typeface="Comic Sans MS"/>
                <a:cs typeface="Arial"/>
                <a:sym typeface="Arial"/>
              </a:rPr>
              <a:t>a+b÷c</a:t>
            </a:r>
            <a:r>
              <a:rPr kumimoji="0" lang="en-US" sz="1200" b="0" i="0" u="none" strike="noStrike" kern="0" cap="none" spc="0" normalizeH="0" baseline="0" noProof="0" dirty="0">
                <a:ln>
                  <a:noFill/>
                </a:ln>
                <a:solidFill>
                  <a:prstClr val="black">
                    <a:lumMod val="65000"/>
                    <a:lumOff val="35000"/>
                  </a:prstClr>
                </a:solidFill>
                <a:effectLst/>
                <a:uLnTx/>
                <a:uFillTx/>
                <a:latin typeface="Comic Sans MS"/>
                <a:cs typeface="Arial"/>
                <a:sym typeface="Arial"/>
              </a:rPr>
              <a:t> and (</a:t>
            </a:r>
            <a:r>
              <a:rPr kumimoji="0" lang="en-US" sz="1200" b="0" i="0" u="none" strike="noStrike" kern="0" cap="none" spc="0" normalizeH="0" baseline="0" noProof="0" dirty="0" err="1">
                <a:ln>
                  <a:noFill/>
                </a:ln>
                <a:solidFill>
                  <a:prstClr val="black">
                    <a:lumMod val="65000"/>
                    <a:lumOff val="35000"/>
                  </a:prstClr>
                </a:solidFill>
                <a:effectLst/>
                <a:uLnTx/>
                <a:uFillTx/>
                <a:latin typeface="Comic Sans MS"/>
                <a:cs typeface="Arial"/>
                <a:sym typeface="Arial"/>
              </a:rPr>
              <a:t>a+b</a:t>
            </a:r>
            <a:r>
              <a:rPr kumimoji="0" lang="en-US" sz="1200" b="0" i="0" u="none" strike="noStrike" kern="0" cap="none" spc="0" normalizeH="0" baseline="0" noProof="0" dirty="0">
                <a:ln>
                  <a:noFill/>
                </a:ln>
                <a:solidFill>
                  <a:prstClr val="black">
                    <a:lumMod val="65000"/>
                    <a:lumOff val="35000"/>
                  </a:prstClr>
                </a:solidFill>
                <a:effectLst/>
                <a:uLnTx/>
                <a:uFillTx/>
                <a:latin typeface="Comic Sans MS"/>
                <a:cs typeface="Arial"/>
                <a:sym typeface="Arial"/>
              </a:rPr>
              <a:t>)÷c, and between </a:t>
            </a:r>
            <a:r>
              <a:rPr kumimoji="0" lang="en-US" sz="1200" b="0" i="0" u="none" strike="noStrike" kern="0" cap="none" spc="0" normalizeH="0" baseline="0" noProof="0" dirty="0" err="1">
                <a:ln>
                  <a:noFill/>
                </a:ln>
                <a:solidFill>
                  <a:prstClr val="black">
                    <a:lumMod val="65000"/>
                    <a:lumOff val="35000"/>
                  </a:prstClr>
                </a:solidFill>
                <a:effectLst/>
                <a:uLnTx/>
                <a:uFillTx/>
                <a:latin typeface="Comic Sans MS"/>
                <a:cs typeface="Arial"/>
                <a:sym typeface="Arial"/>
              </a:rPr>
              <a:t>a-b÷c</a:t>
            </a:r>
            <a:r>
              <a:rPr kumimoji="0" lang="en-US" sz="1200" b="0" i="0" u="none" strike="noStrike" kern="0" cap="none" spc="0" normalizeH="0" baseline="0" noProof="0" dirty="0">
                <a:ln>
                  <a:noFill/>
                </a:ln>
                <a:solidFill>
                  <a:prstClr val="black">
                    <a:lumMod val="65000"/>
                    <a:lumOff val="35000"/>
                  </a:prstClr>
                </a:solidFill>
                <a:effectLst/>
                <a:uLnTx/>
                <a:uFillTx/>
                <a:latin typeface="Comic Sans MS"/>
                <a:cs typeface="Arial"/>
                <a:sym typeface="Arial"/>
              </a:rPr>
              <a:t> and(a-b)÷c.</a:t>
            </a:r>
          </a:p>
          <a:p>
            <a:pPr marL="0" marR="0" lvl="0" indent="0" algn="l" defTabSz="914400" rtl="0" eaLnBrk="1" fontAlgn="auto" latinLnBrk="0" hangingPunct="1">
              <a:lnSpc>
                <a:spcPct val="107000"/>
              </a:lnSpc>
              <a:spcBef>
                <a:spcPts val="0"/>
              </a:spcBef>
              <a:spcAft>
                <a:spcPts val="500"/>
              </a:spcAft>
              <a:buClr>
                <a:srgbClr val="000000"/>
              </a:buClr>
              <a:buSzPts val="1400"/>
              <a:buFont typeface="Symbol" panose="05050102010706020507" pitchFamily="18" charset="2"/>
              <a:buNone/>
              <a:tabLst>
                <a:tab pos="7040880" algn="r"/>
              </a:tabLst>
              <a:defRPr/>
            </a:pPr>
            <a:r>
              <a:rPr kumimoji="0" lang="en-US" sz="1200" b="0" i="0" u="none" strike="noStrike" kern="0" cap="none" spc="0" normalizeH="0" baseline="0" noProof="0" dirty="0">
                <a:ln>
                  <a:noFill/>
                </a:ln>
                <a:solidFill>
                  <a:prstClr val="black">
                    <a:lumMod val="65000"/>
                    <a:lumOff val="35000"/>
                  </a:prstClr>
                </a:solidFill>
                <a:effectLst/>
                <a:uLnTx/>
                <a:uFillTx/>
                <a:latin typeface="Comic Sans MS"/>
                <a:cs typeface="Arial"/>
                <a:sym typeface="Arial"/>
              </a:rPr>
              <a:t>Distinguish between (</a:t>
            </a:r>
            <a:r>
              <a:rPr kumimoji="0" lang="en-US" sz="1200" b="0" i="0" u="none" strike="noStrike" kern="0" cap="none" spc="0" normalizeH="0" baseline="0" noProof="0" dirty="0" err="1">
                <a:ln>
                  <a:noFill/>
                </a:ln>
                <a:solidFill>
                  <a:prstClr val="black">
                    <a:lumMod val="65000"/>
                    <a:lumOff val="35000"/>
                  </a:prstClr>
                </a:solidFill>
                <a:effectLst/>
                <a:uLnTx/>
                <a:uFillTx/>
                <a:latin typeface="Comic Sans MS"/>
                <a:cs typeface="Arial"/>
                <a:sym typeface="Arial"/>
              </a:rPr>
              <a:t>a÷b</a:t>
            </a:r>
            <a:r>
              <a:rPr kumimoji="0" lang="en-US" sz="1200" b="0" i="0" u="none" strike="noStrike" kern="0" cap="none" spc="0" normalizeH="0" baseline="0" noProof="0" dirty="0">
                <a:ln>
                  <a:noFill/>
                </a:ln>
                <a:solidFill>
                  <a:prstClr val="black">
                    <a:lumMod val="65000"/>
                    <a:lumOff val="35000"/>
                  </a:prstClr>
                </a:solidFill>
                <a:effectLst/>
                <a:uLnTx/>
                <a:uFillTx/>
                <a:latin typeface="Comic Sans MS"/>
                <a:cs typeface="Arial"/>
                <a:sym typeface="Arial"/>
              </a:rPr>
              <a:t>)÷c and a÷(</a:t>
            </a:r>
            <a:r>
              <a:rPr kumimoji="0" lang="en-US" sz="1200" b="0" i="0" u="none" strike="noStrike" kern="0" cap="none" spc="0" normalizeH="0" baseline="0" noProof="0" dirty="0" err="1">
                <a:ln>
                  <a:noFill/>
                </a:ln>
                <a:solidFill>
                  <a:prstClr val="black">
                    <a:lumMod val="65000"/>
                    <a:lumOff val="35000"/>
                  </a:prstClr>
                </a:solidFill>
                <a:effectLst/>
                <a:uLnTx/>
                <a:uFillTx/>
                <a:latin typeface="Comic Sans MS"/>
                <a:cs typeface="Arial"/>
                <a:sym typeface="Arial"/>
              </a:rPr>
              <a:t>b÷c</a:t>
            </a:r>
            <a:r>
              <a:rPr kumimoji="0" lang="en-US" sz="1200" b="0" i="0" u="none" strike="noStrike" kern="0" cap="none" spc="0" normalizeH="0" baseline="0" noProof="0" dirty="0">
                <a:ln>
                  <a:noFill/>
                </a:ln>
                <a:solidFill>
                  <a:prstClr val="black">
                    <a:lumMod val="65000"/>
                    <a:lumOff val="35000"/>
                  </a:prstClr>
                </a:solidFill>
                <a:effectLst/>
                <a:uLnTx/>
                <a:uFillTx/>
                <a:latin typeface="Comic Sans MS"/>
                <a:cs typeface="Arial"/>
                <a:sym typeface="Arial"/>
              </a:rPr>
              <a:t>). </a:t>
            </a:r>
          </a:p>
          <a:p>
            <a:pPr marL="0" marR="0" lvl="0" indent="0" algn="l" defTabSz="914400" rtl="0" eaLnBrk="1" fontAlgn="auto" latinLnBrk="0" hangingPunct="1">
              <a:lnSpc>
                <a:spcPct val="107000"/>
              </a:lnSpc>
              <a:spcBef>
                <a:spcPts val="0"/>
              </a:spcBef>
              <a:spcAft>
                <a:spcPts val="500"/>
              </a:spcAft>
              <a:buClr>
                <a:srgbClr val="000000"/>
              </a:buClr>
              <a:buSzPts val="1400"/>
              <a:buFont typeface="Symbol" panose="05050102010706020507" pitchFamily="18" charset="2"/>
              <a:buNone/>
              <a:tabLst>
                <a:tab pos="7040880" algn="r"/>
              </a:tabLst>
              <a:defRPr/>
            </a:pPr>
            <a:r>
              <a:rPr kumimoji="0" lang="en-US" sz="1200" b="0" i="0" u="none" strike="noStrike" kern="0" cap="none" spc="0" normalizeH="0" baseline="0" noProof="0" dirty="0">
                <a:ln>
                  <a:noFill/>
                </a:ln>
                <a:solidFill>
                  <a:prstClr val="black">
                    <a:lumMod val="65000"/>
                    <a:lumOff val="35000"/>
                  </a:prstClr>
                </a:solidFill>
                <a:effectLst/>
                <a:uLnTx/>
                <a:uFillTx/>
                <a:latin typeface="Comic Sans MS"/>
                <a:cs typeface="Arial"/>
                <a:sym typeface="Arial"/>
              </a:rPr>
              <a:t>Distinguish between a-(</a:t>
            </a:r>
            <a:r>
              <a:rPr kumimoji="0" lang="en-US" sz="1200" b="0" i="0" u="none" strike="noStrike" kern="0" cap="none" spc="0" normalizeH="0" baseline="0" noProof="0" dirty="0" err="1">
                <a:ln>
                  <a:noFill/>
                </a:ln>
                <a:solidFill>
                  <a:prstClr val="black">
                    <a:lumMod val="65000"/>
                    <a:lumOff val="35000"/>
                  </a:prstClr>
                </a:solidFill>
                <a:effectLst/>
                <a:uLnTx/>
                <a:uFillTx/>
                <a:latin typeface="Comic Sans MS"/>
                <a:cs typeface="Arial"/>
                <a:sym typeface="Arial"/>
              </a:rPr>
              <a:t>b+c</a:t>
            </a:r>
            <a:r>
              <a:rPr kumimoji="0" lang="en-US" sz="1200" b="0" i="0" u="none" strike="noStrike" kern="0" cap="none" spc="0" normalizeH="0" baseline="0" noProof="0" dirty="0">
                <a:ln>
                  <a:noFill/>
                </a:ln>
                <a:solidFill>
                  <a:prstClr val="black">
                    <a:lumMod val="65000"/>
                    <a:lumOff val="35000"/>
                  </a:prstClr>
                </a:solidFill>
                <a:effectLst/>
                <a:uLnTx/>
                <a:uFillTx/>
                <a:latin typeface="Comic Sans MS"/>
                <a:cs typeface="Arial"/>
                <a:sym typeface="Arial"/>
              </a:rPr>
              <a:t>) and </a:t>
            </a:r>
            <a:r>
              <a:rPr kumimoji="0" lang="en-US" sz="1200" b="0" i="0" u="none" strike="noStrike" kern="0" cap="none" spc="0" normalizeH="0" baseline="0" noProof="0" dirty="0" err="1">
                <a:ln>
                  <a:noFill/>
                </a:ln>
                <a:solidFill>
                  <a:prstClr val="black">
                    <a:lumMod val="65000"/>
                    <a:lumOff val="35000"/>
                  </a:prstClr>
                </a:solidFill>
                <a:effectLst/>
                <a:uLnTx/>
                <a:uFillTx/>
                <a:latin typeface="Comic Sans MS"/>
                <a:cs typeface="Arial"/>
                <a:sym typeface="Arial"/>
              </a:rPr>
              <a:t>a-b+c</a:t>
            </a:r>
            <a:r>
              <a:rPr kumimoji="0" lang="en-US" sz="1200" b="0" i="0" u="none" strike="noStrike" kern="0" cap="none" spc="0" normalizeH="0" baseline="0" noProof="0" dirty="0">
                <a:ln>
                  <a:noFill/>
                </a:ln>
                <a:solidFill>
                  <a:prstClr val="black">
                    <a:lumMod val="65000"/>
                    <a:lumOff val="35000"/>
                  </a:prstClr>
                </a:solidFill>
                <a:effectLst/>
                <a:uLnTx/>
                <a:uFillTx/>
                <a:latin typeface="Comic Sans MS"/>
                <a:cs typeface="Arial"/>
                <a:sym typeface="Arial"/>
              </a:rPr>
              <a:t>. </a:t>
            </a:r>
          </a:p>
          <a:p>
            <a:pPr marL="0" marR="0" lvl="0" indent="0" algn="l" defTabSz="914400" rtl="0" eaLnBrk="1" fontAlgn="auto" latinLnBrk="0" hangingPunct="1">
              <a:lnSpc>
                <a:spcPct val="107000"/>
              </a:lnSpc>
              <a:spcBef>
                <a:spcPts val="0"/>
              </a:spcBef>
              <a:spcAft>
                <a:spcPts val="500"/>
              </a:spcAft>
              <a:buClr>
                <a:srgbClr val="000000"/>
              </a:buClr>
              <a:buSzPts val="1400"/>
              <a:buFont typeface="Symbol" panose="05050102010706020507" pitchFamily="18" charset="2"/>
              <a:buNone/>
              <a:tabLst>
                <a:tab pos="7040880" algn="r"/>
              </a:tabLst>
              <a:defRPr/>
            </a:pPr>
            <a:r>
              <a:rPr kumimoji="0" lang="en-US" sz="1200" b="0" i="0" u="none" strike="noStrike" kern="0" cap="none" spc="0" normalizeH="0" baseline="0" noProof="0" dirty="0">
                <a:ln>
                  <a:noFill/>
                </a:ln>
                <a:solidFill>
                  <a:prstClr val="black">
                    <a:lumMod val="65000"/>
                    <a:lumOff val="35000"/>
                  </a:prstClr>
                </a:solidFill>
                <a:effectLst/>
                <a:uLnTx/>
                <a:uFillTx/>
                <a:latin typeface="Comic Sans MS"/>
                <a:cs typeface="Arial"/>
                <a:sym typeface="Arial"/>
              </a:rPr>
              <a:t>Apply the associativity and commutativity of addition.</a:t>
            </a:r>
          </a:p>
        </p:txBody>
      </p:sp>
      <p:sp>
        <p:nvSpPr>
          <p:cNvPr id="4" name="Slide Number Placeholder 3"/>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fr-FR" sz="1200" b="0" i="0" u="none" strike="noStrike" kern="0" cap="none" spc="0" normalizeH="0" baseline="0" noProof="0" smtClean="0">
                <a:ln>
                  <a:noFill/>
                </a:ln>
                <a:solidFill>
                  <a:srgbClr val="000000"/>
                </a:solidFill>
                <a:effectLst/>
                <a:uLnTx/>
                <a:uFillTx/>
                <a:latin typeface="Comic Sans MS" panose="030F0702030302020204" pitchFamily="66" charset="0"/>
                <a:ea typeface="Calibri"/>
                <a:cs typeface="Calibri"/>
                <a:sym typeface="Calibri"/>
              </a:rPr>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t>3</a:t>
            </a:fld>
            <a:endParaRPr kumimoji="0" lang="fr-FR" sz="1200" b="0" i="0" u="none" strike="noStrike" kern="0" cap="none" spc="0" normalizeH="0" baseline="0" noProof="0">
              <a:ln>
                <a:noFill/>
              </a:ln>
              <a:solidFill>
                <a:srgbClr val="000000"/>
              </a:solidFill>
              <a:effectLst/>
              <a:uLnTx/>
              <a:uFillTx/>
              <a:latin typeface="Comic Sans MS" panose="030F0702030302020204" pitchFamily="66" charset="0"/>
              <a:ea typeface="Calibri"/>
              <a:cs typeface="Calibri"/>
              <a:sym typeface="Calibri"/>
            </a:endParaRPr>
          </a:p>
        </p:txBody>
      </p:sp>
    </p:spTree>
    <p:extLst>
      <p:ext uri="{BB962C8B-B14F-4D97-AF65-F5344CB8AC3E}">
        <p14:creationId xmlns:p14="http://schemas.microsoft.com/office/powerpoint/2010/main" val="257806677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marR="0" indent="0">
              <a:lnSpc>
                <a:spcPct val="107000"/>
              </a:lnSpc>
              <a:spcBef>
                <a:spcPts val="0"/>
              </a:spcBef>
              <a:spcAft>
                <a:spcPts val="800"/>
              </a:spcAft>
            </a:pPr>
            <a:r>
              <a:rPr lang="en-US" sz="1200" b="1" noProof="0" dirty="0">
                <a:effectLst/>
                <a:latin typeface="Times New Roman" panose="02020603050405020304" pitchFamily="18" charset="0"/>
                <a:ea typeface="Calibri" panose="020F0502020204030204" pitchFamily="34" charset="0"/>
                <a:cs typeface="Arial" panose="020B0604020202020204" pitchFamily="34" charset="0"/>
              </a:rPr>
              <a:t>Note for the teacher</a:t>
            </a:r>
          </a:p>
          <a:p>
            <a:pPr marL="228600" indent="0"/>
            <a:r>
              <a:rPr lang="en-US" sz="1200" b="0" u="none" dirty="0">
                <a:effectLst/>
              </a:rPr>
              <a:t>Correct the activity interactively.</a:t>
            </a:r>
          </a:p>
          <a:p>
            <a:pPr marL="228600" indent="0"/>
            <a:r>
              <a:rPr lang="en-US" sz="1200" b="0" u="none" dirty="0">
                <a:latin typeface="Calibri"/>
                <a:ea typeface="Calibri" panose="020F0502020204030204" pitchFamily="34" charset="0"/>
                <a:cs typeface="Calibri"/>
              </a:rPr>
              <a:t>Teacher says: </a:t>
            </a:r>
            <a:r>
              <a:rPr lang="en-US" sz="1200" b="1" i="1" u="none" dirty="0">
                <a:latin typeface="Calibri"/>
                <a:ea typeface="Calibri" panose="020F0502020204030204" pitchFamily="34" charset="0"/>
                <a:cs typeface="Calibri"/>
              </a:rPr>
              <a:t>“Since the bill was split equally, we need to divide by 4, to know how much Sam and each of his 3 friends paid. That is why the correct option is 9 375 L.L.”</a:t>
            </a:r>
          </a:p>
          <a:p>
            <a:endParaRPr lang="en-GB" dirty="0"/>
          </a:p>
        </p:txBody>
      </p:sp>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cs typeface="Calibri"/>
                <a:sym typeface="Calibri"/>
              </a:rPr>
              <a:pPr algn="r">
                <a:buSzPts val="1200"/>
              </a:pPr>
              <a:t>30</a:t>
            </a:fld>
            <a:endParaRPr lang="fr-FR" sz="1200">
              <a:solidFill>
                <a:schemeClr val="dk1"/>
              </a:solidFill>
              <a:ea typeface="Calibri"/>
              <a:cs typeface="Calibri"/>
              <a:sym typeface="Calibri"/>
            </a:endParaRPr>
          </a:p>
        </p:txBody>
      </p:sp>
    </p:spTree>
    <p:extLst>
      <p:ext uri="{BB962C8B-B14F-4D97-AF65-F5344CB8AC3E}">
        <p14:creationId xmlns:p14="http://schemas.microsoft.com/office/powerpoint/2010/main" val="263565301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marR="0" indent="0">
              <a:lnSpc>
                <a:spcPct val="107000"/>
              </a:lnSpc>
              <a:spcBef>
                <a:spcPts val="0"/>
              </a:spcBef>
              <a:spcAft>
                <a:spcPts val="800"/>
              </a:spcAft>
            </a:pPr>
            <a:r>
              <a:rPr lang="en-US" sz="1200" b="1" noProof="0" dirty="0">
                <a:effectLst/>
                <a:latin typeface="Times New Roman" panose="02020603050405020304" pitchFamily="18" charset="0"/>
                <a:ea typeface="Calibri" panose="020F0502020204030204" pitchFamily="34" charset="0"/>
                <a:cs typeface="Arial" panose="020B0604020202020204" pitchFamily="34" charset="0"/>
              </a:rPr>
              <a:t>Note for the teacher</a:t>
            </a:r>
          </a:p>
          <a:p>
            <a:pPr marL="228600" indent="0"/>
            <a:r>
              <a:rPr lang="en-US" sz="1200" b="0" u="none" dirty="0">
                <a:latin typeface="Calibri"/>
                <a:ea typeface="Calibri" panose="020F0502020204030204" pitchFamily="34" charset="0"/>
                <a:cs typeface="Calibri"/>
              </a:rPr>
              <a:t>Teacher says: </a:t>
            </a:r>
            <a:r>
              <a:rPr lang="en-US" sz="1200" b="1" i="1" u="none" dirty="0">
                <a:latin typeface="Calibri"/>
                <a:ea typeface="Calibri" panose="020F0502020204030204" pitchFamily="34" charset="0"/>
                <a:cs typeface="Calibri"/>
              </a:rPr>
              <a:t>“Read the text and then choose the correct answer.”</a:t>
            </a:r>
          </a:p>
          <a:p>
            <a:pPr marL="228600" indent="0"/>
            <a:r>
              <a:rPr lang="en-US" sz="1200" dirty="0">
                <a:latin typeface="Calibri" panose="020F0502020204030204" pitchFamily="34" charset="0"/>
                <a:cs typeface="Calibri" panose="020F0502020204030204" pitchFamily="34" charset="0"/>
              </a:rPr>
              <a:t>Give the students </a:t>
            </a:r>
            <a:r>
              <a:rPr lang="en-US" sz="1200" b="0" u="none" dirty="0">
                <a:solidFill>
                  <a:schemeClr val="bg1"/>
                </a:solidFill>
                <a:effectLst/>
                <a:latin typeface="Comic Sans MS"/>
                <a:cs typeface="Calibri" panose="020F0502020204030204" pitchFamily="34" charset="0"/>
                <a:sym typeface="Comic Sans MS"/>
              </a:rPr>
              <a:t>some time to answer.</a:t>
            </a:r>
            <a:endParaRPr lang="en-US" sz="1200" b="0" dirty="0">
              <a:solidFill>
                <a:schemeClr val="bg1"/>
              </a:solidFill>
              <a:effectLst/>
              <a:latin typeface="Comic Sans MS"/>
              <a:sym typeface="Comic Sans MS"/>
            </a:endParaRPr>
          </a:p>
          <a:p>
            <a:endParaRPr lang="en-GB" dirty="0"/>
          </a:p>
        </p:txBody>
      </p:sp>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cs typeface="Calibri"/>
                <a:sym typeface="Calibri"/>
              </a:rPr>
              <a:pPr algn="r">
                <a:buSzPts val="1200"/>
              </a:pPr>
              <a:t>31</a:t>
            </a:fld>
            <a:endParaRPr lang="fr-FR" sz="1200">
              <a:solidFill>
                <a:schemeClr val="dk1"/>
              </a:solidFill>
              <a:ea typeface="Calibri"/>
              <a:cs typeface="Calibri"/>
              <a:sym typeface="Calibri"/>
            </a:endParaRPr>
          </a:p>
        </p:txBody>
      </p:sp>
    </p:spTree>
    <p:extLst>
      <p:ext uri="{BB962C8B-B14F-4D97-AF65-F5344CB8AC3E}">
        <p14:creationId xmlns:p14="http://schemas.microsoft.com/office/powerpoint/2010/main" val="257591839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marR="0" indent="0">
              <a:lnSpc>
                <a:spcPct val="107000"/>
              </a:lnSpc>
              <a:spcBef>
                <a:spcPts val="0"/>
              </a:spcBef>
              <a:spcAft>
                <a:spcPts val="800"/>
              </a:spcAft>
            </a:pPr>
            <a:r>
              <a:rPr lang="en-US" sz="1200" b="1" noProof="0" dirty="0">
                <a:effectLst/>
                <a:latin typeface="Times New Roman" panose="02020603050405020304" pitchFamily="18" charset="0"/>
                <a:ea typeface="Calibri" panose="020F0502020204030204" pitchFamily="34" charset="0"/>
                <a:cs typeface="Arial" panose="020B0604020202020204" pitchFamily="34" charset="0"/>
              </a:rPr>
              <a:t>Note for the teacher</a:t>
            </a:r>
          </a:p>
          <a:p>
            <a:pPr marL="228600" indent="0"/>
            <a:r>
              <a:rPr lang="en-US" sz="1200" b="0" u="none" dirty="0">
                <a:effectLst/>
              </a:rPr>
              <a:t>Correct the activity interactively.</a:t>
            </a:r>
          </a:p>
          <a:p>
            <a:pPr marL="228600" indent="0"/>
            <a:r>
              <a:rPr lang="en-US" sz="1200" b="0" u="none" dirty="0">
                <a:latin typeface="Calibri"/>
                <a:ea typeface="Calibri" panose="020F0502020204030204" pitchFamily="34" charset="0"/>
                <a:cs typeface="Calibri"/>
              </a:rPr>
              <a:t>Teacher says: </a:t>
            </a:r>
            <a:r>
              <a:rPr lang="en-US" sz="1200" b="1" i="1" u="none" dirty="0">
                <a:latin typeface="Calibri"/>
                <a:ea typeface="Calibri" panose="020F0502020204030204" pitchFamily="34" charset="0"/>
                <a:cs typeface="Calibri"/>
              </a:rPr>
              <a:t>“To calculate the cost of 1 copybook, we first need to calculate the cost of 2 books. </a:t>
            </a:r>
          </a:p>
          <a:p>
            <a:pPr marL="228600" indent="0"/>
            <a:r>
              <a:rPr lang="en-US" sz="1200" b="1" i="1" u="none" dirty="0">
                <a:latin typeface="Calibri"/>
                <a:ea typeface="Calibri" panose="020F0502020204030204" pitchFamily="34" charset="0"/>
                <a:cs typeface="Calibri"/>
              </a:rPr>
              <a:t>We multiply 18 750 by 2 to get 37 500.</a:t>
            </a:r>
          </a:p>
          <a:p>
            <a:pPr marL="228600" indent="0"/>
            <a:r>
              <a:rPr lang="en-US" sz="1200" b="1" i="1" u="none" dirty="0">
                <a:latin typeface="Calibri"/>
                <a:ea typeface="Calibri" panose="020F0502020204030204" pitchFamily="34" charset="0"/>
                <a:cs typeface="Calibri"/>
              </a:rPr>
              <a:t>Next, we subtract this amount from the 40 000 paid in total to get 2 500 L.L.”</a:t>
            </a:r>
          </a:p>
          <a:p>
            <a:endParaRPr lang="en-GB" dirty="0"/>
          </a:p>
        </p:txBody>
      </p:sp>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cs typeface="Calibri"/>
                <a:sym typeface="Calibri"/>
              </a:rPr>
              <a:pPr algn="r">
                <a:buSzPts val="1200"/>
              </a:pPr>
              <a:t>32</a:t>
            </a:fld>
            <a:endParaRPr lang="fr-FR" sz="1200">
              <a:solidFill>
                <a:schemeClr val="dk1"/>
              </a:solidFill>
              <a:ea typeface="Calibri"/>
              <a:cs typeface="Calibri"/>
              <a:sym typeface="Calibri"/>
            </a:endParaRPr>
          </a:p>
        </p:txBody>
      </p:sp>
    </p:spTree>
    <p:extLst>
      <p:ext uri="{BB962C8B-B14F-4D97-AF65-F5344CB8AC3E}">
        <p14:creationId xmlns:p14="http://schemas.microsoft.com/office/powerpoint/2010/main" val="125746690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marR="0" indent="0">
              <a:lnSpc>
                <a:spcPct val="107000"/>
              </a:lnSpc>
              <a:spcBef>
                <a:spcPts val="0"/>
              </a:spcBef>
              <a:spcAft>
                <a:spcPts val="800"/>
              </a:spcAft>
            </a:pPr>
            <a:r>
              <a:rPr lang="en-US" sz="1800" b="1" noProof="0" dirty="0">
                <a:effectLst/>
                <a:latin typeface="Times New Roman" panose="02020603050405020304" pitchFamily="18" charset="0"/>
                <a:ea typeface="Calibri" panose="020F0502020204030204" pitchFamily="34" charset="0"/>
                <a:cs typeface="Arial" panose="020B0604020202020204" pitchFamily="34" charset="0"/>
              </a:rPr>
              <a:t>Note for the teacher</a:t>
            </a:r>
          </a:p>
          <a:p>
            <a:pPr marL="228600" indent="0"/>
            <a:r>
              <a:rPr lang="en-US" sz="1800" b="0" u="none" dirty="0">
                <a:latin typeface="Calibri"/>
                <a:ea typeface="Calibri" panose="020F0502020204030204" pitchFamily="34" charset="0"/>
                <a:cs typeface="Calibri"/>
              </a:rPr>
              <a:t>Teacher says: </a:t>
            </a:r>
            <a:r>
              <a:rPr lang="en-US" sz="1800" b="1" i="1" u="none" dirty="0">
                <a:latin typeface="Calibri"/>
                <a:ea typeface="Calibri" panose="020F0502020204030204" pitchFamily="34" charset="0"/>
                <a:cs typeface="Calibri"/>
              </a:rPr>
              <a:t>“Let’s watch a video together.”</a:t>
            </a:r>
          </a:p>
          <a:p>
            <a:pPr marL="228600" indent="0"/>
            <a:endParaRPr lang="en-US" sz="1800" b="1" u="sng" dirty="0">
              <a:effectLst/>
              <a:latin typeface="Segoe UI" panose="020B0502040204020203" pitchFamily="34" charset="0"/>
            </a:endParaRPr>
          </a:p>
          <a:p>
            <a:pPr marL="228600" indent="0"/>
            <a:r>
              <a:rPr lang="en-US" sz="1800" dirty="0">
                <a:effectLst/>
                <a:latin typeface="Segoe UI" panose="020B0502040204020203" pitchFamily="34" charset="0"/>
              </a:rPr>
              <a:t>This is an activity that works on constructing cognitive flexibility.</a:t>
            </a:r>
            <a:endParaRPr lang="en-US" sz="1800" dirty="0">
              <a:effectLst/>
              <a:latin typeface="Arial" panose="020B0604020202020204" pitchFamily="34" charset="0"/>
            </a:endParaRPr>
          </a:p>
          <a:p>
            <a:pPr marL="228600" indent="0"/>
            <a:r>
              <a:rPr lang="en-US" sz="1800" dirty="0">
                <a:effectLst/>
                <a:latin typeface="Segoe UI" panose="020B0502040204020203" pitchFamily="34" charset="0"/>
              </a:rPr>
              <a:t>The learning objective is: Demonstrate the ability to switch between two tasks and refocus.</a:t>
            </a:r>
            <a:endParaRPr lang="en-US" sz="1800" dirty="0">
              <a:effectLst/>
              <a:latin typeface="Arial" panose="020B0604020202020204" pitchFamily="34" charset="0"/>
            </a:endParaRPr>
          </a:p>
          <a:p>
            <a:pPr marL="457200" marR="0" lvl="4" indent="-228600" algn="l" defTabSz="914400" rtl="0" eaLnBrk="1" fontAlgn="auto" latinLnBrk="0" hangingPunct="1">
              <a:lnSpc>
                <a:spcPct val="100000"/>
              </a:lnSpc>
              <a:spcBef>
                <a:spcPts val="600"/>
              </a:spcBef>
              <a:spcAft>
                <a:spcPts val="0"/>
              </a:spcAft>
              <a:buClr>
                <a:srgbClr val="000000"/>
              </a:buClr>
              <a:buSzPts val="1400"/>
              <a:buFont typeface="Arial"/>
              <a:buNone/>
              <a:tabLst/>
              <a:defRPr/>
            </a:pPr>
            <a:endParaRPr lang="en-US" dirty="0">
              <a:solidFill>
                <a:srgbClr val="595959"/>
              </a:solidFill>
              <a:latin typeface="Comic Sans MS"/>
            </a:endParaRPr>
          </a:p>
          <a:p>
            <a:endParaRPr lang="en-GB" dirty="0"/>
          </a:p>
        </p:txBody>
      </p:sp>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cs typeface="Calibri"/>
                <a:sym typeface="Calibri"/>
              </a:rPr>
              <a:pPr algn="r">
                <a:buSzPts val="1200"/>
              </a:pPr>
              <a:t>33</a:t>
            </a:fld>
            <a:endParaRPr lang="fr-FR" sz="1200">
              <a:solidFill>
                <a:schemeClr val="dk1"/>
              </a:solidFill>
              <a:ea typeface="Calibri"/>
              <a:cs typeface="Calibri"/>
              <a:sym typeface="Calibri"/>
            </a:endParaRPr>
          </a:p>
        </p:txBody>
      </p:sp>
    </p:spTree>
    <p:extLst>
      <p:ext uri="{BB962C8B-B14F-4D97-AF65-F5344CB8AC3E}">
        <p14:creationId xmlns:p14="http://schemas.microsoft.com/office/powerpoint/2010/main" val="168976493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marR="0" indent="0">
              <a:lnSpc>
                <a:spcPct val="107000"/>
              </a:lnSpc>
              <a:spcBef>
                <a:spcPts val="0"/>
              </a:spcBef>
              <a:spcAft>
                <a:spcPts val="800"/>
              </a:spcAft>
            </a:pPr>
            <a:r>
              <a:rPr lang="en-US" sz="1200" b="1" noProof="0" dirty="0">
                <a:effectLst/>
                <a:latin typeface="Times New Roman" panose="02020603050405020304" pitchFamily="18" charset="0"/>
                <a:ea typeface="Calibri" panose="020F0502020204030204" pitchFamily="34" charset="0"/>
                <a:cs typeface="Arial" panose="020B0604020202020204" pitchFamily="34" charset="0"/>
              </a:rPr>
              <a:t>Note for the teacher</a:t>
            </a:r>
          </a:p>
          <a:p>
            <a:pPr marL="228600" indent="0"/>
            <a:r>
              <a:rPr lang="en-US" sz="1200" b="0" u="none" dirty="0">
                <a:latin typeface="Calibri"/>
                <a:ea typeface="Calibri" panose="020F0502020204030204" pitchFamily="34" charset="0"/>
                <a:cs typeface="Calibri"/>
              </a:rPr>
              <a:t>Play the video. </a:t>
            </a:r>
          </a:p>
          <a:p>
            <a:pPr marL="228600" indent="0"/>
            <a:r>
              <a:rPr lang="en-US" sz="1200" b="0" u="none" dirty="0">
                <a:latin typeface="Calibri"/>
                <a:ea typeface="Calibri" panose="020F0502020204030204" pitchFamily="34" charset="0"/>
                <a:cs typeface="Calibri"/>
              </a:rPr>
              <a:t>The narration is: </a:t>
            </a:r>
            <a:r>
              <a:rPr lang="en-US" sz="1200" b="1" u="none" dirty="0">
                <a:latin typeface="Calibri"/>
                <a:ea typeface="Calibri" panose="020F0502020204030204" pitchFamily="34" charset="0"/>
                <a:cs typeface="Calibri"/>
              </a:rPr>
              <a:t>“</a:t>
            </a:r>
            <a:r>
              <a:rPr lang="en-US" sz="1200" b="1" i="1" u="none" dirty="0">
                <a:latin typeface="Calibri"/>
                <a:ea typeface="Calibri" panose="020F0502020204030204" pitchFamily="34" charset="0"/>
                <a:cs typeface="Calibri"/>
              </a:rPr>
              <a:t>Hello. This is our first, out of many sessions in our long math journey.</a:t>
            </a:r>
          </a:p>
          <a:p>
            <a:pPr marL="228600" indent="0"/>
            <a:r>
              <a:rPr lang="en-US" sz="1200" b="1" i="1" u="none" dirty="0">
                <a:latin typeface="Calibri"/>
                <a:ea typeface="Calibri" panose="020F0502020204030204" pitchFamily="34" charset="0"/>
                <a:cs typeface="Calibri"/>
              </a:rPr>
              <a:t>Before each chapter, we will do a small activity and have some fun.</a:t>
            </a:r>
          </a:p>
          <a:p>
            <a:pPr marL="228600" indent="0"/>
            <a:r>
              <a:rPr lang="en-US" sz="1200" b="1" i="1" u="none" dirty="0">
                <a:latin typeface="Calibri"/>
                <a:ea typeface="Calibri" panose="020F0502020204030204" pitchFamily="34" charset="0"/>
                <a:cs typeface="Calibri"/>
              </a:rPr>
              <a:t>And today, I have a little activity for us to do before we start our session. </a:t>
            </a:r>
          </a:p>
          <a:p>
            <a:pPr marL="228600" indent="0"/>
            <a:r>
              <a:rPr lang="en-US" sz="1200" b="1" i="1" u="none" dirty="0">
                <a:latin typeface="Calibri"/>
                <a:ea typeface="Calibri" panose="020F0502020204030204" pitchFamily="34" charset="0"/>
                <a:cs typeface="Calibri"/>
              </a:rPr>
              <a:t>This will get you ready for sure. </a:t>
            </a:r>
          </a:p>
          <a:p>
            <a:pPr marL="228600" indent="0"/>
            <a:r>
              <a:rPr lang="en-US" sz="1200" b="1" i="1" u="none" dirty="0">
                <a:latin typeface="Calibri"/>
                <a:ea typeface="Calibri" panose="020F0502020204030204" pitchFamily="34" charset="0"/>
                <a:cs typeface="Calibri"/>
              </a:rPr>
              <a:t>This activity will help your mind switch back and forth between events, tasks and different situations.</a:t>
            </a:r>
          </a:p>
          <a:p>
            <a:pPr marL="228600" indent="0"/>
            <a:r>
              <a:rPr lang="en-US" sz="1200" b="1" i="1" u="none" dirty="0">
                <a:latin typeface="Calibri"/>
                <a:ea typeface="Calibri" panose="020F0502020204030204" pitchFamily="34" charset="0"/>
                <a:cs typeface="Calibri"/>
              </a:rPr>
              <a:t>So, this activity will train your mind to be more flexible, to smoothly switch from one task to another and helps with learning and academic performance.  </a:t>
            </a:r>
          </a:p>
          <a:p>
            <a:pPr marL="228600" indent="0"/>
            <a:r>
              <a:rPr lang="en-US" sz="1200" b="1" i="1" u="none" dirty="0">
                <a:latin typeface="Calibri"/>
                <a:ea typeface="Calibri" panose="020F0502020204030204" pitchFamily="34" charset="0"/>
                <a:cs typeface="Calibri"/>
              </a:rPr>
              <a:t>This activity is called the 6-word story.</a:t>
            </a:r>
          </a:p>
          <a:p>
            <a:pPr marL="228600" indent="0"/>
            <a:r>
              <a:rPr lang="en-US" sz="1200" b="1" i="1" u="none" dirty="0">
                <a:latin typeface="Calibri"/>
                <a:ea typeface="Calibri" panose="020F0502020204030204" pitchFamily="34" charset="0"/>
                <a:cs typeface="Calibri"/>
              </a:rPr>
              <a:t>Make sure you have a paper, a pencil, and some coloring pencils.</a:t>
            </a:r>
          </a:p>
          <a:p>
            <a:pPr marL="228600" indent="0"/>
            <a:endParaRPr lang="en-US" sz="1200" b="1" i="1" u="none" dirty="0">
              <a:latin typeface="Calibri"/>
              <a:ea typeface="Calibri" panose="020F0502020204030204" pitchFamily="34" charset="0"/>
              <a:cs typeface="Calibri"/>
            </a:endParaRPr>
          </a:p>
          <a:p>
            <a:pPr marL="228600" indent="0"/>
            <a:r>
              <a:rPr lang="en-US" sz="1200" b="1" i="1" u="none" dirty="0">
                <a:latin typeface="Calibri"/>
                <a:ea typeface="Calibri" panose="020F0502020204030204" pitchFamily="34" charset="0"/>
                <a:cs typeface="Calibri"/>
              </a:rPr>
              <a:t>Ok, are you ready? </a:t>
            </a:r>
          </a:p>
          <a:p>
            <a:pPr marL="228600" indent="0"/>
            <a:r>
              <a:rPr lang="en-US" sz="1200" b="1" i="1" u="none" dirty="0">
                <a:latin typeface="Calibri"/>
                <a:ea typeface="Calibri" panose="020F0502020204030204" pitchFamily="34" charset="0"/>
                <a:cs typeface="Calibri"/>
              </a:rPr>
              <a:t>Let’s Go!</a:t>
            </a:r>
          </a:p>
          <a:p>
            <a:pPr marL="228600" indent="0"/>
            <a:endParaRPr lang="en-US" sz="1200" b="1" i="1" u="none" dirty="0">
              <a:latin typeface="Calibri"/>
              <a:ea typeface="Calibri" panose="020F0502020204030204" pitchFamily="34" charset="0"/>
              <a:cs typeface="Calibri"/>
            </a:endParaRPr>
          </a:p>
          <a:p>
            <a:pPr marL="228600" indent="0"/>
            <a:r>
              <a:rPr lang="en-US" sz="1200" b="1" i="1" u="none" dirty="0">
                <a:latin typeface="Calibri"/>
                <a:ea typeface="Calibri" panose="020F0502020204030204" pitchFamily="34" charset="0"/>
                <a:cs typeface="Calibri"/>
              </a:rPr>
              <a:t>First, I want you to focus on your last academic year.</a:t>
            </a:r>
          </a:p>
          <a:p>
            <a:pPr marL="228600" indent="0"/>
            <a:r>
              <a:rPr lang="en-US" sz="1200" b="1" i="1" u="none" dirty="0">
                <a:latin typeface="Calibri"/>
                <a:ea typeface="Calibri" panose="020F0502020204030204" pitchFamily="34" charset="0"/>
                <a:cs typeface="Calibri"/>
              </a:rPr>
              <a:t>Can you describe your last academic year using 6 words?</a:t>
            </a:r>
          </a:p>
          <a:p>
            <a:pPr marL="228600" indent="0"/>
            <a:r>
              <a:rPr lang="en-US" sz="1200" b="1" i="1" u="none" dirty="0">
                <a:latin typeface="Calibri"/>
                <a:ea typeface="Calibri" panose="020F0502020204030204" pitchFamily="34" charset="0"/>
                <a:cs typeface="Calibri"/>
              </a:rPr>
              <a:t>Pay attention, you can only use 6 words.</a:t>
            </a:r>
          </a:p>
          <a:p>
            <a:pPr marL="228600" indent="0"/>
            <a:r>
              <a:rPr lang="en-US" sz="1200" b="1" i="1" u="none" dirty="0">
                <a:latin typeface="Calibri"/>
                <a:ea typeface="Calibri" panose="020F0502020204030204" pitchFamily="34" charset="0"/>
                <a:cs typeface="Calibri"/>
              </a:rPr>
              <a:t>Draw something, then write your 6 words next to it.</a:t>
            </a:r>
          </a:p>
          <a:p>
            <a:pPr marL="228600" indent="0"/>
            <a:endParaRPr lang="en-US" sz="1200" b="1" i="1" u="none" dirty="0">
              <a:latin typeface="Calibri"/>
              <a:ea typeface="Calibri" panose="020F0502020204030204" pitchFamily="34" charset="0"/>
              <a:cs typeface="Calibri"/>
            </a:endParaRPr>
          </a:p>
          <a:p>
            <a:pPr marL="228600" indent="0"/>
            <a:r>
              <a:rPr lang="en-US" sz="1200" b="1" i="1" u="none" dirty="0">
                <a:latin typeface="Calibri"/>
                <a:ea typeface="Calibri" panose="020F0502020204030204" pitchFamily="34" charset="0"/>
                <a:cs typeface="Calibri"/>
              </a:rPr>
              <a:t>Next, I want you to focus on this academic year.</a:t>
            </a:r>
          </a:p>
          <a:p>
            <a:pPr marL="228600" indent="0"/>
            <a:r>
              <a:rPr lang="en-US" sz="1200" b="1" i="1" u="none" dirty="0">
                <a:latin typeface="Calibri"/>
                <a:ea typeface="Calibri" panose="020F0502020204030204" pitchFamily="34" charset="0"/>
                <a:cs typeface="Calibri"/>
              </a:rPr>
              <a:t>Can you describe, in also 6 words, what you hope for from this year?</a:t>
            </a:r>
          </a:p>
          <a:p>
            <a:pPr marL="228600" indent="0"/>
            <a:r>
              <a:rPr lang="en-US" sz="1200" b="1" i="1" u="none" dirty="0">
                <a:latin typeface="Calibri"/>
                <a:ea typeface="Calibri" panose="020F0502020204030204" pitchFamily="34" charset="0"/>
                <a:cs typeface="Calibri"/>
              </a:rPr>
              <a:t>Again, pay attention, you can only use 6 words.</a:t>
            </a:r>
          </a:p>
          <a:p>
            <a:pPr marL="228600" indent="0"/>
            <a:r>
              <a:rPr lang="en-US" sz="1200" b="1" i="1" u="none" dirty="0">
                <a:latin typeface="Calibri"/>
                <a:ea typeface="Calibri" panose="020F0502020204030204" pitchFamily="34" charset="0"/>
                <a:cs typeface="Calibri"/>
              </a:rPr>
              <a:t>Draw something, then write your 6 words next to it.</a:t>
            </a:r>
          </a:p>
          <a:p>
            <a:pPr marL="228600" indent="0"/>
            <a:endParaRPr lang="en-US" sz="1200" b="1" i="1" u="none" dirty="0">
              <a:latin typeface="Calibri"/>
              <a:ea typeface="Calibri" panose="020F0502020204030204" pitchFamily="34" charset="0"/>
              <a:cs typeface="Calibri"/>
            </a:endParaRPr>
          </a:p>
          <a:p>
            <a:pPr marL="228600" indent="0"/>
            <a:r>
              <a:rPr lang="en-US" sz="1200" b="1" i="1" u="none" dirty="0">
                <a:latin typeface="Calibri"/>
                <a:ea typeface="Calibri" panose="020F0502020204030204" pitchFamily="34" charset="0"/>
                <a:cs typeface="Calibri"/>
              </a:rPr>
              <a:t>This activity can take you as much time as you need. </a:t>
            </a:r>
          </a:p>
          <a:p>
            <a:pPr marL="228600" indent="0"/>
            <a:r>
              <a:rPr lang="en-US" sz="1200" b="1" i="1" u="none" dirty="0">
                <a:latin typeface="Calibri"/>
                <a:ea typeface="Calibri" panose="020F0502020204030204" pitchFamily="34" charset="0"/>
                <a:cs typeface="Calibri"/>
              </a:rPr>
              <a:t>The important thing is to REALLY think about the most significant words that describe your last academic year, and the most significant words that describe your hopes for this academic year.</a:t>
            </a:r>
          </a:p>
          <a:p>
            <a:pPr marL="228600" indent="0"/>
            <a:endParaRPr lang="en-US" sz="1200" b="1" i="1" u="none" dirty="0">
              <a:latin typeface="Calibri"/>
              <a:ea typeface="Calibri" panose="020F0502020204030204" pitchFamily="34" charset="0"/>
              <a:cs typeface="Calibri"/>
            </a:endParaRPr>
          </a:p>
          <a:p>
            <a:pPr marL="228600" indent="0"/>
            <a:r>
              <a:rPr lang="en-US" sz="1200" b="1" i="1" u="none" dirty="0">
                <a:latin typeface="Calibri"/>
                <a:ea typeface="Calibri" panose="020F0502020204030204" pitchFamily="34" charset="0"/>
                <a:cs typeface="Calibri"/>
              </a:rPr>
              <a:t>Carefully pick out your six words and make them meaningful.</a:t>
            </a:r>
          </a:p>
          <a:p>
            <a:pPr marL="228600" indent="0"/>
            <a:r>
              <a:rPr lang="en-US" sz="1200" b="1" i="1" u="none" dirty="0">
                <a:latin typeface="Calibri"/>
                <a:ea typeface="Calibri" panose="020F0502020204030204" pitchFamily="34" charset="0"/>
                <a:cs typeface="Calibri"/>
              </a:rPr>
              <a:t>Alright, now let’s enjoy our math learning journey!”</a:t>
            </a:r>
          </a:p>
          <a:p>
            <a:pPr marL="228600" indent="0"/>
            <a:endParaRPr lang="en-GB" dirty="0"/>
          </a:p>
        </p:txBody>
      </p:sp>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cs typeface="Calibri"/>
                <a:sym typeface="Calibri"/>
              </a:rPr>
              <a:pPr algn="r">
                <a:buSzPts val="1200"/>
              </a:pPr>
              <a:t>34</a:t>
            </a:fld>
            <a:endParaRPr lang="fr-FR" sz="1200">
              <a:solidFill>
                <a:schemeClr val="dk1"/>
              </a:solidFill>
              <a:ea typeface="Calibri"/>
              <a:cs typeface="Calibri"/>
              <a:sym typeface="Calibri"/>
            </a:endParaRPr>
          </a:p>
        </p:txBody>
      </p:sp>
    </p:spTree>
    <p:extLst>
      <p:ext uri="{BB962C8B-B14F-4D97-AF65-F5344CB8AC3E}">
        <p14:creationId xmlns:p14="http://schemas.microsoft.com/office/powerpoint/2010/main" val="243415168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2286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endParaRPr lang="en-US" dirty="0">
                  <a:solidFill>
                    <a:srgbClr val="595959"/>
                  </a:solidFill>
                  <a:latin typeface="Comic Sans MS"/>
                </a:endParaRPr>
              </a:p>
              <a:p>
                <a:pPr marL="228600" marR="0" indent="0">
                  <a:lnSpc>
                    <a:spcPct val="107000"/>
                  </a:lnSpc>
                  <a:spcBef>
                    <a:spcPts val="0"/>
                  </a:spcBef>
                  <a:spcAft>
                    <a:spcPts val="800"/>
                  </a:spcAft>
                </a:pPr>
                <a:r>
                  <a:rPr lang="en-US" sz="1200" b="1" noProof="0" dirty="0">
                    <a:effectLst/>
                    <a:latin typeface="Times New Roman" panose="02020603050405020304" pitchFamily="18" charset="0"/>
                    <a:ea typeface="Calibri" panose="020F0502020204030204" pitchFamily="34" charset="0"/>
                    <a:cs typeface="Arial" panose="020B0604020202020204" pitchFamily="34" charset="0"/>
                  </a:rPr>
                  <a:t>Note for the teacher</a:t>
                </a:r>
              </a:p>
              <a:p>
                <a:pPr marL="228600" indent="0"/>
                <a:r>
                  <a:rPr lang="en-US" sz="1200" b="0" u="none" dirty="0">
                    <a:latin typeface="Calibri"/>
                    <a:ea typeface="Calibri" panose="020F0502020204030204" pitchFamily="34" charset="0"/>
                    <a:cs typeface="Calibri"/>
                  </a:rPr>
                  <a:t>Teacher says: </a:t>
                </a:r>
                <a:r>
                  <a:rPr lang="en-US" sz="1200" b="1" i="1" u="none" dirty="0">
                    <a:latin typeface="Calibri"/>
                    <a:ea typeface="Calibri" panose="020F0502020204030204" pitchFamily="34" charset="0"/>
                    <a:cs typeface="Calibri"/>
                  </a:rPr>
                  <a:t>“By the end of this session, you will be able to:</a:t>
                </a:r>
              </a:p>
              <a:p>
                <a:pPr marL="228600" indent="0">
                  <a:buFontTx/>
                  <a:buChar char="-"/>
                </a:pPr>
                <a:r>
                  <a:rPr lang="en-US" sz="1200" b="1" i="1" u="none" dirty="0">
                    <a:latin typeface="Calibri"/>
                    <a:ea typeface="Calibri" panose="020F0502020204030204" pitchFamily="34" charset="0"/>
                    <a:cs typeface="Calibri"/>
                  </a:rPr>
                  <a:t>Differentiate between a + b </a:t>
                </a:r>
                <a14:m>
                  <m:oMath xmlns:m="http://schemas.openxmlformats.org/officeDocument/2006/math">
                    <m:r>
                      <a:rPr lang="en-GB" sz="1200" i="1" dirty="0" smtClean="0">
                        <a:solidFill>
                          <a:schemeClr val="tx1">
                            <a:lumMod val="65000"/>
                            <a:lumOff val="35000"/>
                          </a:schemeClr>
                        </a:solidFill>
                        <a:latin typeface="Cambria Math" panose="02040503050406030204" pitchFamily="18" charset="0"/>
                        <a:ea typeface="Cambria Math" panose="02040503050406030204" pitchFamily="18" charset="0"/>
                      </a:rPr>
                      <m:t>×</m:t>
                    </m:r>
                  </m:oMath>
                </a14:m>
                <a:r>
                  <a:rPr lang="en-US" sz="1200" b="1" i="1" u="none" dirty="0">
                    <a:latin typeface="Calibri"/>
                    <a:ea typeface="Calibri" panose="020F0502020204030204" pitchFamily="34" charset="0"/>
                    <a:cs typeface="Calibri"/>
                  </a:rPr>
                  <a:t> c and (a + b) </a:t>
                </a:r>
                <a14:m>
                  <m:oMath xmlns:m="http://schemas.openxmlformats.org/officeDocument/2006/math">
                    <m:r>
                      <a:rPr lang="en-GB" sz="1200" i="1" dirty="0" smtClean="0">
                        <a:solidFill>
                          <a:schemeClr val="tx1">
                            <a:lumMod val="65000"/>
                            <a:lumOff val="35000"/>
                          </a:schemeClr>
                        </a:solidFill>
                        <a:latin typeface="Cambria Math" panose="02040503050406030204" pitchFamily="18" charset="0"/>
                        <a:ea typeface="Cambria Math" panose="02040503050406030204" pitchFamily="18" charset="0"/>
                      </a:rPr>
                      <m:t>×</m:t>
                    </m:r>
                  </m:oMath>
                </a14:m>
                <a:r>
                  <a:rPr lang="en-US" sz="1200" b="1" i="1" u="none" dirty="0">
                    <a:latin typeface="Calibri"/>
                    <a:ea typeface="Calibri" panose="020F0502020204030204" pitchFamily="34" charset="0"/>
                    <a:cs typeface="Calibri"/>
                  </a:rPr>
                  <a:t> c</a:t>
                </a:r>
              </a:p>
              <a:p>
                <a:pPr marL="228600" indent="0">
                  <a:buFontTx/>
                  <a:buChar char="-"/>
                </a:pPr>
                <a:r>
                  <a:rPr lang="en-US" sz="1200" b="1" i="1" u="none" dirty="0">
                    <a:latin typeface="Calibri"/>
                    <a:ea typeface="Calibri" panose="020F0502020204030204" pitchFamily="34" charset="0"/>
                    <a:cs typeface="Calibri"/>
                  </a:rPr>
                  <a:t>Differentiate between a – b </a:t>
                </a:r>
                <a14:m>
                  <m:oMath xmlns:m="http://schemas.openxmlformats.org/officeDocument/2006/math">
                    <m:r>
                      <a:rPr lang="en-GB" sz="1200" i="1" dirty="0" smtClean="0">
                        <a:solidFill>
                          <a:schemeClr val="tx1">
                            <a:lumMod val="65000"/>
                            <a:lumOff val="35000"/>
                          </a:schemeClr>
                        </a:solidFill>
                        <a:latin typeface="Cambria Math" panose="02040503050406030204" pitchFamily="18" charset="0"/>
                        <a:ea typeface="Cambria Math" panose="02040503050406030204" pitchFamily="18" charset="0"/>
                      </a:rPr>
                      <m:t>×</m:t>
                    </m:r>
                  </m:oMath>
                </a14:m>
                <a:r>
                  <a:rPr lang="en-US" sz="1200" b="1" i="1" u="none" dirty="0">
                    <a:latin typeface="Calibri"/>
                    <a:ea typeface="Calibri" panose="020F0502020204030204" pitchFamily="34" charset="0"/>
                    <a:cs typeface="Calibri"/>
                  </a:rPr>
                  <a:t> c and (a – b) </a:t>
                </a:r>
                <a14:m>
                  <m:oMath xmlns:m="http://schemas.openxmlformats.org/officeDocument/2006/math">
                    <m:r>
                      <a:rPr lang="en-GB" sz="1200" i="1" dirty="0" smtClean="0">
                        <a:solidFill>
                          <a:schemeClr val="tx1">
                            <a:lumMod val="65000"/>
                            <a:lumOff val="35000"/>
                          </a:schemeClr>
                        </a:solidFill>
                        <a:latin typeface="Cambria Math" panose="02040503050406030204" pitchFamily="18" charset="0"/>
                        <a:ea typeface="Cambria Math" panose="02040503050406030204" pitchFamily="18" charset="0"/>
                      </a:rPr>
                      <m:t>×</m:t>
                    </m:r>
                  </m:oMath>
                </a14:m>
                <a:r>
                  <a:rPr lang="en-US" sz="1200" b="1" i="1" u="none" dirty="0">
                    <a:latin typeface="Calibri"/>
                    <a:ea typeface="Calibri" panose="020F0502020204030204" pitchFamily="34" charset="0"/>
                    <a:cs typeface="Calibri"/>
                  </a:rPr>
                  <a:t> c “</a:t>
                </a:r>
                <a:br>
                  <a:rPr lang="en-US" sz="1200" b="1" i="1" u="none" dirty="0">
                    <a:latin typeface="Calibri"/>
                    <a:ea typeface="Calibri" panose="020F0502020204030204" pitchFamily="34" charset="0"/>
                    <a:cs typeface="Calibri"/>
                  </a:rPr>
                </a:br>
                <a:endParaRPr lang="en-GB" dirty="0"/>
              </a:p>
            </p:txBody>
          </p:sp>
        </mc:Choice>
        <mc:Fallback xmlns="">
          <p:sp>
            <p:nvSpPr>
              <p:cNvPr id="3" name="Notes Placeholder 2"/>
              <p:cNvSpPr>
                <a:spLocks noGrp="1"/>
              </p:cNvSpPr>
              <p:nvPr>
                <p:ph type="body" idx="1"/>
              </p:nvPr>
            </p:nvSpPr>
            <p:spPr/>
            <p:txBody>
              <a:bodyPr/>
              <a:lstStyle/>
              <a:p>
                <a:pPr marL="2286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endParaRPr lang="en-US" dirty="0">
                  <a:solidFill>
                    <a:srgbClr val="595959"/>
                  </a:solidFill>
                  <a:latin typeface="Comic Sans MS"/>
                </a:endParaRPr>
              </a:p>
              <a:p>
                <a:pPr marL="228600" marR="0" indent="0">
                  <a:lnSpc>
                    <a:spcPct val="107000"/>
                  </a:lnSpc>
                  <a:spcBef>
                    <a:spcPts val="0"/>
                  </a:spcBef>
                  <a:spcAft>
                    <a:spcPts val="800"/>
                  </a:spcAft>
                </a:pPr>
                <a:r>
                  <a:rPr lang="en-US" sz="1200" b="1" noProof="0" dirty="0">
                    <a:effectLst/>
                    <a:latin typeface="Times New Roman" panose="02020603050405020304" pitchFamily="18" charset="0"/>
                    <a:ea typeface="Calibri" panose="020F0502020204030204" pitchFamily="34" charset="0"/>
                    <a:cs typeface="Arial" panose="020B0604020202020204" pitchFamily="34" charset="0"/>
                  </a:rPr>
                  <a:t>Note for the teacher</a:t>
                </a:r>
              </a:p>
              <a:p>
                <a:pPr marL="228600" indent="0"/>
                <a:r>
                  <a:rPr lang="en-US" sz="1200" b="0" u="none" dirty="0">
                    <a:latin typeface="Calibri"/>
                    <a:ea typeface="Calibri" panose="020F0502020204030204" pitchFamily="34" charset="0"/>
                    <a:cs typeface="Calibri"/>
                  </a:rPr>
                  <a:t>Teacher says: </a:t>
                </a:r>
                <a:r>
                  <a:rPr lang="en-US" sz="1200" b="1" i="1" u="none" dirty="0">
                    <a:latin typeface="Calibri"/>
                    <a:ea typeface="Calibri" panose="020F0502020204030204" pitchFamily="34" charset="0"/>
                    <a:cs typeface="Calibri"/>
                  </a:rPr>
                  <a:t>“By the end of this session, you will be able to:</a:t>
                </a:r>
              </a:p>
              <a:p>
                <a:pPr marL="228600" indent="0">
                  <a:buFontTx/>
                  <a:buChar char="-"/>
                </a:pPr>
                <a:r>
                  <a:rPr lang="en-US" sz="1200" b="1" i="1" u="none" dirty="0">
                    <a:latin typeface="Calibri"/>
                    <a:ea typeface="Calibri" panose="020F0502020204030204" pitchFamily="34" charset="0"/>
                    <a:cs typeface="Calibri"/>
                  </a:rPr>
                  <a:t>Differentiate between a + b </a:t>
                </a:r>
                <a:r>
                  <a:rPr lang="en-GB" sz="1200" i="0" dirty="0">
                    <a:solidFill>
                      <a:schemeClr val="tx1">
                        <a:lumMod val="65000"/>
                        <a:lumOff val="35000"/>
                      </a:schemeClr>
                    </a:solidFill>
                    <a:latin typeface="Cambria Math" panose="02040503050406030204" pitchFamily="18" charset="0"/>
                    <a:ea typeface="Cambria Math" panose="02040503050406030204" pitchFamily="18" charset="0"/>
                  </a:rPr>
                  <a:t>×</a:t>
                </a:r>
                <a:r>
                  <a:rPr lang="en-US" sz="1200" b="1" i="1" u="none" dirty="0">
                    <a:latin typeface="Calibri"/>
                    <a:ea typeface="Calibri" panose="020F0502020204030204" pitchFamily="34" charset="0"/>
                    <a:cs typeface="Calibri"/>
                  </a:rPr>
                  <a:t> c and (a + b) </a:t>
                </a:r>
                <a:r>
                  <a:rPr lang="en-GB" sz="1200" i="0" dirty="0">
                    <a:solidFill>
                      <a:schemeClr val="tx1">
                        <a:lumMod val="65000"/>
                        <a:lumOff val="35000"/>
                      </a:schemeClr>
                    </a:solidFill>
                    <a:latin typeface="Cambria Math" panose="02040503050406030204" pitchFamily="18" charset="0"/>
                    <a:ea typeface="Cambria Math" panose="02040503050406030204" pitchFamily="18" charset="0"/>
                  </a:rPr>
                  <a:t>×</a:t>
                </a:r>
                <a:r>
                  <a:rPr lang="en-US" sz="1200" b="1" i="1" u="none" dirty="0">
                    <a:latin typeface="Calibri"/>
                    <a:ea typeface="Calibri" panose="020F0502020204030204" pitchFamily="34" charset="0"/>
                    <a:cs typeface="Calibri"/>
                  </a:rPr>
                  <a:t> c</a:t>
                </a:r>
              </a:p>
              <a:p>
                <a:pPr marL="228600" indent="0">
                  <a:buFontTx/>
                  <a:buChar char="-"/>
                </a:pPr>
                <a:r>
                  <a:rPr lang="en-US" sz="1200" b="1" i="1" u="none" dirty="0">
                    <a:latin typeface="Calibri"/>
                    <a:ea typeface="Calibri" panose="020F0502020204030204" pitchFamily="34" charset="0"/>
                    <a:cs typeface="Calibri"/>
                  </a:rPr>
                  <a:t>Differentiate between a – b </a:t>
                </a:r>
                <a:r>
                  <a:rPr lang="en-GB" sz="1200" i="0" dirty="0">
                    <a:solidFill>
                      <a:schemeClr val="tx1">
                        <a:lumMod val="65000"/>
                        <a:lumOff val="35000"/>
                      </a:schemeClr>
                    </a:solidFill>
                    <a:latin typeface="Cambria Math" panose="02040503050406030204" pitchFamily="18" charset="0"/>
                    <a:ea typeface="Cambria Math" panose="02040503050406030204" pitchFamily="18" charset="0"/>
                  </a:rPr>
                  <a:t>×</a:t>
                </a:r>
                <a:r>
                  <a:rPr lang="en-US" sz="1200" b="1" i="1" u="none" dirty="0">
                    <a:latin typeface="Calibri"/>
                    <a:ea typeface="Calibri" panose="020F0502020204030204" pitchFamily="34" charset="0"/>
                    <a:cs typeface="Calibri"/>
                  </a:rPr>
                  <a:t> c and (a – b) </a:t>
                </a:r>
                <a:r>
                  <a:rPr lang="en-GB" sz="1200" i="0" dirty="0">
                    <a:solidFill>
                      <a:schemeClr val="tx1">
                        <a:lumMod val="65000"/>
                        <a:lumOff val="35000"/>
                      </a:schemeClr>
                    </a:solidFill>
                    <a:latin typeface="Cambria Math" panose="02040503050406030204" pitchFamily="18" charset="0"/>
                    <a:ea typeface="Cambria Math" panose="02040503050406030204" pitchFamily="18" charset="0"/>
                  </a:rPr>
                  <a:t>×</a:t>
                </a:r>
                <a:r>
                  <a:rPr lang="en-US" sz="1200" b="1" i="1" u="none" dirty="0">
                    <a:latin typeface="Calibri"/>
                    <a:ea typeface="Calibri" panose="020F0502020204030204" pitchFamily="34" charset="0"/>
                    <a:cs typeface="Calibri"/>
                  </a:rPr>
                  <a:t> c “</a:t>
                </a:r>
                <a:br>
                  <a:rPr lang="en-US" sz="1200" b="1" i="1" u="none" dirty="0">
                    <a:latin typeface="Calibri"/>
                    <a:ea typeface="Calibri" panose="020F0502020204030204" pitchFamily="34" charset="0"/>
                    <a:cs typeface="Calibri"/>
                  </a:rPr>
                </a:br>
                <a:endParaRPr lang="en-GB" dirty="0"/>
              </a:p>
            </p:txBody>
          </p:sp>
        </mc:Fallback>
      </mc:AlternateContent>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cs typeface="Calibri"/>
                <a:sym typeface="Calibri"/>
              </a:rPr>
              <a:pPr algn="r">
                <a:buSzPts val="1200"/>
              </a:pPr>
              <a:t>35</a:t>
            </a:fld>
            <a:endParaRPr lang="fr-FR" sz="1200">
              <a:solidFill>
                <a:schemeClr val="dk1"/>
              </a:solidFill>
              <a:ea typeface="Calibri"/>
              <a:cs typeface="Calibri"/>
              <a:sym typeface="Calibri"/>
            </a:endParaRPr>
          </a:p>
        </p:txBody>
      </p:sp>
    </p:spTree>
    <p:extLst>
      <p:ext uri="{BB962C8B-B14F-4D97-AF65-F5344CB8AC3E}">
        <p14:creationId xmlns:p14="http://schemas.microsoft.com/office/powerpoint/2010/main" val="128116300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mc:Choice xmlns:a14="http://schemas.microsoft.com/office/drawing/2010/main" Requires="a14">
          <p:sp>
            <p:nvSpPr>
              <p:cNvPr id="3" name="Notes Placeholder 2"/>
              <p:cNvSpPr>
                <a:spLocks noGrp="1"/>
              </p:cNvSpPr>
              <p:nvPr>
                <p:ph type="body" idx="1"/>
              </p:nvPr>
            </p:nvSpPr>
            <p:spPr/>
            <p:txBody>
              <a:bodyPr/>
              <a:lstStyle/>
              <a:p>
                <a:pPr marL="228600" marR="0" indent="0">
                  <a:lnSpc>
                    <a:spcPct val="107000"/>
                  </a:lnSpc>
                  <a:spcBef>
                    <a:spcPts val="0"/>
                  </a:spcBef>
                  <a:spcAft>
                    <a:spcPts val="800"/>
                  </a:spcAft>
                </a:pPr>
                <a:r>
                  <a:rPr lang="en-US" sz="1200" b="1" noProof="0" dirty="0">
                    <a:effectLst/>
                    <a:latin typeface="Times New Roman" panose="02020603050405020304" pitchFamily="18" charset="0"/>
                    <a:ea typeface="Calibri" panose="020F0502020204030204" pitchFamily="34" charset="0"/>
                    <a:cs typeface="Arial" panose="020B0604020202020204" pitchFamily="34" charset="0"/>
                  </a:rPr>
                  <a:t>Note for the teacher</a:t>
                </a:r>
              </a:p>
              <a:p>
                <a:pPr marL="228600" indent="0"/>
                <a:r>
                  <a:rPr lang="en-US" sz="1200" b="0" u="none" dirty="0">
                    <a:latin typeface="Calibri"/>
                    <a:ea typeface="Calibri" panose="020F0502020204030204" pitchFamily="34" charset="0"/>
                    <a:cs typeface="Calibri"/>
                  </a:rPr>
                  <a:t>Teacher says: </a:t>
                </a:r>
                <a:r>
                  <a:rPr lang="en-US" sz="1200" b="1" i="1" u="none" dirty="0">
                    <a:latin typeface="Calibri"/>
                    <a:ea typeface="Calibri" panose="020F0502020204030204" pitchFamily="34" charset="0"/>
                    <a:cs typeface="Calibri"/>
                  </a:rPr>
                  <a:t>“A math teacher asked her students to find the value of the following expression: 12 </a:t>
                </a:r>
                <a14:m>
                  <m:oMath xmlns:m="http://schemas.openxmlformats.org/officeDocument/2006/math">
                    <m:r>
                      <a:rPr lang="en-US" sz="1200" b="1" i="1" u="none" dirty="0" smtClean="0">
                        <a:latin typeface="Cambria Math" panose="02040503050406030204" pitchFamily="18" charset="0"/>
                        <a:ea typeface="Cambria Math" panose="02040503050406030204" pitchFamily="18" charset="0"/>
                        <a:cs typeface="Calibri"/>
                      </a:rPr>
                      <m:t>×</m:t>
                    </m:r>
                  </m:oMath>
                </a14:m>
                <a:r>
                  <a:rPr lang="en-US" sz="1200" b="1" i="1" u="none" dirty="0">
                    <a:latin typeface="Calibri"/>
                    <a:ea typeface="Calibri" panose="020F0502020204030204" pitchFamily="34" charset="0"/>
                    <a:cs typeface="Calibri"/>
                  </a:rPr>
                  <a:t> 5 – 3 + 24 ÷ 3</a:t>
                </a:r>
              </a:p>
              <a:p>
                <a:pPr marL="228600" indent="0"/>
                <a:r>
                  <a:rPr lang="en-US" sz="1200" b="1" i="1" u="none" dirty="0">
                    <a:latin typeface="Calibri"/>
                    <a:ea typeface="Calibri" panose="020F0502020204030204" pitchFamily="34" charset="0"/>
                    <a:cs typeface="Calibri"/>
                  </a:rPr>
                  <a:t>Students found the value of the expression, but the teacher noticed that not all the students' answers were the same.</a:t>
                </a:r>
              </a:p>
              <a:p>
                <a:pPr marL="228600" indent="0"/>
                <a:r>
                  <a:rPr lang="en-US" sz="1200" b="1" i="1" u="none" dirty="0">
                    <a:latin typeface="Calibri"/>
                    <a:ea typeface="Calibri" panose="020F0502020204030204" pitchFamily="34" charset="0"/>
                    <a:cs typeface="Calibri"/>
                  </a:rPr>
                  <a:t>There were 4 different answers.</a:t>
                </a:r>
              </a:p>
              <a:p>
                <a:pPr marL="228600" indent="0"/>
                <a:r>
                  <a:rPr lang="en-US" sz="1200" b="1" i="1" u="none" dirty="0">
                    <a:latin typeface="Calibri"/>
                    <a:ea typeface="Calibri" panose="020F0502020204030204" pitchFamily="34" charset="0"/>
                    <a:cs typeface="Calibri"/>
                  </a:rPr>
                  <a:t>65 , 51 , 32 , and 49.</a:t>
                </a:r>
              </a:p>
              <a:p>
                <a:pPr marL="228600" indent="0"/>
                <a:r>
                  <a:rPr lang="en-US" sz="1200" b="1" i="1" u="none" dirty="0">
                    <a:latin typeface="Calibri"/>
                    <a:ea typeface="Calibri" panose="020F0502020204030204" pitchFamily="34" charset="0"/>
                    <a:cs typeface="Calibri"/>
                  </a:rPr>
                  <a:t>Which answer is the correct one?”</a:t>
                </a:r>
              </a:p>
              <a:p>
                <a:pPr marL="228600" indent="0"/>
                <a:r>
                  <a:rPr lang="en-US" sz="1200" dirty="0">
                    <a:latin typeface="Calibri" panose="020F0502020204030204" pitchFamily="34" charset="0"/>
                    <a:cs typeface="Calibri" panose="020F0502020204030204" pitchFamily="34" charset="0"/>
                  </a:rPr>
                  <a:t>Give the students </a:t>
                </a:r>
                <a:r>
                  <a:rPr lang="en-US" sz="1200" b="0" u="none" dirty="0">
                    <a:solidFill>
                      <a:schemeClr val="bg1"/>
                    </a:solidFill>
                    <a:effectLst/>
                    <a:latin typeface="Comic Sans MS"/>
                    <a:cs typeface="Calibri" panose="020F0502020204030204" pitchFamily="34" charset="0"/>
                    <a:sym typeface="Comic Sans MS"/>
                  </a:rPr>
                  <a:t>some time to answer.</a:t>
                </a:r>
                <a:endParaRPr lang="en-US" sz="1200" b="0" dirty="0">
                  <a:solidFill>
                    <a:schemeClr val="bg1"/>
                  </a:solidFill>
                  <a:effectLst/>
                  <a:latin typeface="Comic Sans MS"/>
                  <a:sym typeface="Comic Sans MS"/>
                </a:endParaRPr>
              </a:p>
              <a:p>
                <a:endParaRPr lang="en-GB" sz="1200" dirty="0"/>
              </a:p>
              <a:p>
                <a:endParaRPr lang="en-GB" dirty="0"/>
              </a:p>
            </p:txBody>
          </p:sp>
        </mc:Choice>
        <mc:Fallback>
          <p:sp>
            <p:nvSpPr>
              <p:cNvPr id="3" name="Notes Placeholder 2"/>
              <p:cNvSpPr>
                <a:spLocks noGrp="1"/>
              </p:cNvSpPr>
              <p:nvPr>
                <p:ph type="body" idx="1"/>
              </p:nvPr>
            </p:nvSpPr>
            <p:spPr/>
            <p:txBody>
              <a:bodyPr/>
              <a:lstStyle/>
              <a:p>
                <a:pPr marL="228600" marR="0" indent="0">
                  <a:lnSpc>
                    <a:spcPct val="107000"/>
                  </a:lnSpc>
                  <a:spcBef>
                    <a:spcPts val="0"/>
                  </a:spcBef>
                  <a:spcAft>
                    <a:spcPts val="800"/>
                  </a:spcAft>
                </a:pPr>
                <a:r>
                  <a:rPr lang="en-US" sz="1200" b="1" noProof="0" dirty="0">
                    <a:effectLst/>
                    <a:latin typeface="Times New Roman" panose="02020603050405020304" pitchFamily="18" charset="0"/>
                    <a:ea typeface="Calibri" panose="020F0502020204030204" pitchFamily="34" charset="0"/>
                    <a:cs typeface="Arial" panose="020B0604020202020204" pitchFamily="34" charset="0"/>
                  </a:rPr>
                  <a:t>Note for the teacher</a:t>
                </a:r>
              </a:p>
              <a:p>
                <a:pPr marL="228600" indent="0"/>
                <a:r>
                  <a:rPr lang="en-US" sz="1200" b="0" u="none" dirty="0">
                    <a:latin typeface="Calibri"/>
                    <a:ea typeface="Calibri" panose="020F0502020204030204" pitchFamily="34" charset="0"/>
                    <a:cs typeface="Calibri"/>
                  </a:rPr>
                  <a:t>Teacher says: </a:t>
                </a:r>
                <a:r>
                  <a:rPr lang="en-US" sz="1200" b="1" i="1" u="none" dirty="0">
                    <a:latin typeface="Calibri"/>
                    <a:ea typeface="Calibri" panose="020F0502020204030204" pitchFamily="34" charset="0"/>
                    <a:cs typeface="Calibri"/>
                  </a:rPr>
                  <a:t>“A math teacher asked her students to find the value of the following expression: 12 </a:t>
                </a:r>
                <a:r>
                  <a:rPr lang="en-US" sz="1200" b="1" i="0" u="none" dirty="0">
                    <a:latin typeface="Cambria Math" panose="02040503050406030204" pitchFamily="18" charset="0"/>
                    <a:ea typeface="Cambria Math" panose="02040503050406030204" pitchFamily="18" charset="0"/>
                    <a:cs typeface="Calibri"/>
                  </a:rPr>
                  <a:t>×</a:t>
                </a:r>
                <a:r>
                  <a:rPr lang="en-US" sz="1200" b="1" i="1" u="none" dirty="0">
                    <a:latin typeface="Calibri"/>
                    <a:ea typeface="Calibri" panose="020F0502020204030204" pitchFamily="34" charset="0"/>
                    <a:cs typeface="Calibri"/>
                  </a:rPr>
                  <a:t> 5 – 3 + 24 ÷ 3</a:t>
                </a:r>
              </a:p>
              <a:p>
                <a:pPr marL="228600" indent="0"/>
                <a:r>
                  <a:rPr lang="en-US" sz="1200" b="1" i="1" u="none" dirty="0">
                    <a:latin typeface="Calibri"/>
                    <a:ea typeface="Calibri" panose="020F0502020204030204" pitchFamily="34" charset="0"/>
                    <a:cs typeface="Calibri"/>
                  </a:rPr>
                  <a:t>Students found the value of the expression, but the teacher noticed that not all the students' answers were the same.</a:t>
                </a:r>
              </a:p>
              <a:p>
                <a:pPr marL="228600" indent="0"/>
                <a:r>
                  <a:rPr lang="en-US" sz="1200" b="1" i="1" u="none" dirty="0">
                    <a:latin typeface="Calibri"/>
                    <a:ea typeface="Calibri" panose="020F0502020204030204" pitchFamily="34" charset="0"/>
                    <a:cs typeface="Calibri"/>
                  </a:rPr>
                  <a:t>There were 4 different answers.</a:t>
                </a:r>
              </a:p>
              <a:p>
                <a:pPr marL="228600" indent="0"/>
                <a:r>
                  <a:rPr lang="en-US" sz="1200" b="1" i="1" u="none" dirty="0">
                    <a:latin typeface="Calibri"/>
                    <a:ea typeface="Calibri" panose="020F0502020204030204" pitchFamily="34" charset="0"/>
                    <a:cs typeface="Calibri"/>
                  </a:rPr>
                  <a:t>65 , 51 , 32 , and 49.</a:t>
                </a:r>
              </a:p>
              <a:p>
                <a:pPr marL="228600" indent="0"/>
                <a:r>
                  <a:rPr lang="en-US" sz="1200" b="1" i="1" u="none" dirty="0">
                    <a:latin typeface="Calibri"/>
                    <a:ea typeface="Calibri" panose="020F0502020204030204" pitchFamily="34" charset="0"/>
                    <a:cs typeface="Calibri"/>
                  </a:rPr>
                  <a:t>Which answer is the correct one?”</a:t>
                </a:r>
              </a:p>
              <a:p>
                <a:pPr marL="228600" indent="0"/>
                <a:r>
                  <a:rPr lang="en-US" sz="1200" dirty="0">
                    <a:latin typeface="Calibri" panose="020F0502020204030204" pitchFamily="34" charset="0"/>
                    <a:cs typeface="Calibri" panose="020F0502020204030204" pitchFamily="34" charset="0"/>
                  </a:rPr>
                  <a:t>Give the students </a:t>
                </a:r>
                <a:r>
                  <a:rPr lang="en-US" sz="1200" b="0" u="none" dirty="0">
                    <a:solidFill>
                      <a:schemeClr val="bg1"/>
                    </a:solidFill>
                    <a:effectLst/>
                    <a:latin typeface="Comic Sans MS"/>
                    <a:cs typeface="Calibri" panose="020F0502020204030204" pitchFamily="34" charset="0"/>
                    <a:sym typeface="Comic Sans MS"/>
                  </a:rPr>
                  <a:t>some time to answer.</a:t>
                </a:r>
                <a:endParaRPr lang="en-US" sz="1200" b="0" dirty="0">
                  <a:solidFill>
                    <a:schemeClr val="bg1"/>
                  </a:solidFill>
                  <a:effectLst/>
                  <a:latin typeface="Comic Sans MS"/>
                  <a:sym typeface="Comic Sans MS"/>
                </a:endParaRPr>
              </a:p>
              <a:p>
                <a:endParaRPr lang="en-GB" sz="1200" dirty="0"/>
              </a:p>
              <a:p>
                <a:endParaRPr lang="en-GB" dirty="0"/>
              </a:p>
            </p:txBody>
          </p:sp>
        </mc:Fallback>
      </mc:AlternateContent>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cs typeface="Calibri"/>
                <a:sym typeface="Calibri"/>
              </a:rPr>
              <a:pPr algn="r">
                <a:buSzPts val="1200"/>
              </a:pPr>
              <a:t>36</a:t>
            </a:fld>
            <a:endParaRPr lang="fr-FR" sz="1200">
              <a:solidFill>
                <a:schemeClr val="dk1"/>
              </a:solidFill>
              <a:ea typeface="Calibri"/>
              <a:cs typeface="Calibri"/>
              <a:sym typeface="Calibri"/>
            </a:endParaRPr>
          </a:p>
        </p:txBody>
      </p:sp>
    </p:spTree>
    <p:extLst>
      <p:ext uri="{BB962C8B-B14F-4D97-AF65-F5344CB8AC3E}">
        <p14:creationId xmlns:p14="http://schemas.microsoft.com/office/powerpoint/2010/main" val="368620556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br>
              <a:rPr lang="en-US" sz="1200" b="1">
                <a:solidFill>
                  <a:schemeClr val="bg1"/>
                </a:solidFill>
                <a:latin typeface="Comic Sans MS" panose="030F0702030302020204" pitchFamily="66" charset="0"/>
              </a:rPr>
            </a:br>
            <a:endParaRPr lang="en-US" sz="1200" b="1">
              <a:solidFill>
                <a:schemeClr val="bg1"/>
              </a:solidFill>
              <a:latin typeface="Comic Sans MS" panose="030F0702030302020204" pitchFamily="66" charset="0"/>
            </a:endParaRPr>
          </a:p>
          <a:p>
            <a:endParaRPr lang="en-US">
              <a:latin typeface="Comic Sans MS" panose="030F0702030302020204" pitchFamily="66" charset="0"/>
            </a:endParaRPr>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fr-FR" sz="1200" b="0" i="0" u="none" strike="noStrike" cap="none" smtClean="0">
                <a:solidFill>
                  <a:schemeClr val="dk1"/>
                </a:solidFill>
                <a:ea typeface="Calibri"/>
                <a:cs typeface="Calibri"/>
                <a:sym typeface="Calibri"/>
              </a:rPr>
              <a:t>37</a:t>
            </a:fld>
            <a:endParaRPr lang="fr-FR" sz="1200" b="0" i="0" u="none" strike="noStrike" cap="none">
              <a:solidFill>
                <a:schemeClr val="dk1"/>
              </a:solidFill>
              <a:ea typeface="Calibri"/>
              <a:cs typeface="Calibri"/>
              <a:sym typeface="Calibri"/>
            </a:endParaRPr>
          </a:p>
        </p:txBody>
      </p:sp>
    </p:spTree>
    <p:extLst>
      <p:ext uri="{BB962C8B-B14F-4D97-AF65-F5344CB8AC3E}">
        <p14:creationId xmlns:p14="http://schemas.microsoft.com/office/powerpoint/2010/main" val="27581649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marR="0" indent="0">
              <a:lnSpc>
                <a:spcPct val="107000"/>
              </a:lnSpc>
              <a:spcBef>
                <a:spcPts val="0"/>
              </a:spcBef>
              <a:spcAft>
                <a:spcPts val="800"/>
              </a:spcAft>
            </a:pPr>
            <a:r>
              <a:rPr lang="en-US" sz="1200" b="1" noProof="0" dirty="0">
                <a:effectLst/>
                <a:latin typeface="Times New Roman" panose="02020603050405020304" pitchFamily="18" charset="0"/>
                <a:ea typeface="Calibri" panose="020F0502020204030204" pitchFamily="34" charset="0"/>
                <a:cs typeface="Arial" panose="020B0604020202020204" pitchFamily="34" charset="0"/>
              </a:rPr>
              <a:t>Note for the teacher</a:t>
            </a:r>
          </a:p>
          <a:p>
            <a:pPr marL="228600" indent="0"/>
            <a:r>
              <a:rPr lang="en-US" sz="1200" b="0" u="none" dirty="0">
                <a:latin typeface="Calibri"/>
                <a:ea typeface="Calibri" panose="020F0502020204030204" pitchFamily="34" charset="0"/>
                <a:cs typeface="Calibri"/>
              </a:rPr>
              <a:t>Teacher says: </a:t>
            </a:r>
            <a:r>
              <a:rPr lang="en-US" sz="1200" b="1" i="1" u="none" dirty="0">
                <a:latin typeface="Calibri"/>
                <a:ea typeface="Calibri" panose="020F0502020204030204" pitchFamily="34" charset="0"/>
                <a:cs typeface="Calibri"/>
              </a:rPr>
              <a:t>“In this session, we are going to learn an interesting fact about operations.</a:t>
            </a:r>
          </a:p>
          <a:p>
            <a:pPr marL="228600" indent="0"/>
            <a:r>
              <a:rPr lang="en-US" sz="1200" b="1" i="1" u="none" dirty="0">
                <a:latin typeface="Calibri"/>
                <a:ea typeface="Calibri" panose="020F0502020204030204" pitchFamily="34" charset="0"/>
                <a:cs typeface="Calibri"/>
              </a:rPr>
              <a:t>In math, just as many things in life, it is important to do things in their proper order to reach a correct outcome.</a:t>
            </a:r>
          </a:p>
          <a:p>
            <a:pPr marL="228600" indent="0"/>
            <a:r>
              <a:rPr lang="en-US" sz="1200" b="1" i="1" u="none" dirty="0">
                <a:latin typeface="Calibri"/>
                <a:ea typeface="Calibri" panose="020F0502020204030204" pitchFamily="34" charset="0"/>
                <a:cs typeface="Calibri"/>
              </a:rPr>
              <a:t>For example, when you want to put your shoes on, do you put your socks or shoes on first?”</a:t>
            </a:r>
          </a:p>
          <a:p>
            <a:pPr marL="228600" indent="0"/>
            <a:r>
              <a:rPr lang="en-US" sz="1200" dirty="0">
                <a:latin typeface="Calibri" panose="020F0502020204030204" pitchFamily="34" charset="0"/>
                <a:cs typeface="Calibri" panose="020F0502020204030204" pitchFamily="34" charset="0"/>
              </a:rPr>
              <a:t>Give the students </a:t>
            </a:r>
            <a:r>
              <a:rPr lang="en-US" sz="1200" b="0" u="none" dirty="0">
                <a:solidFill>
                  <a:schemeClr val="bg1"/>
                </a:solidFill>
                <a:effectLst/>
                <a:latin typeface="Comic Sans MS"/>
                <a:cs typeface="Calibri" panose="020F0502020204030204" pitchFamily="34" charset="0"/>
                <a:sym typeface="Comic Sans MS"/>
              </a:rPr>
              <a:t>some time to answer.</a:t>
            </a:r>
            <a:endParaRPr lang="en-US" sz="1200" b="0" dirty="0">
              <a:solidFill>
                <a:schemeClr val="bg1"/>
              </a:solidFill>
              <a:effectLst/>
              <a:latin typeface="Comic Sans MS"/>
              <a:sym typeface="Comic Sans MS"/>
            </a:endParaRPr>
          </a:p>
          <a:p>
            <a:endParaRPr lang="en-GB" sz="1200" dirty="0"/>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38</a:t>
            </a:fld>
            <a:endParaRPr lang="en-US">
              <a:latin typeface="Comic Sans MS" panose="030F0702030302020204" pitchFamily="66" charset="0"/>
            </a:endParaRPr>
          </a:p>
        </p:txBody>
      </p:sp>
    </p:spTree>
    <p:extLst>
      <p:ext uri="{BB962C8B-B14F-4D97-AF65-F5344CB8AC3E}">
        <p14:creationId xmlns:p14="http://schemas.microsoft.com/office/powerpoint/2010/main" val="278497068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marR="0" indent="0">
              <a:lnSpc>
                <a:spcPct val="107000"/>
              </a:lnSpc>
              <a:spcBef>
                <a:spcPts val="0"/>
              </a:spcBef>
              <a:spcAft>
                <a:spcPts val="800"/>
              </a:spcAft>
            </a:pPr>
            <a:r>
              <a:rPr lang="en-US" sz="1000" b="1" noProof="0" dirty="0">
                <a:effectLst/>
                <a:latin typeface="Times New Roman" panose="02020603050405020304" pitchFamily="18" charset="0"/>
                <a:ea typeface="Calibri" panose="020F0502020204030204" pitchFamily="34" charset="0"/>
                <a:cs typeface="Arial" panose="020B0604020202020204" pitchFamily="34" charset="0"/>
              </a:rPr>
              <a:t>Note for the teacher</a:t>
            </a:r>
          </a:p>
          <a:p>
            <a:pPr marL="228600" indent="0"/>
            <a:r>
              <a:rPr lang="en-US" sz="1000" b="0" u="none" dirty="0">
                <a:latin typeface="Calibri"/>
                <a:ea typeface="Calibri" panose="020F0502020204030204" pitchFamily="34" charset="0"/>
                <a:cs typeface="Calibri"/>
              </a:rPr>
              <a:t>Teacher says: </a:t>
            </a:r>
            <a:r>
              <a:rPr lang="en-US" sz="1000" b="1" i="1" u="none" dirty="0">
                <a:latin typeface="Calibri"/>
                <a:ea typeface="Calibri" panose="020F0502020204030204" pitchFamily="34" charset="0"/>
                <a:cs typeface="Calibri"/>
              </a:rPr>
              <a:t>“Following the same logic, in a numerical expression, consisting of more than one operation, we must follow a certain order to solve and get the correct answer.</a:t>
            </a:r>
          </a:p>
          <a:p>
            <a:pPr marL="228600" indent="0"/>
            <a:r>
              <a:rPr lang="en-US" sz="1000" b="1" i="1" u="none" dirty="0">
                <a:latin typeface="Calibri"/>
                <a:ea typeface="Calibri" panose="020F0502020204030204" pitchFamily="34" charset="0"/>
                <a:cs typeface="Calibri"/>
              </a:rPr>
              <a:t>If we use the wrong order of operations to solve the expression, we will get a wrong answer.</a:t>
            </a:r>
          </a:p>
          <a:p>
            <a:pPr marL="228600" indent="0"/>
            <a:r>
              <a:rPr lang="en-US" sz="1000" b="1" i="1" u="none" dirty="0">
                <a:latin typeface="Calibri"/>
                <a:ea typeface="Calibri" panose="020F0502020204030204" pitchFamily="34" charset="0"/>
                <a:cs typeface="Calibri"/>
              </a:rPr>
              <a:t>To make sure that everyone gets the correct answer, we apply a law called: The order of operations.”</a:t>
            </a:r>
          </a:p>
          <a:p>
            <a:endParaRPr lang="en-US" dirty="0">
              <a:latin typeface="Comic Sans MS" panose="030F0702030302020204" pitchFamily="66" charset="0"/>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39</a:t>
            </a:fld>
            <a:endParaRPr lang="en-US">
              <a:latin typeface="Comic Sans MS" panose="030F0702030302020204" pitchFamily="66" charset="0"/>
            </a:endParaRPr>
          </a:p>
        </p:txBody>
      </p:sp>
    </p:spTree>
    <p:extLst>
      <p:ext uri="{BB962C8B-B14F-4D97-AF65-F5344CB8AC3E}">
        <p14:creationId xmlns:p14="http://schemas.microsoft.com/office/powerpoint/2010/main" val="144548842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n-US" sz="2000" b="1" noProof="0" dirty="0">
                <a:effectLst/>
                <a:latin typeface="Times New Roman" panose="02020603050405020304" pitchFamily="18" charset="0"/>
                <a:ea typeface="Calibri" panose="020F0502020204030204" pitchFamily="34" charset="0"/>
                <a:cs typeface="Arial" panose="020B0604020202020204" pitchFamily="34" charset="0"/>
              </a:rPr>
              <a:t>Note for the teacher</a:t>
            </a:r>
          </a:p>
          <a:p>
            <a:pPr marL="0" marR="0">
              <a:lnSpc>
                <a:spcPct val="107000"/>
              </a:lnSpc>
              <a:spcBef>
                <a:spcPts val="0"/>
              </a:spcBef>
              <a:spcAft>
                <a:spcPts val="800"/>
              </a:spcAft>
            </a:pPr>
            <a:r>
              <a:rPr lang="en-US" sz="2000" noProof="0" dirty="0">
                <a:effectLst/>
                <a:latin typeface="Times New Roman" panose="02020603050405020304" pitchFamily="18" charset="0"/>
                <a:ea typeface="Calibri" panose="020F0502020204030204" pitchFamily="34" charset="0"/>
                <a:cs typeface="Arial" panose="020B0604020202020204" pitchFamily="34" charset="0"/>
              </a:rPr>
              <a:t>The diagnostic assessment that takes place at the beginning of the chapter allows the teacher to check students’ knowledge of the prerequisites.</a:t>
            </a:r>
            <a:endParaRPr lang="en-US" sz="1800" noProof="0" dirty="0">
              <a:effectLst/>
              <a:latin typeface="Calibri" panose="020F050202020403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800"/>
              </a:spcAft>
            </a:pPr>
            <a:endParaRPr lang="en-US" sz="1800" noProof="0" dirty="0">
              <a:effectLst/>
              <a:latin typeface="Calibri" panose="020F050202020403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800"/>
              </a:spcAft>
            </a:pPr>
            <a:r>
              <a:rPr lang="en-US" sz="2000" noProof="0" dirty="0">
                <a:effectLst/>
                <a:latin typeface="Times New Roman" panose="02020603050405020304" pitchFamily="18" charset="0"/>
                <a:ea typeface="Calibri" panose="020F0502020204030204" pitchFamily="34" charset="0"/>
                <a:cs typeface="Arial" panose="020B0604020202020204" pitchFamily="34" charset="0"/>
              </a:rPr>
              <a:t>Students will find it under the title “Check your knowledge”. </a:t>
            </a:r>
            <a:endParaRPr lang="en-US" sz="1800" noProof="0" dirty="0">
              <a:effectLst/>
              <a:latin typeface="Calibri" panose="020F050202020403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800"/>
              </a:spcAft>
            </a:pPr>
            <a:endParaRPr lang="en-US" sz="2000" noProof="0" dirty="0">
              <a:effectLst/>
              <a:latin typeface="Times New Roman" panose="02020603050405020304" pitchFamily="18" charset="0"/>
              <a:ea typeface="Calibri" panose="020F0502020204030204" pitchFamily="34" charset="0"/>
              <a:cs typeface="Arial" panose="020B0604020202020204" pitchFamily="34" charset="0"/>
            </a:endParaRPr>
          </a:p>
          <a:p>
            <a:pPr marL="0" marR="0">
              <a:lnSpc>
                <a:spcPct val="107000"/>
              </a:lnSpc>
              <a:spcBef>
                <a:spcPts val="0"/>
              </a:spcBef>
              <a:spcAft>
                <a:spcPts val="800"/>
              </a:spcAft>
            </a:pPr>
            <a:r>
              <a:rPr lang="en-US" sz="2000" noProof="0" dirty="0">
                <a:effectLst/>
                <a:latin typeface="Times New Roman" panose="02020603050405020304" pitchFamily="18" charset="0"/>
                <a:ea typeface="Calibri" panose="020F0502020204030204" pitchFamily="34" charset="0"/>
                <a:cs typeface="Arial" panose="020B0604020202020204" pitchFamily="34" charset="0"/>
              </a:rPr>
              <a:t>Based on the students' results, the teacher may review some of the prerequisites with them.</a:t>
            </a:r>
            <a:endParaRPr lang="en-US" sz="1800" noProof="0" dirty="0">
              <a:effectLst/>
              <a:latin typeface="Calibri" panose="020F0502020204030204" pitchFamily="34" charset="0"/>
              <a:ea typeface="Calibri" panose="020F0502020204030204" pitchFamily="34" charset="0"/>
              <a:cs typeface="Arial" panose="020B0604020202020204" pitchFamily="34" charset="0"/>
            </a:endParaRPr>
          </a:p>
          <a:p>
            <a:pPr>
              <a:lnSpc>
                <a:spcPct val="90000"/>
              </a:lnSpc>
              <a:spcBef>
                <a:spcPts val="1000"/>
              </a:spcBef>
              <a:buClrTx/>
              <a:buFont typeface="Arial" panose="020B0604020202020204" pitchFamily="34" charset="0"/>
              <a:buNone/>
              <a:defRPr/>
            </a:pPr>
            <a:endParaRPr lang="en-US" sz="1600" dirty="0">
              <a:solidFill>
                <a:schemeClr val="tx1">
                  <a:lumMod val="65000"/>
                  <a:lumOff val="35000"/>
                </a:schemeClr>
              </a:solidFill>
              <a:latin typeface="Comic Sans MS" panose="030F0702030302020204" pitchFamily="66" charset="0"/>
            </a:endParaRPr>
          </a:p>
          <a:p>
            <a:endParaRPr lang="en-GB" dirty="0"/>
          </a:p>
        </p:txBody>
      </p:sp>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cs typeface="Calibri"/>
                <a:sym typeface="Calibri"/>
              </a:rPr>
              <a:pPr algn="r">
                <a:buSzPts val="1200"/>
              </a:pPr>
              <a:t>4</a:t>
            </a:fld>
            <a:endParaRPr lang="fr-FR" sz="1200">
              <a:solidFill>
                <a:schemeClr val="dk1"/>
              </a:solidFill>
              <a:ea typeface="Calibri"/>
              <a:cs typeface="Calibri"/>
              <a:sym typeface="Calibri"/>
            </a:endParaRPr>
          </a:p>
        </p:txBody>
      </p:sp>
    </p:spTree>
    <p:extLst>
      <p:ext uri="{BB962C8B-B14F-4D97-AF65-F5344CB8AC3E}">
        <p14:creationId xmlns:p14="http://schemas.microsoft.com/office/powerpoint/2010/main" val="134272534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marR="0" indent="0">
              <a:lnSpc>
                <a:spcPct val="107000"/>
              </a:lnSpc>
              <a:spcBef>
                <a:spcPts val="0"/>
              </a:spcBef>
              <a:spcAft>
                <a:spcPts val="800"/>
              </a:spcAft>
            </a:pPr>
            <a:r>
              <a:rPr lang="en-US" sz="1200" b="1" noProof="0" dirty="0">
                <a:effectLst/>
                <a:latin typeface="Times New Roman" panose="02020603050405020304" pitchFamily="18" charset="0"/>
                <a:ea typeface="Calibri" panose="020F0502020204030204" pitchFamily="34" charset="0"/>
                <a:cs typeface="Arial" panose="020B0604020202020204" pitchFamily="34" charset="0"/>
              </a:rPr>
              <a:t>Note for the teacher</a:t>
            </a:r>
          </a:p>
          <a:p>
            <a:pPr marL="228600" indent="0"/>
            <a:r>
              <a:rPr lang="en-US" sz="1200" b="0" u="none" dirty="0">
                <a:latin typeface="Calibri"/>
                <a:ea typeface="Calibri" panose="020F0502020204030204" pitchFamily="34" charset="0"/>
                <a:cs typeface="Calibri"/>
              </a:rPr>
              <a:t>Teacher says: </a:t>
            </a:r>
            <a:r>
              <a:rPr lang="en-US" sz="1200" b="1" i="1" u="none" dirty="0">
                <a:latin typeface="Calibri"/>
                <a:ea typeface="Calibri" panose="020F0502020204030204" pitchFamily="34" charset="0"/>
                <a:cs typeface="Calibri"/>
              </a:rPr>
              <a:t>“Rami played 3 math games online. </a:t>
            </a:r>
          </a:p>
          <a:p>
            <a:pPr marL="228600" indent="0"/>
            <a:r>
              <a:rPr lang="en-US" sz="1200" b="1" i="1" u="none" dirty="0">
                <a:latin typeface="Calibri"/>
                <a:ea typeface="Calibri" panose="020F0502020204030204" pitchFamily="34" charset="0"/>
                <a:cs typeface="Calibri"/>
              </a:rPr>
              <a:t>He scored 6 points in the first game, and 3 points in each of the second and third games.</a:t>
            </a:r>
          </a:p>
          <a:p>
            <a:pPr marL="228600" indent="0"/>
            <a:r>
              <a:rPr lang="en-US" sz="1200" b="1" i="1" u="none" dirty="0">
                <a:latin typeface="Calibri"/>
                <a:ea typeface="Calibri" panose="020F0502020204030204" pitchFamily="34" charset="0"/>
                <a:cs typeface="Calibri"/>
              </a:rPr>
              <a:t>How many points did he score in total?</a:t>
            </a:r>
          </a:p>
          <a:p>
            <a:pPr marL="228600" indent="0"/>
            <a:endParaRPr lang="en-US" sz="1200" b="1" i="1" u="none" dirty="0">
              <a:latin typeface="Calibri"/>
              <a:ea typeface="Calibri" panose="020F0502020204030204" pitchFamily="34" charset="0"/>
              <a:cs typeface="Calibri"/>
            </a:endParaRPr>
          </a:p>
          <a:p>
            <a:pPr marL="228600" indent="0"/>
            <a:r>
              <a:rPr lang="en-US" sz="1200" b="1" i="1" u="none" dirty="0">
                <a:latin typeface="Calibri"/>
                <a:ea typeface="Calibri" panose="020F0502020204030204" pitchFamily="34" charset="0"/>
                <a:cs typeface="Calibri"/>
              </a:rPr>
              <a:t>Here you can see that two expressions are written.</a:t>
            </a:r>
          </a:p>
          <a:p>
            <a:pPr marL="228600" indent="0"/>
            <a:r>
              <a:rPr lang="en-US" sz="1200" b="1" i="1" u="none" dirty="0">
                <a:latin typeface="Calibri"/>
                <a:ea typeface="Calibri" panose="020F0502020204030204" pitchFamily="34" charset="0"/>
                <a:cs typeface="Calibri"/>
              </a:rPr>
              <a:t>Let’s solve them, then choose the expression that shows the number of points Rami scored in total.”</a:t>
            </a:r>
          </a:p>
          <a:p>
            <a:pPr marL="228600" indent="0"/>
            <a:r>
              <a:rPr lang="en-US" sz="1200" dirty="0">
                <a:latin typeface="Calibri" panose="020F0502020204030204" pitchFamily="34" charset="0"/>
                <a:cs typeface="Calibri" panose="020F0502020204030204" pitchFamily="34" charset="0"/>
              </a:rPr>
              <a:t>Give the students </a:t>
            </a:r>
            <a:r>
              <a:rPr lang="en-US" sz="1200" b="0" u="none" dirty="0">
                <a:solidFill>
                  <a:schemeClr val="bg1"/>
                </a:solidFill>
                <a:effectLst/>
                <a:latin typeface="Comic Sans MS"/>
                <a:cs typeface="Calibri" panose="020F0502020204030204" pitchFamily="34" charset="0"/>
                <a:sym typeface="Comic Sans MS"/>
              </a:rPr>
              <a:t>some time to try to answer.</a:t>
            </a:r>
            <a:endParaRPr lang="en-US" sz="1200" b="0" dirty="0">
              <a:solidFill>
                <a:schemeClr val="bg1"/>
              </a:solidFill>
              <a:effectLst/>
              <a:latin typeface="Comic Sans MS"/>
              <a:sym typeface="Comic Sans MS"/>
            </a:endParaRPr>
          </a:p>
          <a:p>
            <a:pPr marL="228600" indent="0"/>
            <a:endParaRPr lang="en-GB" sz="1200" dirty="0"/>
          </a:p>
          <a:p>
            <a:endParaRPr lang="en-US" dirty="0">
              <a:latin typeface="Comic Sans MS" panose="030F0702030302020204" pitchFamily="66" charset="0"/>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40</a:t>
            </a:fld>
            <a:endParaRPr lang="en-US">
              <a:latin typeface="Comic Sans MS" panose="030F0702030302020204" pitchFamily="66" charset="0"/>
            </a:endParaRPr>
          </a:p>
        </p:txBody>
      </p:sp>
    </p:spTree>
    <p:extLst>
      <p:ext uri="{BB962C8B-B14F-4D97-AF65-F5344CB8AC3E}">
        <p14:creationId xmlns:p14="http://schemas.microsoft.com/office/powerpoint/2010/main" val="207554650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marR="0" indent="0">
              <a:lnSpc>
                <a:spcPct val="107000"/>
              </a:lnSpc>
              <a:spcBef>
                <a:spcPts val="0"/>
              </a:spcBef>
              <a:spcAft>
                <a:spcPts val="800"/>
              </a:spcAft>
            </a:pPr>
            <a:r>
              <a:rPr lang="en-US" sz="1200" b="1" noProof="0" dirty="0">
                <a:effectLst/>
                <a:latin typeface="Times New Roman" panose="02020603050405020304" pitchFamily="18" charset="0"/>
                <a:ea typeface="Calibri" panose="020F0502020204030204" pitchFamily="34" charset="0"/>
                <a:cs typeface="Arial" panose="020B0604020202020204" pitchFamily="34" charset="0"/>
              </a:rPr>
              <a:t>Note for the teacher</a:t>
            </a:r>
          </a:p>
          <a:p>
            <a:pPr marL="228600" indent="0"/>
            <a:r>
              <a:rPr lang="en-US" sz="1200" b="0" u="none" dirty="0">
                <a:effectLst/>
              </a:rPr>
              <a:t>Correct the activity interactively.</a:t>
            </a:r>
          </a:p>
          <a:p>
            <a:pPr marL="228600" indent="0"/>
            <a:r>
              <a:rPr lang="en-US" sz="1200" b="0" u="none" dirty="0">
                <a:latin typeface="Calibri"/>
                <a:ea typeface="Calibri" panose="020F0502020204030204" pitchFamily="34" charset="0"/>
                <a:cs typeface="Calibri"/>
              </a:rPr>
              <a:t>Teacher says: </a:t>
            </a:r>
            <a:r>
              <a:rPr lang="en-US" sz="1200" b="1" i="1" u="none" dirty="0">
                <a:latin typeface="Calibri"/>
                <a:ea typeface="Calibri" panose="020F0502020204030204" pitchFamily="34" charset="0"/>
                <a:cs typeface="Calibri"/>
              </a:rPr>
              <a:t>“Even though both expressions have the same numbers, and the same operations, they lead to different answers.</a:t>
            </a:r>
          </a:p>
          <a:p>
            <a:pPr marL="228600" indent="0"/>
            <a:r>
              <a:rPr lang="en-US" sz="1200" b="1" i="1" u="none" dirty="0">
                <a:latin typeface="Calibri"/>
                <a:ea typeface="Calibri" panose="020F0502020204030204" pitchFamily="34" charset="0"/>
                <a:cs typeface="Calibri"/>
              </a:rPr>
              <a:t>So how many points did Rami score in total?</a:t>
            </a:r>
          </a:p>
          <a:p>
            <a:pPr marL="228600" indent="0"/>
            <a:r>
              <a:rPr lang="en-US" sz="1200" b="1" i="1" u="none" dirty="0">
                <a:latin typeface="Calibri"/>
                <a:ea typeface="Calibri" panose="020F0502020204030204" pitchFamily="34" charset="0"/>
                <a:cs typeface="Calibri"/>
              </a:rPr>
              <a:t>Rami scored 12 points.</a:t>
            </a:r>
          </a:p>
          <a:p>
            <a:pPr marL="228600" indent="0"/>
            <a:r>
              <a:rPr lang="en-US" sz="1200" b="1" i="1" u="none" dirty="0">
                <a:latin typeface="Calibri"/>
                <a:ea typeface="Calibri" panose="020F0502020204030204" pitchFamily="34" charset="0"/>
                <a:cs typeface="Calibri"/>
              </a:rPr>
              <a:t>The first rule in the order of operations law is: Always perform operations inside parentheses first.”</a:t>
            </a:r>
          </a:p>
          <a:p>
            <a:pPr marL="0" marR="0" lvl="0" indent="0" algn="l" defTabSz="914400" rtl="0" eaLnBrk="1" fontAlgn="auto" latinLnBrk="0" hangingPunct="1">
              <a:lnSpc>
                <a:spcPct val="106000"/>
              </a:lnSpc>
              <a:spcBef>
                <a:spcPts val="0"/>
              </a:spcBef>
              <a:spcAft>
                <a:spcPts val="800"/>
              </a:spcAft>
              <a:buClrTx/>
              <a:buSzTx/>
              <a:buFont typeface="Calibri" panose="020F0502020204030204" pitchFamily="34" charset="0"/>
              <a:buNone/>
              <a:tabLst/>
              <a:defRPr/>
            </a:pPr>
            <a:endParaRPr lang="en-US" sz="1200" b="1" u="sng" dirty="0">
              <a:effectLst/>
              <a:highlight>
                <a:srgbClr val="00FFFF"/>
              </a:highlight>
              <a:latin typeface="Times New Roman" panose="02020603050405020304" pitchFamily="18" charset="0"/>
              <a:ea typeface="Times New Roman" panose="02020603050405020304" pitchFamily="18" charset="0"/>
              <a:cs typeface="Arial" panose="020B0604020202020204" pitchFamily="34" charset="0"/>
            </a:endParaRPr>
          </a:p>
          <a:p>
            <a:endParaRPr lang="en-US" dirty="0">
              <a:latin typeface="Comic Sans MS" panose="030F0702030302020204" pitchFamily="66" charset="0"/>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41</a:t>
            </a:fld>
            <a:endParaRPr lang="en-US">
              <a:latin typeface="Comic Sans MS" panose="030F0702030302020204" pitchFamily="66" charset="0"/>
            </a:endParaRPr>
          </a:p>
        </p:txBody>
      </p:sp>
    </p:spTree>
    <p:extLst>
      <p:ext uri="{BB962C8B-B14F-4D97-AF65-F5344CB8AC3E}">
        <p14:creationId xmlns:p14="http://schemas.microsoft.com/office/powerpoint/2010/main" val="312909156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228600" marR="0" indent="0">
                  <a:lnSpc>
                    <a:spcPct val="107000"/>
                  </a:lnSpc>
                  <a:spcBef>
                    <a:spcPts val="0"/>
                  </a:spcBef>
                  <a:spcAft>
                    <a:spcPts val="800"/>
                  </a:spcAft>
                </a:pPr>
                <a:r>
                  <a:rPr lang="en-US" sz="1000" b="1" noProof="0" dirty="0">
                    <a:effectLst/>
                    <a:latin typeface="Times New Roman" panose="02020603050405020304" pitchFamily="18" charset="0"/>
                    <a:ea typeface="Calibri" panose="020F0502020204030204" pitchFamily="34" charset="0"/>
                    <a:cs typeface="Arial" panose="020B0604020202020204" pitchFamily="34" charset="0"/>
                  </a:rPr>
                  <a:t>Note for the teacher</a:t>
                </a:r>
              </a:p>
              <a:p>
                <a:pPr marL="228600" indent="0"/>
                <a:r>
                  <a:rPr lang="en-US" sz="1000" b="0" u="none" dirty="0">
                    <a:latin typeface="Calibri"/>
                    <a:ea typeface="Calibri" panose="020F0502020204030204" pitchFamily="34" charset="0"/>
                    <a:cs typeface="Calibri"/>
                  </a:rPr>
                  <a:t>Teacher says: </a:t>
                </a:r>
                <a:r>
                  <a:rPr lang="en-US" sz="1000" b="1" i="1" u="none" dirty="0">
                    <a:latin typeface="Calibri"/>
                    <a:ea typeface="Calibri" panose="020F0502020204030204" pitchFamily="34" charset="0"/>
                    <a:cs typeface="Calibri"/>
                  </a:rPr>
                  <a:t>“What if we write the same expression, but this time without parentheses?</a:t>
                </a:r>
              </a:p>
              <a:p>
                <a:pPr marL="228600" indent="0"/>
                <a:endParaRPr lang="en-US" sz="1000" b="1" i="1" u="none" dirty="0">
                  <a:latin typeface="Calibri"/>
                  <a:ea typeface="Calibri" panose="020F0502020204030204" pitchFamily="34" charset="0"/>
                  <a:cs typeface="Calibri"/>
                </a:endParaRPr>
              </a:p>
              <a:p>
                <a:pPr marL="228600" indent="0"/>
                <a:r>
                  <a:rPr lang="en-US" sz="1000" b="1" i="1" u="none" dirty="0">
                    <a:latin typeface="Calibri"/>
                    <a:ea typeface="Calibri" panose="020F0502020204030204" pitchFamily="34" charset="0"/>
                    <a:cs typeface="Calibri"/>
                  </a:rPr>
                  <a:t>Like I said before, if we change the order of operations, the answer will change.  </a:t>
                </a:r>
              </a:p>
              <a:p>
                <a:pPr marL="228600" indent="0"/>
                <a:r>
                  <a:rPr lang="en-US" sz="1000" b="1" i="1" u="none" dirty="0">
                    <a:latin typeface="Calibri"/>
                    <a:ea typeface="Calibri" panose="020F0502020204030204" pitchFamily="34" charset="0"/>
                    <a:cs typeface="Calibri"/>
                  </a:rPr>
                  <a:t>If we solve the addition first, we will get: 9 </a:t>
                </a:r>
                <a14:m>
                  <m:oMath xmlns:m="http://schemas.openxmlformats.org/officeDocument/2006/math">
                    <m:r>
                      <a:rPr lang="en-GB" sz="1000" i="1" dirty="0" smtClean="0">
                        <a:solidFill>
                          <a:schemeClr val="tx1">
                            <a:lumMod val="65000"/>
                            <a:lumOff val="35000"/>
                          </a:schemeClr>
                        </a:solidFill>
                        <a:latin typeface="Cambria Math" panose="02040503050406030204" pitchFamily="18" charset="0"/>
                        <a:ea typeface="Cambria Math" panose="02040503050406030204" pitchFamily="18" charset="0"/>
                      </a:rPr>
                      <m:t>×</m:t>
                    </m:r>
                  </m:oMath>
                </a14:m>
                <a:r>
                  <a:rPr lang="en-US" sz="1000" b="1" i="1" u="none" dirty="0">
                    <a:latin typeface="Calibri"/>
                    <a:ea typeface="Calibri" panose="020F0502020204030204" pitchFamily="34" charset="0"/>
                    <a:cs typeface="Calibri"/>
                  </a:rPr>
                  <a:t> 2 = 18.</a:t>
                </a:r>
              </a:p>
              <a:p>
                <a:pPr marL="228600" indent="0"/>
                <a:r>
                  <a:rPr lang="en-US" sz="1000" b="1" i="1" u="none" dirty="0">
                    <a:latin typeface="Calibri"/>
                    <a:ea typeface="Calibri" panose="020F0502020204030204" pitchFamily="34" charset="0"/>
                    <a:cs typeface="Calibri"/>
                  </a:rPr>
                  <a:t>If we solve the multiplication first, we will get: 6 + 6 = 12.</a:t>
                </a:r>
              </a:p>
              <a:p>
                <a:pPr marL="228600" indent="0"/>
                <a:r>
                  <a:rPr lang="en-US" sz="1000" b="1" i="1" u="none" dirty="0">
                    <a:latin typeface="Calibri"/>
                    <a:ea typeface="Calibri" panose="020F0502020204030204" pitchFamily="34" charset="0"/>
                    <a:cs typeface="Calibri"/>
                  </a:rPr>
                  <a:t>18 and 12 are two completely different answers. </a:t>
                </a:r>
              </a:p>
              <a:p>
                <a:pPr marL="228600" indent="0"/>
                <a:r>
                  <a:rPr lang="en-US" sz="1000" b="1" i="1" u="none" dirty="0">
                    <a:latin typeface="Calibri"/>
                    <a:ea typeface="Calibri" panose="020F0502020204030204" pitchFamily="34" charset="0"/>
                    <a:cs typeface="Calibri"/>
                  </a:rPr>
                  <a:t>Therefore, we need a rule.</a:t>
                </a:r>
              </a:p>
              <a:p>
                <a:pPr marL="228600" indent="0"/>
                <a:r>
                  <a:rPr lang="en-US" sz="1000" b="1" i="1" u="none" dirty="0">
                    <a:latin typeface="Calibri"/>
                    <a:ea typeface="Calibri" panose="020F0502020204030204" pitchFamily="34" charset="0"/>
                    <a:cs typeface="Calibri"/>
                  </a:rPr>
                  <a:t>So, another rule of the order of operations law is: Always perform multiplication before addition.”</a:t>
                </a:r>
              </a:p>
              <a:p>
                <a:pPr marL="228600" marR="0" lvl="0" indent="0" algn="l" defTabSz="914400" rtl="0" eaLnBrk="1" fontAlgn="auto" latinLnBrk="0" hangingPunct="1">
                  <a:lnSpc>
                    <a:spcPct val="106000"/>
                  </a:lnSpc>
                  <a:spcBef>
                    <a:spcPts val="0"/>
                  </a:spcBef>
                  <a:spcAft>
                    <a:spcPts val="800"/>
                  </a:spcAft>
                  <a:buClr>
                    <a:srgbClr val="000000"/>
                  </a:buClr>
                  <a:buSzPts val="1400"/>
                  <a:buFont typeface="Calibri" panose="020F0502020204030204" pitchFamily="34" charset="0"/>
                  <a:buNone/>
                  <a:tabLst/>
                  <a:defRPr/>
                </a:pPr>
                <a:endParaRPr lang="en-US" sz="1800" dirty="0">
                  <a:effectLst/>
                  <a:highlight>
                    <a:srgbClr val="00FF00"/>
                  </a:highlight>
                  <a:latin typeface="Calibri" panose="020F0502020204030204" pitchFamily="34" charset="0"/>
                  <a:ea typeface="Calibri" panose="020F0502020204030204" pitchFamily="34" charset="0"/>
                  <a:cs typeface="Calibri" panose="020F0502020204030204" pitchFamily="34" charset="0"/>
                </a:endParaRPr>
              </a:p>
              <a:p>
                <a:pPr marL="228600" marR="0" lvl="0" indent="0" algn="l" defTabSz="914400" rtl="0" eaLnBrk="1" fontAlgn="auto" latinLnBrk="0" hangingPunct="1">
                  <a:lnSpc>
                    <a:spcPct val="106000"/>
                  </a:lnSpc>
                  <a:spcBef>
                    <a:spcPts val="0"/>
                  </a:spcBef>
                  <a:spcAft>
                    <a:spcPts val="800"/>
                  </a:spcAft>
                  <a:buClr>
                    <a:srgbClr val="000000"/>
                  </a:buClr>
                  <a:buSzPts val="1400"/>
                  <a:buFont typeface="Calibri" panose="020F0502020204030204" pitchFamily="34" charset="0"/>
                  <a:buNone/>
                  <a:tabLst/>
                  <a:defRPr/>
                </a:pPr>
                <a:r>
                  <a:rPr lang="en-US" sz="1800" dirty="0">
                    <a:effectLst/>
                    <a:highlight>
                      <a:srgbClr val="00FF00"/>
                    </a:highlight>
                    <a:latin typeface="Calibri" panose="020F0502020204030204" pitchFamily="34" charset="0"/>
                    <a:ea typeface="Calibri" panose="020F0502020204030204" pitchFamily="34" charset="0"/>
                    <a:cs typeface="Calibri" panose="020F0502020204030204" pitchFamily="34" charset="0"/>
                  </a:rPr>
                  <a:t>Such rules can be written on a poster in front of the students. It can be updated after discovering each rule.</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228600" marR="0" lvl="0" indent="0" rtl="0">
                  <a:lnSpc>
                    <a:spcPct val="106000"/>
                  </a:lnSpc>
                  <a:spcBef>
                    <a:spcPts val="0"/>
                  </a:spcBef>
                  <a:spcAft>
                    <a:spcPts val="800"/>
                  </a:spcAft>
                  <a:buFont typeface="Calibri" panose="020F0502020204030204" pitchFamily="34" charset="0"/>
                  <a:buNone/>
                </a:pPr>
                <a:endParaRPr lang="en-US" sz="1200" dirty="0">
                  <a:effectLst/>
                  <a:latin typeface="Calibri" panose="020F0502020204030204" pitchFamily="34" charset="0"/>
                  <a:ea typeface="Calibri" panose="020F0502020204030204" pitchFamily="34" charset="0"/>
                  <a:cs typeface="Arial" panose="020B0604020202020204" pitchFamily="34" charset="0"/>
                </a:endParaRPr>
              </a:p>
              <a:p>
                <a:endParaRPr lang="en-US" dirty="0">
                  <a:latin typeface="Comic Sans MS" panose="030F0702030302020204" pitchFamily="66" charset="0"/>
                </a:endParaRPr>
              </a:p>
            </p:txBody>
          </p:sp>
        </mc:Choice>
        <mc:Fallback xmlns="">
          <p:sp>
            <p:nvSpPr>
              <p:cNvPr id="3" name="Notes Placeholder 2"/>
              <p:cNvSpPr>
                <a:spLocks noGrp="1"/>
              </p:cNvSpPr>
              <p:nvPr>
                <p:ph type="body" idx="1"/>
              </p:nvPr>
            </p:nvSpPr>
            <p:spPr/>
            <p:txBody>
              <a:bodyPr/>
              <a:lstStyle/>
              <a:p>
                <a:pPr marL="228600" marR="0" indent="0">
                  <a:lnSpc>
                    <a:spcPct val="107000"/>
                  </a:lnSpc>
                  <a:spcBef>
                    <a:spcPts val="0"/>
                  </a:spcBef>
                  <a:spcAft>
                    <a:spcPts val="800"/>
                  </a:spcAft>
                </a:pPr>
                <a:r>
                  <a:rPr lang="en-US" sz="1000" b="1" noProof="0" dirty="0">
                    <a:effectLst/>
                    <a:latin typeface="Times New Roman" panose="02020603050405020304" pitchFamily="18" charset="0"/>
                    <a:ea typeface="Calibri" panose="020F0502020204030204" pitchFamily="34" charset="0"/>
                    <a:cs typeface="Arial" panose="020B0604020202020204" pitchFamily="34" charset="0"/>
                  </a:rPr>
                  <a:t>Note for the teacher</a:t>
                </a:r>
              </a:p>
              <a:p>
                <a:pPr marL="228600" indent="0"/>
                <a:r>
                  <a:rPr lang="en-US" sz="1000" b="0" u="none" dirty="0">
                    <a:latin typeface="Calibri"/>
                    <a:ea typeface="Calibri" panose="020F0502020204030204" pitchFamily="34" charset="0"/>
                    <a:cs typeface="Calibri"/>
                  </a:rPr>
                  <a:t>Teacher says: </a:t>
                </a:r>
                <a:r>
                  <a:rPr lang="en-US" sz="1000" b="1" i="1" u="none" dirty="0">
                    <a:latin typeface="Calibri"/>
                    <a:ea typeface="Calibri" panose="020F0502020204030204" pitchFamily="34" charset="0"/>
                    <a:cs typeface="Calibri"/>
                  </a:rPr>
                  <a:t>“What if we write the same expression, but this time without parentheses?</a:t>
                </a:r>
              </a:p>
              <a:p>
                <a:pPr marL="228600" indent="0"/>
                <a:endParaRPr lang="en-US" sz="1000" b="1" i="1" u="none" dirty="0">
                  <a:latin typeface="Calibri"/>
                  <a:ea typeface="Calibri" panose="020F0502020204030204" pitchFamily="34" charset="0"/>
                  <a:cs typeface="Calibri"/>
                </a:endParaRPr>
              </a:p>
              <a:p>
                <a:pPr marL="228600" indent="0"/>
                <a:r>
                  <a:rPr lang="en-US" sz="1000" b="1" i="1" u="none" dirty="0">
                    <a:latin typeface="Calibri"/>
                    <a:ea typeface="Calibri" panose="020F0502020204030204" pitchFamily="34" charset="0"/>
                    <a:cs typeface="Calibri"/>
                  </a:rPr>
                  <a:t>Like I said before, if we change the order of operations, the answer will change.  </a:t>
                </a:r>
              </a:p>
              <a:p>
                <a:pPr marL="228600" indent="0"/>
                <a:r>
                  <a:rPr lang="en-US" sz="1000" b="1" i="1" u="none" dirty="0">
                    <a:latin typeface="Calibri"/>
                    <a:ea typeface="Calibri" panose="020F0502020204030204" pitchFamily="34" charset="0"/>
                    <a:cs typeface="Calibri"/>
                  </a:rPr>
                  <a:t>If we solve the addition first, we will get: 9 </a:t>
                </a:r>
                <a:r>
                  <a:rPr lang="en-GB" sz="1000" i="0" dirty="0">
                    <a:solidFill>
                      <a:schemeClr val="tx1">
                        <a:lumMod val="65000"/>
                        <a:lumOff val="35000"/>
                      </a:schemeClr>
                    </a:solidFill>
                    <a:latin typeface="Cambria Math" panose="02040503050406030204" pitchFamily="18" charset="0"/>
                    <a:ea typeface="Cambria Math" panose="02040503050406030204" pitchFamily="18" charset="0"/>
                  </a:rPr>
                  <a:t>×</a:t>
                </a:r>
                <a:r>
                  <a:rPr lang="en-US" sz="1000" b="1" i="1" u="none" dirty="0">
                    <a:latin typeface="Calibri"/>
                    <a:ea typeface="Calibri" panose="020F0502020204030204" pitchFamily="34" charset="0"/>
                    <a:cs typeface="Calibri"/>
                  </a:rPr>
                  <a:t> 2 = 18.</a:t>
                </a:r>
              </a:p>
              <a:p>
                <a:pPr marL="228600" indent="0"/>
                <a:r>
                  <a:rPr lang="en-US" sz="1000" b="1" i="1" u="none" dirty="0">
                    <a:latin typeface="Calibri"/>
                    <a:ea typeface="Calibri" panose="020F0502020204030204" pitchFamily="34" charset="0"/>
                    <a:cs typeface="Calibri"/>
                  </a:rPr>
                  <a:t>If we solve the multiplication first, we will get: 6 + 6 = 12.</a:t>
                </a:r>
              </a:p>
              <a:p>
                <a:pPr marL="228600" indent="0"/>
                <a:r>
                  <a:rPr lang="en-US" sz="1000" b="1" i="1" u="none" dirty="0">
                    <a:latin typeface="Calibri"/>
                    <a:ea typeface="Calibri" panose="020F0502020204030204" pitchFamily="34" charset="0"/>
                    <a:cs typeface="Calibri"/>
                  </a:rPr>
                  <a:t>18 and 12 are two completely different answers. </a:t>
                </a:r>
              </a:p>
              <a:p>
                <a:pPr marL="228600" indent="0"/>
                <a:r>
                  <a:rPr lang="en-US" sz="1000" b="1" i="1" u="none" dirty="0">
                    <a:latin typeface="Calibri"/>
                    <a:ea typeface="Calibri" panose="020F0502020204030204" pitchFamily="34" charset="0"/>
                    <a:cs typeface="Calibri"/>
                  </a:rPr>
                  <a:t>Therefore, we need a rule.</a:t>
                </a:r>
              </a:p>
              <a:p>
                <a:pPr marL="228600" indent="0"/>
                <a:r>
                  <a:rPr lang="en-US" sz="1000" b="1" i="1" u="none" dirty="0">
                    <a:latin typeface="Calibri"/>
                    <a:ea typeface="Calibri" panose="020F0502020204030204" pitchFamily="34" charset="0"/>
                    <a:cs typeface="Calibri"/>
                  </a:rPr>
                  <a:t>So, another rule of the order of operations law is: Always perform multiplication before addition.”</a:t>
                </a:r>
              </a:p>
              <a:p>
                <a:pPr marL="228600" marR="0" lvl="0" indent="0" algn="l" defTabSz="914400" rtl="0" eaLnBrk="1" fontAlgn="auto" latinLnBrk="0" hangingPunct="1">
                  <a:lnSpc>
                    <a:spcPct val="106000"/>
                  </a:lnSpc>
                  <a:spcBef>
                    <a:spcPts val="0"/>
                  </a:spcBef>
                  <a:spcAft>
                    <a:spcPts val="800"/>
                  </a:spcAft>
                  <a:buClr>
                    <a:srgbClr val="000000"/>
                  </a:buClr>
                  <a:buSzPts val="1400"/>
                  <a:buFont typeface="Calibri" panose="020F0502020204030204" pitchFamily="34" charset="0"/>
                  <a:buNone/>
                  <a:tabLst/>
                  <a:defRPr/>
                </a:pPr>
                <a:endParaRPr lang="en-US" sz="1800" dirty="0">
                  <a:effectLst/>
                  <a:highlight>
                    <a:srgbClr val="00FF00"/>
                  </a:highlight>
                  <a:latin typeface="Calibri" panose="020F0502020204030204" pitchFamily="34" charset="0"/>
                  <a:ea typeface="Calibri" panose="020F0502020204030204" pitchFamily="34" charset="0"/>
                  <a:cs typeface="Calibri" panose="020F0502020204030204" pitchFamily="34" charset="0"/>
                </a:endParaRPr>
              </a:p>
              <a:p>
                <a:pPr marL="228600" marR="0" lvl="0" indent="0" algn="l" defTabSz="914400" rtl="0" eaLnBrk="1" fontAlgn="auto" latinLnBrk="0" hangingPunct="1">
                  <a:lnSpc>
                    <a:spcPct val="106000"/>
                  </a:lnSpc>
                  <a:spcBef>
                    <a:spcPts val="0"/>
                  </a:spcBef>
                  <a:spcAft>
                    <a:spcPts val="800"/>
                  </a:spcAft>
                  <a:buClr>
                    <a:srgbClr val="000000"/>
                  </a:buClr>
                  <a:buSzPts val="1400"/>
                  <a:buFont typeface="Calibri" panose="020F0502020204030204" pitchFamily="34" charset="0"/>
                  <a:buNone/>
                  <a:tabLst/>
                  <a:defRPr/>
                </a:pPr>
                <a:r>
                  <a:rPr lang="en-US" sz="1800" dirty="0">
                    <a:effectLst/>
                    <a:highlight>
                      <a:srgbClr val="00FF00"/>
                    </a:highlight>
                    <a:latin typeface="Calibri" panose="020F0502020204030204" pitchFamily="34" charset="0"/>
                    <a:ea typeface="Calibri" panose="020F0502020204030204" pitchFamily="34" charset="0"/>
                    <a:cs typeface="Calibri" panose="020F0502020204030204" pitchFamily="34" charset="0"/>
                  </a:rPr>
                  <a:t>Such rules can be written on a poster in front of the students. It can be updated after discovering each rule.</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228600" marR="0" lvl="0" indent="0" rtl="0">
                  <a:lnSpc>
                    <a:spcPct val="106000"/>
                  </a:lnSpc>
                  <a:spcBef>
                    <a:spcPts val="0"/>
                  </a:spcBef>
                  <a:spcAft>
                    <a:spcPts val="800"/>
                  </a:spcAft>
                  <a:buFont typeface="Calibri" panose="020F0502020204030204" pitchFamily="34" charset="0"/>
                  <a:buNone/>
                </a:pPr>
                <a:endParaRPr lang="en-US" sz="1200" dirty="0">
                  <a:effectLst/>
                  <a:latin typeface="Calibri" panose="020F0502020204030204" pitchFamily="34" charset="0"/>
                  <a:ea typeface="Calibri" panose="020F0502020204030204" pitchFamily="34" charset="0"/>
                  <a:cs typeface="Arial" panose="020B0604020202020204" pitchFamily="34" charset="0"/>
                </a:endParaRPr>
              </a:p>
              <a:p>
                <a:endParaRPr lang="en-US" dirty="0">
                  <a:latin typeface="Comic Sans MS" panose="030F0702030302020204" pitchFamily="66" charset="0"/>
                </a:endParaRPr>
              </a:p>
            </p:txBody>
          </p:sp>
        </mc:Fallback>
      </mc:AlternateContent>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42</a:t>
            </a:fld>
            <a:endParaRPr lang="en-US">
              <a:latin typeface="Comic Sans MS" panose="030F0702030302020204" pitchFamily="66" charset="0"/>
            </a:endParaRPr>
          </a:p>
        </p:txBody>
      </p:sp>
    </p:spTree>
    <p:extLst>
      <p:ext uri="{BB962C8B-B14F-4D97-AF65-F5344CB8AC3E}">
        <p14:creationId xmlns:p14="http://schemas.microsoft.com/office/powerpoint/2010/main" val="3965458605"/>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228600" marR="0" indent="0">
                  <a:lnSpc>
                    <a:spcPct val="107000"/>
                  </a:lnSpc>
                  <a:spcBef>
                    <a:spcPts val="0"/>
                  </a:spcBef>
                  <a:spcAft>
                    <a:spcPts val="800"/>
                  </a:spcAft>
                </a:pPr>
                <a:r>
                  <a:rPr lang="en-US" sz="800" b="1" noProof="0" dirty="0">
                    <a:effectLst/>
                    <a:latin typeface="Times New Roman" panose="02020603050405020304" pitchFamily="18" charset="0"/>
                    <a:ea typeface="Calibri" panose="020F0502020204030204" pitchFamily="34" charset="0"/>
                    <a:cs typeface="Arial" panose="020B0604020202020204" pitchFamily="34" charset="0"/>
                  </a:rPr>
                  <a:t>Note for the teacher</a:t>
                </a:r>
              </a:p>
              <a:p>
                <a:pPr marL="228600" indent="0"/>
                <a:r>
                  <a:rPr lang="en-US" sz="800" b="0" u="none" dirty="0">
                    <a:latin typeface="Calibri"/>
                    <a:ea typeface="Calibri" panose="020F0502020204030204" pitchFamily="34" charset="0"/>
                    <a:cs typeface="Calibri"/>
                  </a:rPr>
                  <a:t>Teacher says: </a:t>
                </a:r>
                <a:r>
                  <a:rPr lang="en-US" sz="800" b="1" i="1" u="none" dirty="0">
                    <a:latin typeface="Calibri"/>
                    <a:ea typeface="Calibri" panose="020F0502020204030204" pitchFamily="34" charset="0"/>
                    <a:cs typeface="Calibri"/>
                  </a:rPr>
                  <a:t>“On another day, Rami played 3 math games online. He scored 6 points in the first game and lost 3 points in each of the second and third games.</a:t>
                </a:r>
              </a:p>
              <a:p>
                <a:pPr marL="228600" indent="0"/>
                <a:r>
                  <a:rPr lang="en-US" sz="800" b="1" i="1" u="none" dirty="0">
                    <a:latin typeface="Calibri"/>
                    <a:ea typeface="Calibri" panose="020F0502020204030204" pitchFamily="34" charset="0"/>
                    <a:cs typeface="Calibri"/>
                  </a:rPr>
                  <a:t>Let’s try to find out how many points he scored in total.</a:t>
                </a:r>
              </a:p>
              <a:p>
                <a:pPr marL="228600" indent="0"/>
                <a:r>
                  <a:rPr lang="en-US" sz="800" b="1" i="1" u="none" dirty="0">
                    <a:latin typeface="Calibri"/>
                    <a:ea typeface="Calibri" panose="020F0502020204030204" pitchFamily="34" charset="0"/>
                    <a:cs typeface="Calibri"/>
                  </a:rPr>
                  <a:t>Again, we see that two expressions are written, and we know that if we change the order of operations, the answer will change. </a:t>
                </a:r>
              </a:p>
              <a:p>
                <a:pPr marL="228600" indent="0"/>
                <a:r>
                  <a:rPr lang="en-US" sz="800" b="1" i="1" u="none" dirty="0">
                    <a:latin typeface="Calibri"/>
                    <a:ea typeface="Calibri" panose="020F0502020204030204" pitchFamily="34" charset="0"/>
                    <a:cs typeface="Calibri"/>
                  </a:rPr>
                  <a:t>If we solve the subtraction first, we will get: 4 </a:t>
                </a:r>
                <a14:m>
                  <m:oMath xmlns:m="http://schemas.openxmlformats.org/officeDocument/2006/math">
                    <m:r>
                      <a:rPr lang="en-GB" sz="800" i="1" dirty="0" smtClean="0">
                        <a:solidFill>
                          <a:schemeClr val="tx1">
                            <a:lumMod val="65000"/>
                            <a:lumOff val="35000"/>
                          </a:schemeClr>
                        </a:solidFill>
                        <a:latin typeface="Cambria Math" panose="02040503050406030204" pitchFamily="18" charset="0"/>
                        <a:ea typeface="Cambria Math" panose="02040503050406030204" pitchFamily="18" charset="0"/>
                      </a:rPr>
                      <m:t>×</m:t>
                    </m:r>
                  </m:oMath>
                </a14:m>
                <a:r>
                  <a:rPr lang="en-US" sz="800" b="1" i="1" u="none" dirty="0">
                    <a:latin typeface="Calibri"/>
                    <a:ea typeface="Calibri" panose="020F0502020204030204" pitchFamily="34" charset="0"/>
                    <a:cs typeface="Calibri"/>
                  </a:rPr>
                  <a:t> 3 = 12.</a:t>
                </a:r>
              </a:p>
              <a:p>
                <a:pPr marL="228600" indent="0"/>
                <a:r>
                  <a:rPr lang="en-US" sz="800" b="1" i="1" u="none" dirty="0">
                    <a:latin typeface="Calibri"/>
                    <a:ea typeface="Calibri" panose="020F0502020204030204" pitchFamily="34" charset="0"/>
                    <a:cs typeface="Calibri"/>
                  </a:rPr>
                  <a:t>If  we the multiplication first, we will get: 6 – 6 = 0.</a:t>
                </a:r>
              </a:p>
              <a:p>
                <a:pPr marL="228600" indent="0"/>
                <a:r>
                  <a:rPr lang="en-US" sz="800" b="1" i="1" u="none" dirty="0">
                    <a:latin typeface="Calibri"/>
                    <a:ea typeface="Calibri" panose="020F0502020204030204" pitchFamily="34" charset="0"/>
                    <a:cs typeface="Calibri"/>
                  </a:rPr>
                  <a:t>12 and 0 are two completely different answers. </a:t>
                </a:r>
              </a:p>
              <a:p>
                <a:pPr marL="228600" indent="0"/>
                <a:r>
                  <a:rPr lang="en-US" sz="800" b="1" i="1" u="none" dirty="0">
                    <a:latin typeface="Calibri"/>
                    <a:ea typeface="Calibri" panose="020F0502020204030204" pitchFamily="34" charset="0"/>
                    <a:cs typeface="Calibri"/>
                  </a:rPr>
                  <a:t>Therefore, we need a rule.</a:t>
                </a:r>
              </a:p>
              <a:p>
                <a:pPr marL="228600" indent="0"/>
                <a:r>
                  <a:rPr lang="en-US" sz="800" b="1" i="1" u="none" dirty="0">
                    <a:latin typeface="Calibri"/>
                    <a:ea typeface="Calibri" panose="020F0502020204030204" pitchFamily="34" charset="0"/>
                    <a:cs typeface="Calibri"/>
                  </a:rPr>
                  <a:t>So, another rule of the order of operations law is: Always perform multiplication before subtraction.”</a:t>
                </a:r>
              </a:p>
              <a:p>
                <a:endParaRPr lang="en-US" dirty="0">
                  <a:latin typeface="Comic Sans MS" panose="030F0702030302020204" pitchFamily="66" charset="0"/>
                </a:endParaRPr>
              </a:p>
            </p:txBody>
          </p:sp>
        </mc:Choice>
        <mc:Fallback xmlns="">
          <p:sp>
            <p:nvSpPr>
              <p:cNvPr id="3" name="Notes Placeholder 2"/>
              <p:cNvSpPr>
                <a:spLocks noGrp="1"/>
              </p:cNvSpPr>
              <p:nvPr>
                <p:ph type="body" idx="1"/>
              </p:nvPr>
            </p:nvSpPr>
            <p:spPr/>
            <p:txBody>
              <a:bodyPr/>
              <a:lstStyle/>
              <a:p>
                <a:pPr marL="228600" marR="0" indent="0">
                  <a:lnSpc>
                    <a:spcPct val="107000"/>
                  </a:lnSpc>
                  <a:spcBef>
                    <a:spcPts val="0"/>
                  </a:spcBef>
                  <a:spcAft>
                    <a:spcPts val="800"/>
                  </a:spcAft>
                </a:pPr>
                <a:r>
                  <a:rPr lang="en-US" sz="800" b="1" noProof="0" dirty="0">
                    <a:effectLst/>
                    <a:latin typeface="Times New Roman" panose="02020603050405020304" pitchFamily="18" charset="0"/>
                    <a:ea typeface="Calibri" panose="020F0502020204030204" pitchFamily="34" charset="0"/>
                    <a:cs typeface="Arial" panose="020B0604020202020204" pitchFamily="34" charset="0"/>
                  </a:rPr>
                  <a:t>Note for the teacher</a:t>
                </a:r>
              </a:p>
              <a:p>
                <a:pPr marL="228600" indent="0"/>
                <a:r>
                  <a:rPr lang="en-US" sz="800" b="0" u="none" dirty="0">
                    <a:latin typeface="Calibri"/>
                    <a:ea typeface="Calibri" panose="020F0502020204030204" pitchFamily="34" charset="0"/>
                    <a:cs typeface="Calibri"/>
                  </a:rPr>
                  <a:t>Teacher says: </a:t>
                </a:r>
                <a:r>
                  <a:rPr lang="en-US" sz="800" b="1" i="1" u="none" dirty="0">
                    <a:latin typeface="Calibri"/>
                    <a:ea typeface="Calibri" panose="020F0502020204030204" pitchFamily="34" charset="0"/>
                    <a:cs typeface="Calibri"/>
                  </a:rPr>
                  <a:t>“On another day, Rami played 3 math games online. He scored 6 points in the first game and lost 3 points in each of the second and third games.</a:t>
                </a:r>
              </a:p>
              <a:p>
                <a:pPr marL="228600" indent="0"/>
                <a:r>
                  <a:rPr lang="en-US" sz="800" b="1" i="1" u="none" dirty="0">
                    <a:latin typeface="Calibri"/>
                    <a:ea typeface="Calibri" panose="020F0502020204030204" pitchFamily="34" charset="0"/>
                    <a:cs typeface="Calibri"/>
                  </a:rPr>
                  <a:t>Let’s try to find out how many points he scored in total.</a:t>
                </a:r>
              </a:p>
              <a:p>
                <a:pPr marL="228600" indent="0"/>
                <a:r>
                  <a:rPr lang="en-US" sz="800" b="1" i="1" u="none" dirty="0">
                    <a:latin typeface="Calibri"/>
                    <a:ea typeface="Calibri" panose="020F0502020204030204" pitchFamily="34" charset="0"/>
                    <a:cs typeface="Calibri"/>
                  </a:rPr>
                  <a:t>Again, we see that two expressions are written and we know that if we change the order of operations, the answer will change. </a:t>
                </a:r>
              </a:p>
              <a:p>
                <a:pPr marL="228600" indent="0"/>
                <a:r>
                  <a:rPr lang="en-US" sz="800" b="1" i="1" u="none" dirty="0">
                    <a:latin typeface="Calibri"/>
                    <a:ea typeface="Calibri" panose="020F0502020204030204" pitchFamily="34" charset="0"/>
                    <a:cs typeface="Calibri"/>
                  </a:rPr>
                  <a:t>If we solve the subtraction first, we will get: 4 </a:t>
                </a:r>
                <a:r>
                  <a:rPr lang="en-GB" sz="800" i="0" dirty="0">
                    <a:solidFill>
                      <a:schemeClr val="tx1">
                        <a:lumMod val="65000"/>
                        <a:lumOff val="35000"/>
                      </a:schemeClr>
                    </a:solidFill>
                    <a:latin typeface="Cambria Math" panose="02040503050406030204" pitchFamily="18" charset="0"/>
                    <a:ea typeface="Cambria Math" panose="02040503050406030204" pitchFamily="18" charset="0"/>
                  </a:rPr>
                  <a:t>×</a:t>
                </a:r>
                <a:r>
                  <a:rPr lang="en-US" sz="800" b="1" i="1" u="none" dirty="0">
                    <a:latin typeface="Calibri"/>
                    <a:ea typeface="Calibri" panose="020F0502020204030204" pitchFamily="34" charset="0"/>
                    <a:cs typeface="Calibri"/>
                  </a:rPr>
                  <a:t> 3 = 12.</a:t>
                </a:r>
              </a:p>
              <a:p>
                <a:pPr marL="228600" indent="0"/>
                <a:r>
                  <a:rPr lang="en-US" sz="800" b="1" i="1" u="none" dirty="0">
                    <a:latin typeface="Calibri"/>
                    <a:ea typeface="Calibri" panose="020F0502020204030204" pitchFamily="34" charset="0"/>
                    <a:cs typeface="Calibri"/>
                  </a:rPr>
                  <a:t>If  we the multiplication first, we will get: 6 – 6 = 0.</a:t>
                </a:r>
              </a:p>
              <a:p>
                <a:pPr marL="228600" indent="0"/>
                <a:r>
                  <a:rPr lang="en-US" sz="800" b="1" i="1" u="none" dirty="0">
                    <a:latin typeface="Calibri"/>
                    <a:ea typeface="Calibri" panose="020F0502020204030204" pitchFamily="34" charset="0"/>
                    <a:cs typeface="Calibri"/>
                  </a:rPr>
                  <a:t>12 and 0 are two completely different answers. </a:t>
                </a:r>
              </a:p>
              <a:p>
                <a:pPr marL="228600" indent="0"/>
                <a:r>
                  <a:rPr lang="en-US" sz="800" b="1" i="1" u="none" dirty="0">
                    <a:latin typeface="Calibri"/>
                    <a:ea typeface="Calibri" panose="020F0502020204030204" pitchFamily="34" charset="0"/>
                    <a:cs typeface="Calibri"/>
                  </a:rPr>
                  <a:t>Therefore, we need a rule.</a:t>
                </a:r>
              </a:p>
              <a:p>
                <a:pPr marL="228600" indent="0"/>
                <a:r>
                  <a:rPr lang="en-US" sz="800" b="1" i="1" u="none" dirty="0">
                    <a:latin typeface="Calibri"/>
                    <a:ea typeface="Calibri" panose="020F0502020204030204" pitchFamily="34" charset="0"/>
                    <a:cs typeface="Calibri"/>
                  </a:rPr>
                  <a:t>So, another rule of the order of operations law is: Always perform multiplication before subtraction.”</a:t>
                </a:r>
              </a:p>
              <a:p>
                <a:endParaRPr lang="en-US" dirty="0">
                  <a:latin typeface="Comic Sans MS" panose="030F0702030302020204" pitchFamily="66" charset="0"/>
                </a:endParaRPr>
              </a:p>
            </p:txBody>
          </p:sp>
        </mc:Fallback>
      </mc:AlternateContent>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43</a:t>
            </a:fld>
            <a:endParaRPr lang="en-US">
              <a:latin typeface="Comic Sans MS" panose="030F0702030302020204" pitchFamily="66" charset="0"/>
            </a:endParaRPr>
          </a:p>
        </p:txBody>
      </p:sp>
    </p:spTree>
    <p:extLst>
      <p:ext uri="{BB962C8B-B14F-4D97-AF65-F5344CB8AC3E}">
        <p14:creationId xmlns:p14="http://schemas.microsoft.com/office/powerpoint/2010/main" val="3636231896"/>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marR="0" indent="0">
              <a:lnSpc>
                <a:spcPct val="107000"/>
              </a:lnSpc>
              <a:spcBef>
                <a:spcPts val="0"/>
              </a:spcBef>
              <a:spcAft>
                <a:spcPts val="800"/>
              </a:spcAft>
            </a:pPr>
            <a:r>
              <a:rPr lang="en-US" sz="1000" b="1" noProof="0" dirty="0">
                <a:effectLst/>
                <a:latin typeface="Times New Roman" panose="02020603050405020304" pitchFamily="18" charset="0"/>
                <a:ea typeface="Calibri" panose="020F0502020204030204" pitchFamily="34" charset="0"/>
                <a:cs typeface="Arial" panose="020B0604020202020204" pitchFamily="34" charset="0"/>
              </a:rPr>
              <a:t>Note for the teacher</a:t>
            </a:r>
          </a:p>
          <a:p>
            <a:pPr marL="228600" indent="0"/>
            <a:r>
              <a:rPr lang="en-US" sz="1000" b="0" u="none" dirty="0">
                <a:latin typeface="Calibri"/>
                <a:ea typeface="Calibri" panose="020F0502020204030204" pitchFamily="34" charset="0"/>
                <a:cs typeface="Calibri"/>
              </a:rPr>
              <a:t>Teacher says: </a:t>
            </a:r>
            <a:r>
              <a:rPr lang="en-US" sz="1000" b="1" i="1" u="none" dirty="0">
                <a:latin typeface="Calibri"/>
                <a:ea typeface="Calibri" panose="020F0502020204030204" pitchFamily="34" charset="0"/>
                <a:cs typeface="Calibri"/>
              </a:rPr>
              <a:t>“To wrap-up, so far we have we learned three rules.</a:t>
            </a:r>
          </a:p>
          <a:p>
            <a:pPr marL="228600" indent="0"/>
            <a:r>
              <a:rPr lang="en-US" sz="1000" b="1" i="1" u="none" dirty="0">
                <a:latin typeface="Calibri"/>
                <a:ea typeface="Calibri" panose="020F0502020204030204" pitchFamily="34" charset="0"/>
                <a:cs typeface="Calibri"/>
              </a:rPr>
              <a:t>1) Always perform operations inside parentheses first.</a:t>
            </a:r>
          </a:p>
          <a:p>
            <a:pPr marL="228600" indent="0"/>
            <a:r>
              <a:rPr lang="en-US" sz="1000" b="1" i="1" u="none" dirty="0">
                <a:latin typeface="Calibri"/>
                <a:ea typeface="Calibri" panose="020F0502020204030204" pitchFamily="34" charset="0"/>
                <a:cs typeface="Calibri"/>
              </a:rPr>
              <a:t>2) Always perform multiplication before addition.</a:t>
            </a:r>
          </a:p>
          <a:p>
            <a:pPr marL="228600" indent="0"/>
            <a:r>
              <a:rPr lang="en-US" sz="1000" b="1" i="1" u="none" dirty="0">
                <a:latin typeface="Calibri"/>
                <a:ea typeface="Calibri" panose="020F0502020204030204" pitchFamily="34" charset="0"/>
                <a:cs typeface="Calibri"/>
              </a:rPr>
              <a:t>And 3)Always perform multiplication before subtraction too.</a:t>
            </a:r>
          </a:p>
          <a:p>
            <a:pPr marL="228600" indent="0"/>
            <a:endParaRPr lang="en-US" sz="1000" b="1" i="1" u="none" dirty="0">
              <a:latin typeface="Calibri"/>
              <a:ea typeface="Calibri" panose="020F0502020204030204" pitchFamily="34" charset="0"/>
              <a:cs typeface="Calibri"/>
            </a:endParaRPr>
          </a:p>
          <a:p>
            <a:pPr marL="228600" indent="0"/>
            <a:r>
              <a:rPr lang="en-US" sz="1000" b="1" i="1" u="none" dirty="0">
                <a:latin typeface="Calibri"/>
                <a:ea typeface="Calibri" panose="020F0502020204030204" pitchFamily="34" charset="0"/>
                <a:cs typeface="Calibri"/>
              </a:rPr>
              <a:t>You can use the acronym PMAS to remember the order.</a:t>
            </a:r>
          </a:p>
          <a:p>
            <a:pPr marL="228600" indent="0"/>
            <a:r>
              <a:rPr lang="en-US" sz="1000" b="1" i="1" u="none" dirty="0">
                <a:latin typeface="Calibri"/>
                <a:ea typeface="Calibri" panose="020F0502020204030204" pitchFamily="34" charset="0"/>
                <a:cs typeface="Calibri"/>
              </a:rPr>
              <a:t>Parentheses.</a:t>
            </a:r>
          </a:p>
          <a:p>
            <a:pPr marL="228600" indent="0"/>
            <a:r>
              <a:rPr lang="en-US" sz="1000" b="1" i="1" u="none" dirty="0">
                <a:latin typeface="Calibri"/>
                <a:ea typeface="Calibri" panose="020F0502020204030204" pitchFamily="34" charset="0"/>
                <a:cs typeface="Calibri"/>
              </a:rPr>
              <a:t>Multiplication.</a:t>
            </a:r>
          </a:p>
          <a:p>
            <a:pPr marL="228600" indent="0"/>
            <a:r>
              <a:rPr lang="en-US" sz="1000" b="1" i="1" u="none" dirty="0">
                <a:latin typeface="Calibri"/>
                <a:ea typeface="Calibri" panose="020F0502020204030204" pitchFamily="34" charset="0"/>
                <a:cs typeface="Calibri"/>
              </a:rPr>
              <a:t>Addition or Subtraction.</a:t>
            </a:r>
          </a:p>
          <a:p>
            <a:pPr marL="228600" indent="0"/>
            <a:r>
              <a:rPr lang="en-US" sz="1000" b="1" i="1" u="none" dirty="0">
                <a:latin typeface="Calibri"/>
                <a:ea typeface="Calibri" panose="020F0502020204030204" pitchFamily="34" charset="0"/>
                <a:cs typeface="Calibri"/>
              </a:rPr>
              <a:t>You can also use the phrase Please My Aunt Sally.”</a:t>
            </a:r>
          </a:p>
          <a:p>
            <a:endParaRPr lang="en-US" sz="1000" b="1" u="sng" dirty="0">
              <a:effectLst/>
              <a:highlight>
                <a:srgbClr val="00FFFF"/>
              </a:highlight>
              <a:latin typeface="Times New Roman" panose="02020603050405020304" pitchFamily="18" charset="0"/>
              <a:ea typeface="Times New Roman" panose="02020603050405020304" pitchFamily="18"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44</a:t>
            </a:fld>
            <a:endParaRPr lang="en-US">
              <a:latin typeface="Comic Sans MS" panose="030F0702030302020204" pitchFamily="66" charset="0"/>
            </a:endParaRPr>
          </a:p>
        </p:txBody>
      </p:sp>
    </p:spTree>
    <p:extLst>
      <p:ext uri="{BB962C8B-B14F-4D97-AF65-F5344CB8AC3E}">
        <p14:creationId xmlns:p14="http://schemas.microsoft.com/office/powerpoint/2010/main" val="897193999"/>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br>
              <a:rPr lang="en-US" sz="1200" b="1">
                <a:solidFill>
                  <a:schemeClr val="bg1"/>
                </a:solidFill>
                <a:latin typeface="Comic Sans MS" panose="030F0702030302020204" pitchFamily="66" charset="0"/>
              </a:rPr>
            </a:br>
            <a:endParaRPr lang="en-US" sz="1200" b="1">
              <a:solidFill>
                <a:schemeClr val="bg1"/>
              </a:solidFill>
              <a:latin typeface="Comic Sans MS" panose="030F0702030302020204" pitchFamily="66" charset="0"/>
            </a:endParaRPr>
          </a:p>
          <a:p>
            <a:endParaRPr lang="en-US">
              <a:latin typeface="Comic Sans MS" panose="030F0702030302020204" pitchFamily="66" charset="0"/>
            </a:endParaRPr>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fr-FR" sz="1200" b="0" i="0" u="none" strike="noStrike" cap="none" smtClean="0">
                <a:solidFill>
                  <a:schemeClr val="dk1"/>
                </a:solidFill>
                <a:ea typeface="Calibri"/>
                <a:cs typeface="Calibri"/>
                <a:sym typeface="Calibri"/>
              </a:rPr>
              <a:t>45</a:t>
            </a:fld>
            <a:endParaRPr lang="fr-FR" sz="1200" b="0" i="0" u="none" strike="noStrike" cap="none">
              <a:solidFill>
                <a:schemeClr val="dk1"/>
              </a:solidFill>
              <a:ea typeface="Calibri"/>
              <a:cs typeface="Calibri"/>
              <a:sym typeface="Calibri"/>
            </a:endParaRPr>
          </a:p>
        </p:txBody>
      </p:sp>
    </p:spTree>
    <p:extLst>
      <p:ext uri="{BB962C8B-B14F-4D97-AF65-F5344CB8AC3E}">
        <p14:creationId xmlns:p14="http://schemas.microsoft.com/office/powerpoint/2010/main" val="1394976574"/>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marR="0" indent="0">
              <a:lnSpc>
                <a:spcPct val="107000"/>
              </a:lnSpc>
              <a:spcBef>
                <a:spcPts val="0"/>
              </a:spcBef>
              <a:spcAft>
                <a:spcPts val="800"/>
              </a:spcAft>
            </a:pPr>
            <a:r>
              <a:rPr lang="en-US" sz="1200" b="1" noProof="0" dirty="0">
                <a:effectLst/>
                <a:latin typeface="Times New Roman" panose="02020603050405020304" pitchFamily="18" charset="0"/>
                <a:ea typeface="Calibri" panose="020F0502020204030204" pitchFamily="34" charset="0"/>
                <a:cs typeface="Arial" panose="020B0604020202020204" pitchFamily="34" charset="0"/>
              </a:rPr>
              <a:t>Note for the teacher</a:t>
            </a:r>
          </a:p>
          <a:p>
            <a:pPr marL="228600" indent="0"/>
            <a:r>
              <a:rPr lang="en-US" sz="1200" b="0" u="none" dirty="0">
                <a:latin typeface="Calibri"/>
                <a:ea typeface="Calibri" panose="020F0502020204030204" pitchFamily="34" charset="0"/>
                <a:cs typeface="Calibri"/>
              </a:rPr>
              <a:t>Teacher says: </a:t>
            </a:r>
            <a:r>
              <a:rPr lang="en-US" sz="1200" b="1" i="1" u="none" dirty="0">
                <a:latin typeface="Calibri"/>
                <a:ea typeface="Calibri" panose="020F0502020204030204" pitchFamily="34" charset="0"/>
                <a:cs typeface="Calibri"/>
              </a:rPr>
              <a:t>“Select the operation you should perform first.”</a:t>
            </a:r>
          </a:p>
          <a:p>
            <a:pPr marL="228600" indent="0"/>
            <a:r>
              <a:rPr lang="en-US" sz="1200" dirty="0">
                <a:latin typeface="Calibri" panose="020F0502020204030204" pitchFamily="34" charset="0"/>
                <a:cs typeface="Calibri" panose="020F0502020204030204" pitchFamily="34" charset="0"/>
              </a:rPr>
              <a:t>Give the students </a:t>
            </a:r>
            <a:r>
              <a:rPr lang="en-US" sz="1200" b="0" u="none" dirty="0">
                <a:solidFill>
                  <a:schemeClr val="bg1"/>
                </a:solidFill>
                <a:effectLst/>
                <a:latin typeface="Comic Sans MS"/>
                <a:cs typeface="Calibri" panose="020F0502020204030204" pitchFamily="34" charset="0"/>
                <a:sym typeface="Comic Sans MS"/>
              </a:rPr>
              <a:t>some time to answer.</a:t>
            </a:r>
            <a:endParaRPr lang="en-US" sz="1200" b="0" dirty="0">
              <a:solidFill>
                <a:schemeClr val="bg1"/>
              </a:solidFill>
              <a:effectLst/>
              <a:latin typeface="Comic Sans MS"/>
              <a:sym typeface="Comic Sans MS"/>
            </a:endParaRPr>
          </a:p>
          <a:p>
            <a:endParaRPr lang="en-GB" sz="1200" dirty="0"/>
          </a:p>
          <a:p>
            <a:endParaRPr lang="en-US" dirty="0">
              <a:latin typeface="Comic Sans MS" panose="030F0702030302020204" pitchFamily="66" charset="0"/>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46</a:t>
            </a:fld>
            <a:endParaRPr lang="en-US">
              <a:latin typeface="Comic Sans MS" panose="030F0702030302020204" pitchFamily="66" charset="0"/>
            </a:endParaRPr>
          </a:p>
        </p:txBody>
      </p:sp>
    </p:spTree>
    <p:extLst>
      <p:ext uri="{BB962C8B-B14F-4D97-AF65-F5344CB8AC3E}">
        <p14:creationId xmlns:p14="http://schemas.microsoft.com/office/powerpoint/2010/main" val="1409993783"/>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marR="0" indent="0">
              <a:lnSpc>
                <a:spcPct val="107000"/>
              </a:lnSpc>
              <a:spcBef>
                <a:spcPts val="0"/>
              </a:spcBef>
              <a:spcAft>
                <a:spcPts val="800"/>
              </a:spcAft>
            </a:pPr>
            <a:r>
              <a:rPr lang="en-US" sz="1200" b="1" noProof="0" dirty="0">
                <a:effectLst/>
                <a:latin typeface="Times New Roman" panose="02020603050405020304" pitchFamily="18" charset="0"/>
                <a:ea typeface="Calibri" panose="020F0502020204030204" pitchFamily="34" charset="0"/>
                <a:cs typeface="Arial" panose="020B0604020202020204" pitchFamily="34" charset="0"/>
              </a:rPr>
              <a:t>Note for the teacher</a:t>
            </a:r>
          </a:p>
          <a:p>
            <a:pPr marL="228600" indent="0"/>
            <a:r>
              <a:rPr lang="en-US" sz="1200" b="0" u="none" dirty="0">
                <a:effectLst/>
              </a:rPr>
              <a:t>Correct the activity interactively.</a:t>
            </a:r>
          </a:p>
          <a:p>
            <a:pPr marL="228600" indent="0"/>
            <a:r>
              <a:rPr lang="en-US" sz="1200" b="0" u="none" dirty="0">
                <a:latin typeface="Calibri"/>
                <a:ea typeface="Calibri" panose="020F0502020204030204" pitchFamily="34" charset="0"/>
                <a:cs typeface="Calibri"/>
              </a:rPr>
              <a:t>Teacher says: </a:t>
            </a:r>
            <a:r>
              <a:rPr lang="en-US" sz="1200" b="1" i="1" u="none" dirty="0">
                <a:latin typeface="Calibri"/>
                <a:ea typeface="Calibri" panose="020F0502020204030204" pitchFamily="34" charset="0"/>
                <a:cs typeface="Calibri"/>
              </a:rPr>
              <a:t>“According to the order of operations law, we  always perform operations inside parentheses first.”</a:t>
            </a:r>
          </a:p>
          <a:p>
            <a:endParaRPr lang="en-US" dirty="0">
              <a:latin typeface="Comic Sans MS" panose="030F0702030302020204" pitchFamily="66" charset="0"/>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47</a:t>
            </a:fld>
            <a:endParaRPr lang="en-US">
              <a:latin typeface="Comic Sans MS" panose="030F0702030302020204" pitchFamily="66" charset="0"/>
            </a:endParaRPr>
          </a:p>
        </p:txBody>
      </p:sp>
    </p:spTree>
    <p:extLst>
      <p:ext uri="{BB962C8B-B14F-4D97-AF65-F5344CB8AC3E}">
        <p14:creationId xmlns:p14="http://schemas.microsoft.com/office/powerpoint/2010/main" val="2249195012"/>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marR="0" indent="0">
              <a:lnSpc>
                <a:spcPct val="107000"/>
              </a:lnSpc>
              <a:spcBef>
                <a:spcPts val="0"/>
              </a:spcBef>
              <a:spcAft>
                <a:spcPts val="800"/>
              </a:spcAft>
            </a:pPr>
            <a:r>
              <a:rPr lang="en-US" sz="1200" b="1" noProof="0" dirty="0">
                <a:effectLst/>
                <a:latin typeface="Times New Roman" panose="02020603050405020304" pitchFamily="18" charset="0"/>
                <a:ea typeface="Calibri" panose="020F0502020204030204" pitchFamily="34" charset="0"/>
                <a:cs typeface="Arial" panose="020B0604020202020204" pitchFamily="34" charset="0"/>
              </a:rPr>
              <a:t>Note for the teacher</a:t>
            </a:r>
          </a:p>
          <a:p>
            <a:pPr marL="228600" indent="0"/>
            <a:r>
              <a:rPr lang="en-US" sz="1200" b="0" u="none" dirty="0">
                <a:latin typeface="Calibri"/>
                <a:ea typeface="Calibri" panose="020F0502020204030204" pitchFamily="34" charset="0"/>
                <a:cs typeface="Calibri"/>
              </a:rPr>
              <a:t>Teacher says: </a:t>
            </a:r>
            <a:r>
              <a:rPr lang="en-US" sz="1200" b="1" i="1" u="none" dirty="0">
                <a:latin typeface="Calibri"/>
                <a:ea typeface="Calibri" panose="020F0502020204030204" pitchFamily="34" charset="0"/>
                <a:cs typeface="Calibri"/>
              </a:rPr>
              <a:t>“Select the operation you should perform first.”</a:t>
            </a:r>
          </a:p>
          <a:p>
            <a:pPr marL="228600" indent="0"/>
            <a:r>
              <a:rPr lang="en-US" sz="1200" dirty="0">
                <a:latin typeface="Calibri" panose="020F0502020204030204" pitchFamily="34" charset="0"/>
                <a:cs typeface="Calibri" panose="020F0502020204030204" pitchFamily="34" charset="0"/>
              </a:rPr>
              <a:t>Give the students </a:t>
            </a:r>
            <a:r>
              <a:rPr lang="en-US" sz="1200" b="0" u="none" dirty="0">
                <a:solidFill>
                  <a:schemeClr val="bg1"/>
                </a:solidFill>
                <a:effectLst/>
                <a:latin typeface="Comic Sans MS"/>
                <a:cs typeface="Calibri" panose="020F0502020204030204" pitchFamily="34" charset="0"/>
                <a:sym typeface="Comic Sans MS"/>
              </a:rPr>
              <a:t>some time to answer.</a:t>
            </a:r>
            <a:endParaRPr lang="en-US" sz="1200" b="0" dirty="0">
              <a:solidFill>
                <a:schemeClr val="bg1"/>
              </a:solidFill>
              <a:effectLst/>
              <a:latin typeface="Comic Sans MS"/>
              <a:sym typeface="Comic Sans MS"/>
            </a:endParaRPr>
          </a:p>
          <a:p>
            <a:pPr marL="228600" indent="0"/>
            <a:endParaRPr lang="en-GB" sz="1200" dirty="0"/>
          </a:p>
          <a:p>
            <a:endParaRPr lang="en-US" dirty="0">
              <a:latin typeface="Comic Sans MS" panose="030F0702030302020204" pitchFamily="66" charset="0"/>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48</a:t>
            </a:fld>
            <a:endParaRPr lang="en-US">
              <a:latin typeface="Comic Sans MS" panose="030F0702030302020204" pitchFamily="66" charset="0"/>
            </a:endParaRPr>
          </a:p>
        </p:txBody>
      </p:sp>
    </p:spTree>
    <p:extLst>
      <p:ext uri="{BB962C8B-B14F-4D97-AF65-F5344CB8AC3E}">
        <p14:creationId xmlns:p14="http://schemas.microsoft.com/office/powerpoint/2010/main" val="154267416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marR="0" indent="0">
              <a:lnSpc>
                <a:spcPct val="107000"/>
              </a:lnSpc>
              <a:spcBef>
                <a:spcPts val="0"/>
              </a:spcBef>
              <a:spcAft>
                <a:spcPts val="800"/>
              </a:spcAft>
            </a:pPr>
            <a:r>
              <a:rPr lang="en-US" sz="1200" b="1" noProof="0" dirty="0">
                <a:effectLst/>
                <a:latin typeface="Times New Roman" panose="02020603050405020304" pitchFamily="18" charset="0"/>
                <a:ea typeface="Calibri" panose="020F0502020204030204" pitchFamily="34" charset="0"/>
                <a:cs typeface="Arial" panose="020B0604020202020204" pitchFamily="34" charset="0"/>
              </a:rPr>
              <a:t>Note for the teacher</a:t>
            </a:r>
          </a:p>
          <a:p>
            <a:pPr marL="228600" indent="0"/>
            <a:r>
              <a:rPr lang="en-US" sz="1200" b="0" u="none" dirty="0">
                <a:effectLst/>
              </a:rPr>
              <a:t>Correct the activity interactively.</a:t>
            </a:r>
          </a:p>
          <a:p>
            <a:pPr marL="228600" indent="0"/>
            <a:r>
              <a:rPr lang="en-US" sz="1200" b="0" u="none" dirty="0">
                <a:latin typeface="Calibri"/>
                <a:ea typeface="Calibri" panose="020F0502020204030204" pitchFamily="34" charset="0"/>
                <a:cs typeface="Calibri"/>
              </a:rPr>
              <a:t>Teacher says: </a:t>
            </a:r>
            <a:r>
              <a:rPr lang="en-US" sz="1200" b="1" i="1" u="none" dirty="0">
                <a:latin typeface="Calibri"/>
                <a:ea typeface="Calibri" panose="020F0502020204030204" pitchFamily="34" charset="0"/>
                <a:cs typeface="Calibri"/>
              </a:rPr>
              <a:t>“According to the order of operations law, we  always perform multiplication before subtraction.”</a:t>
            </a:r>
          </a:p>
          <a:p>
            <a:endParaRPr lang="en-US" b="1" u="sng" dirty="0">
              <a:latin typeface="Comic Sans MS" panose="030F0702030302020204" pitchFamily="66" charset="0"/>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49</a:t>
            </a:fld>
            <a:endParaRPr lang="en-US">
              <a:latin typeface="Comic Sans MS" panose="030F0702030302020204" pitchFamily="66" charset="0"/>
            </a:endParaRPr>
          </a:p>
        </p:txBody>
      </p:sp>
    </p:spTree>
    <p:extLst>
      <p:ext uri="{BB962C8B-B14F-4D97-AF65-F5344CB8AC3E}">
        <p14:creationId xmlns:p14="http://schemas.microsoft.com/office/powerpoint/2010/main" val="184449203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n-US" sz="2000" b="1" noProof="0" dirty="0">
                <a:effectLst/>
                <a:latin typeface="Times New Roman" panose="02020603050405020304" pitchFamily="18" charset="0"/>
                <a:ea typeface="Calibri" panose="020F0502020204030204" pitchFamily="34" charset="0"/>
                <a:cs typeface="Arial" panose="020B0604020202020204" pitchFamily="34" charset="0"/>
              </a:rPr>
              <a:t>Note for the teacher</a:t>
            </a:r>
            <a:endParaRPr lang="en-US" sz="2000" b="1" u="none" noProof="0" dirty="0">
              <a:solidFill>
                <a:schemeClr val="dk1"/>
              </a:solidFill>
              <a:effectLst/>
              <a:latin typeface="Times New Roman" panose="02020603050405020304" pitchFamily="18" charset="0"/>
              <a:ea typeface="Calibri" panose="020F0502020204030204" pitchFamily="34" charset="0"/>
              <a:cs typeface="Arial" panose="020B0604020202020204" pitchFamily="34" charset="0"/>
            </a:endParaRPr>
          </a:p>
          <a:p>
            <a:pPr marL="0" marR="0">
              <a:lnSpc>
                <a:spcPct val="107000"/>
              </a:lnSpc>
              <a:spcBef>
                <a:spcPts val="0"/>
              </a:spcBef>
              <a:spcAft>
                <a:spcPts val="800"/>
              </a:spcAft>
            </a:pPr>
            <a:r>
              <a:rPr lang="en-US" sz="2000" b="0" u="none" dirty="0">
                <a:solidFill>
                  <a:schemeClr val="tx1">
                    <a:lumMod val="65000"/>
                    <a:lumOff val="35000"/>
                  </a:schemeClr>
                </a:solidFill>
                <a:latin typeface="Comic Sans MS" panose="030F0702030302020204" pitchFamily="66" charset="0"/>
              </a:rPr>
              <a:t>The objective of the SEL activity is to train students to switch between two tasks and refocus.</a:t>
            </a:r>
          </a:p>
          <a:p>
            <a:pPr marL="0" marR="0">
              <a:lnSpc>
                <a:spcPct val="107000"/>
              </a:lnSpc>
              <a:spcBef>
                <a:spcPts val="0"/>
              </a:spcBef>
              <a:spcAft>
                <a:spcPts val="800"/>
              </a:spcAft>
            </a:pPr>
            <a:endParaRPr lang="en-GB" dirty="0"/>
          </a:p>
        </p:txBody>
      </p:sp>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cs typeface="Calibri"/>
                <a:sym typeface="Calibri"/>
              </a:rPr>
              <a:pPr algn="r">
                <a:buSzPts val="1200"/>
              </a:pPr>
              <a:t>5</a:t>
            </a:fld>
            <a:endParaRPr lang="fr-FR" sz="1200">
              <a:solidFill>
                <a:schemeClr val="dk1"/>
              </a:solidFill>
              <a:ea typeface="Calibri"/>
              <a:cs typeface="Calibri"/>
              <a:sym typeface="Calibri"/>
            </a:endParaRPr>
          </a:p>
        </p:txBody>
      </p:sp>
    </p:spTree>
    <p:extLst>
      <p:ext uri="{BB962C8B-B14F-4D97-AF65-F5344CB8AC3E}">
        <p14:creationId xmlns:p14="http://schemas.microsoft.com/office/powerpoint/2010/main" val="3223168984"/>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marR="0" indent="0">
              <a:lnSpc>
                <a:spcPct val="107000"/>
              </a:lnSpc>
              <a:spcBef>
                <a:spcPts val="0"/>
              </a:spcBef>
              <a:spcAft>
                <a:spcPts val="800"/>
              </a:spcAft>
            </a:pPr>
            <a:r>
              <a:rPr lang="en-US" sz="1200" b="1" noProof="0" dirty="0">
                <a:effectLst/>
                <a:latin typeface="Times New Roman" panose="02020603050405020304" pitchFamily="18" charset="0"/>
                <a:ea typeface="Calibri" panose="020F0502020204030204" pitchFamily="34" charset="0"/>
                <a:cs typeface="Arial" panose="020B0604020202020204" pitchFamily="34" charset="0"/>
              </a:rPr>
              <a:t>Note for the teacher</a:t>
            </a:r>
          </a:p>
          <a:p>
            <a:pPr marL="228600" indent="0"/>
            <a:r>
              <a:rPr lang="en-US" sz="1200" b="0" u="none" dirty="0">
                <a:latin typeface="Calibri"/>
                <a:ea typeface="Calibri" panose="020F0502020204030204" pitchFamily="34" charset="0"/>
                <a:cs typeface="Calibri"/>
              </a:rPr>
              <a:t>Teacher says: </a:t>
            </a:r>
            <a:r>
              <a:rPr lang="en-US" sz="1200" b="1" i="1" u="none" dirty="0">
                <a:latin typeface="Calibri"/>
                <a:ea typeface="Calibri" panose="020F0502020204030204" pitchFamily="34" charset="0"/>
                <a:cs typeface="Calibri"/>
              </a:rPr>
              <a:t>“Select the operation you should perform first.”</a:t>
            </a:r>
          </a:p>
          <a:p>
            <a:pPr marL="228600" indent="0"/>
            <a:r>
              <a:rPr lang="en-US" sz="1200" dirty="0">
                <a:latin typeface="Calibri" panose="020F0502020204030204" pitchFamily="34" charset="0"/>
                <a:cs typeface="Calibri" panose="020F0502020204030204" pitchFamily="34" charset="0"/>
              </a:rPr>
              <a:t>Give the students </a:t>
            </a:r>
            <a:r>
              <a:rPr lang="en-US" sz="1200" b="0" u="none" dirty="0">
                <a:solidFill>
                  <a:schemeClr val="bg1"/>
                </a:solidFill>
                <a:effectLst/>
                <a:latin typeface="Comic Sans MS"/>
                <a:cs typeface="Calibri" panose="020F0502020204030204" pitchFamily="34" charset="0"/>
                <a:sym typeface="Comic Sans MS"/>
              </a:rPr>
              <a:t>some time to answer.</a:t>
            </a:r>
            <a:endParaRPr lang="en-US" sz="1200" b="0" dirty="0">
              <a:solidFill>
                <a:schemeClr val="bg1"/>
              </a:solidFill>
              <a:effectLst/>
              <a:latin typeface="Comic Sans MS"/>
              <a:sym typeface="Comic Sans MS"/>
            </a:endParaRPr>
          </a:p>
          <a:p>
            <a:endParaRPr lang="en-GB" sz="1200" dirty="0"/>
          </a:p>
          <a:p>
            <a:endParaRPr lang="en-US" dirty="0">
              <a:latin typeface="Comic Sans MS" panose="030F0702030302020204" pitchFamily="66" charset="0"/>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50</a:t>
            </a:fld>
            <a:endParaRPr lang="en-US">
              <a:latin typeface="Comic Sans MS" panose="030F0702030302020204" pitchFamily="66" charset="0"/>
            </a:endParaRPr>
          </a:p>
        </p:txBody>
      </p:sp>
    </p:spTree>
    <p:extLst>
      <p:ext uri="{BB962C8B-B14F-4D97-AF65-F5344CB8AC3E}">
        <p14:creationId xmlns:p14="http://schemas.microsoft.com/office/powerpoint/2010/main" val="2950972980"/>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marR="0" indent="0">
              <a:lnSpc>
                <a:spcPct val="107000"/>
              </a:lnSpc>
              <a:spcBef>
                <a:spcPts val="0"/>
              </a:spcBef>
              <a:spcAft>
                <a:spcPts val="800"/>
              </a:spcAft>
            </a:pPr>
            <a:r>
              <a:rPr lang="en-US" sz="1200" b="1" noProof="0" dirty="0">
                <a:effectLst/>
                <a:latin typeface="Times New Roman" panose="02020603050405020304" pitchFamily="18" charset="0"/>
                <a:ea typeface="Calibri" panose="020F0502020204030204" pitchFamily="34" charset="0"/>
                <a:cs typeface="Arial" panose="020B0604020202020204" pitchFamily="34" charset="0"/>
              </a:rPr>
              <a:t>Note for the teacher</a:t>
            </a:r>
          </a:p>
          <a:p>
            <a:pPr marL="228600" indent="0"/>
            <a:r>
              <a:rPr lang="en-US" sz="1200" b="0" u="none" dirty="0">
                <a:effectLst/>
              </a:rPr>
              <a:t>Correct the activity interactively.</a:t>
            </a:r>
          </a:p>
          <a:p>
            <a:pPr marL="228600" indent="0"/>
            <a:r>
              <a:rPr lang="en-US" sz="1200" b="0" u="none" dirty="0">
                <a:latin typeface="Calibri"/>
                <a:ea typeface="Calibri" panose="020F0502020204030204" pitchFamily="34" charset="0"/>
                <a:cs typeface="Calibri"/>
              </a:rPr>
              <a:t>Teacher says: </a:t>
            </a:r>
            <a:r>
              <a:rPr lang="en-US" sz="1200" b="1" i="1" u="none" dirty="0">
                <a:latin typeface="Calibri"/>
                <a:ea typeface="Calibri" panose="020F0502020204030204" pitchFamily="34" charset="0"/>
                <a:cs typeface="Calibri"/>
              </a:rPr>
              <a:t>“According to the order of operations law, we  always perform operations inside parentheses first.”</a:t>
            </a:r>
          </a:p>
          <a:p>
            <a:endParaRPr lang="en-US" dirty="0">
              <a:latin typeface="Comic Sans MS" panose="030F0702030302020204" pitchFamily="66" charset="0"/>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51</a:t>
            </a:fld>
            <a:endParaRPr lang="en-US">
              <a:latin typeface="Comic Sans MS" panose="030F0702030302020204" pitchFamily="66" charset="0"/>
            </a:endParaRPr>
          </a:p>
        </p:txBody>
      </p:sp>
    </p:spTree>
    <p:extLst>
      <p:ext uri="{BB962C8B-B14F-4D97-AF65-F5344CB8AC3E}">
        <p14:creationId xmlns:p14="http://schemas.microsoft.com/office/powerpoint/2010/main" val="669295284"/>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marR="0" indent="0">
              <a:lnSpc>
                <a:spcPct val="107000"/>
              </a:lnSpc>
              <a:spcBef>
                <a:spcPts val="0"/>
              </a:spcBef>
              <a:spcAft>
                <a:spcPts val="800"/>
              </a:spcAft>
            </a:pPr>
            <a:r>
              <a:rPr lang="en-US" sz="1200" b="1" noProof="0" dirty="0">
                <a:effectLst/>
                <a:latin typeface="Times New Roman" panose="02020603050405020304" pitchFamily="18" charset="0"/>
                <a:ea typeface="Calibri" panose="020F0502020204030204" pitchFamily="34" charset="0"/>
                <a:cs typeface="Arial" panose="020B0604020202020204" pitchFamily="34" charset="0"/>
              </a:rPr>
              <a:t>Note for the teacher</a:t>
            </a:r>
          </a:p>
          <a:p>
            <a:pPr marL="228600" indent="0"/>
            <a:r>
              <a:rPr lang="en-US" sz="1200" b="0" u="none" dirty="0">
                <a:latin typeface="Calibri"/>
                <a:ea typeface="Calibri" panose="020F0502020204030204" pitchFamily="34" charset="0"/>
                <a:cs typeface="Calibri"/>
              </a:rPr>
              <a:t>Teacher says: </a:t>
            </a:r>
            <a:r>
              <a:rPr lang="en-US" sz="1200" b="1" i="1" u="none" dirty="0">
                <a:latin typeface="Calibri"/>
                <a:ea typeface="Calibri" panose="020F0502020204030204" pitchFamily="34" charset="0"/>
                <a:cs typeface="Calibri"/>
              </a:rPr>
              <a:t>“Select the operation you should perform first.”</a:t>
            </a:r>
          </a:p>
          <a:p>
            <a:pPr marL="228600" indent="0"/>
            <a:r>
              <a:rPr lang="en-US" sz="1200" dirty="0">
                <a:latin typeface="Calibri" panose="020F0502020204030204" pitchFamily="34" charset="0"/>
                <a:cs typeface="Calibri" panose="020F0502020204030204" pitchFamily="34" charset="0"/>
              </a:rPr>
              <a:t>Give the students </a:t>
            </a:r>
            <a:r>
              <a:rPr lang="en-US" sz="1200" b="0" u="none" dirty="0">
                <a:solidFill>
                  <a:schemeClr val="bg1"/>
                </a:solidFill>
                <a:effectLst/>
                <a:latin typeface="Comic Sans MS"/>
                <a:cs typeface="Calibri" panose="020F0502020204030204" pitchFamily="34" charset="0"/>
                <a:sym typeface="Comic Sans MS"/>
              </a:rPr>
              <a:t>some time to answer.</a:t>
            </a:r>
            <a:endParaRPr lang="en-US" sz="1200" b="0" dirty="0">
              <a:solidFill>
                <a:schemeClr val="bg1"/>
              </a:solidFill>
              <a:effectLst/>
              <a:latin typeface="Comic Sans MS"/>
              <a:sym typeface="Comic Sans MS"/>
            </a:endParaRPr>
          </a:p>
          <a:p>
            <a:endParaRPr lang="en-GB" sz="1200" dirty="0"/>
          </a:p>
          <a:p>
            <a:endParaRPr lang="en-US" dirty="0">
              <a:latin typeface="Comic Sans MS" panose="030F0702030302020204" pitchFamily="66" charset="0"/>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52</a:t>
            </a:fld>
            <a:endParaRPr lang="en-US">
              <a:latin typeface="Comic Sans MS" panose="030F0702030302020204" pitchFamily="66" charset="0"/>
            </a:endParaRPr>
          </a:p>
        </p:txBody>
      </p:sp>
    </p:spTree>
    <p:extLst>
      <p:ext uri="{BB962C8B-B14F-4D97-AF65-F5344CB8AC3E}">
        <p14:creationId xmlns:p14="http://schemas.microsoft.com/office/powerpoint/2010/main" val="1092286329"/>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marR="0" indent="0">
              <a:lnSpc>
                <a:spcPct val="107000"/>
              </a:lnSpc>
              <a:spcBef>
                <a:spcPts val="0"/>
              </a:spcBef>
              <a:spcAft>
                <a:spcPts val="800"/>
              </a:spcAft>
            </a:pPr>
            <a:r>
              <a:rPr lang="en-US" sz="1200" b="1" noProof="0" dirty="0">
                <a:effectLst/>
                <a:latin typeface="Times New Roman" panose="02020603050405020304" pitchFamily="18" charset="0"/>
                <a:ea typeface="Calibri" panose="020F0502020204030204" pitchFamily="34" charset="0"/>
                <a:cs typeface="Arial" panose="020B0604020202020204" pitchFamily="34" charset="0"/>
              </a:rPr>
              <a:t>Note for the teacher</a:t>
            </a:r>
          </a:p>
          <a:p>
            <a:pPr marL="228600" indent="0"/>
            <a:r>
              <a:rPr lang="en-US" sz="1200" b="0" u="none" dirty="0">
                <a:effectLst/>
              </a:rPr>
              <a:t>Correct the activity interactively.</a:t>
            </a:r>
          </a:p>
          <a:p>
            <a:pPr marL="228600" indent="0"/>
            <a:r>
              <a:rPr lang="en-US" sz="1200" b="0" u="none" dirty="0">
                <a:latin typeface="Calibri"/>
                <a:ea typeface="Calibri" panose="020F0502020204030204" pitchFamily="34" charset="0"/>
                <a:cs typeface="Calibri"/>
              </a:rPr>
              <a:t>Teacher says: </a:t>
            </a:r>
            <a:r>
              <a:rPr lang="en-US" sz="1200" b="1" i="1" u="none" dirty="0">
                <a:latin typeface="Calibri"/>
                <a:ea typeface="Calibri" panose="020F0502020204030204" pitchFamily="34" charset="0"/>
                <a:cs typeface="Calibri"/>
              </a:rPr>
              <a:t>“According to the order of operations law, we  always perform operations inside parentheses first.”</a:t>
            </a:r>
          </a:p>
          <a:p>
            <a:endParaRPr lang="en-US" dirty="0">
              <a:latin typeface="Comic Sans MS" panose="030F0702030302020204" pitchFamily="66" charset="0"/>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53</a:t>
            </a:fld>
            <a:endParaRPr lang="en-US">
              <a:latin typeface="Comic Sans MS" panose="030F0702030302020204" pitchFamily="66" charset="0"/>
            </a:endParaRPr>
          </a:p>
        </p:txBody>
      </p:sp>
    </p:spTree>
    <p:extLst>
      <p:ext uri="{BB962C8B-B14F-4D97-AF65-F5344CB8AC3E}">
        <p14:creationId xmlns:p14="http://schemas.microsoft.com/office/powerpoint/2010/main" val="3144999074"/>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noProof="0" dirty="0">
                <a:effectLst/>
                <a:latin typeface="Times New Roman" panose="02020603050405020304" pitchFamily="18" charset="0"/>
                <a:ea typeface="Calibri" panose="020F0502020204030204" pitchFamily="34" charset="0"/>
                <a:cs typeface="Arial" panose="020B0604020202020204" pitchFamily="34" charset="0"/>
              </a:rPr>
              <a:t>Note for the teacher</a:t>
            </a:r>
          </a:p>
          <a:p>
            <a:pPr marL="228600" indent="0"/>
            <a:r>
              <a:rPr lang="en-US" sz="1200" b="0" u="none" dirty="0">
                <a:latin typeface="Calibri"/>
                <a:ea typeface="Calibri" panose="020F0502020204030204" pitchFamily="34" charset="0"/>
                <a:cs typeface="Calibri"/>
              </a:rPr>
              <a:t>Teacher says: </a:t>
            </a:r>
            <a:r>
              <a:rPr lang="en-US" sz="1200" b="1" i="1" u="none" dirty="0">
                <a:latin typeface="Calibri"/>
                <a:ea typeface="Calibri" panose="020F0502020204030204" pitchFamily="34" charset="0"/>
                <a:cs typeface="Calibri"/>
              </a:rPr>
              <a:t>“Match each expression with its correct value.”</a:t>
            </a:r>
          </a:p>
          <a:p>
            <a:pPr marL="228600" indent="0"/>
            <a:r>
              <a:rPr lang="en-US" sz="1200" dirty="0">
                <a:latin typeface="Calibri" panose="020F0502020204030204" pitchFamily="34" charset="0"/>
                <a:cs typeface="Calibri" panose="020F0502020204030204" pitchFamily="34" charset="0"/>
              </a:rPr>
              <a:t>Give the students </a:t>
            </a:r>
            <a:r>
              <a:rPr lang="en-US" sz="1200" b="0" u="none" dirty="0">
                <a:solidFill>
                  <a:schemeClr val="bg1"/>
                </a:solidFill>
                <a:effectLst/>
                <a:latin typeface="Comic Sans MS"/>
                <a:cs typeface="Calibri" panose="020F0502020204030204" pitchFamily="34" charset="0"/>
                <a:sym typeface="Comic Sans MS"/>
              </a:rPr>
              <a:t>some time to answer.</a:t>
            </a:r>
            <a:endParaRPr lang="en-US" sz="1200" b="0" dirty="0">
              <a:solidFill>
                <a:schemeClr val="bg1"/>
              </a:solidFill>
              <a:effectLst/>
              <a:latin typeface="Comic Sans MS"/>
              <a:sym typeface="Comic Sans MS"/>
            </a:endParaRPr>
          </a:p>
          <a:p>
            <a:endParaRPr lang="en-GB" sz="1200" dirty="0"/>
          </a:p>
          <a:p>
            <a:endParaRPr lang="en-US" sz="1200" kern="1200" dirty="0">
              <a:solidFill>
                <a:schemeClr val="tx1"/>
              </a:solidFill>
              <a:effectLst/>
              <a:latin typeface="Comic Sans MS" panose="030F0702030302020204" pitchFamily="66" charset="0"/>
              <a:ea typeface="+mn-ea"/>
              <a:cs typeface="+mn-cs"/>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54</a:t>
            </a:fld>
            <a:endParaRPr lang="en-US">
              <a:latin typeface="Comic Sans MS" panose="030F0702030302020204" pitchFamily="66" charset="0"/>
            </a:endParaRPr>
          </a:p>
        </p:txBody>
      </p:sp>
    </p:spTree>
    <p:extLst>
      <p:ext uri="{BB962C8B-B14F-4D97-AF65-F5344CB8AC3E}">
        <p14:creationId xmlns:p14="http://schemas.microsoft.com/office/powerpoint/2010/main" val="1851823171"/>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marR="0" indent="0">
              <a:lnSpc>
                <a:spcPct val="107000"/>
              </a:lnSpc>
              <a:spcBef>
                <a:spcPts val="0"/>
              </a:spcBef>
              <a:spcAft>
                <a:spcPts val="800"/>
              </a:spcAft>
            </a:pPr>
            <a:r>
              <a:rPr lang="en-US" sz="1000" b="1" noProof="0" dirty="0">
                <a:effectLst/>
                <a:latin typeface="Times New Roman" panose="02020603050405020304" pitchFamily="18" charset="0"/>
                <a:ea typeface="Calibri" panose="020F0502020204030204" pitchFamily="34" charset="0"/>
                <a:cs typeface="Arial" panose="020B0604020202020204" pitchFamily="34" charset="0"/>
              </a:rPr>
              <a:t>Note for the teacher</a:t>
            </a:r>
          </a:p>
          <a:p>
            <a:pPr marL="228600" indent="0"/>
            <a:r>
              <a:rPr lang="en-US" sz="1000" b="0" u="none" dirty="0">
                <a:effectLst/>
              </a:rPr>
              <a:t>Correct the activity interactively.</a:t>
            </a:r>
          </a:p>
          <a:p>
            <a:pPr marL="228600" indent="0"/>
            <a:r>
              <a:rPr lang="en-US" sz="1000" b="0" u="none" dirty="0">
                <a:latin typeface="Calibri"/>
                <a:ea typeface="Calibri" panose="020F0502020204030204" pitchFamily="34" charset="0"/>
                <a:cs typeface="Calibri"/>
              </a:rPr>
              <a:t>Teacher says: </a:t>
            </a:r>
            <a:r>
              <a:rPr lang="en-US" sz="1000" b="1" i="1" u="none" dirty="0">
                <a:latin typeface="Calibri"/>
                <a:ea typeface="Calibri" panose="020F0502020204030204" pitchFamily="34" charset="0"/>
                <a:cs typeface="Calibri"/>
              </a:rPr>
              <a:t>“For the first one we multiply and then add to get 42.</a:t>
            </a:r>
          </a:p>
          <a:p>
            <a:pPr marL="228600" indent="0"/>
            <a:r>
              <a:rPr lang="en-US" sz="1000" b="1" i="1" u="none" dirty="0">
                <a:latin typeface="Calibri"/>
                <a:ea typeface="Calibri" panose="020F0502020204030204" pitchFamily="34" charset="0"/>
                <a:cs typeface="Calibri"/>
              </a:rPr>
              <a:t>For the second, we solve inside the parentheses and then multiply to get 90.</a:t>
            </a:r>
          </a:p>
          <a:p>
            <a:pPr marL="228600" indent="0"/>
            <a:r>
              <a:rPr lang="en-US" sz="1000" b="1" i="1" u="none" dirty="0">
                <a:latin typeface="Calibri"/>
                <a:ea typeface="Calibri" panose="020F0502020204030204" pitchFamily="34" charset="0"/>
                <a:cs typeface="Calibri"/>
              </a:rPr>
              <a:t>For the third, we solve multiplication before subtraction.</a:t>
            </a:r>
          </a:p>
          <a:p>
            <a:pPr marL="228600" indent="0"/>
            <a:r>
              <a:rPr lang="en-US" sz="1000" b="1" i="1" u="none" dirty="0">
                <a:latin typeface="Calibri"/>
                <a:ea typeface="Calibri" panose="020F0502020204030204" pitchFamily="34" charset="0"/>
                <a:cs typeface="Calibri"/>
              </a:rPr>
              <a:t>And for the last one, we solve inside the parentheses and then multiply.”</a:t>
            </a:r>
          </a:p>
          <a:p>
            <a:pPr marL="228600" indent="0"/>
            <a:endParaRPr lang="en-US" sz="1000" b="1" i="1" u="none" dirty="0">
              <a:latin typeface="Calibri"/>
              <a:ea typeface="Calibri" panose="020F0502020204030204" pitchFamily="34" charset="0"/>
              <a:cs typeface="Calibri"/>
            </a:endParaRP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000" b="0" u="none" dirty="0">
                <a:effectLst/>
              </a:rPr>
              <a:t>The next four slides showcase how to solve each in case some students still face some difficulty with the order of operations.</a:t>
            </a:r>
          </a:p>
          <a:p>
            <a:endParaRPr lang="en-US" sz="1000" b="1" i="1" u="none" dirty="0">
              <a:latin typeface="Calibri"/>
              <a:ea typeface="Calibri" panose="020F0502020204030204" pitchFamily="34" charset="0"/>
              <a:cs typeface="Calibri"/>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55</a:t>
            </a:fld>
            <a:endParaRPr lang="en-US">
              <a:latin typeface="Comic Sans MS" panose="030F0702030302020204" pitchFamily="66" charset="0"/>
            </a:endParaRPr>
          </a:p>
        </p:txBody>
      </p:sp>
    </p:spTree>
    <p:extLst>
      <p:ext uri="{BB962C8B-B14F-4D97-AF65-F5344CB8AC3E}">
        <p14:creationId xmlns:p14="http://schemas.microsoft.com/office/powerpoint/2010/main" val="192745048"/>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marR="0" indent="0">
              <a:lnSpc>
                <a:spcPct val="107000"/>
              </a:lnSpc>
              <a:spcBef>
                <a:spcPts val="0"/>
              </a:spcBef>
              <a:spcAft>
                <a:spcPts val="800"/>
              </a:spcAft>
            </a:pPr>
            <a:r>
              <a:rPr lang="en-US" sz="1200" b="1" noProof="0" dirty="0">
                <a:effectLst/>
                <a:latin typeface="Times New Roman" panose="02020603050405020304" pitchFamily="18" charset="0"/>
                <a:ea typeface="Calibri" panose="020F0502020204030204" pitchFamily="34" charset="0"/>
                <a:cs typeface="Arial" panose="020B0604020202020204" pitchFamily="34" charset="0"/>
              </a:rPr>
              <a:t>Note for the teacher</a:t>
            </a:r>
          </a:p>
          <a:p>
            <a:pPr marL="228600" indent="0"/>
            <a:r>
              <a:rPr lang="en-US" sz="1200" b="0" u="none" dirty="0">
                <a:latin typeface="Calibri"/>
                <a:ea typeface="Calibri" panose="020F0502020204030204" pitchFamily="34" charset="0"/>
                <a:cs typeface="Calibri"/>
              </a:rPr>
              <a:t>Teacher says: </a:t>
            </a:r>
            <a:r>
              <a:rPr lang="en-US" sz="1200" b="1" i="1" u="none" dirty="0">
                <a:latin typeface="Calibri"/>
                <a:ea typeface="Calibri" panose="020F0502020204030204" pitchFamily="34" charset="0"/>
                <a:cs typeface="Calibri"/>
              </a:rPr>
              <a:t>“According to the order of operations law: always perform multiplication before addition.”</a:t>
            </a:r>
          </a:p>
          <a:p>
            <a:endParaRPr lang="en-US" dirty="0"/>
          </a:p>
        </p:txBody>
      </p:sp>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cs typeface="Calibri"/>
                <a:sym typeface="Calibri"/>
              </a:rPr>
              <a:pPr algn="r">
                <a:buSzPts val="1200"/>
              </a:pPr>
              <a:t>56</a:t>
            </a:fld>
            <a:endParaRPr lang="fr-FR" sz="1200">
              <a:solidFill>
                <a:schemeClr val="dk1"/>
              </a:solidFill>
              <a:ea typeface="Calibri"/>
              <a:cs typeface="Calibri"/>
              <a:sym typeface="Calibri"/>
            </a:endParaRPr>
          </a:p>
        </p:txBody>
      </p:sp>
    </p:spTree>
    <p:extLst>
      <p:ext uri="{BB962C8B-B14F-4D97-AF65-F5344CB8AC3E}">
        <p14:creationId xmlns:p14="http://schemas.microsoft.com/office/powerpoint/2010/main" val="1211064337"/>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marR="0" indent="0">
              <a:lnSpc>
                <a:spcPct val="107000"/>
              </a:lnSpc>
              <a:spcBef>
                <a:spcPts val="0"/>
              </a:spcBef>
              <a:spcAft>
                <a:spcPts val="800"/>
              </a:spcAft>
            </a:pPr>
            <a:r>
              <a:rPr lang="en-US" sz="1200" b="1" noProof="0" dirty="0">
                <a:effectLst/>
                <a:latin typeface="Times New Roman" panose="02020603050405020304" pitchFamily="18" charset="0"/>
                <a:ea typeface="Calibri" panose="020F0502020204030204" pitchFamily="34" charset="0"/>
                <a:cs typeface="Arial" panose="020B0604020202020204" pitchFamily="34" charset="0"/>
              </a:rPr>
              <a:t>Note for the teacher</a:t>
            </a:r>
          </a:p>
          <a:p>
            <a:pPr marL="228600" indent="0"/>
            <a:r>
              <a:rPr lang="en-US" sz="1200" b="0" u="none" dirty="0">
                <a:latin typeface="Calibri"/>
                <a:ea typeface="Calibri" panose="020F0502020204030204" pitchFamily="34" charset="0"/>
                <a:cs typeface="Calibri"/>
              </a:rPr>
              <a:t>Teacher says: </a:t>
            </a:r>
            <a:r>
              <a:rPr lang="en-US" sz="1200" b="1" i="1" u="none" dirty="0">
                <a:latin typeface="Calibri"/>
                <a:ea typeface="Calibri" panose="020F0502020204030204" pitchFamily="34" charset="0"/>
                <a:cs typeface="Calibri"/>
              </a:rPr>
              <a:t>“According to the order of operations law: always perform operations inside parentheses first.”</a:t>
            </a:r>
          </a:p>
          <a:p>
            <a:endParaRPr lang="en-US" dirty="0"/>
          </a:p>
        </p:txBody>
      </p:sp>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cs typeface="Calibri"/>
                <a:sym typeface="Calibri"/>
              </a:rPr>
              <a:pPr algn="r">
                <a:buSzPts val="1200"/>
              </a:pPr>
              <a:t>57</a:t>
            </a:fld>
            <a:endParaRPr lang="fr-FR" sz="1200">
              <a:solidFill>
                <a:schemeClr val="dk1"/>
              </a:solidFill>
              <a:ea typeface="Calibri"/>
              <a:cs typeface="Calibri"/>
              <a:sym typeface="Calibri"/>
            </a:endParaRPr>
          </a:p>
        </p:txBody>
      </p:sp>
    </p:spTree>
    <p:extLst>
      <p:ext uri="{BB962C8B-B14F-4D97-AF65-F5344CB8AC3E}">
        <p14:creationId xmlns:p14="http://schemas.microsoft.com/office/powerpoint/2010/main" val="3778542170"/>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marR="0" indent="0">
              <a:lnSpc>
                <a:spcPct val="107000"/>
              </a:lnSpc>
              <a:spcBef>
                <a:spcPts val="0"/>
              </a:spcBef>
              <a:spcAft>
                <a:spcPts val="800"/>
              </a:spcAft>
            </a:pPr>
            <a:r>
              <a:rPr lang="en-US" sz="1200" b="1" noProof="0" dirty="0">
                <a:effectLst/>
                <a:latin typeface="Times New Roman" panose="02020603050405020304" pitchFamily="18" charset="0"/>
                <a:ea typeface="Calibri" panose="020F0502020204030204" pitchFamily="34" charset="0"/>
                <a:cs typeface="Arial" panose="020B0604020202020204" pitchFamily="34" charset="0"/>
              </a:rPr>
              <a:t>Note for the teacher</a:t>
            </a:r>
          </a:p>
          <a:p>
            <a:pPr marL="228600" indent="0"/>
            <a:r>
              <a:rPr lang="en-US" sz="1200" b="0" u="none" dirty="0">
                <a:latin typeface="Calibri"/>
                <a:ea typeface="Calibri" panose="020F0502020204030204" pitchFamily="34" charset="0"/>
                <a:cs typeface="Calibri"/>
              </a:rPr>
              <a:t>Teacher says: </a:t>
            </a:r>
            <a:r>
              <a:rPr lang="en-US" sz="1200" b="1" i="1" u="none" dirty="0">
                <a:latin typeface="Calibri"/>
                <a:ea typeface="Calibri" panose="020F0502020204030204" pitchFamily="34" charset="0"/>
                <a:cs typeface="Calibri"/>
              </a:rPr>
              <a:t>“According to the order of operations law: always perform multiplication before subtraction.”</a:t>
            </a:r>
          </a:p>
          <a:p>
            <a:endParaRPr lang="en-US" dirty="0"/>
          </a:p>
        </p:txBody>
      </p:sp>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cs typeface="Calibri"/>
                <a:sym typeface="Calibri"/>
              </a:rPr>
              <a:pPr algn="r">
                <a:buSzPts val="1200"/>
              </a:pPr>
              <a:t>58</a:t>
            </a:fld>
            <a:endParaRPr lang="fr-FR" sz="1200">
              <a:solidFill>
                <a:schemeClr val="dk1"/>
              </a:solidFill>
              <a:ea typeface="Calibri"/>
              <a:cs typeface="Calibri"/>
              <a:sym typeface="Calibri"/>
            </a:endParaRPr>
          </a:p>
        </p:txBody>
      </p:sp>
    </p:spTree>
    <p:extLst>
      <p:ext uri="{BB962C8B-B14F-4D97-AF65-F5344CB8AC3E}">
        <p14:creationId xmlns:p14="http://schemas.microsoft.com/office/powerpoint/2010/main" val="2911387060"/>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noProof="0" dirty="0">
                <a:effectLst/>
                <a:latin typeface="Times New Roman" panose="02020603050405020304" pitchFamily="18" charset="0"/>
                <a:ea typeface="Calibri" panose="020F0502020204030204" pitchFamily="34" charset="0"/>
                <a:cs typeface="Arial" panose="020B0604020202020204" pitchFamily="34" charset="0"/>
              </a:rPr>
              <a:t>Note for the teacher</a:t>
            </a:r>
          </a:p>
          <a:p>
            <a:pPr marL="228600" indent="0"/>
            <a:r>
              <a:rPr lang="en-US" sz="1200" b="0" u="none" dirty="0">
                <a:latin typeface="Calibri"/>
                <a:ea typeface="Calibri" panose="020F0502020204030204" pitchFamily="34" charset="0"/>
                <a:cs typeface="Calibri"/>
              </a:rPr>
              <a:t>Teacher says: </a:t>
            </a:r>
            <a:r>
              <a:rPr lang="en-US" sz="1200" b="1" i="1" u="none" dirty="0">
                <a:latin typeface="Calibri"/>
                <a:ea typeface="Calibri" panose="020F0502020204030204" pitchFamily="34" charset="0"/>
                <a:cs typeface="Calibri"/>
              </a:rPr>
              <a:t>“According to the order of operations law: always perform operations inside parentheses first.”</a:t>
            </a:r>
          </a:p>
          <a:p>
            <a:endParaRPr lang="en-US" dirty="0"/>
          </a:p>
        </p:txBody>
      </p:sp>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cs typeface="Calibri"/>
                <a:sym typeface="Calibri"/>
              </a:rPr>
              <a:pPr algn="r">
                <a:buSzPts val="1200"/>
              </a:pPr>
              <a:t>59</a:t>
            </a:fld>
            <a:endParaRPr lang="fr-FR" sz="1200">
              <a:solidFill>
                <a:schemeClr val="dk1"/>
              </a:solidFill>
              <a:ea typeface="Calibri"/>
              <a:cs typeface="Calibri"/>
              <a:sym typeface="Calibri"/>
            </a:endParaRPr>
          </a:p>
        </p:txBody>
      </p:sp>
    </p:spTree>
    <p:extLst>
      <p:ext uri="{BB962C8B-B14F-4D97-AF65-F5344CB8AC3E}">
        <p14:creationId xmlns:p14="http://schemas.microsoft.com/office/powerpoint/2010/main" val="40999364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latin typeface="Comic Sans MS" panose="030F0702030302020204" pitchFamily="66" charset="0"/>
            </a:endParaRPr>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fr-FR" sz="1200" b="0" i="0" u="none" strike="noStrike" cap="none" smtClean="0">
                <a:solidFill>
                  <a:schemeClr val="dk1"/>
                </a:solidFill>
                <a:ea typeface="Calibri"/>
                <a:cs typeface="Calibri"/>
                <a:sym typeface="Calibri"/>
              </a:rPr>
              <a:t>6</a:t>
            </a:fld>
            <a:endParaRPr lang="fr-FR" sz="1200" b="0" i="0" u="none" strike="noStrike" cap="none">
              <a:solidFill>
                <a:schemeClr val="dk1"/>
              </a:solidFill>
              <a:ea typeface="Calibri"/>
              <a:cs typeface="Calibri"/>
              <a:sym typeface="Calibri"/>
            </a:endParaRPr>
          </a:p>
        </p:txBody>
      </p:sp>
    </p:spTree>
    <p:extLst>
      <p:ext uri="{BB962C8B-B14F-4D97-AF65-F5344CB8AC3E}">
        <p14:creationId xmlns:p14="http://schemas.microsoft.com/office/powerpoint/2010/main" val="2422682473"/>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latin typeface="Comic Sans MS" panose="030F0702030302020204" pitchFamily="66" charset="0"/>
            </a:endParaRPr>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fr-FR" sz="1200" b="0" i="0" u="none" strike="noStrike" cap="none" smtClean="0">
                <a:solidFill>
                  <a:schemeClr val="dk1"/>
                </a:solidFill>
                <a:ea typeface="Calibri"/>
                <a:cs typeface="Calibri"/>
                <a:sym typeface="Calibri"/>
              </a:rPr>
              <a:t>60</a:t>
            </a:fld>
            <a:endParaRPr lang="fr-FR" sz="1200" b="0" i="0" u="none" strike="noStrike" cap="none">
              <a:solidFill>
                <a:schemeClr val="dk1"/>
              </a:solidFill>
              <a:ea typeface="Calibri"/>
              <a:cs typeface="Calibri"/>
              <a:sym typeface="Calibri"/>
            </a:endParaRPr>
          </a:p>
        </p:txBody>
      </p:sp>
    </p:spTree>
    <p:extLst>
      <p:ext uri="{BB962C8B-B14F-4D97-AF65-F5344CB8AC3E}">
        <p14:creationId xmlns:p14="http://schemas.microsoft.com/office/powerpoint/2010/main" val="3532627052"/>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marR="0" indent="0">
              <a:lnSpc>
                <a:spcPct val="107000"/>
              </a:lnSpc>
              <a:spcBef>
                <a:spcPts val="0"/>
              </a:spcBef>
              <a:spcAft>
                <a:spcPts val="800"/>
              </a:spcAft>
            </a:pPr>
            <a:r>
              <a:rPr lang="en-US" sz="1200" b="1" noProof="0" dirty="0">
                <a:effectLst/>
                <a:latin typeface="Times New Roman" panose="02020603050405020304" pitchFamily="18" charset="0"/>
                <a:ea typeface="Calibri" panose="020F0502020204030204" pitchFamily="34" charset="0"/>
                <a:cs typeface="Arial" panose="020B0604020202020204" pitchFamily="34" charset="0"/>
              </a:rPr>
              <a:t>Note for the teacher</a:t>
            </a:r>
          </a:p>
          <a:p>
            <a:pPr marL="228600" indent="0"/>
            <a:r>
              <a:rPr lang="en-US" sz="1200" b="0" u="none" dirty="0">
                <a:latin typeface="Calibri"/>
                <a:ea typeface="Calibri" panose="020F0502020204030204" pitchFamily="34" charset="0"/>
                <a:cs typeface="Calibri"/>
              </a:rPr>
              <a:t>Teacher says: </a:t>
            </a:r>
            <a:r>
              <a:rPr lang="en-US" sz="1200" b="1" i="1" u="none" dirty="0">
                <a:latin typeface="Calibri"/>
                <a:ea typeface="Calibri" panose="020F0502020204030204" pitchFamily="34" charset="0"/>
                <a:cs typeface="Calibri"/>
              </a:rPr>
              <a:t>“It is time to check your understanding. For this purpose, I would like you to select the correct answer in each case.”</a:t>
            </a:r>
          </a:p>
          <a:p>
            <a:pPr marL="228600" indent="0"/>
            <a:r>
              <a:rPr lang="en-US" sz="1200" dirty="0">
                <a:latin typeface="Calibri" panose="020F0502020204030204" pitchFamily="34" charset="0"/>
                <a:cs typeface="Calibri" panose="020F0502020204030204" pitchFamily="34" charset="0"/>
              </a:rPr>
              <a:t>Give the students </a:t>
            </a:r>
            <a:r>
              <a:rPr lang="en-US" sz="1200" b="0" u="none" dirty="0">
                <a:solidFill>
                  <a:schemeClr val="bg1"/>
                </a:solidFill>
                <a:effectLst/>
                <a:latin typeface="Comic Sans MS"/>
                <a:cs typeface="Calibri" panose="020F0502020204030204" pitchFamily="34" charset="0"/>
                <a:sym typeface="Comic Sans MS"/>
              </a:rPr>
              <a:t>some time to answer.</a:t>
            </a:r>
            <a:endParaRPr lang="en-US" sz="1200" b="0" dirty="0">
              <a:solidFill>
                <a:schemeClr val="bg1"/>
              </a:solidFill>
              <a:effectLst/>
              <a:latin typeface="Comic Sans MS"/>
              <a:sym typeface="Comic Sans MS"/>
            </a:endParaRPr>
          </a:p>
          <a:p>
            <a:endParaRPr lang="en-GB" sz="1200" dirty="0"/>
          </a:p>
          <a:p>
            <a:endParaRPr lang="en-US" sz="1200" b="1" i="1" u="sng" dirty="0">
              <a:effectLst/>
              <a:latin typeface="Calibri" panose="020F050202020403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61</a:t>
            </a:fld>
            <a:endParaRPr lang="en-US">
              <a:latin typeface="Comic Sans MS" panose="030F0702030302020204" pitchFamily="66" charset="0"/>
            </a:endParaRPr>
          </a:p>
        </p:txBody>
      </p:sp>
    </p:spTree>
    <p:extLst>
      <p:ext uri="{BB962C8B-B14F-4D97-AF65-F5344CB8AC3E}">
        <p14:creationId xmlns:p14="http://schemas.microsoft.com/office/powerpoint/2010/main" val="2349910547"/>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marR="0" indent="0">
              <a:lnSpc>
                <a:spcPct val="107000"/>
              </a:lnSpc>
              <a:spcBef>
                <a:spcPts val="0"/>
              </a:spcBef>
              <a:spcAft>
                <a:spcPts val="800"/>
              </a:spcAft>
            </a:pPr>
            <a:r>
              <a:rPr lang="en-US" sz="1200" b="1" noProof="0" dirty="0">
                <a:effectLst/>
                <a:latin typeface="Times New Roman" panose="02020603050405020304" pitchFamily="18" charset="0"/>
                <a:ea typeface="Calibri" panose="020F0502020204030204" pitchFamily="34" charset="0"/>
                <a:cs typeface="Arial" panose="020B0604020202020204" pitchFamily="34" charset="0"/>
              </a:rPr>
              <a:t>Note for the teacher</a:t>
            </a:r>
          </a:p>
          <a:p>
            <a:pPr marL="228600" indent="0"/>
            <a:r>
              <a:rPr lang="en-US" sz="1200" b="0" u="none" dirty="0">
                <a:effectLst/>
              </a:rPr>
              <a:t>Correct the activity interactively.</a:t>
            </a:r>
          </a:p>
          <a:p>
            <a:pPr marL="228600" indent="0"/>
            <a:r>
              <a:rPr lang="en-US" sz="1200" b="0" u="none" dirty="0">
                <a:latin typeface="Calibri"/>
                <a:ea typeface="Calibri" panose="020F0502020204030204" pitchFamily="34" charset="0"/>
                <a:cs typeface="Calibri"/>
              </a:rPr>
              <a:t>Teacher says: </a:t>
            </a:r>
            <a:r>
              <a:rPr lang="en-US" sz="1200" b="1" i="1" u="none" dirty="0">
                <a:latin typeface="Calibri"/>
                <a:ea typeface="Calibri" panose="020F0502020204030204" pitchFamily="34" charset="0"/>
                <a:cs typeface="Calibri"/>
              </a:rPr>
              <a:t>“We multiply first and then we add.”</a:t>
            </a:r>
          </a:p>
          <a:p>
            <a:endParaRPr lang="en-US" sz="1200" b="1" i="1" u="sng" dirty="0">
              <a:effectLst/>
              <a:latin typeface="Calibri" panose="020F050202020403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62</a:t>
            </a:fld>
            <a:endParaRPr lang="en-US">
              <a:latin typeface="Comic Sans MS" panose="030F0702030302020204" pitchFamily="66" charset="0"/>
            </a:endParaRPr>
          </a:p>
        </p:txBody>
      </p:sp>
    </p:spTree>
    <p:extLst>
      <p:ext uri="{BB962C8B-B14F-4D97-AF65-F5344CB8AC3E}">
        <p14:creationId xmlns:p14="http://schemas.microsoft.com/office/powerpoint/2010/main" val="90125580"/>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marR="0" indent="0">
              <a:lnSpc>
                <a:spcPct val="107000"/>
              </a:lnSpc>
              <a:spcBef>
                <a:spcPts val="0"/>
              </a:spcBef>
              <a:spcAft>
                <a:spcPts val="800"/>
              </a:spcAft>
            </a:pPr>
            <a:r>
              <a:rPr lang="en-US" sz="1200" b="1" noProof="0" dirty="0">
                <a:effectLst/>
                <a:latin typeface="Times New Roman" panose="02020603050405020304" pitchFamily="18" charset="0"/>
                <a:ea typeface="Calibri" panose="020F0502020204030204" pitchFamily="34" charset="0"/>
                <a:cs typeface="Arial" panose="020B0604020202020204" pitchFamily="34" charset="0"/>
              </a:rPr>
              <a:t>Note for the teacher</a:t>
            </a:r>
          </a:p>
          <a:p>
            <a:pPr marL="228600" indent="0"/>
            <a:r>
              <a:rPr lang="en-US" sz="1200" b="0" u="none" dirty="0">
                <a:latin typeface="Calibri"/>
                <a:ea typeface="Calibri" panose="020F0502020204030204" pitchFamily="34" charset="0"/>
                <a:cs typeface="Calibri"/>
              </a:rPr>
              <a:t>Teacher says: </a:t>
            </a:r>
            <a:r>
              <a:rPr lang="en-US" sz="1200" b="1" i="1" u="none" dirty="0">
                <a:latin typeface="Calibri"/>
                <a:ea typeface="Calibri" panose="020F0502020204030204" pitchFamily="34" charset="0"/>
                <a:cs typeface="Calibri"/>
              </a:rPr>
              <a:t>“Select the correct answer.”</a:t>
            </a:r>
          </a:p>
          <a:p>
            <a:pPr marL="228600" indent="0"/>
            <a:r>
              <a:rPr lang="en-US" sz="1200" dirty="0">
                <a:latin typeface="Calibri" panose="020F0502020204030204" pitchFamily="34" charset="0"/>
                <a:cs typeface="Calibri" panose="020F0502020204030204" pitchFamily="34" charset="0"/>
              </a:rPr>
              <a:t>Give the students </a:t>
            </a:r>
            <a:r>
              <a:rPr lang="en-US" sz="1200" b="0" u="none" dirty="0">
                <a:solidFill>
                  <a:schemeClr val="bg1"/>
                </a:solidFill>
                <a:effectLst/>
                <a:latin typeface="Comic Sans MS"/>
                <a:cs typeface="Calibri" panose="020F0502020204030204" pitchFamily="34" charset="0"/>
                <a:sym typeface="Comic Sans MS"/>
              </a:rPr>
              <a:t>some time to answer.</a:t>
            </a:r>
            <a:endParaRPr lang="en-US" sz="1200" b="0" dirty="0">
              <a:solidFill>
                <a:schemeClr val="bg1"/>
              </a:solidFill>
              <a:effectLst/>
              <a:latin typeface="Comic Sans MS"/>
              <a:sym typeface="Comic Sans MS"/>
            </a:endParaRPr>
          </a:p>
          <a:p>
            <a:endParaRPr lang="en-GB" sz="1200" dirty="0"/>
          </a:p>
          <a:p>
            <a:endParaRPr lang="en-US" sz="1200" b="1" i="1" u="sng" dirty="0">
              <a:effectLst/>
              <a:latin typeface="Calibri" panose="020F050202020403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63</a:t>
            </a:fld>
            <a:endParaRPr lang="en-US">
              <a:latin typeface="Comic Sans MS" panose="030F0702030302020204" pitchFamily="66" charset="0"/>
            </a:endParaRPr>
          </a:p>
        </p:txBody>
      </p:sp>
    </p:spTree>
    <p:extLst>
      <p:ext uri="{BB962C8B-B14F-4D97-AF65-F5344CB8AC3E}">
        <p14:creationId xmlns:p14="http://schemas.microsoft.com/office/powerpoint/2010/main" val="3032748100"/>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marR="0" indent="0">
              <a:lnSpc>
                <a:spcPct val="107000"/>
              </a:lnSpc>
              <a:spcBef>
                <a:spcPts val="0"/>
              </a:spcBef>
              <a:spcAft>
                <a:spcPts val="800"/>
              </a:spcAft>
            </a:pPr>
            <a:r>
              <a:rPr lang="en-US" sz="1200" b="1" noProof="0" dirty="0">
                <a:effectLst/>
                <a:latin typeface="Times New Roman" panose="02020603050405020304" pitchFamily="18" charset="0"/>
                <a:ea typeface="Calibri" panose="020F0502020204030204" pitchFamily="34" charset="0"/>
                <a:cs typeface="Arial" panose="020B0604020202020204" pitchFamily="34" charset="0"/>
              </a:rPr>
              <a:t>Note for the teacher</a:t>
            </a:r>
          </a:p>
          <a:p>
            <a:pPr marL="228600" indent="0"/>
            <a:r>
              <a:rPr lang="en-US" sz="1200" b="0" u="none" dirty="0">
                <a:effectLst/>
              </a:rPr>
              <a:t>Correct the activity interactively.</a:t>
            </a:r>
          </a:p>
          <a:p>
            <a:pPr marL="228600" indent="0"/>
            <a:r>
              <a:rPr lang="en-US" sz="1200" b="0" u="none" dirty="0">
                <a:latin typeface="Calibri"/>
                <a:ea typeface="Calibri" panose="020F0502020204030204" pitchFamily="34" charset="0"/>
                <a:cs typeface="Calibri"/>
              </a:rPr>
              <a:t>Teacher says: </a:t>
            </a:r>
            <a:r>
              <a:rPr lang="en-US" sz="1200" b="1" i="1" u="none" dirty="0">
                <a:latin typeface="Calibri"/>
                <a:ea typeface="Calibri" panose="020F0502020204030204" pitchFamily="34" charset="0"/>
                <a:cs typeface="Calibri"/>
              </a:rPr>
              <a:t>“We multiply first, and then we subtract.”</a:t>
            </a:r>
          </a:p>
          <a:p>
            <a:endParaRPr lang="en-US" sz="1200" b="1" i="1" u="sng" dirty="0">
              <a:effectLst/>
              <a:latin typeface="Calibri" panose="020F050202020403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64</a:t>
            </a:fld>
            <a:endParaRPr lang="en-US">
              <a:latin typeface="Comic Sans MS" panose="030F0702030302020204" pitchFamily="66" charset="0"/>
            </a:endParaRPr>
          </a:p>
        </p:txBody>
      </p:sp>
    </p:spTree>
    <p:extLst>
      <p:ext uri="{BB962C8B-B14F-4D97-AF65-F5344CB8AC3E}">
        <p14:creationId xmlns:p14="http://schemas.microsoft.com/office/powerpoint/2010/main" val="2322793644"/>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marR="0" indent="0">
              <a:lnSpc>
                <a:spcPct val="107000"/>
              </a:lnSpc>
              <a:spcBef>
                <a:spcPts val="0"/>
              </a:spcBef>
              <a:spcAft>
                <a:spcPts val="800"/>
              </a:spcAft>
            </a:pPr>
            <a:r>
              <a:rPr lang="en-US" sz="1200" b="1" noProof="0" dirty="0">
                <a:effectLst/>
                <a:latin typeface="Times New Roman" panose="02020603050405020304" pitchFamily="18" charset="0"/>
                <a:ea typeface="Calibri" panose="020F0502020204030204" pitchFamily="34" charset="0"/>
                <a:cs typeface="Arial" panose="020B0604020202020204" pitchFamily="34" charset="0"/>
              </a:rPr>
              <a:t>Note for the teacher</a:t>
            </a:r>
          </a:p>
          <a:p>
            <a:pPr marL="228600" indent="0"/>
            <a:r>
              <a:rPr lang="en-US" sz="1200" b="0" u="none" dirty="0">
                <a:latin typeface="Calibri"/>
                <a:ea typeface="Calibri" panose="020F0502020204030204" pitchFamily="34" charset="0"/>
                <a:cs typeface="Calibri"/>
              </a:rPr>
              <a:t>Teacher says: </a:t>
            </a:r>
            <a:r>
              <a:rPr lang="en-US" sz="1200" b="1" i="1" u="none" dirty="0">
                <a:latin typeface="Calibri"/>
                <a:ea typeface="Calibri" panose="020F0502020204030204" pitchFamily="34" charset="0"/>
                <a:cs typeface="Calibri"/>
              </a:rPr>
              <a:t>“Select the correct answer.”</a:t>
            </a:r>
          </a:p>
          <a:p>
            <a:pPr marL="228600" indent="0"/>
            <a:r>
              <a:rPr lang="en-US" sz="1200" dirty="0">
                <a:latin typeface="Calibri" panose="020F0502020204030204" pitchFamily="34" charset="0"/>
                <a:cs typeface="Calibri" panose="020F0502020204030204" pitchFamily="34" charset="0"/>
              </a:rPr>
              <a:t>Give the students </a:t>
            </a:r>
            <a:r>
              <a:rPr lang="en-US" sz="1200" b="0" u="none" dirty="0">
                <a:solidFill>
                  <a:schemeClr val="bg1"/>
                </a:solidFill>
                <a:effectLst/>
                <a:latin typeface="Comic Sans MS"/>
                <a:cs typeface="Calibri" panose="020F0502020204030204" pitchFamily="34" charset="0"/>
                <a:sym typeface="Comic Sans MS"/>
              </a:rPr>
              <a:t>some time to answer.</a:t>
            </a:r>
            <a:endParaRPr lang="en-US" sz="1200" b="0" dirty="0">
              <a:solidFill>
                <a:schemeClr val="bg1"/>
              </a:solidFill>
              <a:effectLst/>
              <a:latin typeface="Comic Sans MS"/>
              <a:sym typeface="Comic Sans MS"/>
            </a:endParaRPr>
          </a:p>
          <a:p>
            <a:endParaRPr lang="en-GB" sz="1200" dirty="0"/>
          </a:p>
          <a:p>
            <a:endParaRPr lang="en-US" sz="1200" b="1" i="1" u="sng" dirty="0">
              <a:effectLst/>
              <a:latin typeface="Calibri" panose="020F050202020403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65</a:t>
            </a:fld>
            <a:endParaRPr lang="en-US">
              <a:latin typeface="Comic Sans MS" panose="030F0702030302020204" pitchFamily="66" charset="0"/>
            </a:endParaRPr>
          </a:p>
        </p:txBody>
      </p:sp>
    </p:spTree>
    <p:extLst>
      <p:ext uri="{BB962C8B-B14F-4D97-AF65-F5344CB8AC3E}">
        <p14:creationId xmlns:p14="http://schemas.microsoft.com/office/powerpoint/2010/main" val="3757382121"/>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marR="0" indent="0">
              <a:lnSpc>
                <a:spcPct val="107000"/>
              </a:lnSpc>
              <a:spcBef>
                <a:spcPts val="0"/>
              </a:spcBef>
              <a:spcAft>
                <a:spcPts val="800"/>
              </a:spcAft>
            </a:pPr>
            <a:r>
              <a:rPr lang="en-US" sz="1200" b="1" noProof="0" dirty="0">
                <a:effectLst/>
                <a:latin typeface="Times New Roman" panose="02020603050405020304" pitchFamily="18" charset="0"/>
                <a:ea typeface="Calibri" panose="020F0502020204030204" pitchFamily="34" charset="0"/>
                <a:cs typeface="Arial" panose="020B0604020202020204" pitchFamily="34" charset="0"/>
              </a:rPr>
              <a:t>Note for the teacher</a:t>
            </a:r>
          </a:p>
          <a:p>
            <a:pPr marL="228600" indent="0"/>
            <a:r>
              <a:rPr lang="en-US" sz="1200" b="0" u="none" dirty="0">
                <a:effectLst/>
              </a:rPr>
              <a:t>Correct the activity interactively.</a:t>
            </a:r>
          </a:p>
          <a:p>
            <a:pPr marL="228600" indent="0"/>
            <a:r>
              <a:rPr lang="en-US" sz="1200" b="0" u="none" dirty="0">
                <a:latin typeface="Calibri"/>
                <a:ea typeface="Calibri" panose="020F0502020204030204" pitchFamily="34" charset="0"/>
                <a:cs typeface="Calibri"/>
              </a:rPr>
              <a:t>Teacher says: </a:t>
            </a:r>
            <a:r>
              <a:rPr lang="en-US" sz="1200" b="1" i="1" u="none" dirty="0">
                <a:latin typeface="Calibri"/>
                <a:ea typeface="Calibri" panose="020F0502020204030204" pitchFamily="34" charset="0"/>
                <a:cs typeface="Calibri"/>
              </a:rPr>
              <a:t>“We multiply first, and then we subtract.”</a:t>
            </a:r>
          </a:p>
          <a:p>
            <a:endParaRPr lang="en-US" sz="1200" b="1" i="1" u="sng" dirty="0">
              <a:effectLst/>
              <a:latin typeface="Calibri" panose="020F050202020403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66</a:t>
            </a:fld>
            <a:endParaRPr lang="en-US">
              <a:latin typeface="Comic Sans MS" panose="030F0702030302020204" pitchFamily="66" charset="0"/>
            </a:endParaRPr>
          </a:p>
        </p:txBody>
      </p:sp>
    </p:spTree>
    <p:extLst>
      <p:ext uri="{BB962C8B-B14F-4D97-AF65-F5344CB8AC3E}">
        <p14:creationId xmlns:p14="http://schemas.microsoft.com/office/powerpoint/2010/main" val="1969452547"/>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marR="0" indent="0">
              <a:lnSpc>
                <a:spcPct val="107000"/>
              </a:lnSpc>
              <a:spcBef>
                <a:spcPts val="0"/>
              </a:spcBef>
              <a:spcAft>
                <a:spcPts val="800"/>
              </a:spcAft>
            </a:pPr>
            <a:r>
              <a:rPr lang="en-US" sz="1200" b="1" noProof="0" dirty="0">
                <a:effectLst/>
                <a:latin typeface="Times New Roman" panose="02020603050405020304" pitchFamily="18" charset="0"/>
                <a:ea typeface="Calibri" panose="020F0502020204030204" pitchFamily="34" charset="0"/>
                <a:cs typeface="Arial" panose="020B0604020202020204" pitchFamily="34" charset="0"/>
              </a:rPr>
              <a:t>Note for the teacher</a:t>
            </a:r>
          </a:p>
          <a:p>
            <a:pPr marL="228600" indent="0"/>
            <a:r>
              <a:rPr lang="en-US" sz="1200" b="0" u="none" dirty="0">
                <a:latin typeface="Calibri"/>
                <a:ea typeface="Calibri" panose="020F0502020204030204" pitchFamily="34" charset="0"/>
                <a:cs typeface="Calibri"/>
              </a:rPr>
              <a:t>Teacher says: </a:t>
            </a:r>
            <a:r>
              <a:rPr lang="en-US" sz="1200" b="1" i="1" u="none" dirty="0">
                <a:latin typeface="Calibri"/>
                <a:ea typeface="Calibri" panose="020F0502020204030204" pitchFamily="34" charset="0"/>
                <a:cs typeface="Calibri"/>
              </a:rPr>
              <a:t>“Select the correct answer.”</a:t>
            </a:r>
          </a:p>
          <a:p>
            <a:pPr marL="228600" indent="0"/>
            <a:r>
              <a:rPr lang="en-US" sz="1200" dirty="0">
                <a:latin typeface="Calibri" panose="020F0502020204030204" pitchFamily="34" charset="0"/>
                <a:cs typeface="Calibri" panose="020F0502020204030204" pitchFamily="34" charset="0"/>
              </a:rPr>
              <a:t>Give the students </a:t>
            </a:r>
            <a:r>
              <a:rPr lang="en-US" sz="1200" b="0" u="none" dirty="0">
                <a:solidFill>
                  <a:schemeClr val="bg1"/>
                </a:solidFill>
                <a:effectLst/>
                <a:latin typeface="Comic Sans MS"/>
                <a:cs typeface="Calibri" panose="020F0502020204030204" pitchFamily="34" charset="0"/>
                <a:sym typeface="Comic Sans MS"/>
              </a:rPr>
              <a:t>some time to answer.</a:t>
            </a:r>
            <a:endParaRPr lang="en-US" sz="1200" b="0" dirty="0">
              <a:solidFill>
                <a:schemeClr val="bg1"/>
              </a:solidFill>
              <a:effectLst/>
              <a:latin typeface="Comic Sans MS"/>
              <a:sym typeface="Comic Sans MS"/>
            </a:endParaRPr>
          </a:p>
          <a:p>
            <a:endParaRPr lang="en-GB" sz="1200" dirty="0"/>
          </a:p>
          <a:p>
            <a:endParaRPr lang="en-US" sz="1200" b="1" i="1" u="sng" dirty="0">
              <a:effectLst/>
              <a:latin typeface="Calibri" panose="020F050202020403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67</a:t>
            </a:fld>
            <a:endParaRPr lang="en-US">
              <a:latin typeface="Comic Sans MS" panose="030F0702030302020204" pitchFamily="66" charset="0"/>
            </a:endParaRPr>
          </a:p>
        </p:txBody>
      </p:sp>
    </p:spTree>
    <p:extLst>
      <p:ext uri="{BB962C8B-B14F-4D97-AF65-F5344CB8AC3E}">
        <p14:creationId xmlns:p14="http://schemas.microsoft.com/office/powerpoint/2010/main" val="366639802"/>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marR="0" indent="0">
              <a:lnSpc>
                <a:spcPct val="107000"/>
              </a:lnSpc>
              <a:spcBef>
                <a:spcPts val="0"/>
              </a:spcBef>
              <a:spcAft>
                <a:spcPts val="800"/>
              </a:spcAft>
            </a:pPr>
            <a:r>
              <a:rPr lang="en-US" sz="1200" b="1" noProof="0" dirty="0">
                <a:effectLst/>
                <a:latin typeface="Times New Roman" panose="02020603050405020304" pitchFamily="18" charset="0"/>
                <a:ea typeface="Calibri" panose="020F0502020204030204" pitchFamily="34" charset="0"/>
                <a:cs typeface="Arial" panose="020B0604020202020204" pitchFamily="34" charset="0"/>
              </a:rPr>
              <a:t>Note for the teacher</a:t>
            </a:r>
          </a:p>
          <a:p>
            <a:pPr marL="228600" indent="0"/>
            <a:r>
              <a:rPr lang="en-US" sz="1200" b="0" u="none" dirty="0">
                <a:effectLst/>
              </a:rPr>
              <a:t>Correct the activity interactively.</a:t>
            </a:r>
          </a:p>
          <a:p>
            <a:pPr marL="228600" indent="0"/>
            <a:r>
              <a:rPr lang="en-US" sz="1200" b="0" u="none" dirty="0">
                <a:latin typeface="Calibri"/>
                <a:ea typeface="Calibri" panose="020F0502020204030204" pitchFamily="34" charset="0"/>
                <a:cs typeface="Calibri"/>
              </a:rPr>
              <a:t>Teacher says: </a:t>
            </a:r>
            <a:r>
              <a:rPr lang="en-US" sz="1200" b="1" i="1" u="none" dirty="0">
                <a:latin typeface="Calibri"/>
                <a:ea typeface="Calibri" panose="020F0502020204030204" pitchFamily="34" charset="0"/>
                <a:cs typeface="Calibri"/>
              </a:rPr>
              <a:t>“We solve inside the parentheses first, then we multiply, and lastly we subtract.”</a:t>
            </a:r>
          </a:p>
          <a:p>
            <a:endParaRPr lang="en-US" sz="1200" b="1" i="1" u="sng" dirty="0">
              <a:effectLst/>
              <a:latin typeface="Calibri" panose="020F050202020403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68</a:t>
            </a:fld>
            <a:endParaRPr lang="en-US">
              <a:latin typeface="Comic Sans MS" panose="030F0702030302020204" pitchFamily="66" charset="0"/>
            </a:endParaRPr>
          </a:p>
        </p:txBody>
      </p:sp>
    </p:spTree>
    <p:extLst>
      <p:ext uri="{BB962C8B-B14F-4D97-AF65-F5344CB8AC3E}">
        <p14:creationId xmlns:p14="http://schemas.microsoft.com/office/powerpoint/2010/main" val="1983757234"/>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marR="0" indent="0">
              <a:lnSpc>
                <a:spcPct val="107000"/>
              </a:lnSpc>
              <a:spcBef>
                <a:spcPts val="0"/>
              </a:spcBef>
              <a:spcAft>
                <a:spcPts val="800"/>
              </a:spcAft>
            </a:pPr>
            <a:r>
              <a:rPr lang="en-US" sz="1200" b="1" noProof="0" dirty="0">
                <a:effectLst/>
                <a:latin typeface="Times New Roman" panose="02020603050405020304" pitchFamily="18" charset="0"/>
                <a:ea typeface="Calibri" panose="020F0502020204030204" pitchFamily="34" charset="0"/>
                <a:cs typeface="Arial" panose="020B0604020202020204" pitchFamily="34" charset="0"/>
              </a:rPr>
              <a:t>Note for the teacher</a:t>
            </a:r>
          </a:p>
          <a:p>
            <a:pPr marL="228600" indent="0"/>
            <a:r>
              <a:rPr lang="en-US" sz="1200" b="0" u="none" dirty="0">
                <a:latin typeface="Calibri"/>
                <a:ea typeface="Calibri" panose="020F0502020204030204" pitchFamily="34" charset="0"/>
                <a:cs typeface="Calibri"/>
              </a:rPr>
              <a:t>Teacher says: </a:t>
            </a:r>
            <a:r>
              <a:rPr lang="en-US" sz="1200" b="1" i="1" u="none" dirty="0">
                <a:latin typeface="Calibri"/>
                <a:ea typeface="Calibri" panose="020F0502020204030204" pitchFamily="34" charset="0"/>
                <a:cs typeface="Calibri"/>
              </a:rPr>
              <a:t>“Select the correct answer.”</a:t>
            </a:r>
          </a:p>
          <a:p>
            <a:pPr marL="228600" indent="0"/>
            <a:r>
              <a:rPr lang="en-US" sz="1200" dirty="0">
                <a:latin typeface="Calibri" panose="020F0502020204030204" pitchFamily="34" charset="0"/>
                <a:cs typeface="Calibri" panose="020F0502020204030204" pitchFamily="34" charset="0"/>
              </a:rPr>
              <a:t>Give the students </a:t>
            </a:r>
            <a:r>
              <a:rPr lang="en-US" sz="1200" b="0" u="none" dirty="0">
                <a:solidFill>
                  <a:schemeClr val="bg1"/>
                </a:solidFill>
                <a:effectLst/>
                <a:latin typeface="Comic Sans MS"/>
                <a:cs typeface="Calibri" panose="020F0502020204030204" pitchFamily="34" charset="0"/>
                <a:sym typeface="Comic Sans MS"/>
              </a:rPr>
              <a:t>some time to answer.</a:t>
            </a:r>
            <a:endParaRPr lang="en-US" sz="1200" b="0" dirty="0">
              <a:solidFill>
                <a:schemeClr val="bg1"/>
              </a:solidFill>
              <a:effectLst/>
              <a:latin typeface="Comic Sans MS"/>
              <a:sym typeface="Comic Sans MS"/>
            </a:endParaRPr>
          </a:p>
          <a:p>
            <a:endParaRPr lang="en-GB" sz="1200" dirty="0"/>
          </a:p>
          <a:p>
            <a:endParaRPr lang="en-US" sz="1200" b="1" i="1" u="sng" dirty="0">
              <a:effectLst/>
              <a:latin typeface="Calibri" panose="020F050202020403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69</a:t>
            </a:fld>
            <a:endParaRPr lang="en-US">
              <a:latin typeface="Comic Sans MS" panose="030F0702030302020204" pitchFamily="66" charset="0"/>
            </a:endParaRPr>
          </a:p>
        </p:txBody>
      </p:sp>
    </p:spTree>
    <p:extLst>
      <p:ext uri="{BB962C8B-B14F-4D97-AF65-F5344CB8AC3E}">
        <p14:creationId xmlns:p14="http://schemas.microsoft.com/office/powerpoint/2010/main" val="338968871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marR="0" indent="0">
              <a:lnSpc>
                <a:spcPct val="107000"/>
              </a:lnSpc>
              <a:spcBef>
                <a:spcPts val="0"/>
              </a:spcBef>
              <a:spcAft>
                <a:spcPts val="800"/>
              </a:spcAft>
            </a:pPr>
            <a:r>
              <a:rPr lang="en-US" sz="1200" b="1" noProof="0" dirty="0">
                <a:effectLst/>
                <a:latin typeface="Times New Roman" panose="02020603050405020304" pitchFamily="18" charset="0"/>
                <a:ea typeface="Calibri" panose="020F0502020204030204" pitchFamily="34" charset="0"/>
                <a:cs typeface="Arial" panose="020B0604020202020204" pitchFamily="34" charset="0"/>
              </a:rPr>
              <a:t>Note for the teacher</a:t>
            </a:r>
          </a:p>
          <a:p>
            <a:pPr marL="228600" indent="0"/>
            <a:r>
              <a:rPr lang="en-US" sz="1200" b="0" u="none" dirty="0">
                <a:latin typeface="Calibri"/>
                <a:ea typeface="Calibri" panose="020F0502020204030204" pitchFamily="34" charset="0"/>
                <a:cs typeface="Calibri"/>
              </a:rPr>
              <a:t>Teacher says: </a:t>
            </a:r>
            <a:r>
              <a:rPr lang="en-US" sz="1200" b="1" i="1" u="none" dirty="0">
                <a:latin typeface="Calibri"/>
                <a:ea typeface="Calibri" panose="020F0502020204030204" pitchFamily="34" charset="0"/>
                <a:cs typeface="Calibri"/>
              </a:rPr>
              <a:t>“Hello students, before we start our lesson for today, I would like to check your knowledge.</a:t>
            </a:r>
          </a:p>
          <a:p>
            <a:pPr marL="228600" indent="0"/>
            <a:r>
              <a:rPr lang="en-US" sz="1200" b="1" i="1" u="none" dirty="0">
                <a:latin typeface="Calibri"/>
                <a:ea typeface="Calibri" panose="020F0502020204030204" pitchFamily="34" charset="0"/>
                <a:cs typeface="Calibri"/>
              </a:rPr>
              <a:t>In order to do that, I would like you to complete each task by choosing the correct answer.”</a:t>
            </a:r>
          </a:p>
          <a:p>
            <a:pPr marL="228600" indent="0"/>
            <a:r>
              <a:rPr lang="en-US" sz="1200" dirty="0">
                <a:latin typeface="Calibri" panose="020F0502020204030204" pitchFamily="34" charset="0"/>
                <a:cs typeface="Calibri" panose="020F0502020204030204" pitchFamily="34" charset="0"/>
              </a:rPr>
              <a:t>Give the students </a:t>
            </a:r>
            <a:r>
              <a:rPr lang="en-US" sz="1200" b="0" u="none" dirty="0">
                <a:solidFill>
                  <a:schemeClr val="bg1"/>
                </a:solidFill>
                <a:effectLst/>
                <a:latin typeface="Comic Sans MS"/>
                <a:cs typeface="Calibri" panose="020F0502020204030204" pitchFamily="34" charset="0"/>
                <a:sym typeface="Comic Sans MS"/>
              </a:rPr>
              <a:t>some time to answer.</a:t>
            </a:r>
            <a:endParaRPr lang="en-US" sz="1200" b="0" dirty="0">
              <a:solidFill>
                <a:schemeClr val="bg1"/>
              </a:solidFill>
              <a:effectLst/>
              <a:latin typeface="Comic Sans MS"/>
              <a:sym typeface="Comic Sans MS"/>
            </a:endParaRPr>
          </a:p>
          <a:p>
            <a:endParaRPr lang="en-GB" dirty="0"/>
          </a:p>
        </p:txBody>
      </p:sp>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cs typeface="Calibri"/>
                <a:sym typeface="Calibri"/>
              </a:rPr>
              <a:pPr algn="r">
                <a:buSzPts val="1200"/>
              </a:pPr>
              <a:t>7</a:t>
            </a:fld>
            <a:endParaRPr lang="fr-FR" sz="1200">
              <a:solidFill>
                <a:schemeClr val="dk1"/>
              </a:solidFill>
              <a:ea typeface="Calibri"/>
              <a:cs typeface="Calibri"/>
              <a:sym typeface="Calibri"/>
            </a:endParaRPr>
          </a:p>
        </p:txBody>
      </p:sp>
    </p:spTree>
    <p:extLst>
      <p:ext uri="{BB962C8B-B14F-4D97-AF65-F5344CB8AC3E}">
        <p14:creationId xmlns:p14="http://schemas.microsoft.com/office/powerpoint/2010/main" val="446452476"/>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marR="0" indent="0">
              <a:lnSpc>
                <a:spcPct val="107000"/>
              </a:lnSpc>
              <a:spcBef>
                <a:spcPts val="0"/>
              </a:spcBef>
              <a:spcAft>
                <a:spcPts val="800"/>
              </a:spcAft>
            </a:pPr>
            <a:r>
              <a:rPr lang="en-US" sz="1200" b="1" noProof="0" dirty="0">
                <a:effectLst/>
                <a:latin typeface="Times New Roman" panose="02020603050405020304" pitchFamily="18" charset="0"/>
                <a:ea typeface="Calibri" panose="020F0502020204030204" pitchFamily="34" charset="0"/>
                <a:cs typeface="Arial" panose="020B0604020202020204" pitchFamily="34" charset="0"/>
              </a:rPr>
              <a:t>Note for the teacher</a:t>
            </a:r>
          </a:p>
          <a:p>
            <a:pPr marL="228600" indent="0"/>
            <a:r>
              <a:rPr lang="en-US" sz="1200" b="0" u="none" dirty="0">
                <a:effectLst/>
              </a:rPr>
              <a:t>Correct the activity interactively.</a:t>
            </a:r>
          </a:p>
          <a:p>
            <a:pPr marL="228600" indent="0"/>
            <a:r>
              <a:rPr lang="en-US" sz="1200" b="0" u="none" dirty="0">
                <a:latin typeface="Calibri"/>
                <a:ea typeface="Calibri" panose="020F0502020204030204" pitchFamily="34" charset="0"/>
                <a:cs typeface="Calibri"/>
              </a:rPr>
              <a:t>Teacher says: </a:t>
            </a:r>
            <a:r>
              <a:rPr lang="en-US" sz="1200" b="1" i="1" u="none" dirty="0">
                <a:latin typeface="Calibri"/>
                <a:ea typeface="Calibri" panose="020F0502020204030204" pitchFamily="34" charset="0"/>
                <a:cs typeface="Calibri"/>
              </a:rPr>
              <a:t>“We solve inside the parentheses first, then we multiply, and lastly we add.”</a:t>
            </a:r>
          </a:p>
          <a:p>
            <a:endParaRPr lang="en-US" sz="1200" b="1" i="1" u="sng" dirty="0">
              <a:effectLst/>
              <a:latin typeface="Calibri" panose="020F050202020403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70</a:t>
            </a:fld>
            <a:endParaRPr lang="en-US">
              <a:latin typeface="Comic Sans MS" panose="030F0702030302020204" pitchFamily="66" charset="0"/>
            </a:endParaRPr>
          </a:p>
        </p:txBody>
      </p:sp>
    </p:spTree>
    <p:extLst>
      <p:ext uri="{BB962C8B-B14F-4D97-AF65-F5344CB8AC3E}">
        <p14:creationId xmlns:p14="http://schemas.microsoft.com/office/powerpoint/2010/main" val="2462039382"/>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cs typeface="Calibri"/>
                <a:sym typeface="Calibri"/>
              </a:rPr>
              <a:pPr algn="r">
                <a:buSzPts val="1200"/>
              </a:pPr>
              <a:t>71</a:t>
            </a:fld>
            <a:endParaRPr lang="fr-FR" sz="1200">
              <a:solidFill>
                <a:schemeClr val="dk1"/>
              </a:solidFill>
              <a:ea typeface="Calibri"/>
              <a:cs typeface="Calibri"/>
              <a:sym typeface="Calibri"/>
            </a:endParaRPr>
          </a:p>
        </p:txBody>
      </p:sp>
    </p:spTree>
    <p:extLst>
      <p:ext uri="{BB962C8B-B14F-4D97-AF65-F5344CB8AC3E}">
        <p14:creationId xmlns:p14="http://schemas.microsoft.com/office/powerpoint/2010/main" val="235415332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marR="0" indent="0">
              <a:lnSpc>
                <a:spcPct val="107000"/>
              </a:lnSpc>
              <a:spcBef>
                <a:spcPts val="0"/>
              </a:spcBef>
              <a:spcAft>
                <a:spcPts val="800"/>
              </a:spcAft>
            </a:pPr>
            <a:r>
              <a:rPr lang="en-US" sz="1200" b="1" noProof="0" dirty="0">
                <a:effectLst/>
                <a:latin typeface="Times New Roman" panose="02020603050405020304" pitchFamily="18" charset="0"/>
                <a:ea typeface="Calibri" panose="020F0502020204030204" pitchFamily="34" charset="0"/>
                <a:cs typeface="Arial" panose="020B0604020202020204" pitchFamily="34" charset="0"/>
              </a:rPr>
              <a:t>Note for the teacher</a:t>
            </a:r>
          </a:p>
          <a:p>
            <a:pPr marL="228600" indent="0"/>
            <a:r>
              <a:rPr lang="en-US" sz="1200" b="0" u="none" dirty="0">
                <a:effectLst/>
              </a:rPr>
              <a:t>Correct the activity interactively.</a:t>
            </a:r>
          </a:p>
          <a:p>
            <a:endParaRPr lang="en-GB" dirty="0"/>
          </a:p>
        </p:txBody>
      </p:sp>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cs typeface="Calibri"/>
                <a:sym typeface="Calibri"/>
              </a:rPr>
              <a:pPr algn="r">
                <a:buSzPts val="1200"/>
              </a:pPr>
              <a:t>8</a:t>
            </a:fld>
            <a:endParaRPr lang="fr-FR" sz="1200">
              <a:solidFill>
                <a:schemeClr val="dk1"/>
              </a:solidFill>
              <a:ea typeface="Calibri"/>
              <a:cs typeface="Calibri"/>
              <a:sym typeface="Calibri"/>
            </a:endParaRPr>
          </a:p>
        </p:txBody>
      </p:sp>
    </p:spTree>
    <p:extLst>
      <p:ext uri="{BB962C8B-B14F-4D97-AF65-F5344CB8AC3E}">
        <p14:creationId xmlns:p14="http://schemas.microsoft.com/office/powerpoint/2010/main" val="176917789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marR="0" indent="0">
              <a:lnSpc>
                <a:spcPct val="107000"/>
              </a:lnSpc>
              <a:spcBef>
                <a:spcPts val="0"/>
              </a:spcBef>
              <a:spcAft>
                <a:spcPts val="800"/>
              </a:spcAft>
            </a:pPr>
            <a:r>
              <a:rPr lang="en-US" sz="1200" b="1" noProof="0" dirty="0">
                <a:effectLst/>
                <a:latin typeface="Times New Roman" panose="02020603050405020304" pitchFamily="18" charset="0"/>
                <a:ea typeface="Calibri" panose="020F0502020204030204" pitchFamily="34" charset="0"/>
                <a:cs typeface="Arial" panose="020B0604020202020204" pitchFamily="34" charset="0"/>
              </a:rPr>
              <a:t>Note for the teacher</a:t>
            </a:r>
          </a:p>
          <a:p>
            <a:pPr marL="228600" indent="0"/>
            <a:r>
              <a:rPr lang="en-US" sz="1200" b="0" u="none" dirty="0">
                <a:latin typeface="Calibri"/>
                <a:ea typeface="Calibri" panose="020F0502020204030204" pitchFamily="34" charset="0"/>
                <a:cs typeface="Calibri"/>
              </a:rPr>
              <a:t>Teacher says: </a:t>
            </a:r>
            <a:r>
              <a:rPr lang="en-US" sz="1200" b="1" i="1" u="none" dirty="0">
                <a:latin typeface="Calibri"/>
                <a:ea typeface="Calibri" panose="020F0502020204030204" pitchFamily="34" charset="0"/>
                <a:cs typeface="Calibri"/>
              </a:rPr>
              <a:t>“Choose the correct answer.”</a:t>
            </a:r>
          </a:p>
          <a:p>
            <a:pPr marL="228600" indent="0"/>
            <a:r>
              <a:rPr lang="en-US" sz="1200" dirty="0">
                <a:latin typeface="Calibri" panose="020F0502020204030204" pitchFamily="34" charset="0"/>
                <a:cs typeface="Calibri" panose="020F0502020204030204" pitchFamily="34" charset="0"/>
              </a:rPr>
              <a:t>Give the students </a:t>
            </a:r>
            <a:r>
              <a:rPr lang="en-US" sz="1200" b="0" u="none" dirty="0">
                <a:solidFill>
                  <a:schemeClr val="bg1"/>
                </a:solidFill>
                <a:effectLst/>
                <a:latin typeface="Comic Sans MS"/>
                <a:cs typeface="Calibri" panose="020F0502020204030204" pitchFamily="34" charset="0"/>
                <a:sym typeface="Comic Sans MS"/>
              </a:rPr>
              <a:t>some time to answer.</a:t>
            </a:r>
            <a:endParaRPr lang="en-US" sz="1200" b="0" dirty="0">
              <a:solidFill>
                <a:schemeClr val="bg1"/>
              </a:solidFill>
              <a:effectLst/>
              <a:latin typeface="Comic Sans MS"/>
              <a:sym typeface="Comic Sans MS"/>
            </a:endParaRPr>
          </a:p>
          <a:p>
            <a:endParaRPr lang="en-GB" sz="1200" dirty="0"/>
          </a:p>
          <a:p>
            <a:endParaRPr lang="en-GB" dirty="0"/>
          </a:p>
        </p:txBody>
      </p:sp>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cs typeface="Calibri"/>
                <a:sym typeface="Calibri"/>
              </a:rPr>
              <a:pPr algn="r">
                <a:buSzPts val="1200"/>
              </a:pPr>
              <a:t>9</a:t>
            </a:fld>
            <a:endParaRPr lang="fr-FR" sz="1200">
              <a:solidFill>
                <a:schemeClr val="dk1"/>
              </a:solidFill>
              <a:ea typeface="Calibri"/>
              <a:cs typeface="Calibri"/>
              <a:sym typeface="Calibri"/>
            </a:endParaRPr>
          </a:p>
        </p:txBody>
      </p:sp>
    </p:spTree>
    <p:extLst>
      <p:ext uri="{BB962C8B-B14F-4D97-AF65-F5344CB8AC3E}">
        <p14:creationId xmlns:p14="http://schemas.microsoft.com/office/powerpoint/2010/main" val="328953622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tags" Target="../tags/tag3.xml"/><Relationship Id="rId4" Type="http://schemas.openxmlformats.org/officeDocument/2006/relationships/image" Target="../media/image2.jpe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Master" Target="../slideMasters/slideMaster1.xml"/><Relationship Id="rId1" Type="http://schemas.openxmlformats.org/officeDocument/2006/relationships/tags" Target="../tags/tag4.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slideMaster" Target="../slideMasters/slideMaster1.xml"/><Relationship Id="rId1" Type="http://schemas.openxmlformats.org/officeDocument/2006/relationships/tags" Target="../tags/tag5.xml"/></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6.xml"/></Relationships>
</file>

<file path=ppt/slideLayouts/_rels/slideLayout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7.xml"/></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8.xml"/></Relationships>
</file>

<file path=ppt/slideLayouts/_rels/slideLayout7.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9.xml"/></Relationships>
</file>

<file path=ppt/slideLayouts/_rels/slideLayout8.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0.xml"/></Relationships>
</file>

<file path=ppt/slideLayouts/_rels/slideLayout9.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matchingName="Title Slide" type="title">
  <p:cSld name="TITLE">
    <p:spTree>
      <p:nvGrpSpPr>
        <p:cNvPr id="1" name="Shape 17"/>
        <p:cNvGrpSpPr/>
        <p:nvPr/>
      </p:nvGrpSpPr>
      <p:grpSpPr>
        <a:xfrm>
          <a:off x="0" y="0"/>
          <a:ext cx="0" cy="0"/>
          <a:chOff x="0" y="0"/>
          <a:chExt cx="0" cy="0"/>
        </a:xfrm>
      </p:grpSpPr>
      <p:sp>
        <p:nvSpPr>
          <p:cNvPr id="18" name="Google Shape;18;p78"/>
          <p:cNvSpPr txBox="1">
            <a:spLocks noGrp="1"/>
          </p:cNvSpPr>
          <p:nvPr>
            <p:ph type="ctrTitle"/>
          </p:nvPr>
        </p:nvSpPr>
        <p:spPr>
          <a:xfrm>
            <a:off x="457200" y="4960137"/>
            <a:ext cx="7772400" cy="1463040"/>
          </a:xfrm>
          <a:prstGeom prst="rect">
            <a:avLst/>
          </a:prstGeom>
          <a:noFill/>
          <a:ln>
            <a:noFill/>
          </a:ln>
        </p:spPr>
        <p:txBody>
          <a:bodyPr spcFirstLastPara="1" wrap="square" lIns="91425" tIns="45700" rIns="91425" bIns="45700" anchor="ctr" anchorCtr="0">
            <a:normAutofit/>
          </a:bodyPr>
          <a:lstStyle>
            <a:lvl1pPr lvl="0" algn="r">
              <a:lnSpc>
                <a:spcPct val="80000"/>
              </a:lnSpc>
              <a:spcBef>
                <a:spcPts val="0"/>
              </a:spcBef>
              <a:spcAft>
                <a:spcPts val="0"/>
              </a:spcAft>
              <a:buClr>
                <a:srgbClr val="253356"/>
              </a:buClr>
              <a:buSzPts val="4400"/>
              <a:buFont typeface="Calibri"/>
              <a:buNone/>
              <a:defRPr sz="4400">
                <a:solidFill>
                  <a:srgbClr val="253356"/>
                </a:solidFill>
                <a:latin typeface="Comic Sans MS" panose="030F0702030302020204" pitchFamily="66" charset="0"/>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9" name="Google Shape;19;p78"/>
          <p:cNvSpPr txBox="1">
            <a:spLocks noGrp="1"/>
          </p:cNvSpPr>
          <p:nvPr>
            <p:ph type="subTitle" idx="1"/>
          </p:nvPr>
        </p:nvSpPr>
        <p:spPr>
          <a:xfrm>
            <a:off x="8610600" y="4960137"/>
            <a:ext cx="3200400" cy="146304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600"/>
              <a:buNone/>
              <a:defRPr sz="1600">
                <a:solidFill>
                  <a:srgbClr val="224F76"/>
                </a:solidFill>
                <a:latin typeface="Comic Sans MS" panose="030F0702030302020204" pitchFamily="66" charset="0"/>
              </a:defRPr>
            </a:lvl1pPr>
            <a:lvl2pPr lvl="1" algn="ctr">
              <a:lnSpc>
                <a:spcPct val="90000"/>
              </a:lnSpc>
              <a:spcBef>
                <a:spcPts val="200"/>
              </a:spcBef>
              <a:spcAft>
                <a:spcPts val="0"/>
              </a:spcAft>
              <a:buSzPts val="1600"/>
              <a:buNone/>
              <a:defRPr sz="1600"/>
            </a:lvl2pPr>
            <a:lvl3pPr lvl="2" algn="ctr">
              <a:lnSpc>
                <a:spcPct val="90000"/>
              </a:lnSpc>
              <a:spcBef>
                <a:spcPts val="400"/>
              </a:spcBef>
              <a:spcAft>
                <a:spcPts val="0"/>
              </a:spcAft>
              <a:buSzPts val="1600"/>
              <a:buNone/>
              <a:defRPr sz="1600"/>
            </a:lvl3pPr>
            <a:lvl4pPr lvl="3" algn="ctr">
              <a:lnSpc>
                <a:spcPct val="90000"/>
              </a:lnSpc>
              <a:spcBef>
                <a:spcPts val="400"/>
              </a:spcBef>
              <a:spcAft>
                <a:spcPts val="0"/>
              </a:spcAft>
              <a:buSzPts val="1600"/>
              <a:buNone/>
              <a:defRPr sz="1600"/>
            </a:lvl4pPr>
            <a:lvl5pPr lvl="4" algn="ctr">
              <a:lnSpc>
                <a:spcPct val="90000"/>
              </a:lnSpc>
              <a:spcBef>
                <a:spcPts val="400"/>
              </a:spcBef>
              <a:spcAft>
                <a:spcPts val="0"/>
              </a:spcAft>
              <a:buSzPts val="1600"/>
              <a:buNone/>
              <a:defRPr sz="1600"/>
            </a:lvl5pPr>
            <a:lvl6pPr lvl="5" algn="ctr">
              <a:lnSpc>
                <a:spcPct val="90000"/>
              </a:lnSpc>
              <a:spcBef>
                <a:spcPts val="400"/>
              </a:spcBef>
              <a:spcAft>
                <a:spcPts val="0"/>
              </a:spcAft>
              <a:buSzPts val="1600"/>
              <a:buNone/>
              <a:defRPr sz="1600"/>
            </a:lvl6pPr>
            <a:lvl7pPr lvl="6" algn="ctr">
              <a:lnSpc>
                <a:spcPct val="90000"/>
              </a:lnSpc>
              <a:spcBef>
                <a:spcPts val="400"/>
              </a:spcBef>
              <a:spcAft>
                <a:spcPts val="0"/>
              </a:spcAft>
              <a:buSzPts val="1600"/>
              <a:buNone/>
              <a:defRPr sz="1600"/>
            </a:lvl7pPr>
            <a:lvl8pPr lvl="7" algn="ctr">
              <a:lnSpc>
                <a:spcPct val="90000"/>
              </a:lnSpc>
              <a:spcBef>
                <a:spcPts val="400"/>
              </a:spcBef>
              <a:spcAft>
                <a:spcPts val="0"/>
              </a:spcAft>
              <a:buSzPts val="1600"/>
              <a:buNone/>
              <a:defRPr sz="1600"/>
            </a:lvl8pPr>
            <a:lvl9pPr lvl="8" algn="ctr">
              <a:lnSpc>
                <a:spcPct val="90000"/>
              </a:lnSpc>
              <a:spcBef>
                <a:spcPts val="400"/>
              </a:spcBef>
              <a:spcAft>
                <a:spcPts val="400"/>
              </a:spcAft>
              <a:buSzPts val="1600"/>
              <a:buNone/>
              <a:defRPr sz="1600"/>
            </a:lvl9pPr>
          </a:lstStyle>
          <a:p>
            <a:endParaRPr/>
          </a:p>
        </p:txBody>
      </p:sp>
      <p:sp>
        <p:nvSpPr>
          <p:cNvPr id="20" name="Google Shape;20;p78"/>
          <p:cNvSpPr txBox="1">
            <a:spLocks noGrp="1"/>
          </p:cNvSpPr>
          <p:nvPr>
            <p:ph type="dt" idx="10"/>
          </p:nvPr>
        </p:nvSpPr>
        <p:spPr>
          <a:xfrm>
            <a:off x="1024130" y="6470704"/>
            <a:ext cx="2154143" cy="27432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solidFill>
                  <a:srgbClr val="3B4658"/>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lang="en-US"/>
          </a:p>
        </p:txBody>
      </p:sp>
      <p:sp>
        <p:nvSpPr>
          <p:cNvPr id="21" name="Google Shape;21;p78"/>
          <p:cNvSpPr txBox="1">
            <a:spLocks noGrp="1"/>
          </p:cNvSpPr>
          <p:nvPr>
            <p:ph type="ftr" idx="11"/>
          </p:nvPr>
        </p:nvSpPr>
        <p:spPr>
          <a:xfrm>
            <a:off x="4842933" y="6470704"/>
            <a:ext cx="5901459" cy="274320"/>
          </a:xfrm>
          <a:prstGeom prst="rect">
            <a:avLst/>
          </a:prstGeom>
          <a:noFill/>
          <a:ln>
            <a:noFill/>
          </a:ln>
        </p:spPr>
        <p:txBody>
          <a:bodyPr spcFirstLastPara="1" wrap="square" lIns="91425" tIns="45700" rIns="91425" bIns="45700" anchor="ctr" anchorCtr="0">
            <a:noAutofit/>
          </a:bodyPr>
          <a:lstStyle>
            <a:lvl1pPr lvl="0" algn="r">
              <a:lnSpc>
                <a:spcPct val="100000"/>
              </a:lnSpc>
              <a:spcBef>
                <a:spcPts val="0"/>
              </a:spcBef>
              <a:spcAft>
                <a:spcPts val="0"/>
              </a:spcAft>
              <a:buSzPts val="1400"/>
              <a:buNone/>
              <a:defRPr>
                <a:solidFill>
                  <a:srgbClr val="3B4658"/>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lang="en-US"/>
          </a:p>
        </p:txBody>
      </p:sp>
      <p:sp>
        <p:nvSpPr>
          <p:cNvPr id="22" name="Google Shape;22;p78"/>
          <p:cNvSpPr txBox="1">
            <a:spLocks noGrp="1"/>
          </p:cNvSpPr>
          <p:nvPr>
            <p:ph type="sldNum" idx="12"/>
          </p:nvPr>
        </p:nvSpPr>
        <p:spPr>
          <a:xfrm>
            <a:off x="10837333" y="6470704"/>
            <a:ext cx="973667" cy="274320"/>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000000"/>
              </a:buClr>
              <a:buSzPts val="1000"/>
              <a:buFont typeface="Arial"/>
              <a:buNone/>
              <a:defRPr sz="1000" b="0" i="0" u="none" strike="noStrike" cap="none">
                <a:solidFill>
                  <a:srgbClr val="3B4658"/>
                </a:solidFill>
                <a:latin typeface="Comic Sans MS" panose="030F0702030302020204" pitchFamily="66" charset="0"/>
                <a:ea typeface="Comic Sans MS" panose="030F0702030302020204" pitchFamily="66" charset="0"/>
                <a:cs typeface="Calibri"/>
                <a:sym typeface="Calibri"/>
              </a:defRPr>
            </a:lvl1pPr>
            <a:lvl2pPr marL="0" marR="0" lvl="1" indent="0" algn="l">
              <a:lnSpc>
                <a:spcPct val="100000"/>
              </a:lnSpc>
              <a:spcBef>
                <a:spcPts val="0"/>
              </a:spcBef>
              <a:spcAft>
                <a:spcPts val="0"/>
              </a:spcAft>
              <a:buClr>
                <a:srgbClr val="000000"/>
              </a:buClr>
              <a:buSzPts val="1000"/>
              <a:buFont typeface="Arial"/>
              <a:buNone/>
              <a:defRPr sz="1000" b="0" i="0" u="none" strike="noStrike" cap="none">
                <a:solidFill>
                  <a:srgbClr val="3B4658"/>
                </a:solidFill>
                <a:latin typeface="Calibri"/>
                <a:ea typeface="Calibri"/>
                <a:cs typeface="Calibri"/>
                <a:sym typeface="Calibri"/>
              </a:defRPr>
            </a:lvl2pPr>
            <a:lvl3pPr marL="0" marR="0" lvl="2" indent="0" algn="l">
              <a:lnSpc>
                <a:spcPct val="100000"/>
              </a:lnSpc>
              <a:spcBef>
                <a:spcPts val="0"/>
              </a:spcBef>
              <a:spcAft>
                <a:spcPts val="0"/>
              </a:spcAft>
              <a:buClr>
                <a:srgbClr val="000000"/>
              </a:buClr>
              <a:buSzPts val="1000"/>
              <a:buFont typeface="Arial"/>
              <a:buNone/>
              <a:defRPr sz="1000" b="0" i="0" u="none" strike="noStrike" cap="none">
                <a:solidFill>
                  <a:srgbClr val="3B4658"/>
                </a:solidFill>
                <a:latin typeface="Calibri"/>
                <a:ea typeface="Calibri"/>
                <a:cs typeface="Calibri"/>
                <a:sym typeface="Calibri"/>
              </a:defRPr>
            </a:lvl3pPr>
            <a:lvl4pPr marL="0" marR="0" lvl="3" indent="0" algn="l">
              <a:lnSpc>
                <a:spcPct val="100000"/>
              </a:lnSpc>
              <a:spcBef>
                <a:spcPts val="0"/>
              </a:spcBef>
              <a:spcAft>
                <a:spcPts val="0"/>
              </a:spcAft>
              <a:buClr>
                <a:srgbClr val="000000"/>
              </a:buClr>
              <a:buSzPts val="1000"/>
              <a:buFont typeface="Arial"/>
              <a:buNone/>
              <a:defRPr sz="1000" b="0" i="0" u="none" strike="noStrike" cap="none">
                <a:solidFill>
                  <a:srgbClr val="3B4658"/>
                </a:solidFill>
                <a:latin typeface="Calibri"/>
                <a:ea typeface="Calibri"/>
                <a:cs typeface="Calibri"/>
                <a:sym typeface="Calibri"/>
              </a:defRPr>
            </a:lvl4pPr>
            <a:lvl5pPr marL="0" marR="0" lvl="4" indent="0" algn="l">
              <a:lnSpc>
                <a:spcPct val="100000"/>
              </a:lnSpc>
              <a:spcBef>
                <a:spcPts val="0"/>
              </a:spcBef>
              <a:spcAft>
                <a:spcPts val="0"/>
              </a:spcAft>
              <a:buClr>
                <a:srgbClr val="000000"/>
              </a:buClr>
              <a:buSzPts val="1000"/>
              <a:buFont typeface="Arial"/>
              <a:buNone/>
              <a:defRPr sz="1000" b="0" i="0" u="none" strike="noStrike" cap="none">
                <a:solidFill>
                  <a:srgbClr val="3B4658"/>
                </a:solidFill>
                <a:latin typeface="Calibri"/>
                <a:ea typeface="Calibri"/>
                <a:cs typeface="Calibri"/>
                <a:sym typeface="Calibri"/>
              </a:defRPr>
            </a:lvl5pPr>
            <a:lvl6pPr marL="0" marR="0" lvl="5" indent="0" algn="l">
              <a:lnSpc>
                <a:spcPct val="100000"/>
              </a:lnSpc>
              <a:spcBef>
                <a:spcPts val="0"/>
              </a:spcBef>
              <a:spcAft>
                <a:spcPts val="0"/>
              </a:spcAft>
              <a:buClr>
                <a:srgbClr val="000000"/>
              </a:buClr>
              <a:buSzPts val="1000"/>
              <a:buFont typeface="Arial"/>
              <a:buNone/>
              <a:defRPr sz="1000" b="0" i="0" u="none" strike="noStrike" cap="none">
                <a:solidFill>
                  <a:srgbClr val="3B4658"/>
                </a:solidFill>
                <a:latin typeface="Calibri"/>
                <a:ea typeface="Calibri"/>
                <a:cs typeface="Calibri"/>
                <a:sym typeface="Calibri"/>
              </a:defRPr>
            </a:lvl6pPr>
            <a:lvl7pPr marL="0" marR="0" lvl="6" indent="0" algn="l">
              <a:lnSpc>
                <a:spcPct val="100000"/>
              </a:lnSpc>
              <a:spcBef>
                <a:spcPts val="0"/>
              </a:spcBef>
              <a:spcAft>
                <a:spcPts val="0"/>
              </a:spcAft>
              <a:buClr>
                <a:srgbClr val="000000"/>
              </a:buClr>
              <a:buSzPts val="1000"/>
              <a:buFont typeface="Arial"/>
              <a:buNone/>
              <a:defRPr sz="1000" b="0" i="0" u="none" strike="noStrike" cap="none">
                <a:solidFill>
                  <a:srgbClr val="3B4658"/>
                </a:solidFill>
                <a:latin typeface="Calibri"/>
                <a:ea typeface="Calibri"/>
                <a:cs typeface="Calibri"/>
                <a:sym typeface="Calibri"/>
              </a:defRPr>
            </a:lvl7pPr>
            <a:lvl8pPr marL="0" marR="0" lvl="7" indent="0" algn="l">
              <a:lnSpc>
                <a:spcPct val="100000"/>
              </a:lnSpc>
              <a:spcBef>
                <a:spcPts val="0"/>
              </a:spcBef>
              <a:spcAft>
                <a:spcPts val="0"/>
              </a:spcAft>
              <a:buClr>
                <a:srgbClr val="000000"/>
              </a:buClr>
              <a:buSzPts val="1000"/>
              <a:buFont typeface="Arial"/>
              <a:buNone/>
              <a:defRPr sz="1000" b="0" i="0" u="none" strike="noStrike" cap="none">
                <a:solidFill>
                  <a:srgbClr val="3B4658"/>
                </a:solidFill>
                <a:latin typeface="Calibri"/>
                <a:ea typeface="Calibri"/>
                <a:cs typeface="Calibri"/>
                <a:sym typeface="Calibri"/>
              </a:defRPr>
            </a:lvl8pPr>
            <a:lvl9pPr marL="0" marR="0" lvl="8" indent="0" algn="l">
              <a:lnSpc>
                <a:spcPct val="100000"/>
              </a:lnSpc>
              <a:spcBef>
                <a:spcPts val="0"/>
              </a:spcBef>
              <a:spcAft>
                <a:spcPts val="0"/>
              </a:spcAft>
              <a:buClr>
                <a:srgbClr val="000000"/>
              </a:buClr>
              <a:buSzPts val="1000"/>
              <a:buFont typeface="Arial"/>
              <a:buNone/>
              <a:defRPr sz="1000" b="0" i="0" u="none" strike="noStrike" cap="none">
                <a:solidFill>
                  <a:srgbClr val="3B4658"/>
                </a:solidFill>
                <a:latin typeface="Calibri"/>
                <a:ea typeface="Calibri"/>
                <a:cs typeface="Calibri"/>
                <a:sym typeface="Calibri"/>
              </a:defRPr>
            </a:lvl9pPr>
          </a:lstStyle>
          <a:p>
            <a:fld id="{00000000-1234-1234-1234-123412341234}" type="slidenum">
              <a:rPr lang="fr-FR" smtClean="0"/>
              <a:pPr/>
              <a:t>‹#›</a:t>
            </a:fld>
            <a:endParaRPr lang="fr-FR"/>
          </a:p>
        </p:txBody>
      </p:sp>
      <p:cxnSp>
        <p:nvCxnSpPr>
          <p:cNvPr id="23" name="Google Shape;23;p78"/>
          <p:cNvCxnSpPr/>
          <p:nvPr/>
        </p:nvCxnSpPr>
        <p:spPr>
          <a:xfrm rot="10800000">
            <a:off x="8386843" y="5264106"/>
            <a:ext cx="0" cy="914400"/>
          </a:xfrm>
          <a:prstGeom prst="straightConnector1">
            <a:avLst/>
          </a:prstGeom>
          <a:noFill/>
          <a:ln w="19050" cap="flat" cmpd="sng">
            <a:solidFill>
              <a:srgbClr val="374C81"/>
            </a:solidFill>
            <a:prstDash val="solid"/>
            <a:round/>
            <a:headEnd type="none" w="sm" len="sm"/>
            <a:tailEnd type="none" w="sm" len="sm"/>
          </a:ln>
        </p:spPr>
      </p:cxnSp>
      <p:pic>
        <p:nvPicPr>
          <p:cNvPr id="24" name="Google Shape;24;p78"/>
          <p:cNvPicPr preferRelativeResize="0"/>
          <p:nvPr/>
        </p:nvPicPr>
        <p:blipFill rotWithShape="1">
          <a:blip r:embed="rId3">
            <a:alphaModFix/>
          </a:blip>
          <a:srcRect/>
          <a:stretch/>
        </p:blipFill>
        <p:spPr>
          <a:xfrm>
            <a:off x="3113412" y="-9184"/>
            <a:ext cx="5971525" cy="4921794"/>
          </a:xfrm>
          <a:prstGeom prst="rect">
            <a:avLst/>
          </a:prstGeom>
          <a:noFill/>
          <a:ln>
            <a:noFill/>
          </a:ln>
        </p:spPr>
      </p:pic>
      <p:pic>
        <p:nvPicPr>
          <p:cNvPr id="9" name="Picture 8">
            <a:extLst>
              <a:ext uri="{FF2B5EF4-FFF2-40B4-BE49-F238E27FC236}">
                <a16:creationId xmlns:a16="http://schemas.microsoft.com/office/drawing/2014/main" id="{0E6AB4AA-0162-4CD9-9344-143649598345}"/>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custDataLst>
      <p:tags r:id="rId1"/>
    </p:custData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38200" y="1193074"/>
            <a:ext cx="10515600" cy="497614"/>
          </a:xfrm>
        </p:spPr>
        <p:txBody>
          <a:bodyPr/>
          <a:lstStyle/>
          <a:p>
            <a:r>
              <a:rPr lang="en-US"/>
              <a:t>Click to edit Master title style</a:t>
            </a:r>
          </a:p>
        </p:txBody>
      </p:sp>
      <p:sp>
        <p:nvSpPr>
          <p:cNvPr id="3" name="Content Placeholder 2"/>
          <p:cNvSpPr>
            <a:spLocks noGrp="1"/>
          </p:cNvSpPr>
          <p:nvPr>
            <p:ph idx="1"/>
          </p:nvPr>
        </p:nvSpPr>
        <p:spPr>
          <a:xfrm>
            <a:off x="838200" y="1825625"/>
            <a:ext cx="10515600" cy="394815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17426587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userDrawn="1">
  <p:cSld name="Title and Content">
    <p:spTree>
      <p:nvGrpSpPr>
        <p:cNvPr id="1" name="Shape 25"/>
        <p:cNvGrpSpPr/>
        <p:nvPr/>
      </p:nvGrpSpPr>
      <p:grpSpPr>
        <a:xfrm>
          <a:off x="0" y="0"/>
          <a:ext cx="0" cy="0"/>
          <a:chOff x="0" y="0"/>
          <a:chExt cx="0" cy="0"/>
        </a:xfrm>
      </p:grpSpPr>
      <p:pic>
        <p:nvPicPr>
          <p:cNvPr id="5" name="Picture 4">
            <a:extLst>
              <a:ext uri="{FF2B5EF4-FFF2-40B4-BE49-F238E27FC236}">
                <a16:creationId xmlns:a16="http://schemas.microsoft.com/office/drawing/2014/main" id="{224D0976-5416-4F7C-8A38-BA93034402F5}"/>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86274" t="84401" r="2211" b="3525"/>
          <a:stretch/>
        </p:blipFill>
        <p:spPr>
          <a:xfrm rot="10800000">
            <a:off x="0" y="62147"/>
            <a:ext cx="784932" cy="463359"/>
          </a:xfrm>
          <a:prstGeom prst="rect">
            <a:avLst/>
          </a:prstGeom>
        </p:spPr>
      </p:pic>
    </p:spTree>
    <p:custDataLst>
      <p:tags r:id="rId1"/>
    </p:custData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Custom Layout">
  <p:cSld name="Custom Layout">
    <p:spTree>
      <p:nvGrpSpPr>
        <p:cNvPr id="1" name="Shape 34"/>
        <p:cNvGrpSpPr/>
        <p:nvPr/>
      </p:nvGrpSpPr>
      <p:grpSpPr>
        <a:xfrm>
          <a:off x="0" y="0"/>
          <a:ext cx="0" cy="0"/>
          <a:chOff x="0" y="0"/>
          <a:chExt cx="0" cy="0"/>
        </a:xfrm>
      </p:grpSpPr>
      <p:pic>
        <p:nvPicPr>
          <p:cNvPr id="35" name="Google Shape;35;p81"/>
          <p:cNvPicPr preferRelativeResize="0"/>
          <p:nvPr/>
        </p:nvPicPr>
        <p:blipFill rotWithShape="1">
          <a:blip r:embed="rId3">
            <a:alphaModFix/>
          </a:blip>
          <a:srcRect/>
          <a:stretch/>
        </p:blipFill>
        <p:spPr>
          <a:xfrm>
            <a:off x="0" y="8737"/>
            <a:ext cx="12192000" cy="6840526"/>
          </a:xfrm>
          <a:prstGeom prst="rect">
            <a:avLst/>
          </a:prstGeom>
          <a:noFill/>
          <a:ln>
            <a:noFill/>
          </a:ln>
        </p:spPr>
      </p:pic>
    </p:spTree>
    <p:custDataLst>
      <p:tags r:id="rId1"/>
    </p:custData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p:cSld name="Two Content">
    <p:spTree>
      <p:nvGrpSpPr>
        <p:cNvPr id="1" name="Shape 36"/>
        <p:cNvGrpSpPr/>
        <p:nvPr/>
      </p:nvGrpSpPr>
      <p:grpSpPr>
        <a:xfrm>
          <a:off x="0" y="0"/>
          <a:ext cx="0" cy="0"/>
          <a:chOff x="0" y="0"/>
          <a:chExt cx="0" cy="0"/>
        </a:xfrm>
      </p:grpSpPr>
      <p:sp>
        <p:nvSpPr>
          <p:cNvPr id="37" name="Google Shape;37;p82"/>
          <p:cNvSpPr txBox="1">
            <a:spLocks noGrp="1"/>
          </p:cNvSpPr>
          <p:nvPr>
            <p:ph type="body" idx="1"/>
          </p:nvPr>
        </p:nvSpPr>
        <p:spPr>
          <a:xfrm>
            <a:off x="1024128" y="2286001"/>
            <a:ext cx="4754880" cy="3611217"/>
          </a:xfrm>
          <a:prstGeom prst="rect">
            <a:avLst/>
          </a:prstGeom>
          <a:noFill/>
          <a:ln>
            <a:noFill/>
          </a:ln>
        </p:spPr>
        <p:txBody>
          <a:bodyPr spcFirstLastPara="1" wrap="square" lIns="45700" tIns="45700" rIns="45700" bIns="45700" anchor="t" anchorCtr="0">
            <a:normAutofit/>
          </a:bodyPr>
          <a:lstStyle>
            <a:lvl1pPr marL="457200" lvl="0" indent="-355600" algn="l">
              <a:lnSpc>
                <a:spcPct val="90000"/>
              </a:lnSpc>
              <a:spcBef>
                <a:spcPts val="1200"/>
              </a:spcBef>
              <a:spcAft>
                <a:spcPts val="0"/>
              </a:spcAft>
              <a:buSzPts val="2000"/>
              <a:buChar char=" "/>
              <a:defRPr>
                <a:solidFill>
                  <a:srgbClr val="253356"/>
                </a:solidFill>
                <a:latin typeface="Comic Sans MS" panose="030F0702030302020204" pitchFamily="66" charset="0"/>
              </a:defRPr>
            </a:lvl1pPr>
            <a:lvl2pPr marL="914400" lvl="1" indent="-330200" algn="l">
              <a:lnSpc>
                <a:spcPct val="90000"/>
              </a:lnSpc>
              <a:spcBef>
                <a:spcPts val="200"/>
              </a:spcBef>
              <a:spcAft>
                <a:spcPts val="0"/>
              </a:spcAft>
              <a:buSzPts val="1600"/>
              <a:buChar char="?"/>
              <a:defRPr>
                <a:solidFill>
                  <a:srgbClr val="374C81"/>
                </a:solidFill>
              </a:defRPr>
            </a:lvl2pPr>
            <a:lvl3pPr marL="1371600" lvl="2" indent="-304800" algn="l">
              <a:lnSpc>
                <a:spcPct val="90000"/>
              </a:lnSpc>
              <a:spcBef>
                <a:spcPts val="400"/>
              </a:spcBef>
              <a:spcAft>
                <a:spcPts val="0"/>
              </a:spcAft>
              <a:buSzPts val="1200"/>
              <a:buChar char="?"/>
              <a:defRPr>
                <a:solidFill>
                  <a:srgbClr val="3477B2"/>
                </a:solidFill>
              </a:defRPr>
            </a:lvl3pPr>
            <a:lvl4pPr marL="1828800" lvl="3" indent="-304800" algn="l">
              <a:lnSpc>
                <a:spcPct val="90000"/>
              </a:lnSpc>
              <a:spcBef>
                <a:spcPts val="400"/>
              </a:spcBef>
              <a:spcAft>
                <a:spcPts val="0"/>
              </a:spcAft>
              <a:buSzPts val="1200"/>
              <a:buChar char="?"/>
              <a:defRPr>
                <a:solidFill>
                  <a:srgbClr val="1E5F9F"/>
                </a:solidFill>
              </a:defRPr>
            </a:lvl4pPr>
            <a:lvl5pPr marL="2286000" lvl="4" indent="-304800" algn="l">
              <a:lnSpc>
                <a:spcPct val="90000"/>
              </a:lnSpc>
              <a:spcBef>
                <a:spcPts val="400"/>
              </a:spcBef>
              <a:spcAft>
                <a:spcPts val="0"/>
              </a:spcAft>
              <a:buSzPts val="1200"/>
              <a:buChar char="?"/>
              <a:defRPr>
                <a:solidFill>
                  <a:srgbClr val="417B84"/>
                </a:solidFill>
              </a:defRPr>
            </a:lvl5pPr>
            <a:lvl6pPr marL="2743200" lvl="5" indent="-342900" algn="l">
              <a:lnSpc>
                <a:spcPct val="90000"/>
              </a:lnSpc>
              <a:spcBef>
                <a:spcPts val="400"/>
              </a:spcBef>
              <a:spcAft>
                <a:spcPts val="0"/>
              </a:spcAft>
              <a:buSzPts val="1800"/>
              <a:buChar char="?"/>
              <a:defRPr/>
            </a:lvl6pPr>
            <a:lvl7pPr marL="3200400" lvl="6" indent="-342900" algn="l">
              <a:lnSpc>
                <a:spcPct val="90000"/>
              </a:lnSpc>
              <a:spcBef>
                <a:spcPts val="400"/>
              </a:spcBef>
              <a:spcAft>
                <a:spcPts val="0"/>
              </a:spcAft>
              <a:buSzPts val="1800"/>
              <a:buChar char="?"/>
              <a:defRPr/>
            </a:lvl7pPr>
            <a:lvl8pPr marL="3657600" lvl="7" indent="-342900" algn="l">
              <a:lnSpc>
                <a:spcPct val="90000"/>
              </a:lnSpc>
              <a:spcBef>
                <a:spcPts val="400"/>
              </a:spcBef>
              <a:spcAft>
                <a:spcPts val="0"/>
              </a:spcAft>
              <a:buSzPts val="1800"/>
              <a:buChar char="?"/>
              <a:defRPr/>
            </a:lvl8pPr>
            <a:lvl9pPr marL="4114800" lvl="8" indent="-342900" algn="l">
              <a:lnSpc>
                <a:spcPct val="90000"/>
              </a:lnSpc>
              <a:spcBef>
                <a:spcPts val="400"/>
              </a:spcBef>
              <a:spcAft>
                <a:spcPts val="400"/>
              </a:spcAft>
              <a:buSzPts val="1800"/>
              <a:buChar char="?"/>
              <a:defRPr/>
            </a:lvl9pPr>
          </a:lstStyle>
          <a:p>
            <a:endParaRPr/>
          </a:p>
        </p:txBody>
      </p:sp>
      <p:sp>
        <p:nvSpPr>
          <p:cNvPr id="38" name="Google Shape;38;p82"/>
          <p:cNvSpPr txBox="1">
            <a:spLocks noGrp="1"/>
          </p:cNvSpPr>
          <p:nvPr>
            <p:ph type="body" idx="2"/>
          </p:nvPr>
        </p:nvSpPr>
        <p:spPr>
          <a:xfrm>
            <a:off x="6412285" y="2286001"/>
            <a:ext cx="4754880" cy="3611217"/>
          </a:xfrm>
          <a:prstGeom prst="rect">
            <a:avLst/>
          </a:prstGeom>
          <a:noFill/>
          <a:ln>
            <a:noFill/>
          </a:ln>
        </p:spPr>
        <p:txBody>
          <a:bodyPr spcFirstLastPara="1" wrap="square" lIns="45700" tIns="45700" rIns="45700" bIns="45700" anchor="t" anchorCtr="0">
            <a:normAutofit/>
          </a:bodyPr>
          <a:lstStyle>
            <a:lvl1pPr marL="457200" lvl="0" indent="-355600" algn="l">
              <a:lnSpc>
                <a:spcPct val="90000"/>
              </a:lnSpc>
              <a:spcBef>
                <a:spcPts val="1200"/>
              </a:spcBef>
              <a:spcAft>
                <a:spcPts val="0"/>
              </a:spcAft>
              <a:buSzPts val="2000"/>
              <a:buChar char=" "/>
              <a:defRPr>
                <a:solidFill>
                  <a:srgbClr val="253356"/>
                </a:solidFill>
                <a:latin typeface="Comic Sans MS" panose="030F0702030302020204" pitchFamily="66" charset="0"/>
              </a:defRPr>
            </a:lvl1pPr>
            <a:lvl2pPr marL="914400" lvl="1" indent="-330200" algn="l">
              <a:lnSpc>
                <a:spcPct val="90000"/>
              </a:lnSpc>
              <a:spcBef>
                <a:spcPts val="200"/>
              </a:spcBef>
              <a:spcAft>
                <a:spcPts val="0"/>
              </a:spcAft>
              <a:buSzPts val="1600"/>
              <a:buChar char="?"/>
              <a:defRPr>
                <a:solidFill>
                  <a:srgbClr val="374C81"/>
                </a:solidFill>
              </a:defRPr>
            </a:lvl2pPr>
            <a:lvl3pPr marL="1371600" lvl="2" indent="-304800" algn="l">
              <a:lnSpc>
                <a:spcPct val="90000"/>
              </a:lnSpc>
              <a:spcBef>
                <a:spcPts val="400"/>
              </a:spcBef>
              <a:spcAft>
                <a:spcPts val="0"/>
              </a:spcAft>
              <a:buSzPts val="1200"/>
              <a:buChar char="?"/>
              <a:defRPr>
                <a:solidFill>
                  <a:srgbClr val="3477B2"/>
                </a:solidFill>
              </a:defRPr>
            </a:lvl3pPr>
            <a:lvl4pPr marL="1828800" lvl="3" indent="-304800" algn="l">
              <a:lnSpc>
                <a:spcPct val="90000"/>
              </a:lnSpc>
              <a:spcBef>
                <a:spcPts val="400"/>
              </a:spcBef>
              <a:spcAft>
                <a:spcPts val="0"/>
              </a:spcAft>
              <a:buSzPts val="1200"/>
              <a:buChar char="?"/>
              <a:defRPr>
                <a:solidFill>
                  <a:srgbClr val="1E5F9F"/>
                </a:solidFill>
              </a:defRPr>
            </a:lvl4pPr>
            <a:lvl5pPr marL="2286000" lvl="4" indent="-304800" algn="l">
              <a:lnSpc>
                <a:spcPct val="90000"/>
              </a:lnSpc>
              <a:spcBef>
                <a:spcPts val="400"/>
              </a:spcBef>
              <a:spcAft>
                <a:spcPts val="0"/>
              </a:spcAft>
              <a:buSzPts val="1200"/>
              <a:buChar char="?"/>
              <a:defRPr>
                <a:solidFill>
                  <a:srgbClr val="417B84"/>
                </a:solidFill>
              </a:defRPr>
            </a:lvl5pPr>
            <a:lvl6pPr marL="2743200" lvl="5" indent="-342900" algn="l">
              <a:lnSpc>
                <a:spcPct val="90000"/>
              </a:lnSpc>
              <a:spcBef>
                <a:spcPts val="400"/>
              </a:spcBef>
              <a:spcAft>
                <a:spcPts val="0"/>
              </a:spcAft>
              <a:buSzPts val="1800"/>
              <a:buChar char="?"/>
              <a:defRPr/>
            </a:lvl6pPr>
            <a:lvl7pPr marL="3200400" lvl="6" indent="-342900" algn="l">
              <a:lnSpc>
                <a:spcPct val="90000"/>
              </a:lnSpc>
              <a:spcBef>
                <a:spcPts val="400"/>
              </a:spcBef>
              <a:spcAft>
                <a:spcPts val="0"/>
              </a:spcAft>
              <a:buSzPts val="1800"/>
              <a:buChar char="?"/>
              <a:defRPr/>
            </a:lvl7pPr>
            <a:lvl8pPr marL="3657600" lvl="7" indent="-342900" algn="l">
              <a:lnSpc>
                <a:spcPct val="90000"/>
              </a:lnSpc>
              <a:spcBef>
                <a:spcPts val="400"/>
              </a:spcBef>
              <a:spcAft>
                <a:spcPts val="0"/>
              </a:spcAft>
              <a:buSzPts val="1800"/>
              <a:buChar char="?"/>
              <a:defRPr/>
            </a:lvl8pPr>
            <a:lvl9pPr marL="4114800" lvl="8" indent="-342900" algn="l">
              <a:lnSpc>
                <a:spcPct val="90000"/>
              </a:lnSpc>
              <a:spcBef>
                <a:spcPts val="400"/>
              </a:spcBef>
              <a:spcAft>
                <a:spcPts val="400"/>
              </a:spcAft>
              <a:buSzPts val="1800"/>
              <a:buChar char="?"/>
              <a:defRPr/>
            </a:lvl9pPr>
          </a:lstStyle>
          <a:p>
            <a:endParaRPr/>
          </a:p>
        </p:txBody>
      </p:sp>
      <p:sp>
        <p:nvSpPr>
          <p:cNvPr id="39" name="Google Shape;39;p82"/>
          <p:cNvSpPr txBox="1">
            <a:spLocks noGrp="1"/>
          </p:cNvSpPr>
          <p:nvPr>
            <p:ph type="title"/>
          </p:nvPr>
        </p:nvSpPr>
        <p:spPr>
          <a:xfrm>
            <a:off x="1024128" y="1139687"/>
            <a:ext cx="10143037" cy="945145"/>
          </a:xfrm>
          <a:prstGeom prst="rect">
            <a:avLst/>
          </a:prstGeom>
          <a:noFill/>
          <a:ln>
            <a:noFill/>
          </a:ln>
        </p:spPr>
        <p:txBody>
          <a:bodyPr spcFirstLastPara="1" wrap="square" lIns="91425" tIns="45700" rIns="91425" bIns="45700" anchor="ctr" anchorCtr="0">
            <a:noAutofit/>
          </a:bodyPr>
          <a:lstStyle>
            <a:lvl1pPr lvl="0" algn="l">
              <a:lnSpc>
                <a:spcPct val="80000"/>
              </a:lnSpc>
              <a:spcBef>
                <a:spcPts val="0"/>
              </a:spcBef>
              <a:spcAft>
                <a:spcPts val="0"/>
              </a:spcAft>
              <a:buClr>
                <a:srgbClr val="253356"/>
              </a:buClr>
              <a:buSzPts val="4000"/>
              <a:buFont typeface="Calibri"/>
              <a:buNone/>
              <a:defRPr sz="4000">
                <a:solidFill>
                  <a:srgbClr val="253356"/>
                </a:solidFill>
                <a:latin typeface="Comic Sans MS" panose="030F0702030302020204" pitchFamily="66" charset="0"/>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0" name="Google Shape;40;p82"/>
          <p:cNvSpPr txBox="1">
            <a:spLocks noGrp="1"/>
          </p:cNvSpPr>
          <p:nvPr>
            <p:ph type="dt" idx="10"/>
          </p:nvPr>
        </p:nvSpPr>
        <p:spPr>
          <a:xfrm>
            <a:off x="1024129" y="6200027"/>
            <a:ext cx="2154143" cy="27432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lang="en-US"/>
          </a:p>
        </p:txBody>
      </p:sp>
      <p:sp>
        <p:nvSpPr>
          <p:cNvPr id="41" name="Google Shape;41;p82"/>
          <p:cNvSpPr txBox="1">
            <a:spLocks noGrp="1"/>
          </p:cNvSpPr>
          <p:nvPr>
            <p:ph type="ftr" idx="11"/>
          </p:nvPr>
        </p:nvSpPr>
        <p:spPr>
          <a:xfrm>
            <a:off x="3659072" y="6196384"/>
            <a:ext cx="5901459" cy="274320"/>
          </a:xfrm>
          <a:prstGeom prst="rect">
            <a:avLst/>
          </a:prstGeom>
          <a:noFill/>
          <a:ln>
            <a:noFill/>
          </a:ln>
        </p:spPr>
        <p:txBody>
          <a:bodyPr spcFirstLastPara="1" wrap="square" lIns="91425" tIns="45700" rIns="91425" bIns="45700" anchor="ctr"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lang="en-US"/>
          </a:p>
        </p:txBody>
      </p:sp>
      <p:sp>
        <p:nvSpPr>
          <p:cNvPr id="42" name="Google Shape;42;p82"/>
          <p:cNvSpPr txBox="1">
            <a:spLocks noGrp="1"/>
          </p:cNvSpPr>
          <p:nvPr>
            <p:ph type="sldNum" idx="12"/>
          </p:nvPr>
        </p:nvSpPr>
        <p:spPr>
          <a:xfrm>
            <a:off x="10536952" y="6334540"/>
            <a:ext cx="630213" cy="273324"/>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omic Sans MS" panose="030F0702030302020204" pitchFamily="66" charset="0"/>
                <a:ea typeface="Comic Sans MS" panose="030F0702030302020204" pitchFamily="66" charset="0"/>
                <a:cs typeface="Calibri"/>
                <a:sym typeface="Calibri"/>
              </a:defRPr>
            </a:lvl1pPr>
            <a:lvl2pPr marL="0" marR="0" lvl="1"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2pPr>
            <a:lvl3pPr marL="0" marR="0" lvl="2"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3pPr>
            <a:lvl4pPr marL="0" marR="0" lvl="3"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4pPr>
            <a:lvl5pPr marL="0" marR="0" lvl="4"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5pPr>
            <a:lvl6pPr marL="0" marR="0" lvl="5"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6pPr>
            <a:lvl7pPr marL="0" marR="0" lvl="6"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7pPr>
            <a:lvl8pPr marL="0" marR="0" lvl="7"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8pPr>
            <a:lvl9pPr marL="0" marR="0" lvl="8"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9pPr>
          </a:lstStyle>
          <a:p>
            <a:fld id="{00000000-1234-1234-1234-123412341234}" type="slidenum">
              <a:rPr lang="fr-FR" smtClean="0"/>
              <a:pPr/>
              <a:t>‹#›</a:t>
            </a:fld>
            <a:endParaRPr lang="fr-FR"/>
          </a:p>
        </p:txBody>
      </p:sp>
    </p:spTree>
    <p:custDataLst>
      <p:tags r:id="rId1"/>
    </p:custData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p:cSld name="Comparison">
    <p:spTree>
      <p:nvGrpSpPr>
        <p:cNvPr id="1" name="Shape 43"/>
        <p:cNvGrpSpPr/>
        <p:nvPr/>
      </p:nvGrpSpPr>
      <p:grpSpPr>
        <a:xfrm>
          <a:off x="0" y="0"/>
          <a:ext cx="0" cy="0"/>
          <a:chOff x="0" y="0"/>
          <a:chExt cx="0" cy="0"/>
        </a:xfrm>
      </p:grpSpPr>
      <p:sp>
        <p:nvSpPr>
          <p:cNvPr id="44" name="Google Shape;44;p83"/>
          <p:cNvSpPr txBox="1">
            <a:spLocks noGrp="1"/>
          </p:cNvSpPr>
          <p:nvPr>
            <p:ph type="body" idx="1"/>
          </p:nvPr>
        </p:nvSpPr>
        <p:spPr>
          <a:xfrm>
            <a:off x="1024128" y="2179636"/>
            <a:ext cx="4754880" cy="822960"/>
          </a:xfrm>
          <a:prstGeom prst="rect">
            <a:avLst/>
          </a:prstGeom>
          <a:noFill/>
          <a:ln>
            <a:noFill/>
          </a:ln>
        </p:spPr>
        <p:txBody>
          <a:bodyPr spcFirstLastPara="1" wrap="square" lIns="137150" tIns="45700" rIns="137150" bIns="45700" anchor="ctr" anchorCtr="0">
            <a:normAutofit/>
          </a:bodyPr>
          <a:lstStyle>
            <a:lvl1pPr marL="457200" lvl="0" indent="-228600" algn="l">
              <a:lnSpc>
                <a:spcPct val="90000"/>
              </a:lnSpc>
              <a:spcBef>
                <a:spcPts val="0"/>
              </a:spcBef>
              <a:spcAft>
                <a:spcPts val="0"/>
              </a:spcAft>
              <a:buSzPts val="2200"/>
              <a:buNone/>
              <a:defRPr sz="2200" b="0" cap="none">
                <a:solidFill>
                  <a:schemeClr val="accent1"/>
                </a:solidFill>
                <a:latin typeface="Comic Sans MS" panose="030F0702030302020204" pitchFamily="66" charset="0"/>
                <a:ea typeface="Comic Sans MS" panose="030F0702030302020204" pitchFamily="66" charset="0"/>
                <a:cs typeface="Calibri"/>
                <a:sym typeface="Calibri"/>
              </a:defRPr>
            </a:lvl1pPr>
            <a:lvl2pPr marL="914400" lvl="1" indent="-228600" algn="l">
              <a:lnSpc>
                <a:spcPct val="90000"/>
              </a:lnSpc>
              <a:spcBef>
                <a:spcPts val="200"/>
              </a:spcBef>
              <a:spcAft>
                <a:spcPts val="0"/>
              </a:spcAft>
              <a:buSzPts val="2000"/>
              <a:buNone/>
              <a:defRPr sz="2000" b="1"/>
            </a:lvl2pPr>
            <a:lvl3pPr marL="1371600" lvl="2" indent="-228600" algn="l">
              <a:lnSpc>
                <a:spcPct val="90000"/>
              </a:lnSpc>
              <a:spcBef>
                <a:spcPts val="400"/>
              </a:spcBef>
              <a:spcAft>
                <a:spcPts val="0"/>
              </a:spcAft>
              <a:buSzPts val="1800"/>
              <a:buNone/>
              <a:defRPr sz="1800" b="1"/>
            </a:lvl3pPr>
            <a:lvl4pPr marL="1828800" lvl="3" indent="-228600" algn="l">
              <a:lnSpc>
                <a:spcPct val="90000"/>
              </a:lnSpc>
              <a:spcBef>
                <a:spcPts val="400"/>
              </a:spcBef>
              <a:spcAft>
                <a:spcPts val="0"/>
              </a:spcAft>
              <a:buSzPts val="1600"/>
              <a:buNone/>
              <a:defRPr sz="1600" b="1"/>
            </a:lvl4pPr>
            <a:lvl5pPr marL="2286000" lvl="4" indent="-228600" algn="l">
              <a:lnSpc>
                <a:spcPct val="90000"/>
              </a:lnSpc>
              <a:spcBef>
                <a:spcPts val="400"/>
              </a:spcBef>
              <a:spcAft>
                <a:spcPts val="0"/>
              </a:spcAft>
              <a:buSzPts val="1600"/>
              <a:buNone/>
              <a:defRPr sz="1600" b="1"/>
            </a:lvl5pPr>
            <a:lvl6pPr marL="2743200" lvl="5" indent="-228600" algn="l">
              <a:lnSpc>
                <a:spcPct val="90000"/>
              </a:lnSpc>
              <a:spcBef>
                <a:spcPts val="400"/>
              </a:spcBef>
              <a:spcAft>
                <a:spcPts val="0"/>
              </a:spcAft>
              <a:buSzPts val="1600"/>
              <a:buNone/>
              <a:defRPr sz="1600" b="1"/>
            </a:lvl6pPr>
            <a:lvl7pPr marL="3200400" lvl="6" indent="-228600" algn="l">
              <a:lnSpc>
                <a:spcPct val="90000"/>
              </a:lnSpc>
              <a:spcBef>
                <a:spcPts val="400"/>
              </a:spcBef>
              <a:spcAft>
                <a:spcPts val="0"/>
              </a:spcAft>
              <a:buSzPts val="1600"/>
              <a:buNone/>
              <a:defRPr sz="1600" b="1"/>
            </a:lvl7pPr>
            <a:lvl8pPr marL="3657600" lvl="7" indent="-228600" algn="l">
              <a:lnSpc>
                <a:spcPct val="90000"/>
              </a:lnSpc>
              <a:spcBef>
                <a:spcPts val="400"/>
              </a:spcBef>
              <a:spcAft>
                <a:spcPts val="0"/>
              </a:spcAft>
              <a:buSzPts val="1600"/>
              <a:buNone/>
              <a:defRPr sz="1600" b="1"/>
            </a:lvl8pPr>
            <a:lvl9pPr marL="4114800" lvl="8" indent="-228600" algn="l">
              <a:lnSpc>
                <a:spcPct val="90000"/>
              </a:lnSpc>
              <a:spcBef>
                <a:spcPts val="400"/>
              </a:spcBef>
              <a:spcAft>
                <a:spcPts val="400"/>
              </a:spcAft>
              <a:buSzPts val="1600"/>
              <a:buNone/>
              <a:defRPr sz="1600" b="1"/>
            </a:lvl9pPr>
          </a:lstStyle>
          <a:p>
            <a:endParaRPr/>
          </a:p>
        </p:txBody>
      </p:sp>
      <p:sp>
        <p:nvSpPr>
          <p:cNvPr id="45" name="Google Shape;45;p83"/>
          <p:cNvSpPr txBox="1">
            <a:spLocks noGrp="1"/>
          </p:cNvSpPr>
          <p:nvPr>
            <p:ph type="body" idx="2"/>
          </p:nvPr>
        </p:nvSpPr>
        <p:spPr>
          <a:xfrm>
            <a:off x="6412285" y="2199168"/>
            <a:ext cx="4754880" cy="822960"/>
          </a:xfrm>
          <a:prstGeom prst="rect">
            <a:avLst/>
          </a:prstGeom>
          <a:noFill/>
          <a:ln>
            <a:noFill/>
          </a:ln>
        </p:spPr>
        <p:txBody>
          <a:bodyPr spcFirstLastPara="1" wrap="square" lIns="137150" tIns="45700" rIns="137150" bIns="45700" anchor="ctr" anchorCtr="0">
            <a:normAutofit/>
          </a:bodyPr>
          <a:lstStyle>
            <a:lvl1pPr marL="457200" lvl="0" indent="-228600" algn="l">
              <a:lnSpc>
                <a:spcPct val="90000"/>
              </a:lnSpc>
              <a:spcBef>
                <a:spcPts val="0"/>
              </a:spcBef>
              <a:spcAft>
                <a:spcPts val="0"/>
              </a:spcAft>
              <a:buSzPts val="2200"/>
              <a:buNone/>
              <a:defRPr sz="2200" b="0" cap="none">
                <a:solidFill>
                  <a:schemeClr val="accent1"/>
                </a:solidFill>
                <a:latin typeface="Comic Sans MS" panose="030F0702030302020204" pitchFamily="66" charset="0"/>
                <a:ea typeface="Comic Sans MS" panose="030F0702030302020204" pitchFamily="66" charset="0"/>
                <a:cs typeface="Calibri"/>
                <a:sym typeface="Calibri"/>
              </a:defRPr>
            </a:lvl1pPr>
            <a:lvl2pPr marL="914400" lvl="1" indent="-228600" algn="l">
              <a:lnSpc>
                <a:spcPct val="90000"/>
              </a:lnSpc>
              <a:spcBef>
                <a:spcPts val="200"/>
              </a:spcBef>
              <a:spcAft>
                <a:spcPts val="0"/>
              </a:spcAft>
              <a:buSzPts val="2000"/>
              <a:buNone/>
              <a:defRPr sz="2000" b="1"/>
            </a:lvl2pPr>
            <a:lvl3pPr marL="1371600" lvl="2" indent="-228600" algn="l">
              <a:lnSpc>
                <a:spcPct val="90000"/>
              </a:lnSpc>
              <a:spcBef>
                <a:spcPts val="400"/>
              </a:spcBef>
              <a:spcAft>
                <a:spcPts val="0"/>
              </a:spcAft>
              <a:buSzPts val="1800"/>
              <a:buNone/>
              <a:defRPr sz="1800" b="1"/>
            </a:lvl3pPr>
            <a:lvl4pPr marL="1828800" lvl="3" indent="-228600" algn="l">
              <a:lnSpc>
                <a:spcPct val="90000"/>
              </a:lnSpc>
              <a:spcBef>
                <a:spcPts val="400"/>
              </a:spcBef>
              <a:spcAft>
                <a:spcPts val="0"/>
              </a:spcAft>
              <a:buSzPts val="1600"/>
              <a:buNone/>
              <a:defRPr sz="1600" b="1"/>
            </a:lvl4pPr>
            <a:lvl5pPr marL="2286000" lvl="4" indent="-228600" algn="l">
              <a:lnSpc>
                <a:spcPct val="90000"/>
              </a:lnSpc>
              <a:spcBef>
                <a:spcPts val="400"/>
              </a:spcBef>
              <a:spcAft>
                <a:spcPts val="0"/>
              </a:spcAft>
              <a:buSzPts val="1600"/>
              <a:buNone/>
              <a:defRPr sz="1600" b="1"/>
            </a:lvl5pPr>
            <a:lvl6pPr marL="2743200" lvl="5" indent="-228600" algn="l">
              <a:lnSpc>
                <a:spcPct val="90000"/>
              </a:lnSpc>
              <a:spcBef>
                <a:spcPts val="400"/>
              </a:spcBef>
              <a:spcAft>
                <a:spcPts val="0"/>
              </a:spcAft>
              <a:buSzPts val="1600"/>
              <a:buNone/>
              <a:defRPr sz="1600" b="1"/>
            </a:lvl6pPr>
            <a:lvl7pPr marL="3200400" lvl="6" indent="-228600" algn="l">
              <a:lnSpc>
                <a:spcPct val="90000"/>
              </a:lnSpc>
              <a:spcBef>
                <a:spcPts val="400"/>
              </a:spcBef>
              <a:spcAft>
                <a:spcPts val="0"/>
              </a:spcAft>
              <a:buSzPts val="1600"/>
              <a:buNone/>
              <a:defRPr sz="1600" b="1"/>
            </a:lvl7pPr>
            <a:lvl8pPr marL="3657600" lvl="7" indent="-228600" algn="l">
              <a:lnSpc>
                <a:spcPct val="90000"/>
              </a:lnSpc>
              <a:spcBef>
                <a:spcPts val="400"/>
              </a:spcBef>
              <a:spcAft>
                <a:spcPts val="0"/>
              </a:spcAft>
              <a:buSzPts val="1600"/>
              <a:buNone/>
              <a:defRPr sz="1600" b="1"/>
            </a:lvl8pPr>
            <a:lvl9pPr marL="4114800" lvl="8" indent="-228600" algn="l">
              <a:lnSpc>
                <a:spcPct val="90000"/>
              </a:lnSpc>
              <a:spcBef>
                <a:spcPts val="400"/>
              </a:spcBef>
              <a:spcAft>
                <a:spcPts val="400"/>
              </a:spcAft>
              <a:buSzPts val="1600"/>
              <a:buNone/>
              <a:defRPr sz="1600" b="1"/>
            </a:lvl9pPr>
          </a:lstStyle>
          <a:p>
            <a:endParaRPr/>
          </a:p>
        </p:txBody>
      </p:sp>
      <p:sp>
        <p:nvSpPr>
          <p:cNvPr id="46" name="Google Shape;46;p83"/>
          <p:cNvSpPr txBox="1"/>
          <p:nvPr/>
        </p:nvSpPr>
        <p:spPr>
          <a:xfrm>
            <a:off x="1024128" y="1139687"/>
            <a:ext cx="10143037" cy="945145"/>
          </a:xfrm>
          <a:prstGeom prst="rect">
            <a:avLst/>
          </a:prstGeom>
          <a:noFill/>
          <a:ln>
            <a:noFill/>
          </a:ln>
        </p:spPr>
        <p:txBody>
          <a:bodyPr spcFirstLastPara="1" wrap="square" lIns="91425" tIns="45700" rIns="91425" bIns="45700" anchor="ctr" anchorCtr="0">
            <a:noAutofit/>
          </a:bodyPr>
          <a:lstStyle/>
          <a:p>
            <a:pPr marL="0" marR="0" lvl="0" indent="0" algn="l" rtl="0">
              <a:lnSpc>
                <a:spcPct val="80000"/>
              </a:lnSpc>
              <a:spcBef>
                <a:spcPts val="0"/>
              </a:spcBef>
              <a:spcAft>
                <a:spcPts val="0"/>
              </a:spcAft>
              <a:buClr>
                <a:srgbClr val="253356"/>
              </a:buClr>
              <a:buSzPts val="4000"/>
              <a:buFont typeface="Calibri"/>
              <a:buNone/>
            </a:pPr>
            <a:r>
              <a:rPr lang="fr-FR" sz="4000" b="0" i="0" u="none" strike="noStrike" cap="none">
                <a:solidFill>
                  <a:srgbClr val="253356"/>
                </a:solidFill>
                <a:latin typeface="Comic Sans MS" panose="030F0702030302020204" pitchFamily="66" charset="0"/>
                <a:ea typeface="Calibri"/>
                <a:cs typeface="Calibri"/>
                <a:sym typeface="Calibri"/>
              </a:rPr>
              <a:t>CLICK TO EDIT MASTER TITLE STYLE</a:t>
            </a:r>
            <a:endParaRPr sz="1400" b="0" i="0" u="none" strike="noStrike" cap="none">
              <a:solidFill>
                <a:srgbClr val="000000"/>
              </a:solidFill>
              <a:latin typeface="Comic Sans MS" panose="030F0702030302020204" pitchFamily="66" charset="0"/>
              <a:ea typeface="Arial"/>
              <a:cs typeface="Arial"/>
              <a:sym typeface="Arial"/>
            </a:endParaRPr>
          </a:p>
        </p:txBody>
      </p:sp>
      <p:sp>
        <p:nvSpPr>
          <p:cNvPr id="47" name="Google Shape;47;p83"/>
          <p:cNvSpPr txBox="1">
            <a:spLocks noGrp="1"/>
          </p:cNvSpPr>
          <p:nvPr>
            <p:ph type="body" idx="3"/>
          </p:nvPr>
        </p:nvSpPr>
        <p:spPr>
          <a:xfrm>
            <a:off x="1024128" y="3163941"/>
            <a:ext cx="4754880" cy="2733277"/>
          </a:xfrm>
          <a:prstGeom prst="rect">
            <a:avLst/>
          </a:prstGeom>
          <a:noFill/>
          <a:ln>
            <a:noFill/>
          </a:ln>
        </p:spPr>
        <p:txBody>
          <a:bodyPr spcFirstLastPara="1" wrap="square" lIns="45700" tIns="45700" rIns="45700" bIns="45700" anchor="t" anchorCtr="0">
            <a:normAutofit/>
          </a:bodyPr>
          <a:lstStyle>
            <a:lvl1pPr marL="457200" lvl="0" indent="-355600" algn="l">
              <a:lnSpc>
                <a:spcPct val="90000"/>
              </a:lnSpc>
              <a:spcBef>
                <a:spcPts val="1200"/>
              </a:spcBef>
              <a:spcAft>
                <a:spcPts val="0"/>
              </a:spcAft>
              <a:buSzPts val="2000"/>
              <a:buChar char=" "/>
              <a:defRPr>
                <a:solidFill>
                  <a:srgbClr val="253356"/>
                </a:solidFill>
                <a:latin typeface="Comic Sans MS" panose="030F0702030302020204" pitchFamily="66" charset="0"/>
              </a:defRPr>
            </a:lvl1pPr>
            <a:lvl2pPr marL="914400" lvl="1" indent="-330200" algn="l">
              <a:lnSpc>
                <a:spcPct val="90000"/>
              </a:lnSpc>
              <a:spcBef>
                <a:spcPts val="200"/>
              </a:spcBef>
              <a:spcAft>
                <a:spcPts val="0"/>
              </a:spcAft>
              <a:buSzPts val="1600"/>
              <a:buChar char="?"/>
              <a:defRPr>
                <a:solidFill>
                  <a:srgbClr val="374C81"/>
                </a:solidFill>
              </a:defRPr>
            </a:lvl2pPr>
            <a:lvl3pPr marL="1371600" lvl="2" indent="-304800" algn="l">
              <a:lnSpc>
                <a:spcPct val="90000"/>
              </a:lnSpc>
              <a:spcBef>
                <a:spcPts val="400"/>
              </a:spcBef>
              <a:spcAft>
                <a:spcPts val="0"/>
              </a:spcAft>
              <a:buSzPts val="1200"/>
              <a:buChar char="?"/>
              <a:defRPr>
                <a:solidFill>
                  <a:srgbClr val="3477B2"/>
                </a:solidFill>
              </a:defRPr>
            </a:lvl3pPr>
            <a:lvl4pPr marL="1828800" lvl="3" indent="-304800" algn="l">
              <a:lnSpc>
                <a:spcPct val="90000"/>
              </a:lnSpc>
              <a:spcBef>
                <a:spcPts val="400"/>
              </a:spcBef>
              <a:spcAft>
                <a:spcPts val="0"/>
              </a:spcAft>
              <a:buSzPts val="1200"/>
              <a:buChar char="?"/>
              <a:defRPr>
                <a:solidFill>
                  <a:srgbClr val="1E5F9F"/>
                </a:solidFill>
              </a:defRPr>
            </a:lvl4pPr>
            <a:lvl5pPr marL="2286000" lvl="4" indent="-304800" algn="l">
              <a:lnSpc>
                <a:spcPct val="90000"/>
              </a:lnSpc>
              <a:spcBef>
                <a:spcPts val="400"/>
              </a:spcBef>
              <a:spcAft>
                <a:spcPts val="0"/>
              </a:spcAft>
              <a:buSzPts val="1200"/>
              <a:buChar char="?"/>
              <a:defRPr>
                <a:solidFill>
                  <a:srgbClr val="417B84"/>
                </a:solidFill>
              </a:defRPr>
            </a:lvl5pPr>
            <a:lvl6pPr marL="2743200" lvl="5" indent="-342900" algn="l">
              <a:lnSpc>
                <a:spcPct val="90000"/>
              </a:lnSpc>
              <a:spcBef>
                <a:spcPts val="400"/>
              </a:spcBef>
              <a:spcAft>
                <a:spcPts val="0"/>
              </a:spcAft>
              <a:buSzPts val="1800"/>
              <a:buChar char="?"/>
              <a:defRPr/>
            </a:lvl6pPr>
            <a:lvl7pPr marL="3200400" lvl="6" indent="-342900" algn="l">
              <a:lnSpc>
                <a:spcPct val="90000"/>
              </a:lnSpc>
              <a:spcBef>
                <a:spcPts val="400"/>
              </a:spcBef>
              <a:spcAft>
                <a:spcPts val="0"/>
              </a:spcAft>
              <a:buSzPts val="1800"/>
              <a:buChar char="?"/>
              <a:defRPr/>
            </a:lvl7pPr>
            <a:lvl8pPr marL="3657600" lvl="7" indent="-342900" algn="l">
              <a:lnSpc>
                <a:spcPct val="90000"/>
              </a:lnSpc>
              <a:spcBef>
                <a:spcPts val="400"/>
              </a:spcBef>
              <a:spcAft>
                <a:spcPts val="0"/>
              </a:spcAft>
              <a:buSzPts val="1800"/>
              <a:buChar char="?"/>
              <a:defRPr/>
            </a:lvl8pPr>
            <a:lvl9pPr marL="4114800" lvl="8" indent="-342900" algn="l">
              <a:lnSpc>
                <a:spcPct val="90000"/>
              </a:lnSpc>
              <a:spcBef>
                <a:spcPts val="400"/>
              </a:spcBef>
              <a:spcAft>
                <a:spcPts val="400"/>
              </a:spcAft>
              <a:buSzPts val="1800"/>
              <a:buChar char="?"/>
              <a:defRPr/>
            </a:lvl9pPr>
          </a:lstStyle>
          <a:p>
            <a:endParaRPr/>
          </a:p>
        </p:txBody>
      </p:sp>
      <p:sp>
        <p:nvSpPr>
          <p:cNvPr id="48" name="Google Shape;48;p83"/>
          <p:cNvSpPr txBox="1">
            <a:spLocks noGrp="1"/>
          </p:cNvSpPr>
          <p:nvPr>
            <p:ph type="body" idx="4"/>
          </p:nvPr>
        </p:nvSpPr>
        <p:spPr>
          <a:xfrm>
            <a:off x="6412285" y="3163941"/>
            <a:ext cx="4754880" cy="2733277"/>
          </a:xfrm>
          <a:prstGeom prst="rect">
            <a:avLst/>
          </a:prstGeom>
          <a:noFill/>
          <a:ln>
            <a:noFill/>
          </a:ln>
        </p:spPr>
        <p:txBody>
          <a:bodyPr spcFirstLastPara="1" wrap="square" lIns="45700" tIns="45700" rIns="45700" bIns="45700" anchor="t" anchorCtr="0">
            <a:normAutofit/>
          </a:bodyPr>
          <a:lstStyle>
            <a:lvl1pPr marL="457200" lvl="0" indent="-355600" algn="l">
              <a:lnSpc>
                <a:spcPct val="90000"/>
              </a:lnSpc>
              <a:spcBef>
                <a:spcPts val="1200"/>
              </a:spcBef>
              <a:spcAft>
                <a:spcPts val="0"/>
              </a:spcAft>
              <a:buSzPts val="2000"/>
              <a:buChar char=" "/>
              <a:defRPr>
                <a:solidFill>
                  <a:srgbClr val="253356"/>
                </a:solidFill>
                <a:latin typeface="Comic Sans MS" panose="030F0702030302020204" pitchFamily="66" charset="0"/>
              </a:defRPr>
            </a:lvl1pPr>
            <a:lvl2pPr marL="914400" lvl="1" indent="-330200" algn="l">
              <a:lnSpc>
                <a:spcPct val="90000"/>
              </a:lnSpc>
              <a:spcBef>
                <a:spcPts val="200"/>
              </a:spcBef>
              <a:spcAft>
                <a:spcPts val="0"/>
              </a:spcAft>
              <a:buSzPts val="1600"/>
              <a:buChar char="?"/>
              <a:defRPr>
                <a:solidFill>
                  <a:srgbClr val="374C81"/>
                </a:solidFill>
              </a:defRPr>
            </a:lvl2pPr>
            <a:lvl3pPr marL="1371600" lvl="2" indent="-304800" algn="l">
              <a:lnSpc>
                <a:spcPct val="90000"/>
              </a:lnSpc>
              <a:spcBef>
                <a:spcPts val="400"/>
              </a:spcBef>
              <a:spcAft>
                <a:spcPts val="0"/>
              </a:spcAft>
              <a:buSzPts val="1200"/>
              <a:buChar char="?"/>
              <a:defRPr>
                <a:solidFill>
                  <a:srgbClr val="3477B2"/>
                </a:solidFill>
              </a:defRPr>
            </a:lvl3pPr>
            <a:lvl4pPr marL="1828800" lvl="3" indent="-304800" algn="l">
              <a:lnSpc>
                <a:spcPct val="90000"/>
              </a:lnSpc>
              <a:spcBef>
                <a:spcPts val="400"/>
              </a:spcBef>
              <a:spcAft>
                <a:spcPts val="0"/>
              </a:spcAft>
              <a:buSzPts val="1200"/>
              <a:buChar char="?"/>
              <a:defRPr>
                <a:solidFill>
                  <a:srgbClr val="1E5F9F"/>
                </a:solidFill>
              </a:defRPr>
            </a:lvl4pPr>
            <a:lvl5pPr marL="2286000" lvl="4" indent="-304800" algn="l">
              <a:lnSpc>
                <a:spcPct val="90000"/>
              </a:lnSpc>
              <a:spcBef>
                <a:spcPts val="400"/>
              </a:spcBef>
              <a:spcAft>
                <a:spcPts val="0"/>
              </a:spcAft>
              <a:buSzPts val="1200"/>
              <a:buChar char="?"/>
              <a:defRPr>
                <a:solidFill>
                  <a:srgbClr val="417B84"/>
                </a:solidFill>
              </a:defRPr>
            </a:lvl5pPr>
            <a:lvl6pPr marL="2743200" lvl="5" indent="-342900" algn="l">
              <a:lnSpc>
                <a:spcPct val="90000"/>
              </a:lnSpc>
              <a:spcBef>
                <a:spcPts val="400"/>
              </a:spcBef>
              <a:spcAft>
                <a:spcPts val="0"/>
              </a:spcAft>
              <a:buSzPts val="1800"/>
              <a:buChar char="?"/>
              <a:defRPr/>
            </a:lvl6pPr>
            <a:lvl7pPr marL="3200400" lvl="6" indent="-342900" algn="l">
              <a:lnSpc>
                <a:spcPct val="90000"/>
              </a:lnSpc>
              <a:spcBef>
                <a:spcPts val="400"/>
              </a:spcBef>
              <a:spcAft>
                <a:spcPts val="0"/>
              </a:spcAft>
              <a:buSzPts val="1800"/>
              <a:buChar char="?"/>
              <a:defRPr/>
            </a:lvl7pPr>
            <a:lvl8pPr marL="3657600" lvl="7" indent="-342900" algn="l">
              <a:lnSpc>
                <a:spcPct val="90000"/>
              </a:lnSpc>
              <a:spcBef>
                <a:spcPts val="400"/>
              </a:spcBef>
              <a:spcAft>
                <a:spcPts val="0"/>
              </a:spcAft>
              <a:buSzPts val="1800"/>
              <a:buChar char="?"/>
              <a:defRPr/>
            </a:lvl8pPr>
            <a:lvl9pPr marL="4114800" lvl="8" indent="-342900" algn="l">
              <a:lnSpc>
                <a:spcPct val="90000"/>
              </a:lnSpc>
              <a:spcBef>
                <a:spcPts val="400"/>
              </a:spcBef>
              <a:spcAft>
                <a:spcPts val="400"/>
              </a:spcAft>
              <a:buSzPts val="1800"/>
              <a:buChar char="?"/>
              <a:defRPr/>
            </a:lvl9pPr>
          </a:lstStyle>
          <a:p>
            <a:endParaRPr/>
          </a:p>
        </p:txBody>
      </p:sp>
      <p:sp>
        <p:nvSpPr>
          <p:cNvPr id="49" name="Google Shape;49;p83"/>
          <p:cNvSpPr txBox="1">
            <a:spLocks noGrp="1"/>
          </p:cNvSpPr>
          <p:nvPr>
            <p:ph type="dt" idx="10"/>
          </p:nvPr>
        </p:nvSpPr>
        <p:spPr>
          <a:xfrm>
            <a:off x="1024129" y="6200027"/>
            <a:ext cx="2154143" cy="27432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lang="en-US"/>
          </a:p>
        </p:txBody>
      </p:sp>
      <p:sp>
        <p:nvSpPr>
          <p:cNvPr id="50" name="Google Shape;50;p83"/>
          <p:cNvSpPr txBox="1">
            <a:spLocks noGrp="1"/>
          </p:cNvSpPr>
          <p:nvPr>
            <p:ph type="ftr" idx="11"/>
          </p:nvPr>
        </p:nvSpPr>
        <p:spPr>
          <a:xfrm>
            <a:off x="3659072" y="6196384"/>
            <a:ext cx="5901459" cy="274320"/>
          </a:xfrm>
          <a:prstGeom prst="rect">
            <a:avLst/>
          </a:prstGeom>
          <a:noFill/>
          <a:ln>
            <a:noFill/>
          </a:ln>
        </p:spPr>
        <p:txBody>
          <a:bodyPr spcFirstLastPara="1" wrap="square" lIns="91425" tIns="45700" rIns="91425" bIns="45700" anchor="ctr"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lang="en-US"/>
          </a:p>
        </p:txBody>
      </p:sp>
      <p:sp>
        <p:nvSpPr>
          <p:cNvPr id="51" name="Google Shape;51;p83"/>
          <p:cNvSpPr txBox="1">
            <a:spLocks noGrp="1"/>
          </p:cNvSpPr>
          <p:nvPr>
            <p:ph type="sldNum" idx="12"/>
          </p:nvPr>
        </p:nvSpPr>
        <p:spPr>
          <a:xfrm>
            <a:off x="10536952" y="6334540"/>
            <a:ext cx="630213" cy="273324"/>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omic Sans MS" panose="030F0702030302020204" pitchFamily="66" charset="0"/>
                <a:ea typeface="Comic Sans MS" panose="030F0702030302020204" pitchFamily="66" charset="0"/>
                <a:cs typeface="Calibri"/>
                <a:sym typeface="Calibri"/>
              </a:defRPr>
            </a:lvl1pPr>
            <a:lvl2pPr marL="0" marR="0" lvl="1"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2pPr>
            <a:lvl3pPr marL="0" marR="0" lvl="2"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3pPr>
            <a:lvl4pPr marL="0" marR="0" lvl="3"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4pPr>
            <a:lvl5pPr marL="0" marR="0" lvl="4"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5pPr>
            <a:lvl6pPr marL="0" marR="0" lvl="5"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6pPr>
            <a:lvl7pPr marL="0" marR="0" lvl="6"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7pPr>
            <a:lvl8pPr marL="0" marR="0" lvl="7"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8pPr>
            <a:lvl9pPr marL="0" marR="0" lvl="8"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9pPr>
          </a:lstStyle>
          <a:p>
            <a:fld id="{00000000-1234-1234-1234-123412341234}" type="slidenum">
              <a:rPr lang="fr-FR" smtClean="0"/>
              <a:pPr/>
              <a:t>‹#›</a:t>
            </a:fld>
            <a:endParaRPr lang="fr-FR"/>
          </a:p>
        </p:txBody>
      </p:sp>
    </p:spTree>
    <p:custDataLst>
      <p:tags r:id="rId1"/>
    </p:custData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ontent with Caption">
  <p:cSld name="Content with Caption">
    <p:spTree>
      <p:nvGrpSpPr>
        <p:cNvPr id="1" name="Shape 52"/>
        <p:cNvGrpSpPr/>
        <p:nvPr/>
      </p:nvGrpSpPr>
      <p:grpSpPr>
        <a:xfrm>
          <a:off x="0" y="0"/>
          <a:ext cx="0" cy="0"/>
          <a:chOff x="0" y="0"/>
          <a:chExt cx="0" cy="0"/>
        </a:xfrm>
      </p:grpSpPr>
      <p:sp>
        <p:nvSpPr>
          <p:cNvPr id="53" name="Google Shape;53;p84"/>
          <p:cNvSpPr txBox="1">
            <a:spLocks noGrp="1"/>
          </p:cNvSpPr>
          <p:nvPr>
            <p:ph type="title"/>
          </p:nvPr>
        </p:nvSpPr>
        <p:spPr>
          <a:xfrm>
            <a:off x="1024128" y="1139688"/>
            <a:ext cx="4389120" cy="1069181"/>
          </a:xfrm>
          <a:prstGeom prst="rect">
            <a:avLst/>
          </a:prstGeom>
          <a:noFill/>
          <a:ln>
            <a:noFill/>
          </a:ln>
        </p:spPr>
        <p:txBody>
          <a:bodyPr spcFirstLastPara="1" wrap="square" lIns="91425" tIns="45700" rIns="91425" bIns="45700" anchor="ctr" anchorCtr="0">
            <a:noAutofit/>
          </a:bodyPr>
          <a:lstStyle>
            <a:lvl1pPr lvl="0" algn="l">
              <a:lnSpc>
                <a:spcPct val="80000"/>
              </a:lnSpc>
              <a:spcBef>
                <a:spcPts val="0"/>
              </a:spcBef>
              <a:spcAft>
                <a:spcPts val="0"/>
              </a:spcAft>
              <a:buClr>
                <a:srgbClr val="0C0C0C"/>
              </a:buClr>
              <a:buSzPts val="2800"/>
              <a:buFont typeface="Calibri"/>
              <a:buNone/>
              <a:defRPr sz="2800">
                <a:latin typeface="Comic Sans MS" panose="030F0702030302020204" pitchFamily="66" charset="0"/>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4" name="Google Shape;54;p84"/>
          <p:cNvSpPr txBox="1">
            <a:spLocks noGrp="1"/>
          </p:cNvSpPr>
          <p:nvPr>
            <p:ph type="body" idx="1"/>
          </p:nvPr>
        </p:nvSpPr>
        <p:spPr>
          <a:xfrm>
            <a:off x="5715000" y="1139687"/>
            <a:ext cx="5469835" cy="4867921"/>
          </a:xfrm>
          <a:prstGeom prst="rect">
            <a:avLst/>
          </a:prstGeom>
          <a:noFill/>
          <a:ln>
            <a:noFill/>
          </a:ln>
        </p:spPr>
        <p:txBody>
          <a:bodyPr spcFirstLastPara="1" wrap="square" lIns="45700" tIns="45700" rIns="45700" bIns="45700" anchor="t" anchorCtr="0">
            <a:normAutofit/>
          </a:bodyPr>
          <a:lstStyle>
            <a:lvl1pPr marL="457200" lvl="0" indent="-355600" algn="l">
              <a:lnSpc>
                <a:spcPct val="90000"/>
              </a:lnSpc>
              <a:spcBef>
                <a:spcPts val="1200"/>
              </a:spcBef>
              <a:spcAft>
                <a:spcPts val="0"/>
              </a:spcAft>
              <a:buSzPts val="2000"/>
              <a:buChar char=" "/>
              <a:defRPr>
                <a:solidFill>
                  <a:srgbClr val="253356"/>
                </a:solidFill>
                <a:latin typeface="Comic Sans MS" panose="030F0702030302020204" pitchFamily="66" charset="0"/>
              </a:defRPr>
            </a:lvl1pPr>
            <a:lvl2pPr marL="914400" lvl="1" indent="-330200" algn="l">
              <a:lnSpc>
                <a:spcPct val="90000"/>
              </a:lnSpc>
              <a:spcBef>
                <a:spcPts val="200"/>
              </a:spcBef>
              <a:spcAft>
                <a:spcPts val="0"/>
              </a:spcAft>
              <a:buSzPts val="1600"/>
              <a:buChar char="?"/>
              <a:defRPr>
                <a:solidFill>
                  <a:srgbClr val="374C81"/>
                </a:solidFill>
              </a:defRPr>
            </a:lvl2pPr>
            <a:lvl3pPr marL="1371600" lvl="2" indent="-304800" algn="l">
              <a:lnSpc>
                <a:spcPct val="90000"/>
              </a:lnSpc>
              <a:spcBef>
                <a:spcPts val="400"/>
              </a:spcBef>
              <a:spcAft>
                <a:spcPts val="0"/>
              </a:spcAft>
              <a:buSzPts val="1200"/>
              <a:buChar char="?"/>
              <a:defRPr>
                <a:solidFill>
                  <a:srgbClr val="3477B2"/>
                </a:solidFill>
              </a:defRPr>
            </a:lvl3pPr>
            <a:lvl4pPr marL="1828800" lvl="3" indent="-304800" algn="l">
              <a:lnSpc>
                <a:spcPct val="90000"/>
              </a:lnSpc>
              <a:spcBef>
                <a:spcPts val="400"/>
              </a:spcBef>
              <a:spcAft>
                <a:spcPts val="0"/>
              </a:spcAft>
              <a:buSzPts val="1200"/>
              <a:buChar char="?"/>
              <a:defRPr>
                <a:solidFill>
                  <a:srgbClr val="1E5F9F"/>
                </a:solidFill>
              </a:defRPr>
            </a:lvl4pPr>
            <a:lvl5pPr marL="2286000" lvl="4" indent="-304800" algn="l">
              <a:lnSpc>
                <a:spcPct val="90000"/>
              </a:lnSpc>
              <a:spcBef>
                <a:spcPts val="400"/>
              </a:spcBef>
              <a:spcAft>
                <a:spcPts val="0"/>
              </a:spcAft>
              <a:buSzPts val="1200"/>
              <a:buChar char="?"/>
              <a:defRPr>
                <a:solidFill>
                  <a:srgbClr val="417B84"/>
                </a:solidFill>
              </a:defRPr>
            </a:lvl5pPr>
            <a:lvl6pPr marL="2743200" lvl="5" indent="-342900" algn="l">
              <a:lnSpc>
                <a:spcPct val="90000"/>
              </a:lnSpc>
              <a:spcBef>
                <a:spcPts val="400"/>
              </a:spcBef>
              <a:spcAft>
                <a:spcPts val="0"/>
              </a:spcAft>
              <a:buSzPts val="1800"/>
              <a:buChar char="?"/>
              <a:defRPr/>
            </a:lvl6pPr>
            <a:lvl7pPr marL="3200400" lvl="6" indent="-342900" algn="l">
              <a:lnSpc>
                <a:spcPct val="90000"/>
              </a:lnSpc>
              <a:spcBef>
                <a:spcPts val="400"/>
              </a:spcBef>
              <a:spcAft>
                <a:spcPts val="0"/>
              </a:spcAft>
              <a:buSzPts val="1800"/>
              <a:buChar char="?"/>
              <a:defRPr/>
            </a:lvl7pPr>
            <a:lvl8pPr marL="3657600" lvl="7" indent="-342900" algn="l">
              <a:lnSpc>
                <a:spcPct val="90000"/>
              </a:lnSpc>
              <a:spcBef>
                <a:spcPts val="400"/>
              </a:spcBef>
              <a:spcAft>
                <a:spcPts val="0"/>
              </a:spcAft>
              <a:buSzPts val="1800"/>
              <a:buChar char="?"/>
              <a:defRPr/>
            </a:lvl8pPr>
            <a:lvl9pPr marL="4114800" lvl="8" indent="-342900" algn="l">
              <a:lnSpc>
                <a:spcPct val="90000"/>
              </a:lnSpc>
              <a:spcBef>
                <a:spcPts val="400"/>
              </a:spcBef>
              <a:spcAft>
                <a:spcPts val="400"/>
              </a:spcAft>
              <a:buSzPts val="1800"/>
              <a:buChar char="?"/>
              <a:defRPr/>
            </a:lvl9pPr>
          </a:lstStyle>
          <a:p>
            <a:endParaRPr/>
          </a:p>
        </p:txBody>
      </p:sp>
      <p:sp>
        <p:nvSpPr>
          <p:cNvPr id="55" name="Google Shape;55;p84"/>
          <p:cNvSpPr txBox="1">
            <a:spLocks noGrp="1"/>
          </p:cNvSpPr>
          <p:nvPr>
            <p:ph type="body" idx="2"/>
          </p:nvPr>
        </p:nvSpPr>
        <p:spPr>
          <a:xfrm>
            <a:off x="1024467" y="2505076"/>
            <a:ext cx="4387851" cy="3502025"/>
          </a:xfrm>
          <a:prstGeom prst="rect">
            <a:avLst/>
          </a:prstGeom>
          <a:noFill/>
          <a:ln>
            <a:noFill/>
          </a:ln>
        </p:spPr>
        <p:txBody>
          <a:bodyPr spcFirstLastPara="1" wrap="square" lIns="45700" tIns="45700" rIns="45700" bIns="45700" anchor="t" anchorCtr="0">
            <a:normAutofit/>
          </a:bodyPr>
          <a:lstStyle>
            <a:lvl1pPr marL="457200" lvl="0" indent="-355600" algn="l">
              <a:lnSpc>
                <a:spcPct val="90000"/>
              </a:lnSpc>
              <a:spcBef>
                <a:spcPts val="1200"/>
              </a:spcBef>
              <a:spcAft>
                <a:spcPts val="0"/>
              </a:spcAft>
              <a:buSzPts val="2000"/>
              <a:buChar char=" "/>
              <a:defRPr>
                <a:solidFill>
                  <a:srgbClr val="374C81"/>
                </a:solidFill>
                <a:latin typeface="Comic Sans MS" panose="030F0702030302020204" pitchFamily="66" charset="0"/>
              </a:defRPr>
            </a:lvl1pPr>
            <a:lvl2pPr marL="914400" lvl="1" indent="-228600" algn="l">
              <a:lnSpc>
                <a:spcPct val="90000"/>
              </a:lnSpc>
              <a:spcBef>
                <a:spcPts val="200"/>
              </a:spcBef>
              <a:spcAft>
                <a:spcPts val="0"/>
              </a:spcAft>
              <a:buSzPts val="1600"/>
              <a:buNone/>
              <a:defRPr/>
            </a:lvl2pPr>
            <a:lvl3pPr marL="1371600" lvl="2" indent="-342900" algn="l">
              <a:lnSpc>
                <a:spcPct val="90000"/>
              </a:lnSpc>
              <a:spcBef>
                <a:spcPts val="400"/>
              </a:spcBef>
              <a:spcAft>
                <a:spcPts val="0"/>
              </a:spcAft>
              <a:buSzPts val="1800"/>
              <a:buChar char="?"/>
              <a:defRPr/>
            </a:lvl3pPr>
            <a:lvl4pPr marL="1828800" lvl="3" indent="-342900" algn="l">
              <a:lnSpc>
                <a:spcPct val="90000"/>
              </a:lnSpc>
              <a:spcBef>
                <a:spcPts val="400"/>
              </a:spcBef>
              <a:spcAft>
                <a:spcPts val="0"/>
              </a:spcAft>
              <a:buSzPts val="1800"/>
              <a:buChar char="?"/>
              <a:defRPr/>
            </a:lvl4pPr>
            <a:lvl5pPr marL="2286000" lvl="4" indent="-342900" algn="l">
              <a:lnSpc>
                <a:spcPct val="90000"/>
              </a:lnSpc>
              <a:spcBef>
                <a:spcPts val="400"/>
              </a:spcBef>
              <a:spcAft>
                <a:spcPts val="0"/>
              </a:spcAft>
              <a:buSzPts val="1800"/>
              <a:buChar char="?"/>
              <a:defRPr/>
            </a:lvl5pPr>
            <a:lvl6pPr marL="2743200" lvl="5" indent="-342900" algn="l">
              <a:lnSpc>
                <a:spcPct val="90000"/>
              </a:lnSpc>
              <a:spcBef>
                <a:spcPts val="400"/>
              </a:spcBef>
              <a:spcAft>
                <a:spcPts val="0"/>
              </a:spcAft>
              <a:buSzPts val="1800"/>
              <a:buChar char="?"/>
              <a:defRPr/>
            </a:lvl6pPr>
            <a:lvl7pPr marL="3200400" lvl="6" indent="-342900" algn="l">
              <a:lnSpc>
                <a:spcPct val="90000"/>
              </a:lnSpc>
              <a:spcBef>
                <a:spcPts val="400"/>
              </a:spcBef>
              <a:spcAft>
                <a:spcPts val="0"/>
              </a:spcAft>
              <a:buSzPts val="1800"/>
              <a:buChar char="?"/>
              <a:defRPr/>
            </a:lvl7pPr>
            <a:lvl8pPr marL="3657600" lvl="7" indent="-342900" algn="l">
              <a:lnSpc>
                <a:spcPct val="90000"/>
              </a:lnSpc>
              <a:spcBef>
                <a:spcPts val="400"/>
              </a:spcBef>
              <a:spcAft>
                <a:spcPts val="0"/>
              </a:spcAft>
              <a:buSzPts val="1800"/>
              <a:buChar char="?"/>
              <a:defRPr/>
            </a:lvl8pPr>
            <a:lvl9pPr marL="4114800" lvl="8" indent="-342900" algn="l">
              <a:lnSpc>
                <a:spcPct val="90000"/>
              </a:lnSpc>
              <a:spcBef>
                <a:spcPts val="400"/>
              </a:spcBef>
              <a:spcAft>
                <a:spcPts val="400"/>
              </a:spcAft>
              <a:buSzPts val="1800"/>
              <a:buChar char="?"/>
              <a:defRPr/>
            </a:lvl9pPr>
          </a:lstStyle>
          <a:p>
            <a:endParaRPr/>
          </a:p>
        </p:txBody>
      </p:sp>
      <p:sp>
        <p:nvSpPr>
          <p:cNvPr id="56" name="Google Shape;56;p84"/>
          <p:cNvSpPr txBox="1">
            <a:spLocks noGrp="1"/>
          </p:cNvSpPr>
          <p:nvPr>
            <p:ph type="dt" idx="10"/>
          </p:nvPr>
        </p:nvSpPr>
        <p:spPr>
          <a:xfrm>
            <a:off x="1024129" y="6200027"/>
            <a:ext cx="2154143" cy="27432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lang="en-US"/>
          </a:p>
        </p:txBody>
      </p:sp>
      <p:sp>
        <p:nvSpPr>
          <p:cNvPr id="57" name="Google Shape;57;p84"/>
          <p:cNvSpPr txBox="1">
            <a:spLocks noGrp="1"/>
          </p:cNvSpPr>
          <p:nvPr>
            <p:ph type="ftr" idx="11"/>
          </p:nvPr>
        </p:nvSpPr>
        <p:spPr>
          <a:xfrm>
            <a:off x="3659072" y="6196384"/>
            <a:ext cx="5901459" cy="274320"/>
          </a:xfrm>
          <a:prstGeom prst="rect">
            <a:avLst/>
          </a:prstGeom>
          <a:noFill/>
          <a:ln>
            <a:noFill/>
          </a:ln>
        </p:spPr>
        <p:txBody>
          <a:bodyPr spcFirstLastPara="1" wrap="square" lIns="91425" tIns="45700" rIns="91425" bIns="45700" anchor="ctr"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lang="en-US"/>
          </a:p>
        </p:txBody>
      </p:sp>
      <p:sp>
        <p:nvSpPr>
          <p:cNvPr id="58" name="Google Shape;58;p84"/>
          <p:cNvSpPr txBox="1">
            <a:spLocks noGrp="1"/>
          </p:cNvSpPr>
          <p:nvPr>
            <p:ph type="sldNum" idx="12"/>
          </p:nvPr>
        </p:nvSpPr>
        <p:spPr>
          <a:xfrm>
            <a:off x="10536952" y="6334540"/>
            <a:ext cx="630213" cy="273324"/>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omic Sans MS" panose="030F0702030302020204" pitchFamily="66" charset="0"/>
                <a:ea typeface="Comic Sans MS" panose="030F0702030302020204" pitchFamily="66" charset="0"/>
                <a:cs typeface="Calibri"/>
                <a:sym typeface="Calibri"/>
              </a:defRPr>
            </a:lvl1pPr>
            <a:lvl2pPr marL="0" marR="0" lvl="1"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2pPr>
            <a:lvl3pPr marL="0" marR="0" lvl="2"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3pPr>
            <a:lvl4pPr marL="0" marR="0" lvl="3"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4pPr>
            <a:lvl5pPr marL="0" marR="0" lvl="4"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5pPr>
            <a:lvl6pPr marL="0" marR="0" lvl="5"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6pPr>
            <a:lvl7pPr marL="0" marR="0" lvl="6"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7pPr>
            <a:lvl8pPr marL="0" marR="0" lvl="7"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8pPr>
            <a:lvl9pPr marL="0" marR="0" lvl="8"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9pPr>
          </a:lstStyle>
          <a:p>
            <a:fld id="{00000000-1234-1234-1234-123412341234}" type="slidenum">
              <a:rPr lang="fr-FR" smtClean="0"/>
              <a:pPr/>
              <a:t>‹#›</a:t>
            </a:fld>
            <a:endParaRPr lang="fr-FR"/>
          </a:p>
        </p:txBody>
      </p:sp>
    </p:spTree>
    <p:custDataLst>
      <p:tags r:id="rId1"/>
    </p:custData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Only">
  <p:cSld name="Title Only">
    <p:spTree>
      <p:nvGrpSpPr>
        <p:cNvPr id="1" name="Shape 59"/>
        <p:cNvGrpSpPr/>
        <p:nvPr/>
      </p:nvGrpSpPr>
      <p:grpSpPr>
        <a:xfrm>
          <a:off x="0" y="0"/>
          <a:ext cx="0" cy="0"/>
          <a:chOff x="0" y="0"/>
          <a:chExt cx="0" cy="0"/>
        </a:xfrm>
      </p:grpSpPr>
      <p:sp>
        <p:nvSpPr>
          <p:cNvPr id="60" name="Google Shape;60;p85"/>
          <p:cNvSpPr txBox="1">
            <a:spLocks noGrp="1"/>
          </p:cNvSpPr>
          <p:nvPr>
            <p:ph type="title"/>
          </p:nvPr>
        </p:nvSpPr>
        <p:spPr>
          <a:xfrm>
            <a:off x="1024128" y="1139687"/>
            <a:ext cx="10143037" cy="945145"/>
          </a:xfrm>
          <a:prstGeom prst="rect">
            <a:avLst/>
          </a:prstGeom>
          <a:noFill/>
          <a:ln>
            <a:noFill/>
          </a:ln>
        </p:spPr>
        <p:txBody>
          <a:bodyPr spcFirstLastPara="1" wrap="square" lIns="91425" tIns="45700" rIns="91425" bIns="45700" anchor="ctr" anchorCtr="0">
            <a:noAutofit/>
          </a:bodyPr>
          <a:lstStyle>
            <a:lvl1pPr lvl="0" algn="l">
              <a:lnSpc>
                <a:spcPct val="80000"/>
              </a:lnSpc>
              <a:spcBef>
                <a:spcPts val="0"/>
              </a:spcBef>
              <a:spcAft>
                <a:spcPts val="0"/>
              </a:spcAft>
              <a:buClr>
                <a:srgbClr val="253356"/>
              </a:buClr>
              <a:buSzPts val="4000"/>
              <a:buFont typeface="Calibri"/>
              <a:buNone/>
              <a:defRPr sz="4000">
                <a:solidFill>
                  <a:srgbClr val="253356"/>
                </a:solidFill>
                <a:latin typeface="Comic Sans MS" panose="030F0702030302020204" pitchFamily="66" charset="0"/>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1" name="Google Shape;61;p85"/>
          <p:cNvSpPr txBox="1">
            <a:spLocks noGrp="1"/>
          </p:cNvSpPr>
          <p:nvPr>
            <p:ph type="dt" idx="10"/>
          </p:nvPr>
        </p:nvSpPr>
        <p:spPr>
          <a:xfrm>
            <a:off x="1024129" y="6200027"/>
            <a:ext cx="2154143" cy="27432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lang="en-US"/>
          </a:p>
        </p:txBody>
      </p:sp>
      <p:sp>
        <p:nvSpPr>
          <p:cNvPr id="62" name="Google Shape;62;p85"/>
          <p:cNvSpPr txBox="1">
            <a:spLocks noGrp="1"/>
          </p:cNvSpPr>
          <p:nvPr>
            <p:ph type="ftr" idx="11"/>
          </p:nvPr>
        </p:nvSpPr>
        <p:spPr>
          <a:xfrm>
            <a:off x="3659072" y="6196384"/>
            <a:ext cx="5901459" cy="274320"/>
          </a:xfrm>
          <a:prstGeom prst="rect">
            <a:avLst/>
          </a:prstGeom>
          <a:noFill/>
          <a:ln>
            <a:noFill/>
          </a:ln>
        </p:spPr>
        <p:txBody>
          <a:bodyPr spcFirstLastPara="1" wrap="square" lIns="91425" tIns="45700" rIns="91425" bIns="45700" anchor="ctr"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lang="en-US"/>
          </a:p>
        </p:txBody>
      </p:sp>
      <p:sp>
        <p:nvSpPr>
          <p:cNvPr id="63" name="Google Shape;63;p85"/>
          <p:cNvSpPr txBox="1">
            <a:spLocks noGrp="1"/>
          </p:cNvSpPr>
          <p:nvPr>
            <p:ph type="sldNum" idx="12"/>
          </p:nvPr>
        </p:nvSpPr>
        <p:spPr>
          <a:xfrm>
            <a:off x="10536952" y="6334540"/>
            <a:ext cx="630213" cy="273324"/>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omic Sans MS" panose="030F0702030302020204" pitchFamily="66" charset="0"/>
                <a:ea typeface="Comic Sans MS" panose="030F0702030302020204" pitchFamily="66" charset="0"/>
                <a:cs typeface="Calibri"/>
                <a:sym typeface="Calibri"/>
              </a:defRPr>
            </a:lvl1pPr>
            <a:lvl2pPr marL="0" marR="0" lvl="1"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2pPr>
            <a:lvl3pPr marL="0" marR="0" lvl="2"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3pPr>
            <a:lvl4pPr marL="0" marR="0" lvl="3"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4pPr>
            <a:lvl5pPr marL="0" marR="0" lvl="4"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5pPr>
            <a:lvl6pPr marL="0" marR="0" lvl="5"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6pPr>
            <a:lvl7pPr marL="0" marR="0" lvl="6"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7pPr>
            <a:lvl8pPr marL="0" marR="0" lvl="7"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8pPr>
            <a:lvl9pPr marL="0" marR="0" lvl="8"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9pPr>
          </a:lstStyle>
          <a:p>
            <a:fld id="{00000000-1234-1234-1234-123412341234}" type="slidenum">
              <a:rPr lang="fr-FR" smtClean="0"/>
              <a:pPr/>
              <a:t>‹#›</a:t>
            </a:fld>
            <a:endParaRPr lang="fr-FR"/>
          </a:p>
        </p:txBody>
      </p:sp>
      <p:sp>
        <p:nvSpPr>
          <p:cNvPr id="64" name="Google Shape;64;p85"/>
          <p:cNvSpPr>
            <a:spLocks noGrp="1"/>
          </p:cNvSpPr>
          <p:nvPr>
            <p:ph type="pic" idx="2"/>
          </p:nvPr>
        </p:nvSpPr>
        <p:spPr>
          <a:xfrm>
            <a:off x="7315200" y="2239964"/>
            <a:ext cx="3852333" cy="3736975"/>
          </a:xfrm>
          <a:prstGeom prst="rect">
            <a:avLst/>
          </a:prstGeom>
          <a:noFill/>
          <a:ln>
            <a:noFill/>
          </a:ln>
        </p:spPr>
        <p:txBody>
          <a:bodyPr spcFirstLastPara="1" wrap="square" lIns="45700" tIns="45700" rIns="45700" bIns="45700" anchor="t" anchorCtr="0">
            <a:normAutofit/>
          </a:bodyPr>
          <a:lstStyle>
            <a:lvl1pPr marR="0" lvl="0" algn="l" rtl="0">
              <a:lnSpc>
                <a:spcPct val="90000"/>
              </a:lnSpc>
              <a:spcBef>
                <a:spcPts val="1200"/>
              </a:spcBef>
              <a:spcAft>
                <a:spcPts val="0"/>
              </a:spcAft>
              <a:buClr>
                <a:schemeClr val="accent1"/>
              </a:buClr>
              <a:buSzPts val="2000"/>
              <a:buFont typeface="Twentieth Century"/>
              <a:buChar char=" "/>
              <a:defRPr sz="2000" b="0" i="0" u="none" strike="noStrike" cap="none">
                <a:solidFill>
                  <a:schemeClr val="dk1"/>
                </a:solidFill>
                <a:latin typeface="Comic Sans MS" panose="030F0702030302020204" pitchFamily="66" charset="0"/>
                <a:ea typeface="Comic Sans MS" panose="030F0702030302020204" pitchFamily="66" charset="0"/>
                <a:cs typeface="Calibri"/>
                <a:sym typeface="Calibri"/>
              </a:defRPr>
            </a:lvl1pPr>
            <a:lvl2pPr marR="0" lvl="1" algn="l" rtl="0">
              <a:lnSpc>
                <a:spcPct val="90000"/>
              </a:lnSpc>
              <a:spcBef>
                <a:spcPts val="200"/>
              </a:spcBef>
              <a:spcAft>
                <a:spcPts val="0"/>
              </a:spcAft>
              <a:buClr>
                <a:schemeClr val="accent1"/>
              </a:buClr>
              <a:buSzPts val="1600"/>
              <a:buFont typeface="Noto Sans Symbols"/>
              <a:buChar char="🢝"/>
              <a:defRPr sz="16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accent1"/>
              </a:buClr>
              <a:buSzPts val="1200"/>
              <a:buFont typeface="Noto Sans Symbols"/>
              <a:buChar char="🢝"/>
              <a:defRPr sz="12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accent1"/>
              </a:buClr>
              <a:buSzPts val="1200"/>
              <a:buFont typeface="Noto Sans Symbols"/>
              <a:buChar char="🢝"/>
              <a:defRPr sz="12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accent1"/>
              </a:buClr>
              <a:buSzPts val="1200"/>
              <a:buFont typeface="Noto Sans Symbols"/>
              <a:buChar char="🢝"/>
              <a:defRPr sz="12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accent1"/>
              </a:buClr>
              <a:buSzPts val="1200"/>
              <a:buFont typeface="Noto Sans Symbols"/>
              <a:buChar char="🢝"/>
              <a:defRPr sz="12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accent1"/>
              </a:buClr>
              <a:buSzPts val="1200"/>
              <a:buFont typeface="Noto Sans Symbols"/>
              <a:buChar char="🢝"/>
              <a:defRPr sz="12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accent1"/>
              </a:buClr>
              <a:buSzPts val="1200"/>
              <a:buFont typeface="Noto Sans Symbols"/>
              <a:buChar char="🢝"/>
              <a:defRPr sz="12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400"/>
              </a:spcAft>
              <a:buClr>
                <a:schemeClr val="accent1"/>
              </a:buClr>
              <a:buSzPts val="1200"/>
              <a:buFont typeface="Noto Sans Symbols"/>
              <a:buChar char="🢝"/>
              <a:defRPr sz="1200" b="0" i="0" u="none" strike="noStrike" cap="none">
                <a:solidFill>
                  <a:schemeClr val="dk1"/>
                </a:solidFill>
                <a:latin typeface="Calibri"/>
                <a:ea typeface="Calibri"/>
                <a:cs typeface="Calibri"/>
                <a:sym typeface="Calibri"/>
              </a:defRPr>
            </a:lvl9pPr>
          </a:lstStyle>
          <a:p>
            <a:endParaRPr/>
          </a:p>
        </p:txBody>
      </p:sp>
      <p:sp>
        <p:nvSpPr>
          <p:cNvPr id="65" name="Google Shape;65;p85"/>
          <p:cNvSpPr txBox="1">
            <a:spLocks noGrp="1"/>
          </p:cNvSpPr>
          <p:nvPr>
            <p:ph type="body" idx="1"/>
          </p:nvPr>
        </p:nvSpPr>
        <p:spPr>
          <a:xfrm>
            <a:off x="1024128" y="2239964"/>
            <a:ext cx="6043699" cy="3736975"/>
          </a:xfrm>
          <a:prstGeom prst="rect">
            <a:avLst/>
          </a:prstGeom>
          <a:noFill/>
          <a:ln>
            <a:noFill/>
          </a:ln>
        </p:spPr>
        <p:txBody>
          <a:bodyPr spcFirstLastPara="1" wrap="square" lIns="45700" tIns="45700" rIns="45700" bIns="45700" anchor="t" anchorCtr="0">
            <a:normAutofit/>
          </a:bodyPr>
          <a:lstStyle>
            <a:lvl1pPr marL="457200" lvl="0" indent="-355600" algn="l">
              <a:lnSpc>
                <a:spcPct val="90000"/>
              </a:lnSpc>
              <a:spcBef>
                <a:spcPts val="1200"/>
              </a:spcBef>
              <a:spcAft>
                <a:spcPts val="0"/>
              </a:spcAft>
              <a:buSzPts val="2000"/>
              <a:buChar char=" "/>
              <a:defRPr>
                <a:solidFill>
                  <a:srgbClr val="253356"/>
                </a:solidFill>
                <a:latin typeface="Comic Sans MS" panose="030F0702030302020204" pitchFamily="66" charset="0"/>
              </a:defRPr>
            </a:lvl1pPr>
            <a:lvl2pPr marL="914400" lvl="1" indent="-330200" algn="l">
              <a:lnSpc>
                <a:spcPct val="90000"/>
              </a:lnSpc>
              <a:spcBef>
                <a:spcPts val="200"/>
              </a:spcBef>
              <a:spcAft>
                <a:spcPts val="0"/>
              </a:spcAft>
              <a:buSzPts val="1600"/>
              <a:buChar char="?"/>
              <a:defRPr>
                <a:solidFill>
                  <a:srgbClr val="374C81"/>
                </a:solidFill>
              </a:defRPr>
            </a:lvl2pPr>
            <a:lvl3pPr marL="1371600" lvl="2" indent="-304800" algn="l">
              <a:lnSpc>
                <a:spcPct val="90000"/>
              </a:lnSpc>
              <a:spcBef>
                <a:spcPts val="400"/>
              </a:spcBef>
              <a:spcAft>
                <a:spcPts val="0"/>
              </a:spcAft>
              <a:buSzPts val="1200"/>
              <a:buChar char="?"/>
              <a:defRPr>
                <a:solidFill>
                  <a:srgbClr val="3477B2"/>
                </a:solidFill>
              </a:defRPr>
            </a:lvl3pPr>
            <a:lvl4pPr marL="1828800" lvl="3" indent="-304800" algn="l">
              <a:lnSpc>
                <a:spcPct val="90000"/>
              </a:lnSpc>
              <a:spcBef>
                <a:spcPts val="400"/>
              </a:spcBef>
              <a:spcAft>
                <a:spcPts val="0"/>
              </a:spcAft>
              <a:buSzPts val="1200"/>
              <a:buChar char="?"/>
              <a:defRPr>
                <a:solidFill>
                  <a:srgbClr val="1E5F9F"/>
                </a:solidFill>
              </a:defRPr>
            </a:lvl4pPr>
            <a:lvl5pPr marL="2286000" lvl="4" indent="-304800" algn="l">
              <a:lnSpc>
                <a:spcPct val="90000"/>
              </a:lnSpc>
              <a:spcBef>
                <a:spcPts val="400"/>
              </a:spcBef>
              <a:spcAft>
                <a:spcPts val="0"/>
              </a:spcAft>
              <a:buSzPts val="1200"/>
              <a:buChar char="?"/>
              <a:defRPr>
                <a:solidFill>
                  <a:srgbClr val="417B84"/>
                </a:solidFill>
              </a:defRPr>
            </a:lvl5pPr>
            <a:lvl6pPr marL="2743200" lvl="5" indent="-342900" algn="l">
              <a:lnSpc>
                <a:spcPct val="90000"/>
              </a:lnSpc>
              <a:spcBef>
                <a:spcPts val="400"/>
              </a:spcBef>
              <a:spcAft>
                <a:spcPts val="0"/>
              </a:spcAft>
              <a:buSzPts val="1800"/>
              <a:buChar char="?"/>
              <a:defRPr/>
            </a:lvl6pPr>
            <a:lvl7pPr marL="3200400" lvl="6" indent="-342900" algn="l">
              <a:lnSpc>
                <a:spcPct val="90000"/>
              </a:lnSpc>
              <a:spcBef>
                <a:spcPts val="400"/>
              </a:spcBef>
              <a:spcAft>
                <a:spcPts val="0"/>
              </a:spcAft>
              <a:buSzPts val="1800"/>
              <a:buChar char="?"/>
              <a:defRPr/>
            </a:lvl7pPr>
            <a:lvl8pPr marL="3657600" lvl="7" indent="-342900" algn="l">
              <a:lnSpc>
                <a:spcPct val="90000"/>
              </a:lnSpc>
              <a:spcBef>
                <a:spcPts val="400"/>
              </a:spcBef>
              <a:spcAft>
                <a:spcPts val="0"/>
              </a:spcAft>
              <a:buSzPts val="1800"/>
              <a:buChar char="?"/>
              <a:defRPr/>
            </a:lvl8pPr>
            <a:lvl9pPr marL="4114800" lvl="8" indent="-342900" algn="l">
              <a:lnSpc>
                <a:spcPct val="90000"/>
              </a:lnSpc>
              <a:spcBef>
                <a:spcPts val="400"/>
              </a:spcBef>
              <a:spcAft>
                <a:spcPts val="400"/>
              </a:spcAft>
              <a:buSzPts val="1800"/>
              <a:buChar char="?"/>
              <a:defRPr/>
            </a:lvl9pPr>
          </a:lstStyle>
          <a:p>
            <a:endParaRPr/>
          </a:p>
        </p:txBody>
      </p:sp>
    </p:spTree>
    <p:custDataLst>
      <p:tags r:id="rId1"/>
    </p:custData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3_Title Slide">
  <p:cSld name="3_Title Slide">
    <p:spTree>
      <p:nvGrpSpPr>
        <p:cNvPr id="1" name="Shape 66"/>
        <p:cNvGrpSpPr/>
        <p:nvPr/>
      </p:nvGrpSpPr>
      <p:grpSpPr>
        <a:xfrm>
          <a:off x="0" y="0"/>
          <a:ext cx="0" cy="0"/>
          <a:chOff x="0" y="0"/>
          <a:chExt cx="0" cy="0"/>
        </a:xfrm>
      </p:grpSpPr>
      <p:sp>
        <p:nvSpPr>
          <p:cNvPr id="67" name="Google Shape;67;p86"/>
          <p:cNvSpPr txBox="1">
            <a:spLocks noGrp="1"/>
          </p:cNvSpPr>
          <p:nvPr>
            <p:ph type="subTitle" idx="1"/>
          </p:nvPr>
        </p:nvSpPr>
        <p:spPr>
          <a:xfrm>
            <a:off x="1024128" y="2240170"/>
            <a:ext cx="10143037" cy="411162"/>
          </a:xfrm>
          <a:prstGeom prst="rect">
            <a:avLst/>
          </a:prstGeom>
          <a:noFill/>
          <a:ln>
            <a:noFill/>
          </a:ln>
        </p:spPr>
        <p:txBody>
          <a:bodyPr spcFirstLastPara="1" wrap="square" lIns="45700" tIns="45700" rIns="45700" bIns="45700" anchor="t" anchorCtr="0">
            <a:normAutofit/>
          </a:bodyPr>
          <a:lstStyle>
            <a:lvl1pPr lvl="0" algn="ctr">
              <a:lnSpc>
                <a:spcPct val="90000"/>
              </a:lnSpc>
              <a:spcBef>
                <a:spcPts val="1200"/>
              </a:spcBef>
              <a:spcAft>
                <a:spcPts val="0"/>
              </a:spcAft>
              <a:buSzPts val="2000"/>
              <a:buNone/>
              <a:defRPr sz="2000">
                <a:solidFill>
                  <a:srgbClr val="18428F"/>
                </a:solidFill>
                <a:latin typeface="Comic Sans MS" panose="030F0702030302020204" pitchFamily="66" charset="0"/>
                <a:ea typeface="Open Sans"/>
                <a:cs typeface="Open Sans"/>
                <a:sym typeface="Open Sans"/>
              </a:defRPr>
            </a:lvl1pPr>
            <a:lvl2pPr lvl="1" algn="ctr">
              <a:lnSpc>
                <a:spcPct val="90000"/>
              </a:lnSpc>
              <a:spcBef>
                <a:spcPts val="200"/>
              </a:spcBef>
              <a:spcAft>
                <a:spcPts val="0"/>
              </a:spcAft>
              <a:buSzPts val="2000"/>
              <a:buNone/>
              <a:defRPr sz="2000"/>
            </a:lvl2pPr>
            <a:lvl3pPr lvl="2" algn="ctr">
              <a:lnSpc>
                <a:spcPct val="90000"/>
              </a:lnSpc>
              <a:spcBef>
                <a:spcPts val="400"/>
              </a:spcBef>
              <a:spcAft>
                <a:spcPts val="0"/>
              </a:spcAft>
              <a:buSzPts val="1800"/>
              <a:buNone/>
              <a:defRPr sz="1800"/>
            </a:lvl3pPr>
            <a:lvl4pPr lvl="3" algn="ctr">
              <a:lnSpc>
                <a:spcPct val="90000"/>
              </a:lnSpc>
              <a:spcBef>
                <a:spcPts val="400"/>
              </a:spcBef>
              <a:spcAft>
                <a:spcPts val="0"/>
              </a:spcAft>
              <a:buSzPts val="1600"/>
              <a:buNone/>
              <a:defRPr sz="1600"/>
            </a:lvl4pPr>
            <a:lvl5pPr lvl="4" algn="ctr">
              <a:lnSpc>
                <a:spcPct val="90000"/>
              </a:lnSpc>
              <a:spcBef>
                <a:spcPts val="400"/>
              </a:spcBef>
              <a:spcAft>
                <a:spcPts val="0"/>
              </a:spcAft>
              <a:buSzPts val="1600"/>
              <a:buNone/>
              <a:defRPr sz="1600"/>
            </a:lvl5pPr>
            <a:lvl6pPr lvl="5" algn="ctr">
              <a:lnSpc>
                <a:spcPct val="90000"/>
              </a:lnSpc>
              <a:spcBef>
                <a:spcPts val="400"/>
              </a:spcBef>
              <a:spcAft>
                <a:spcPts val="0"/>
              </a:spcAft>
              <a:buSzPts val="1600"/>
              <a:buNone/>
              <a:defRPr sz="1600"/>
            </a:lvl6pPr>
            <a:lvl7pPr lvl="6" algn="ctr">
              <a:lnSpc>
                <a:spcPct val="90000"/>
              </a:lnSpc>
              <a:spcBef>
                <a:spcPts val="400"/>
              </a:spcBef>
              <a:spcAft>
                <a:spcPts val="0"/>
              </a:spcAft>
              <a:buSzPts val="1600"/>
              <a:buNone/>
              <a:defRPr sz="1600"/>
            </a:lvl7pPr>
            <a:lvl8pPr lvl="7" algn="ctr">
              <a:lnSpc>
                <a:spcPct val="90000"/>
              </a:lnSpc>
              <a:spcBef>
                <a:spcPts val="400"/>
              </a:spcBef>
              <a:spcAft>
                <a:spcPts val="0"/>
              </a:spcAft>
              <a:buSzPts val="1600"/>
              <a:buNone/>
              <a:defRPr sz="1600"/>
            </a:lvl8pPr>
            <a:lvl9pPr lvl="8" algn="ctr">
              <a:lnSpc>
                <a:spcPct val="90000"/>
              </a:lnSpc>
              <a:spcBef>
                <a:spcPts val="400"/>
              </a:spcBef>
              <a:spcAft>
                <a:spcPts val="400"/>
              </a:spcAft>
              <a:buSzPts val="1600"/>
              <a:buNone/>
              <a:defRPr sz="1600"/>
            </a:lvl9pPr>
          </a:lstStyle>
          <a:p>
            <a:endParaRPr/>
          </a:p>
        </p:txBody>
      </p:sp>
      <p:sp>
        <p:nvSpPr>
          <p:cNvPr id="68" name="Google Shape;68;p86"/>
          <p:cNvSpPr txBox="1">
            <a:spLocks noGrp="1"/>
          </p:cNvSpPr>
          <p:nvPr>
            <p:ph type="body" idx="2"/>
          </p:nvPr>
        </p:nvSpPr>
        <p:spPr>
          <a:xfrm>
            <a:off x="1024128" y="2806671"/>
            <a:ext cx="10143037" cy="3064042"/>
          </a:xfrm>
          <a:prstGeom prst="rect">
            <a:avLst/>
          </a:prstGeom>
          <a:noFill/>
          <a:ln>
            <a:noFill/>
          </a:ln>
        </p:spPr>
        <p:txBody>
          <a:bodyPr spcFirstLastPara="1" wrap="square" lIns="45700" tIns="45700" rIns="45700" bIns="45700" anchor="t" anchorCtr="0">
            <a:normAutofit/>
          </a:bodyPr>
          <a:lstStyle>
            <a:lvl1pPr marL="457200" lvl="0" indent="-228600" algn="l">
              <a:lnSpc>
                <a:spcPct val="90000"/>
              </a:lnSpc>
              <a:spcBef>
                <a:spcPts val="1200"/>
              </a:spcBef>
              <a:spcAft>
                <a:spcPts val="0"/>
              </a:spcAft>
              <a:buSzPts val="1600"/>
              <a:buNone/>
              <a:defRPr sz="1600">
                <a:solidFill>
                  <a:srgbClr val="303030"/>
                </a:solidFill>
                <a:latin typeface="Comic Sans MS" panose="030F0702030302020204" pitchFamily="66" charset="0"/>
                <a:ea typeface="Open Sans"/>
                <a:cs typeface="Open Sans"/>
                <a:sym typeface="Open Sans"/>
              </a:defRPr>
            </a:lvl1pPr>
            <a:lvl2pPr marL="914400" lvl="1" indent="-342900" algn="l">
              <a:lnSpc>
                <a:spcPct val="90000"/>
              </a:lnSpc>
              <a:spcBef>
                <a:spcPts val="200"/>
              </a:spcBef>
              <a:spcAft>
                <a:spcPts val="0"/>
              </a:spcAft>
              <a:buSzPts val="1800"/>
              <a:buChar char="?"/>
              <a:defRPr/>
            </a:lvl2pPr>
            <a:lvl3pPr marL="1371600" lvl="2" indent="-342900" algn="l">
              <a:lnSpc>
                <a:spcPct val="90000"/>
              </a:lnSpc>
              <a:spcBef>
                <a:spcPts val="400"/>
              </a:spcBef>
              <a:spcAft>
                <a:spcPts val="0"/>
              </a:spcAft>
              <a:buSzPts val="1800"/>
              <a:buChar char="?"/>
              <a:defRPr/>
            </a:lvl3pPr>
            <a:lvl4pPr marL="1828800" lvl="3" indent="-342900" algn="l">
              <a:lnSpc>
                <a:spcPct val="90000"/>
              </a:lnSpc>
              <a:spcBef>
                <a:spcPts val="400"/>
              </a:spcBef>
              <a:spcAft>
                <a:spcPts val="0"/>
              </a:spcAft>
              <a:buSzPts val="1800"/>
              <a:buChar char="?"/>
              <a:defRPr/>
            </a:lvl4pPr>
            <a:lvl5pPr marL="2286000" lvl="4" indent="-342900" algn="l">
              <a:lnSpc>
                <a:spcPct val="90000"/>
              </a:lnSpc>
              <a:spcBef>
                <a:spcPts val="400"/>
              </a:spcBef>
              <a:spcAft>
                <a:spcPts val="0"/>
              </a:spcAft>
              <a:buSzPts val="1800"/>
              <a:buChar char="?"/>
              <a:defRPr/>
            </a:lvl5pPr>
            <a:lvl6pPr marL="2743200" lvl="5" indent="-342900" algn="l">
              <a:lnSpc>
                <a:spcPct val="90000"/>
              </a:lnSpc>
              <a:spcBef>
                <a:spcPts val="400"/>
              </a:spcBef>
              <a:spcAft>
                <a:spcPts val="0"/>
              </a:spcAft>
              <a:buSzPts val="1800"/>
              <a:buChar char="?"/>
              <a:defRPr/>
            </a:lvl6pPr>
            <a:lvl7pPr marL="3200400" lvl="6" indent="-342900" algn="l">
              <a:lnSpc>
                <a:spcPct val="90000"/>
              </a:lnSpc>
              <a:spcBef>
                <a:spcPts val="400"/>
              </a:spcBef>
              <a:spcAft>
                <a:spcPts val="0"/>
              </a:spcAft>
              <a:buSzPts val="1800"/>
              <a:buChar char="?"/>
              <a:defRPr/>
            </a:lvl7pPr>
            <a:lvl8pPr marL="3657600" lvl="7" indent="-342900" algn="l">
              <a:lnSpc>
                <a:spcPct val="90000"/>
              </a:lnSpc>
              <a:spcBef>
                <a:spcPts val="400"/>
              </a:spcBef>
              <a:spcAft>
                <a:spcPts val="0"/>
              </a:spcAft>
              <a:buSzPts val="1800"/>
              <a:buChar char="?"/>
              <a:defRPr/>
            </a:lvl8pPr>
            <a:lvl9pPr marL="4114800" lvl="8" indent="-342900" algn="l">
              <a:lnSpc>
                <a:spcPct val="90000"/>
              </a:lnSpc>
              <a:spcBef>
                <a:spcPts val="400"/>
              </a:spcBef>
              <a:spcAft>
                <a:spcPts val="400"/>
              </a:spcAft>
              <a:buSzPts val="1800"/>
              <a:buChar char="?"/>
              <a:defRPr/>
            </a:lvl9pPr>
          </a:lstStyle>
          <a:p>
            <a:endParaRPr/>
          </a:p>
        </p:txBody>
      </p:sp>
      <p:sp>
        <p:nvSpPr>
          <p:cNvPr id="69" name="Google Shape;69;p86"/>
          <p:cNvSpPr txBox="1">
            <a:spLocks noGrp="1"/>
          </p:cNvSpPr>
          <p:nvPr>
            <p:ph type="title"/>
          </p:nvPr>
        </p:nvSpPr>
        <p:spPr>
          <a:xfrm>
            <a:off x="1024128" y="1139687"/>
            <a:ext cx="10143037" cy="945145"/>
          </a:xfrm>
          <a:prstGeom prst="rect">
            <a:avLst/>
          </a:prstGeom>
          <a:noFill/>
          <a:ln>
            <a:noFill/>
          </a:ln>
        </p:spPr>
        <p:txBody>
          <a:bodyPr spcFirstLastPara="1" wrap="square" lIns="91425" tIns="45700" rIns="91425" bIns="45700" anchor="ctr" anchorCtr="0">
            <a:noAutofit/>
          </a:bodyPr>
          <a:lstStyle>
            <a:lvl1pPr lvl="0" algn="l">
              <a:lnSpc>
                <a:spcPct val="80000"/>
              </a:lnSpc>
              <a:spcBef>
                <a:spcPts val="0"/>
              </a:spcBef>
              <a:spcAft>
                <a:spcPts val="0"/>
              </a:spcAft>
              <a:buClr>
                <a:srgbClr val="253356"/>
              </a:buClr>
              <a:buSzPts val="3600"/>
              <a:buFont typeface="Calibri"/>
              <a:buNone/>
              <a:defRPr sz="3600">
                <a:solidFill>
                  <a:srgbClr val="253356"/>
                </a:solidFill>
                <a:latin typeface="Comic Sans MS" panose="030F0702030302020204" pitchFamily="66" charset="0"/>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0" name="Google Shape;70;p86"/>
          <p:cNvSpPr txBox="1">
            <a:spLocks noGrp="1"/>
          </p:cNvSpPr>
          <p:nvPr>
            <p:ph type="dt" idx="10"/>
          </p:nvPr>
        </p:nvSpPr>
        <p:spPr>
          <a:xfrm>
            <a:off x="1024129" y="6200027"/>
            <a:ext cx="2154143" cy="27432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lang="en-US"/>
          </a:p>
        </p:txBody>
      </p:sp>
      <p:sp>
        <p:nvSpPr>
          <p:cNvPr id="71" name="Google Shape;71;p86"/>
          <p:cNvSpPr txBox="1">
            <a:spLocks noGrp="1"/>
          </p:cNvSpPr>
          <p:nvPr>
            <p:ph type="ftr" idx="11"/>
          </p:nvPr>
        </p:nvSpPr>
        <p:spPr>
          <a:xfrm>
            <a:off x="3659072" y="6196384"/>
            <a:ext cx="5901459" cy="274320"/>
          </a:xfrm>
          <a:prstGeom prst="rect">
            <a:avLst/>
          </a:prstGeom>
          <a:noFill/>
          <a:ln>
            <a:noFill/>
          </a:ln>
        </p:spPr>
        <p:txBody>
          <a:bodyPr spcFirstLastPara="1" wrap="square" lIns="91425" tIns="45700" rIns="91425" bIns="45700" anchor="ctr"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lang="en-US"/>
          </a:p>
        </p:txBody>
      </p:sp>
      <p:sp>
        <p:nvSpPr>
          <p:cNvPr id="72" name="Google Shape;72;p86"/>
          <p:cNvSpPr txBox="1">
            <a:spLocks noGrp="1"/>
          </p:cNvSpPr>
          <p:nvPr>
            <p:ph type="sldNum" idx="12"/>
          </p:nvPr>
        </p:nvSpPr>
        <p:spPr>
          <a:xfrm>
            <a:off x="10536952" y="6334540"/>
            <a:ext cx="630213" cy="273324"/>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omic Sans MS" panose="030F0702030302020204" pitchFamily="66" charset="0"/>
                <a:ea typeface="Comic Sans MS" panose="030F0702030302020204" pitchFamily="66" charset="0"/>
                <a:cs typeface="Calibri"/>
                <a:sym typeface="Calibri"/>
              </a:defRPr>
            </a:lvl1pPr>
            <a:lvl2pPr marL="0" marR="0" lvl="1"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2pPr>
            <a:lvl3pPr marL="0" marR="0" lvl="2"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3pPr>
            <a:lvl4pPr marL="0" marR="0" lvl="3"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4pPr>
            <a:lvl5pPr marL="0" marR="0" lvl="4"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5pPr>
            <a:lvl6pPr marL="0" marR="0" lvl="5"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6pPr>
            <a:lvl7pPr marL="0" marR="0" lvl="6"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7pPr>
            <a:lvl8pPr marL="0" marR="0" lvl="7"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8pPr>
            <a:lvl9pPr marL="0" marR="0" lvl="8"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9pPr>
          </a:lstStyle>
          <a:p>
            <a:fld id="{00000000-1234-1234-1234-123412341234}" type="slidenum">
              <a:rPr lang="fr-FR" smtClean="0"/>
              <a:pPr/>
              <a:t>‹#›</a:t>
            </a:fld>
            <a:endParaRPr lang="fr-FR"/>
          </a:p>
        </p:txBody>
      </p:sp>
    </p:spTree>
    <p:custDataLst>
      <p:tags r:id="rId1"/>
    </p:custData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Blank">
  <p:cSld name="Blank">
    <p:spTree>
      <p:nvGrpSpPr>
        <p:cNvPr id="1" name="Shape 73"/>
        <p:cNvGrpSpPr/>
        <p:nvPr/>
      </p:nvGrpSpPr>
      <p:grpSpPr>
        <a:xfrm>
          <a:off x="0" y="0"/>
          <a:ext cx="0" cy="0"/>
          <a:chOff x="0" y="0"/>
          <a:chExt cx="0" cy="0"/>
        </a:xfrm>
      </p:grpSpPr>
      <p:sp>
        <p:nvSpPr>
          <p:cNvPr id="74" name="Google Shape;74;p87"/>
          <p:cNvSpPr txBox="1">
            <a:spLocks noGrp="1"/>
          </p:cNvSpPr>
          <p:nvPr>
            <p:ph type="sldNum" idx="12"/>
          </p:nvPr>
        </p:nvSpPr>
        <p:spPr>
          <a:xfrm>
            <a:off x="10536952" y="6334540"/>
            <a:ext cx="630213" cy="273324"/>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omic Sans MS" panose="030F0702030302020204" pitchFamily="66" charset="0"/>
                <a:ea typeface="Comic Sans MS" panose="030F0702030302020204" pitchFamily="66" charset="0"/>
                <a:cs typeface="Calibri"/>
                <a:sym typeface="Calibri"/>
              </a:defRPr>
            </a:lvl1pPr>
            <a:lvl2pPr marL="0" marR="0" lvl="1"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2pPr>
            <a:lvl3pPr marL="0" marR="0" lvl="2"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3pPr>
            <a:lvl4pPr marL="0" marR="0" lvl="3"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4pPr>
            <a:lvl5pPr marL="0" marR="0" lvl="4"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5pPr>
            <a:lvl6pPr marL="0" marR="0" lvl="5"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6pPr>
            <a:lvl7pPr marL="0" marR="0" lvl="6"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7pPr>
            <a:lvl8pPr marL="0" marR="0" lvl="7"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8pPr>
            <a:lvl9pPr marL="0" marR="0" lvl="8"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9pPr>
          </a:lstStyle>
          <a:p>
            <a:fld id="{00000000-1234-1234-1234-123412341234}" type="slidenum">
              <a:rPr lang="fr-FR" smtClean="0"/>
              <a:pPr/>
              <a:t>‹#›</a:t>
            </a:fld>
            <a:endParaRPr lang="fr-FR"/>
          </a:p>
        </p:txBody>
      </p:sp>
    </p:spTree>
    <p:custDataLst>
      <p:tags r:id="rId1"/>
    </p:custData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ags" Target="../tags/tag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2" name="Google Shape;12;p77"/>
          <p:cNvSpPr txBox="1">
            <a:spLocks noGrp="1"/>
          </p:cNvSpPr>
          <p:nvPr>
            <p:ph type="dt" idx="10"/>
          </p:nvPr>
        </p:nvSpPr>
        <p:spPr>
          <a:xfrm>
            <a:off x="1024130" y="6470704"/>
            <a:ext cx="2154143" cy="274320"/>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1000" b="0" i="0" u="none" strike="noStrike" cap="none">
                <a:solidFill>
                  <a:srgbClr val="0C0C0C"/>
                </a:solidFill>
                <a:latin typeface="Comic Sans MS" panose="030F0702030302020204" pitchFamily="66" charset="0"/>
                <a:ea typeface="Comic Sans MS" panose="030F0702030302020204" pitchFamily="66" charset="0"/>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lang="en-US"/>
          </a:p>
        </p:txBody>
      </p:sp>
      <p:sp>
        <p:nvSpPr>
          <p:cNvPr id="13" name="Google Shape;13;p77"/>
          <p:cNvSpPr txBox="1">
            <a:spLocks noGrp="1"/>
          </p:cNvSpPr>
          <p:nvPr>
            <p:ph type="ftr" idx="11"/>
          </p:nvPr>
        </p:nvSpPr>
        <p:spPr>
          <a:xfrm>
            <a:off x="4842933" y="6470704"/>
            <a:ext cx="5901459" cy="274320"/>
          </a:xfrm>
          <a:prstGeom prst="rect">
            <a:avLst/>
          </a:prstGeom>
          <a:noFill/>
          <a:ln>
            <a:noFill/>
          </a:ln>
        </p:spPr>
        <p:txBody>
          <a:bodyPr spcFirstLastPara="1" wrap="square" lIns="91425" tIns="45700" rIns="91425" bIns="45700" anchor="ctr" anchorCtr="0">
            <a:noAutofit/>
          </a:bodyPr>
          <a:lstStyle>
            <a:lvl1pPr marR="0" lvl="0" algn="r" rtl="0">
              <a:lnSpc>
                <a:spcPct val="100000"/>
              </a:lnSpc>
              <a:spcBef>
                <a:spcPts val="0"/>
              </a:spcBef>
              <a:spcAft>
                <a:spcPts val="0"/>
              </a:spcAft>
              <a:buClr>
                <a:srgbClr val="000000"/>
              </a:buClr>
              <a:buSzPts val="1400"/>
              <a:buFont typeface="Arial"/>
              <a:buNone/>
              <a:defRPr sz="1000" b="0" i="0" u="none" strike="noStrike" cap="none">
                <a:solidFill>
                  <a:srgbClr val="0C0C0C"/>
                </a:solidFill>
                <a:latin typeface="Comic Sans MS" panose="030F0702030302020204" pitchFamily="66" charset="0"/>
                <a:ea typeface="Comic Sans MS" panose="030F0702030302020204" pitchFamily="66" charset="0"/>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lang="en-US"/>
          </a:p>
        </p:txBody>
      </p:sp>
      <p:sp>
        <p:nvSpPr>
          <p:cNvPr id="14" name="Google Shape;14;p77"/>
          <p:cNvSpPr txBox="1">
            <a:spLocks noGrp="1"/>
          </p:cNvSpPr>
          <p:nvPr>
            <p:ph type="sldNum" idx="12"/>
          </p:nvPr>
        </p:nvSpPr>
        <p:spPr>
          <a:xfrm>
            <a:off x="10837333" y="6470704"/>
            <a:ext cx="973667" cy="274320"/>
          </a:xfrm>
          <a:prstGeom prst="rect">
            <a:avLst/>
          </a:prstGeom>
          <a:noFill/>
          <a:ln>
            <a:noFill/>
          </a:ln>
        </p:spPr>
        <p:txBody>
          <a:bodyPr spcFirstLastPara="1" wrap="square" lIns="91425" tIns="45700" rIns="91425" bIns="45700" anchor="ctr" anchorCtr="0">
            <a:noAutofit/>
          </a:bodyPr>
          <a:lstStyle>
            <a:lvl1pPr marL="0" marR="0" lvl="0"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omic Sans MS" panose="030F0702030302020204" pitchFamily="66" charset="0"/>
                <a:ea typeface="Comic Sans MS" panose="030F0702030302020204" pitchFamily="66" charset="0"/>
                <a:cs typeface="Calibri"/>
                <a:sym typeface="Calibri"/>
              </a:defRPr>
            </a:lvl1pPr>
            <a:lvl2pPr marL="0" marR="0" lvl="1"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2pPr>
            <a:lvl3pPr marL="0" marR="0" lvl="2"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3pPr>
            <a:lvl4pPr marL="0" marR="0" lvl="3"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4pPr>
            <a:lvl5pPr marL="0" marR="0" lvl="4"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5pPr>
            <a:lvl6pPr marL="0" marR="0" lvl="5"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6pPr>
            <a:lvl7pPr marL="0" marR="0" lvl="6"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7pPr>
            <a:lvl8pPr marL="0" marR="0" lvl="7"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8pPr>
            <a:lvl9pPr marL="0" marR="0" lvl="8"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9pPr>
          </a:lstStyle>
          <a:p>
            <a:fld id="{00000000-1234-1234-1234-123412341234}" type="slidenum">
              <a:rPr lang="fr-FR" smtClean="0"/>
              <a:pPr/>
              <a:t>‹#›</a:t>
            </a:fld>
            <a:endParaRPr lang="fr-FR"/>
          </a:p>
        </p:txBody>
      </p:sp>
    </p:spTree>
    <p:custDataLst>
      <p:tags r:id="rId12"/>
    </p:custDataLst>
  </p:cSld>
  <p:clrMap bg1="lt1" tx1="dk1" bg2="dk2" tx2="lt2" accent1="accent1" accent2="accent2" accent3="accent3" accent4="accent4" accent5="accent5" accent6="accent6" hlink="hlink" folHlink="folHlink"/>
  <p:sldLayoutIdLst>
    <p:sldLayoutId id="2147483649" r:id="rId1"/>
    <p:sldLayoutId id="2147483650" r:id="rId2"/>
    <p:sldLayoutId id="2147483652" r:id="rId3"/>
    <p:sldLayoutId id="2147483653" r:id="rId4"/>
    <p:sldLayoutId id="2147483654" r:id="rId5"/>
    <p:sldLayoutId id="2147483655" r:id="rId6"/>
    <p:sldLayoutId id="2147483656" r:id="rId7"/>
    <p:sldLayoutId id="2147483657" r:id="rId8"/>
    <p:sldLayoutId id="2147483658" r:id="rId9"/>
    <p:sldLayoutId id="2147483671" r:id="rId1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7" Type="http://schemas.openxmlformats.org/officeDocument/2006/relationships/image" Target="../media/image7.emf"/><Relationship Id="rId2" Type="http://schemas.openxmlformats.org/officeDocument/2006/relationships/slideLayout" Target="../slideLayouts/slideLayout2.xml"/><Relationship Id="rId1" Type="http://schemas.openxmlformats.org/officeDocument/2006/relationships/tags" Target="../tags/tag12.xml"/><Relationship Id="rId6" Type="http://schemas.openxmlformats.org/officeDocument/2006/relationships/image" Target="../media/image3.jpeg"/><Relationship Id="rId5" Type="http://schemas.openxmlformats.org/officeDocument/2006/relationships/image" Target="../media/image6.jpg"/><Relationship Id="rId4" Type="http://schemas.openxmlformats.org/officeDocument/2006/relationships/image" Target="../media/image5.jp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tags" Target="../tags/tag21.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tags" Target="../tags/tag22.xml"/><Relationship Id="rId4" Type="http://schemas.openxmlformats.org/officeDocument/2006/relationships/image" Target="../media/image12.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tags" Target="../tags/tag23.xml"/><Relationship Id="rId4" Type="http://schemas.openxmlformats.org/officeDocument/2006/relationships/image" Target="../media/image12.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tags" Target="../tags/tag24.xml"/><Relationship Id="rId4" Type="http://schemas.openxmlformats.org/officeDocument/2006/relationships/image" Target="../media/image13.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tags" Target="../tags/tag25.xml"/><Relationship Id="rId4" Type="http://schemas.openxmlformats.org/officeDocument/2006/relationships/image" Target="../media/image14.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tags" Target="../tags/tag26.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tags" Target="../tags/tag27.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tags" Target="../tags/tag28.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2.xml"/><Relationship Id="rId1" Type="http://schemas.openxmlformats.org/officeDocument/2006/relationships/tags" Target="../tags/tag29.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xml"/><Relationship Id="rId1" Type="http://schemas.openxmlformats.org/officeDocument/2006/relationships/tags" Target="../tags/tag30.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7" Type="http://schemas.openxmlformats.org/officeDocument/2006/relationships/image" Target="../media/image8.png"/><Relationship Id="rId2" Type="http://schemas.openxmlformats.org/officeDocument/2006/relationships/slideLayout" Target="../slideLayouts/slideLayout2.xml"/><Relationship Id="rId1" Type="http://schemas.openxmlformats.org/officeDocument/2006/relationships/tags" Target="../tags/tag13.xml"/><Relationship Id="rId6" Type="http://schemas.openxmlformats.org/officeDocument/2006/relationships/slide" Target="slide4.xml"/><Relationship Id="rId5" Type="http://schemas.openxmlformats.org/officeDocument/2006/relationships/slide" Target="slide5.xml"/><Relationship Id="rId4" Type="http://schemas.openxmlformats.org/officeDocument/2006/relationships/slide" Target="slide3.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2.xml"/><Relationship Id="rId1" Type="http://schemas.openxmlformats.org/officeDocument/2006/relationships/tags" Target="../tags/tag31.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2.xml"/><Relationship Id="rId1" Type="http://schemas.openxmlformats.org/officeDocument/2006/relationships/tags" Target="../tags/tag32.xml"/><Relationship Id="rId4" Type="http://schemas.openxmlformats.org/officeDocument/2006/relationships/image" Target="../media/image15.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2.xml"/><Relationship Id="rId1" Type="http://schemas.openxmlformats.org/officeDocument/2006/relationships/tags" Target="../tags/tag33.xml"/><Relationship Id="rId4" Type="http://schemas.openxmlformats.org/officeDocument/2006/relationships/image" Target="../media/image15.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2.xml"/><Relationship Id="rId1" Type="http://schemas.openxmlformats.org/officeDocument/2006/relationships/tags" Target="../tags/tag34.xml"/><Relationship Id="rId4" Type="http://schemas.openxmlformats.org/officeDocument/2006/relationships/image" Target="../media/image16.pn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2.xml"/><Relationship Id="rId1" Type="http://schemas.openxmlformats.org/officeDocument/2006/relationships/tags" Target="../tags/tag35.xml"/><Relationship Id="rId4" Type="http://schemas.openxmlformats.org/officeDocument/2006/relationships/image" Target="../media/image16.pn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2.xml"/><Relationship Id="rId1" Type="http://schemas.openxmlformats.org/officeDocument/2006/relationships/tags" Target="../tags/tag36.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2.xml"/><Relationship Id="rId1" Type="http://schemas.openxmlformats.org/officeDocument/2006/relationships/tags" Target="../tags/tag37.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2.xml"/><Relationship Id="rId1" Type="http://schemas.openxmlformats.org/officeDocument/2006/relationships/tags" Target="../tags/tag38.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2.xml"/><Relationship Id="rId1" Type="http://schemas.openxmlformats.org/officeDocument/2006/relationships/tags" Target="../tags/tag39.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2.xml"/><Relationship Id="rId1" Type="http://schemas.openxmlformats.org/officeDocument/2006/relationships/tags" Target="../tags/tag40.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14.xml"/><Relationship Id="rId5" Type="http://schemas.openxmlformats.org/officeDocument/2006/relationships/image" Target="../media/image8.png"/><Relationship Id="rId4" Type="http://schemas.openxmlformats.org/officeDocument/2006/relationships/image" Target="../media/image9.pn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2.xml"/><Relationship Id="rId1" Type="http://schemas.openxmlformats.org/officeDocument/2006/relationships/tags" Target="../tags/tag41.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2.xml"/><Relationship Id="rId1" Type="http://schemas.openxmlformats.org/officeDocument/2006/relationships/tags" Target="../tags/tag42.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2.xml"/><Relationship Id="rId1" Type="http://schemas.openxmlformats.org/officeDocument/2006/relationships/tags" Target="../tags/tag43.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2.xml"/><Relationship Id="rId1" Type="http://schemas.openxmlformats.org/officeDocument/2006/relationships/tags" Target="../tags/tag44.xml"/><Relationship Id="rId6" Type="http://schemas.openxmlformats.org/officeDocument/2006/relationships/image" Target="../media/image19.png"/><Relationship Id="rId5" Type="http://schemas.openxmlformats.org/officeDocument/2006/relationships/image" Target="../media/image18.emf"/><Relationship Id="rId4" Type="http://schemas.openxmlformats.org/officeDocument/2006/relationships/image" Target="../media/image17.emf"/></Relationships>
</file>

<file path=ppt/slides/_rels/slide34.xml.rels><?xml version="1.0" encoding="UTF-8" standalone="yes"?>
<Relationships xmlns="http://schemas.openxmlformats.org/package/2006/relationships"><Relationship Id="rId3" Type="http://schemas.openxmlformats.org/officeDocument/2006/relationships/video" Target="../media/media1.mp4"/><Relationship Id="rId2" Type="http://schemas.microsoft.com/office/2007/relationships/media" Target="../media/media1.mp4"/><Relationship Id="rId1" Type="http://schemas.openxmlformats.org/officeDocument/2006/relationships/tags" Target="../tags/tag45.xml"/><Relationship Id="rId6" Type="http://schemas.openxmlformats.org/officeDocument/2006/relationships/image" Target="../media/image20.png"/><Relationship Id="rId5" Type="http://schemas.openxmlformats.org/officeDocument/2006/relationships/notesSlide" Target="../notesSlides/notesSlide34.xml"/><Relationship Id="rId4"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2.xml"/><Relationship Id="rId1" Type="http://schemas.openxmlformats.org/officeDocument/2006/relationships/tags" Target="../tags/tag46.xml"/><Relationship Id="rId4" Type="http://schemas.openxmlformats.org/officeDocument/2006/relationships/image" Target="../media/image17.png"/></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2.xml"/><Relationship Id="rId1" Type="http://schemas.openxmlformats.org/officeDocument/2006/relationships/tags" Target="../tags/tag47.xml"/><Relationship Id="rId4" Type="http://schemas.openxmlformats.org/officeDocument/2006/relationships/image" Target="../media/image21.png"/></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2.xml"/><Relationship Id="rId1" Type="http://schemas.openxmlformats.org/officeDocument/2006/relationships/tags" Target="../tags/tag48.xml"/><Relationship Id="rId5" Type="http://schemas.openxmlformats.org/officeDocument/2006/relationships/image" Target="../media/image23.svg"/><Relationship Id="rId4" Type="http://schemas.openxmlformats.org/officeDocument/2006/relationships/image" Target="../media/image22.png"/></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2.xml"/><Relationship Id="rId1" Type="http://schemas.openxmlformats.org/officeDocument/2006/relationships/tags" Target="../tags/tag49.xml"/><Relationship Id="rId4" Type="http://schemas.openxmlformats.org/officeDocument/2006/relationships/image" Target="../media/image24.png"/></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2.xml"/><Relationship Id="rId1" Type="http://schemas.openxmlformats.org/officeDocument/2006/relationships/tags" Target="../tags/tag50.xml"/><Relationship Id="rId4" Type="http://schemas.openxmlformats.org/officeDocument/2006/relationships/image" Target="../media/image25.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tags" Target="../tags/tag15.xml"/><Relationship Id="rId4" Type="http://schemas.openxmlformats.org/officeDocument/2006/relationships/image" Target="../media/image8.png"/></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2.xml"/><Relationship Id="rId1" Type="http://schemas.openxmlformats.org/officeDocument/2006/relationships/tags" Target="../tags/tag51.xml"/><Relationship Id="rId5" Type="http://schemas.openxmlformats.org/officeDocument/2006/relationships/image" Target="../media/image240.png"/><Relationship Id="rId4" Type="http://schemas.openxmlformats.org/officeDocument/2006/relationships/image" Target="../media/image23.png"/></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2.xml"/><Relationship Id="rId1" Type="http://schemas.openxmlformats.org/officeDocument/2006/relationships/tags" Target="../tags/tag52.xml"/><Relationship Id="rId5" Type="http://schemas.openxmlformats.org/officeDocument/2006/relationships/image" Target="../media/image26.png"/><Relationship Id="rId4" Type="http://schemas.openxmlformats.org/officeDocument/2006/relationships/image" Target="../media/image250.png"/></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2.xml"/><Relationship Id="rId7" Type="http://schemas.openxmlformats.org/officeDocument/2006/relationships/image" Target="../media/image30.png"/><Relationship Id="rId2" Type="http://schemas.openxmlformats.org/officeDocument/2006/relationships/slideLayout" Target="../slideLayouts/slideLayout2.xml"/><Relationship Id="rId1" Type="http://schemas.openxmlformats.org/officeDocument/2006/relationships/tags" Target="../tags/tag53.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png"/></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3.xml"/><Relationship Id="rId7" Type="http://schemas.openxmlformats.org/officeDocument/2006/relationships/image" Target="../media/image34.png"/><Relationship Id="rId2" Type="http://schemas.openxmlformats.org/officeDocument/2006/relationships/slideLayout" Target="../slideLayouts/slideLayout2.xml"/><Relationship Id="rId1" Type="http://schemas.openxmlformats.org/officeDocument/2006/relationships/tags" Target="../tags/tag54.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31.png"/></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2.xml"/><Relationship Id="rId1" Type="http://schemas.openxmlformats.org/officeDocument/2006/relationships/tags" Target="../tags/tag55.xml"/></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2.xml"/><Relationship Id="rId1" Type="http://schemas.openxmlformats.org/officeDocument/2006/relationships/tags" Target="../tags/tag56.xml"/><Relationship Id="rId4" Type="http://schemas.openxmlformats.org/officeDocument/2006/relationships/image" Target="../media/image26.emf"/></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2.xml"/><Relationship Id="rId1" Type="http://schemas.openxmlformats.org/officeDocument/2006/relationships/tags" Target="../tags/tag57.xml"/><Relationship Id="rId4" Type="http://schemas.openxmlformats.org/officeDocument/2006/relationships/image" Target="../media/image36.png"/></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2.xml"/><Relationship Id="rId1" Type="http://schemas.openxmlformats.org/officeDocument/2006/relationships/tags" Target="../tags/tag58.xml"/><Relationship Id="rId4" Type="http://schemas.openxmlformats.org/officeDocument/2006/relationships/image" Target="../media/image37.png"/></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48.xml"/><Relationship Id="rId2" Type="http://schemas.openxmlformats.org/officeDocument/2006/relationships/slideLayout" Target="../slideLayouts/slideLayout2.xml"/><Relationship Id="rId1" Type="http://schemas.openxmlformats.org/officeDocument/2006/relationships/tags" Target="../tags/tag59.xml"/><Relationship Id="rId4" Type="http://schemas.openxmlformats.org/officeDocument/2006/relationships/image" Target="../media/image38.png"/></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2.xml"/><Relationship Id="rId1" Type="http://schemas.openxmlformats.org/officeDocument/2006/relationships/tags" Target="../tags/tag60.xml"/><Relationship Id="rId4" Type="http://schemas.openxmlformats.org/officeDocument/2006/relationships/image" Target="../media/image39.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tags" Target="../tags/tag16.xml"/><Relationship Id="rId4" Type="http://schemas.openxmlformats.org/officeDocument/2006/relationships/image" Target="../media/image8.png"/></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50.xml"/><Relationship Id="rId2" Type="http://schemas.openxmlformats.org/officeDocument/2006/relationships/slideLayout" Target="../slideLayouts/slideLayout2.xml"/><Relationship Id="rId1" Type="http://schemas.openxmlformats.org/officeDocument/2006/relationships/tags" Target="../tags/tag61.xml"/><Relationship Id="rId4" Type="http://schemas.openxmlformats.org/officeDocument/2006/relationships/image" Target="../media/image40.png"/></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51.xml"/><Relationship Id="rId2" Type="http://schemas.openxmlformats.org/officeDocument/2006/relationships/slideLayout" Target="../slideLayouts/slideLayout2.xml"/><Relationship Id="rId1" Type="http://schemas.openxmlformats.org/officeDocument/2006/relationships/tags" Target="../tags/tag62.xml"/><Relationship Id="rId4" Type="http://schemas.openxmlformats.org/officeDocument/2006/relationships/image" Target="../media/image41.png"/></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52.xml"/><Relationship Id="rId2" Type="http://schemas.openxmlformats.org/officeDocument/2006/relationships/slideLayout" Target="../slideLayouts/slideLayout2.xml"/><Relationship Id="rId1" Type="http://schemas.openxmlformats.org/officeDocument/2006/relationships/tags" Target="../tags/tag63.xml"/><Relationship Id="rId4" Type="http://schemas.openxmlformats.org/officeDocument/2006/relationships/image" Target="../media/image42.png"/></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53.xml"/><Relationship Id="rId2" Type="http://schemas.openxmlformats.org/officeDocument/2006/relationships/slideLayout" Target="../slideLayouts/slideLayout2.xml"/><Relationship Id="rId1" Type="http://schemas.openxmlformats.org/officeDocument/2006/relationships/tags" Target="../tags/tag64.xml"/><Relationship Id="rId4" Type="http://schemas.openxmlformats.org/officeDocument/2006/relationships/image" Target="../media/image43.png"/></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54.xml"/><Relationship Id="rId2" Type="http://schemas.openxmlformats.org/officeDocument/2006/relationships/slideLayout" Target="../slideLayouts/slideLayout2.xml"/><Relationship Id="rId1" Type="http://schemas.openxmlformats.org/officeDocument/2006/relationships/tags" Target="../tags/tag65.xml"/></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55.xml"/><Relationship Id="rId2" Type="http://schemas.openxmlformats.org/officeDocument/2006/relationships/slideLayout" Target="../slideLayouts/slideLayout2.xml"/><Relationship Id="rId1" Type="http://schemas.openxmlformats.org/officeDocument/2006/relationships/tags" Target="../tags/tag66.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tags" Target="../tags/tag17.xml"/><Relationship Id="rId5" Type="http://schemas.openxmlformats.org/officeDocument/2006/relationships/image" Target="../media/image11.svg"/><Relationship Id="rId4" Type="http://schemas.openxmlformats.org/officeDocument/2006/relationships/image" Target="../media/image10.png"/></Relationships>
</file>

<file path=ppt/slides/_rels/slide60.xml.rels><?xml version="1.0" encoding="UTF-8" standalone="yes"?>
<Relationships xmlns="http://schemas.openxmlformats.org/package/2006/relationships"><Relationship Id="rId3" Type="http://schemas.openxmlformats.org/officeDocument/2006/relationships/notesSlide" Target="../notesSlides/notesSlide60.xml"/><Relationship Id="rId2" Type="http://schemas.openxmlformats.org/officeDocument/2006/relationships/slideLayout" Target="../slideLayouts/slideLayout2.xml"/><Relationship Id="rId1" Type="http://schemas.openxmlformats.org/officeDocument/2006/relationships/tags" Target="../tags/tag67.xml"/></Relationships>
</file>

<file path=ppt/slides/_rels/slide61.xml.rels><?xml version="1.0" encoding="UTF-8" standalone="yes"?>
<Relationships xmlns="http://schemas.openxmlformats.org/package/2006/relationships"><Relationship Id="rId3" Type="http://schemas.openxmlformats.org/officeDocument/2006/relationships/notesSlide" Target="../notesSlides/notesSlide61.xml"/><Relationship Id="rId2" Type="http://schemas.openxmlformats.org/officeDocument/2006/relationships/slideLayout" Target="../slideLayouts/slideLayout2.xml"/><Relationship Id="rId1" Type="http://schemas.openxmlformats.org/officeDocument/2006/relationships/tags" Target="../tags/tag68.xml"/><Relationship Id="rId4" Type="http://schemas.openxmlformats.org/officeDocument/2006/relationships/image" Target="../media/image44.png"/></Relationships>
</file>

<file path=ppt/slides/_rels/slide62.xml.rels><?xml version="1.0" encoding="UTF-8" standalone="yes"?>
<Relationships xmlns="http://schemas.openxmlformats.org/package/2006/relationships"><Relationship Id="rId3" Type="http://schemas.openxmlformats.org/officeDocument/2006/relationships/notesSlide" Target="../notesSlides/notesSlide62.xml"/><Relationship Id="rId2" Type="http://schemas.openxmlformats.org/officeDocument/2006/relationships/slideLayout" Target="../slideLayouts/slideLayout2.xml"/><Relationship Id="rId1" Type="http://schemas.openxmlformats.org/officeDocument/2006/relationships/tags" Target="../tags/tag69.xml"/><Relationship Id="rId4" Type="http://schemas.openxmlformats.org/officeDocument/2006/relationships/image" Target="../media/image44.png"/></Relationships>
</file>

<file path=ppt/slides/_rels/slide63.xml.rels><?xml version="1.0" encoding="UTF-8" standalone="yes"?>
<Relationships xmlns="http://schemas.openxmlformats.org/package/2006/relationships"><Relationship Id="rId3" Type="http://schemas.openxmlformats.org/officeDocument/2006/relationships/notesSlide" Target="../notesSlides/notesSlide63.xml"/><Relationship Id="rId2" Type="http://schemas.openxmlformats.org/officeDocument/2006/relationships/slideLayout" Target="../slideLayouts/slideLayout2.xml"/><Relationship Id="rId1" Type="http://schemas.openxmlformats.org/officeDocument/2006/relationships/tags" Target="../tags/tag70.xml"/><Relationship Id="rId4" Type="http://schemas.openxmlformats.org/officeDocument/2006/relationships/image" Target="../media/image45.png"/></Relationships>
</file>

<file path=ppt/slides/_rels/slide64.xml.rels><?xml version="1.0" encoding="UTF-8" standalone="yes"?>
<Relationships xmlns="http://schemas.openxmlformats.org/package/2006/relationships"><Relationship Id="rId3" Type="http://schemas.openxmlformats.org/officeDocument/2006/relationships/notesSlide" Target="../notesSlides/notesSlide64.xml"/><Relationship Id="rId2" Type="http://schemas.openxmlformats.org/officeDocument/2006/relationships/slideLayout" Target="../slideLayouts/slideLayout2.xml"/><Relationship Id="rId1" Type="http://schemas.openxmlformats.org/officeDocument/2006/relationships/tags" Target="../tags/tag71.xml"/><Relationship Id="rId4" Type="http://schemas.openxmlformats.org/officeDocument/2006/relationships/image" Target="../media/image45.png"/></Relationships>
</file>

<file path=ppt/slides/_rels/slide65.xml.rels><?xml version="1.0" encoding="UTF-8" standalone="yes"?>
<Relationships xmlns="http://schemas.openxmlformats.org/package/2006/relationships"><Relationship Id="rId3" Type="http://schemas.openxmlformats.org/officeDocument/2006/relationships/notesSlide" Target="../notesSlides/notesSlide65.xml"/><Relationship Id="rId2" Type="http://schemas.openxmlformats.org/officeDocument/2006/relationships/slideLayout" Target="../slideLayouts/slideLayout2.xml"/><Relationship Id="rId1" Type="http://schemas.openxmlformats.org/officeDocument/2006/relationships/tags" Target="../tags/tag72.xml"/><Relationship Id="rId4" Type="http://schemas.openxmlformats.org/officeDocument/2006/relationships/image" Target="../media/image46.png"/></Relationships>
</file>

<file path=ppt/slides/_rels/slide66.xml.rels><?xml version="1.0" encoding="UTF-8" standalone="yes"?>
<Relationships xmlns="http://schemas.openxmlformats.org/package/2006/relationships"><Relationship Id="rId3" Type="http://schemas.openxmlformats.org/officeDocument/2006/relationships/notesSlide" Target="../notesSlides/notesSlide66.xml"/><Relationship Id="rId2" Type="http://schemas.openxmlformats.org/officeDocument/2006/relationships/slideLayout" Target="../slideLayouts/slideLayout2.xml"/><Relationship Id="rId1" Type="http://schemas.openxmlformats.org/officeDocument/2006/relationships/tags" Target="../tags/tag73.xml"/><Relationship Id="rId4" Type="http://schemas.openxmlformats.org/officeDocument/2006/relationships/image" Target="../media/image46.png"/></Relationships>
</file>

<file path=ppt/slides/_rels/slide67.xml.rels><?xml version="1.0" encoding="UTF-8" standalone="yes"?>
<Relationships xmlns="http://schemas.openxmlformats.org/package/2006/relationships"><Relationship Id="rId3" Type="http://schemas.openxmlformats.org/officeDocument/2006/relationships/notesSlide" Target="../notesSlides/notesSlide67.xml"/><Relationship Id="rId2" Type="http://schemas.openxmlformats.org/officeDocument/2006/relationships/slideLayout" Target="../slideLayouts/slideLayout2.xml"/><Relationship Id="rId1" Type="http://schemas.openxmlformats.org/officeDocument/2006/relationships/tags" Target="../tags/tag74.xml"/><Relationship Id="rId4" Type="http://schemas.openxmlformats.org/officeDocument/2006/relationships/image" Target="../media/image47.png"/></Relationships>
</file>

<file path=ppt/slides/_rels/slide68.xml.rels><?xml version="1.0" encoding="UTF-8" standalone="yes"?>
<Relationships xmlns="http://schemas.openxmlformats.org/package/2006/relationships"><Relationship Id="rId3" Type="http://schemas.openxmlformats.org/officeDocument/2006/relationships/notesSlide" Target="../notesSlides/notesSlide68.xml"/><Relationship Id="rId2" Type="http://schemas.openxmlformats.org/officeDocument/2006/relationships/slideLayout" Target="../slideLayouts/slideLayout2.xml"/><Relationship Id="rId1" Type="http://schemas.openxmlformats.org/officeDocument/2006/relationships/tags" Target="../tags/tag75.xml"/><Relationship Id="rId4" Type="http://schemas.openxmlformats.org/officeDocument/2006/relationships/image" Target="../media/image47.png"/></Relationships>
</file>

<file path=ppt/slides/_rels/slide69.xml.rels><?xml version="1.0" encoding="UTF-8" standalone="yes"?>
<Relationships xmlns="http://schemas.openxmlformats.org/package/2006/relationships"><Relationship Id="rId3" Type="http://schemas.openxmlformats.org/officeDocument/2006/relationships/notesSlide" Target="../notesSlides/notesSlide69.xml"/><Relationship Id="rId2" Type="http://schemas.openxmlformats.org/officeDocument/2006/relationships/slideLayout" Target="../slideLayouts/slideLayout2.xml"/><Relationship Id="rId1" Type="http://schemas.openxmlformats.org/officeDocument/2006/relationships/tags" Target="../tags/tag76.xml"/><Relationship Id="rId4" Type="http://schemas.openxmlformats.org/officeDocument/2006/relationships/image" Target="../media/image48.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tags" Target="../tags/tag18.xml"/></Relationships>
</file>

<file path=ppt/slides/_rels/slide70.xml.rels><?xml version="1.0" encoding="UTF-8" standalone="yes"?>
<Relationships xmlns="http://schemas.openxmlformats.org/package/2006/relationships"><Relationship Id="rId3" Type="http://schemas.openxmlformats.org/officeDocument/2006/relationships/notesSlide" Target="../notesSlides/notesSlide70.xml"/><Relationship Id="rId2" Type="http://schemas.openxmlformats.org/officeDocument/2006/relationships/slideLayout" Target="../slideLayouts/slideLayout2.xml"/><Relationship Id="rId1" Type="http://schemas.openxmlformats.org/officeDocument/2006/relationships/tags" Target="../tags/tag77.xml"/><Relationship Id="rId4" Type="http://schemas.openxmlformats.org/officeDocument/2006/relationships/image" Target="../media/image48.png"/></Relationships>
</file>

<file path=ppt/slides/_rels/slide71.xml.rels><?xml version="1.0" encoding="UTF-8" standalone="yes"?>
<Relationships xmlns="http://schemas.openxmlformats.org/package/2006/relationships"><Relationship Id="rId3" Type="http://schemas.openxmlformats.org/officeDocument/2006/relationships/notesSlide" Target="../notesSlides/notesSlide71.xml"/><Relationship Id="rId2" Type="http://schemas.openxmlformats.org/officeDocument/2006/relationships/slideLayout" Target="../slideLayouts/slideLayout10.xml"/><Relationship Id="rId1" Type="http://schemas.openxmlformats.org/officeDocument/2006/relationships/tags" Target="../tags/tag78.xml"/><Relationship Id="rId4" Type="http://schemas.openxmlformats.org/officeDocument/2006/relationships/image" Target="../media/image27.jpe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tags" Target="../tags/tag19.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tags" Target="../tags/tag2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51"/>
        <p:cNvGrpSpPr/>
        <p:nvPr/>
      </p:nvGrpSpPr>
      <p:grpSpPr>
        <a:xfrm>
          <a:off x="0" y="0"/>
          <a:ext cx="0" cy="0"/>
          <a:chOff x="0" y="0"/>
          <a:chExt cx="0" cy="0"/>
        </a:xfrm>
      </p:grpSpPr>
      <p:pic>
        <p:nvPicPr>
          <p:cNvPr id="10" name="Picture 9">
            <a:extLst>
              <a:ext uri="{FF2B5EF4-FFF2-40B4-BE49-F238E27FC236}">
                <a16:creationId xmlns:a16="http://schemas.microsoft.com/office/drawing/2014/main" id="{8FF024B9-6396-42E4-8432-AB612F10490D}"/>
              </a:ext>
            </a:extLst>
          </p:cNvPr>
          <p:cNvPicPr>
            <a:picLocks noChangeAspect="1"/>
          </p:cNvPicPr>
          <p:nvPr/>
        </p:nvPicPr>
        <p:blipFill rotWithShape="1">
          <a:blip r:embed="rId4">
            <a:extLst>
              <a:ext uri="{28A0092B-C50C-407E-A947-70E740481C1C}">
                <a14:useLocalDpi xmlns:a14="http://schemas.microsoft.com/office/drawing/2010/main" val="0"/>
              </a:ext>
            </a:extLst>
          </a:blip>
          <a:srcRect b="84635"/>
          <a:stretch/>
        </p:blipFill>
        <p:spPr>
          <a:xfrm>
            <a:off x="0" y="0"/>
            <a:ext cx="12192000" cy="1053737"/>
          </a:xfrm>
          <a:prstGeom prst="rect">
            <a:avLst/>
          </a:prstGeom>
        </p:spPr>
      </p:pic>
      <p:pic>
        <p:nvPicPr>
          <p:cNvPr id="8" name="Picture 7">
            <a:extLst>
              <a:ext uri="{FF2B5EF4-FFF2-40B4-BE49-F238E27FC236}">
                <a16:creationId xmlns:a16="http://schemas.microsoft.com/office/drawing/2014/main" id="{6CBED7B5-4511-4C6A-BE82-313D5E1A5B6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172965" y="5420776"/>
            <a:ext cx="5846064" cy="774192"/>
          </a:xfrm>
          <a:prstGeom prst="rect">
            <a:avLst/>
          </a:prstGeom>
        </p:spPr>
      </p:pic>
      <p:sp>
        <p:nvSpPr>
          <p:cNvPr id="12" name="Rectangle 11">
            <a:extLst>
              <a:ext uri="{FF2B5EF4-FFF2-40B4-BE49-F238E27FC236}">
                <a16:creationId xmlns:a16="http://schemas.microsoft.com/office/drawing/2014/main" id="{E5CB2AF3-8432-4485-943F-10A4E1F80A8A}"/>
              </a:ext>
            </a:extLst>
          </p:cNvPr>
          <p:cNvSpPr/>
          <p:nvPr/>
        </p:nvSpPr>
        <p:spPr>
          <a:xfrm>
            <a:off x="418009" y="6166705"/>
            <a:ext cx="11355977" cy="553998"/>
          </a:xfrm>
          <a:prstGeom prst="rect">
            <a:avLst/>
          </a:prstGeom>
        </p:spPr>
        <p:txBody>
          <a:bodyPr wrap="square">
            <a:spAutoFit/>
          </a:bodyPr>
          <a:lstStyle/>
          <a:p>
            <a:pPr algn="ctr">
              <a:lnSpc>
                <a:spcPts val="1200"/>
              </a:lnSpc>
            </a:pPr>
            <a:r>
              <a:rPr lang="en-US" sz="900" dirty="0">
                <a:solidFill>
                  <a:srgbClr val="3C3C3B"/>
                </a:solidFill>
                <a:latin typeface="Neo Sans" pitchFamily="2" charset="0"/>
                <a:cs typeface="Neo Sans Arabic Light" panose="020B0304030504040204" pitchFamily="34" charset="-78"/>
              </a:rPr>
              <a:t>This material is made possible with the support of the American people through the United States Agency for International Development (USAID). The content is the sole responsibility of QITABI 2 and does not necessarily reflect the views of USAID or the United States Government. This material was developed by the Joint Academic Department (JAD) and the Equipment Installations and Material Support Bureau (EIMSB) at the Centre of</a:t>
            </a:r>
          </a:p>
          <a:p>
            <a:pPr algn="ctr">
              <a:lnSpc>
                <a:spcPts val="1200"/>
              </a:lnSpc>
            </a:pPr>
            <a:r>
              <a:rPr lang="en-US" sz="900" dirty="0">
                <a:solidFill>
                  <a:srgbClr val="3C3C3B"/>
                </a:solidFill>
                <a:latin typeface="Neo Sans" pitchFamily="2" charset="0"/>
                <a:cs typeface="Neo Sans Arabic Light" panose="020B0304030504040204" pitchFamily="34" charset="-78"/>
              </a:rPr>
              <a:t>Educational Research and Development (CERD) with the support of USAID-funded QITABI 2 project.</a:t>
            </a:r>
          </a:p>
        </p:txBody>
      </p:sp>
      <p:pic>
        <p:nvPicPr>
          <p:cNvPr id="13" name="Picture 12">
            <a:extLst>
              <a:ext uri="{FF2B5EF4-FFF2-40B4-BE49-F238E27FC236}">
                <a16:creationId xmlns:a16="http://schemas.microsoft.com/office/drawing/2014/main" id="{7FB5FF84-F74D-43F8-A272-D880B68BF83B}"/>
              </a:ext>
            </a:extLst>
          </p:cNvPr>
          <p:cNvPicPr>
            <a:picLocks noChangeAspect="1"/>
          </p:cNvPicPr>
          <p:nvPr/>
        </p:nvPicPr>
        <p:blipFill rotWithShape="1">
          <a:blip r:embed="rId6">
            <a:extLst>
              <a:ext uri="{28A0092B-C50C-407E-A947-70E740481C1C}">
                <a14:useLocalDpi xmlns:a14="http://schemas.microsoft.com/office/drawing/2010/main" val="0"/>
              </a:ext>
            </a:extLst>
          </a:blip>
          <a:srcRect l="86274" t="84401" r="2211" b="3525"/>
          <a:stretch/>
        </p:blipFill>
        <p:spPr>
          <a:xfrm rot="10800000">
            <a:off x="0" y="62147"/>
            <a:ext cx="784932" cy="463359"/>
          </a:xfrm>
          <a:prstGeom prst="rect">
            <a:avLst/>
          </a:prstGeom>
        </p:spPr>
      </p:pic>
      <p:pic>
        <p:nvPicPr>
          <p:cNvPr id="14" name="Picture 13">
            <a:extLst>
              <a:ext uri="{FF2B5EF4-FFF2-40B4-BE49-F238E27FC236}">
                <a16:creationId xmlns:a16="http://schemas.microsoft.com/office/drawing/2014/main" id="{8550B784-2156-4039-95DD-D6D4A52FE755}"/>
              </a:ext>
            </a:extLst>
          </p:cNvPr>
          <p:cNvPicPr>
            <a:picLocks noChangeAspect="1"/>
          </p:cNvPicPr>
          <p:nvPr/>
        </p:nvPicPr>
        <p:blipFill>
          <a:blip r:embed="rId7"/>
          <a:srcRect/>
          <a:stretch/>
        </p:blipFill>
        <p:spPr>
          <a:xfrm>
            <a:off x="7505903" y="1481518"/>
            <a:ext cx="3937992" cy="3937992"/>
          </a:xfrm>
          <a:prstGeom prst="rect">
            <a:avLst/>
          </a:prstGeom>
        </p:spPr>
      </p:pic>
      <p:sp>
        <p:nvSpPr>
          <p:cNvPr id="2" name="TextBox 1">
            <a:extLst>
              <a:ext uri="{FF2B5EF4-FFF2-40B4-BE49-F238E27FC236}">
                <a16:creationId xmlns:a16="http://schemas.microsoft.com/office/drawing/2014/main" id="{0A1DBF23-DAE2-E580-60C6-2BBEC75C52E8}"/>
              </a:ext>
            </a:extLst>
          </p:cNvPr>
          <p:cNvSpPr txBox="1"/>
          <p:nvPr/>
        </p:nvSpPr>
        <p:spPr>
          <a:xfrm>
            <a:off x="-8660" y="3256581"/>
            <a:ext cx="6859164" cy="707886"/>
          </a:xfrm>
          <a:prstGeom prst="rect">
            <a:avLst/>
          </a:prstGeom>
          <a:solidFill>
            <a:schemeClr val="accent5">
              <a:lumMod val="40000"/>
              <a:lumOff val="60000"/>
            </a:schemeClr>
          </a:solidFill>
        </p:spPr>
        <p:txBody>
          <a:bodyPr wrap="square" lIns="91440" tIns="45720" rIns="91440" bIns="45720" rtlCol="0" anchor="ctr">
            <a:spAutoFit/>
          </a:bodyPr>
          <a:lstStyle/>
          <a:p>
            <a:pPr marL="274320" lvl="3">
              <a:buSzPts val="2000"/>
            </a:pPr>
            <a:r>
              <a:rPr lang="en-US" sz="4000" b="1" dirty="0">
                <a:solidFill>
                  <a:schemeClr val="accent2">
                    <a:lumMod val="75000"/>
                  </a:schemeClr>
                </a:solidFill>
                <a:latin typeface="Comic Sans MS"/>
              </a:rPr>
              <a:t>Grade 6 - Chapter 1</a:t>
            </a:r>
            <a:endParaRPr lang="en-US" sz="4000" b="1" dirty="0">
              <a:solidFill>
                <a:schemeClr val="accent2">
                  <a:lumMod val="75000"/>
                </a:schemeClr>
              </a:solidFill>
              <a:latin typeface="Comic Sans MS" panose="030F0702030302020204" pitchFamily="66" charset="0"/>
            </a:endParaRPr>
          </a:p>
        </p:txBody>
      </p:sp>
      <p:sp>
        <p:nvSpPr>
          <p:cNvPr id="3" name="TextBox 2">
            <a:extLst>
              <a:ext uri="{FF2B5EF4-FFF2-40B4-BE49-F238E27FC236}">
                <a16:creationId xmlns:a16="http://schemas.microsoft.com/office/drawing/2014/main" id="{6A1B7503-FEE5-159C-4690-58CF147C7B93}"/>
              </a:ext>
            </a:extLst>
          </p:cNvPr>
          <p:cNvSpPr txBox="1"/>
          <p:nvPr/>
        </p:nvSpPr>
        <p:spPr>
          <a:xfrm>
            <a:off x="-8660" y="2570067"/>
            <a:ext cx="6859164" cy="707886"/>
          </a:xfrm>
          <a:prstGeom prst="rect">
            <a:avLst/>
          </a:prstGeom>
          <a:solidFill>
            <a:schemeClr val="accent2">
              <a:lumMod val="75000"/>
            </a:schemeClr>
          </a:solidFill>
        </p:spPr>
        <p:txBody>
          <a:bodyPr wrap="square" lIns="91440" tIns="45720" rIns="91440" bIns="45720" rtlCol="0" anchor="ctr">
            <a:spAutoFit/>
          </a:bodyPr>
          <a:lstStyle/>
          <a:p>
            <a:pPr marL="274320" lvl="1">
              <a:buSzPts val="2000"/>
            </a:pPr>
            <a:r>
              <a:rPr lang="en-US" sz="4000" b="1" dirty="0">
                <a:solidFill>
                  <a:schemeClr val="bg1"/>
                </a:solidFill>
                <a:latin typeface="Comic Sans MS"/>
              </a:rPr>
              <a:t>Order of Operations </a:t>
            </a:r>
            <a:endParaRPr lang="en-US" sz="4000" b="1" dirty="0">
              <a:solidFill>
                <a:schemeClr val="bg1"/>
              </a:solidFill>
              <a:latin typeface="Comic Sans MS" panose="030F0702030302020204" pitchFamily="66" charset="0"/>
            </a:endParaRPr>
          </a:p>
        </p:txBody>
      </p:sp>
    </p:spTree>
    <p:custDataLst>
      <p:tags r:id="rId1"/>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Google Shape;222;p10">
            <a:extLst>
              <a:ext uri="{FF2B5EF4-FFF2-40B4-BE49-F238E27FC236}">
                <a16:creationId xmlns:a16="http://schemas.microsoft.com/office/drawing/2014/main" id="{36DF09BD-BB43-42CC-A57E-AD8952D26BCF}"/>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en-GB" sz="3200" b="1" dirty="0">
                <a:solidFill>
                  <a:schemeClr val="bg1"/>
                </a:solidFill>
                <a:latin typeface="Comic Sans MS"/>
                <a:sym typeface="Comic Sans MS"/>
              </a:rPr>
              <a:t>Choose the correct answer.</a:t>
            </a:r>
          </a:p>
        </p:txBody>
      </p:sp>
      <p:sp>
        <p:nvSpPr>
          <p:cNvPr id="24" name="TextBox 23">
            <a:extLst>
              <a:ext uri="{FF2B5EF4-FFF2-40B4-BE49-F238E27FC236}">
                <a16:creationId xmlns:a16="http://schemas.microsoft.com/office/drawing/2014/main" id="{D5CA4018-D7AD-40A7-9ACC-E25CC3CB7C84}"/>
              </a:ext>
            </a:extLst>
          </p:cNvPr>
          <p:cNvSpPr txBox="1"/>
          <p:nvPr/>
        </p:nvSpPr>
        <p:spPr>
          <a:xfrm>
            <a:off x="0" y="1805622"/>
            <a:ext cx="6358855" cy="652807"/>
          </a:xfrm>
          <a:prstGeom prst="rect">
            <a:avLst/>
          </a:prstGeom>
          <a:noFill/>
        </p:spPr>
        <p:txBody>
          <a:bodyPr wrap="square">
            <a:spAutoFit/>
          </a:bodyPr>
          <a:lstStyle/>
          <a:p>
            <a:pPr marL="514350" marR="0">
              <a:lnSpc>
                <a:spcPct val="107000"/>
              </a:lnSpc>
              <a:spcBef>
                <a:spcPts val="0"/>
              </a:spcBef>
              <a:spcAft>
                <a:spcPts val="800"/>
              </a:spcAft>
            </a:pPr>
            <a:r>
              <a:rPr lang="en-US" sz="3600" dirty="0">
                <a:solidFill>
                  <a:schemeClr val="tx1">
                    <a:lumMod val="65000"/>
                    <a:lumOff val="35000"/>
                  </a:schemeClr>
                </a:solidFill>
                <a:latin typeface="+mn-lt"/>
                <a:ea typeface="Calibri" panose="020F0502020204030204" pitchFamily="34" charset="0"/>
                <a:cs typeface="Calibri" panose="020F0502020204030204" pitchFamily="34" charset="0"/>
              </a:rPr>
              <a:t>3 750 – 842 = </a:t>
            </a:r>
            <a:r>
              <a:rPr lang="en-US" sz="3600" b="1" dirty="0">
                <a:solidFill>
                  <a:schemeClr val="tx1">
                    <a:lumMod val="65000"/>
                    <a:lumOff val="35000"/>
                  </a:schemeClr>
                </a:solidFill>
                <a:latin typeface="+mn-lt"/>
                <a:ea typeface="Calibri" panose="020F0502020204030204" pitchFamily="34" charset="0"/>
                <a:cs typeface="Calibri" panose="020F0502020204030204" pitchFamily="34" charset="0"/>
              </a:rPr>
              <a:t>_____</a:t>
            </a:r>
            <a:endParaRPr lang="en-US" sz="3600" b="1" dirty="0">
              <a:solidFill>
                <a:schemeClr val="tx1">
                  <a:lumMod val="65000"/>
                  <a:lumOff val="35000"/>
                </a:schemeClr>
              </a:solidFill>
              <a:effectLst/>
              <a:latin typeface="+mn-lt"/>
              <a:ea typeface="Calibri" panose="020F0502020204030204" pitchFamily="34" charset="0"/>
              <a:cs typeface="Arial" panose="020B0604020202020204" pitchFamily="34" charset="0"/>
            </a:endParaRPr>
          </a:p>
        </p:txBody>
      </p:sp>
      <p:sp>
        <p:nvSpPr>
          <p:cNvPr id="13" name="Rectangle: Rounded Corners 12">
            <a:extLst>
              <a:ext uri="{FF2B5EF4-FFF2-40B4-BE49-F238E27FC236}">
                <a16:creationId xmlns:a16="http://schemas.microsoft.com/office/drawing/2014/main" id="{0DF18E29-F2DF-4E77-AF0E-FD8952DAF029}"/>
              </a:ext>
            </a:extLst>
          </p:cNvPr>
          <p:cNvSpPr/>
          <p:nvPr/>
        </p:nvSpPr>
        <p:spPr>
          <a:xfrm>
            <a:off x="5908916" y="2807447"/>
            <a:ext cx="3000790" cy="641298"/>
          </a:xfrm>
          <a:prstGeom prst="roundRect">
            <a:avLst>
              <a:gd name="adj" fmla="val 50000"/>
            </a:avLst>
          </a:prstGeom>
          <a:noFill/>
          <a:ln w="127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algn="ctr"/>
            <a:r>
              <a:rPr lang="en-US" sz="3600" dirty="0">
                <a:solidFill>
                  <a:schemeClr val="tx1">
                    <a:lumMod val="65000"/>
                    <a:lumOff val="35000"/>
                  </a:schemeClr>
                </a:solidFill>
              </a:rPr>
              <a:t>3 112</a:t>
            </a:r>
          </a:p>
        </p:txBody>
      </p:sp>
      <p:sp>
        <p:nvSpPr>
          <p:cNvPr id="14" name="Rectangle: Rounded Corners 13">
            <a:extLst>
              <a:ext uri="{FF2B5EF4-FFF2-40B4-BE49-F238E27FC236}">
                <a16:creationId xmlns:a16="http://schemas.microsoft.com/office/drawing/2014/main" id="{96A0EB09-10FC-4D50-92D0-CD9861393E1A}"/>
              </a:ext>
            </a:extLst>
          </p:cNvPr>
          <p:cNvSpPr/>
          <p:nvPr/>
        </p:nvSpPr>
        <p:spPr>
          <a:xfrm>
            <a:off x="5925928" y="4391595"/>
            <a:ext cx="3000790" cy="641298"/>
          </a:xfrm>
          <a:prstGeom prst="roundRect">
            <a:avLst>
              <a:gd name="adj" fmla="val 50000"/>
            </a:avLst>
          </a:prstGeom>
          <a:noFill/>
          <a:ln w="127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algn="ctr"/>
            <a:r>
              <a:rPr lang="en-US" sz="3600" dirty="0">
                <a:solidFill>
                  <a:schemeClr val="tx1">
                    <a:lumMod val="65000"/>
                    <a:lumOff val="35000"/>
                  </a:schemeClr>
                </a:solidFill>
              </a:rPr>
              <a:t>1 908</a:t>
            </a:r>
          </a:p>
        </p:txBody>
      </p:sp>
      <p:sp>
        <p:nvSpPr>
          <p:cNvPr id="15" name="Rectangle: Rounded Corners 14">
            <a:extLst>
              <a:ext uri="{FF2B5EF4-FFF2-40B4-BE49-F238E27FC236}">
                <a16:creationId xmlns:a16="http://schemas.microsoft.com/office/drawing/2014/main" id="{69E702EE-23B8-42F1-9D15-1DE7897D8C83}"/>
              </a:ext>
            </a:extLst>
          </p:cNvPr>
          <p:cNvSpPr/>
          <p:nvPr/>
        </p:nvSpPr>
        <p:spPr>
          <a:xfrm>
            <a:off x="5916707" y="3599521"/>
            <a:ext cx="3000790" cy="641298"/>
          </a:xfrm>
          <a:prstGeom prst="roundRect">
            <a:avLst>
              <a:gd name="adj" fmla="val 50000"/>
            </a:avLst>
          </a:prstGeom>
          <a:solidFill>
            <a:schemeClr val="bg1"/>
          </a:solidFill>
          <a:ln w="127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algn="ctr"/>
            <a:r>
              <a:rPr lang="en-US" sz="3600" dirty="0">
                <a:solidFill>
                  <a:schemeClr val="tx1">
                    <a:lumMod val="65000"/>
                    <a:lumOff val="35000"/>
                  </a:schemeClr>
                </a:solidFill>
              </a:rPr>
              <a:t>2 918</a:t>
            </a:r>
          </a:p>
        </p:txBody>
      </p:sp>
      <p:sp>
        <p:nvSpPr>
          <p:cNvPr id="16" name="Rectangle: Rounded Corners 15">
            <a:extLst>
              <a:ext uri="{FF2B5EF4-FFF2-40B4-BE49-F238E27FC236}">
                <a16:creationId xmlns:a16="http://schemas.microsoft.com/office/drawing/2014/main" id="{3879A8F9-4347-4E61-8274-2566D8FA1F0F}"/>
              </a:ext>
            </a:extLst>
          </p:cNvPr>
          <p:cNvSpPr/>
          <p:nvPr/>
        </p:nvSpPr>
        <p:spPr>
          <a:xfrm>
            <a:off x="5925928" y="5183669"/>
            <a:ext cx="3000790" cy="641298"/>
          </a:xfrm>
          <a:prstGeom prst="roundRect">
            <a:avLst>
              <a:gd name="adj" fmla="val 50000"/>
            </a:avLst>
          </a:prstGeom>
          <a:solidFill>
            <a:srgbClr val="74C274"/>
          </a:solidFill>
          <a:ln w="12700">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algn="ctr"/>
            <a:r>
              <a:rPr lang="en-US" sz="3600" dirty="0">
                <a:solidFill>
                  <a:schemeClr val="bg1"/>
                </a:solidFill>
              </a:rPr>
              <a:t>2 908</a:t>
            </a:r>
          </a:p>
        </p:txBody>
      </p:sp>
    </p:spTree>
    <p:custDataLst>
      <p:tags r:id="rId1"/>
    </p:custDataLst>
    <p:extLst>
      <p:ext uri="{BB962C8B-B14F-4D97-AF65-F5344CB8AC3E}">
        <p14:creationId xmlns:p14="http://schemas.microsoft.com/office/powerpoint/2010/main" val="304000113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Google Shape;222;p10">
            <a:extLst>
              <a:ext uri="{FF2B5EF4-FFF2-40B4-BE49-F238E27FC236}">
                <a16:creationId xmlns:a16="http://schemas.microsoft.com/office/drawing/2014/main" id="{36DF09BD-BB43-42CC-A57E-AD8952D26BCF}"/>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en-GB" sz="3200" b="1" dirty="0">
                <a:solidFill>
                  <a:schemeClr val="bg1"/>
                </a:solidFill>
                <a:latin typeface="Comic Sans MS"/>
                <a:sym typeface="Comic Sans MS"/>
              </a:rPr>
              <a:t>Choose the correct answer.</a:t>
            </a:r>
          </a:p>
        </p:txBody>
      </p:sp>
      <p:sp>
        <p:nvSpPr>
          <p:cNvPr id="20" name="Rectangle: Rounded Corners 19">
            <a:extLst>
              <a:ext uri="{FF2B5EF4-FFF2-40B4-BE49-F238E27FC236}">
                <a16:creationId xmlns:a16="http://schemas.microsoft.com/office/drawing/2014/main" id="{0D004022-08B5-4769-9023-2AF55474B662}"/>
              </a:ext>
            </a:extLst>
          </p:cNvPr>
          <p:cNvSpPr/>
          <p:nvPr/>
        </p:nvSpPr>
        <p:spPr>
          <a:xfrm>
            <a:off x="5908915" y="2807447"/>
            <a:ext cx="3586890" cy="641298"/>
          </a:xfrm>
          <a:prstGeom prst="roundRect">
            <a:avLst>
              <a:gd name="adj" fmla="val 50000"/>
            </a:avLst>
          </a:prstGeom>
          <a:noFill/>
          <a:ln w="127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algn="ctr"/>
            <a:r>
              <a:rPr lang="en-US" sz="3600" dirty="0">
                <a:solidFill>
                  <a:schemeClr val="tx1">
                    <a:lumMod val="65000"/>
                    <a:lumOff val="35000"/>
                  </a:schemeClr>
                </a:solidFill>
              </a:rPr>
              <a:t>656</a:t>
            </a:r>
          </a:p>
        </p:txBody>
      </p:sp>
      <p:sp>
        <p:nvSpPr>
          <p:cNvPr id="21" name="Rectangle: Rounded Corners 20">
            <a:extLst>
              <a:ext uri="{FF2B5EF4-FFF2-40B4-BE49-F238E27FC236}">
                <a16:creationId xmlns:a16="http://schemas.microsoft.com/office/drawing/2014/main" id="{AE3D5B29-BBC1-438A-97C1-189C5A1DF747}"/>
              </a:ext>
            </a:extLst>
          </p:cNvPr>
          <p:cNvSpPr/>
          <p:nvPr/>
        </p:nvSpPr>
        <p:spPr>
          <a:xfrm>
            <a:off x="5925927" y="4391595"/>
            <a:ext cx="3586890" cy="641298"/>
          </a:xfrm>
          <a:prstGeom prst="roundRect">
            <a:avLst>
              <a:gd name="adj" fmla="val 50000"/>
            </a:avLst>
          </a:prstGeom>
          <a:noFill/>
          <a:ln w="127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algn="ctr"/>
            <a:r>
              <a:rPr lang="en-US" sz="3600" dirty="0">
                <a:solidFill>
                  <a:schemeClr val="tx1">
                    <a:lumMod val="65000"/>
                    <a:lumOff val="35000"/>
                  </a:schemeClr>
                </a:solidFill>
              </a:rPr>
              <a:t>4 256</a:t>
            </a:r>
          </a:p>
        </p:txBody>
      </p:sp>
      <p:sp>
        <p:nvSpPr>
          <p:cNvPr id="22" name="Rectangle: Rounded Corners 21">
            <a:extLst>
              <a:ext uri="{FF2B5EF4-FFF2-40B4-BE49-F238E27FC236}">
                <a16:creationId xmlns:a16="http://schemas.microsoft.com/office/drawing/2014/main" id="{4587644B-BBD5-4285-9289-26DDFF8DEC71}"/>
              </a:ext>
            </a:extLst>
          </p:cNvPr>
          <p:cNvSpPr/>
          <p:nvPr/>
        </p:nvSpPr>
        <p:spPr>
          <a:xfrm>
            <a:off x="5916706" y="3599521"/>
            <a:ext cx="3586890" cy="641298"/>
          </a:xfrm>
          <a:prstGeom prst="roundRect">
            <a:avLst>
              <a:gd name="adj" fmla="val 50000"/>
            </a:avLst>
          </a:prstGeom>
          <a:noFill/>
          <a:ln w="127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algn="ctr"/>
            <a:r>
              <a:rPr lang="en-US" sz="3600" dirty="0">
                <a:solidFill>
                  <a:schemeClr val="tx1">
                    <a:lumMod val="65000"/>
                    <a:lumOff val="35000"/>
                  </a:schemeClr>
                </a:solidFill>
              </a:rPr>
              <a:t>42 056</a:t>
            </a:r>
          </a:p>
        </p:txBody>
      </p:sp>
      <p:sp>
        <p:nvSpPr>
          <p:cNvPr id="23" name="Rectangle: Rounded Corners 22">
            <a:extLst>
              <a:ext uri="{FF2B5EF4-FFF2-40B4-BE49-F238E27FC236}">
                <a16:creationId xmlns:a16="http://schemas.microsoft.com/office/drawing/2014/main" id="{33849217-5A77-4A63-93F7-5FFC1150254C}"/>
              </a:ext>
            </a:extLst>
          </p:cNvPr>
          <p:cNvSpPr/>
          <p:nvPr/>
        </p:nvSpPr>
        <p:spPr>
          <a:xfrm>
            <a:off x="5925927" y="5183669"/>
            <a:ext cx="3586890" cy="641298"/>
          </a:xfrm>
          <a:prstGeom prst="roundRect">
            <a:avLst>
              <a:gd name="adj" fmla="val 50000"/>
            </a:avLst>
          </a:prstGeom>
          <a:noFill/>
          <a:ln w="127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algn="ctr"/>
            <a:r>
              <a:rPr lang="en-US" sz="3600" dirty="0">
                <a:solidFill>
                  <a:schemeClr val="tx1">
                    <a:lumMod val="65000"/>
                    <a:lumOff val="35000"/>
                  </a:schemeClr>
                </a:solidFill>
              </a:rPr>
              <a:t>4 265</a:t>
            </a:r>
          </a:p>
        </p:txBody>
      </p:sp>
      <mc:AlternateContent xmlns:mc="http://schemas.openxmlformats.org/markup-compatibility/2006">
        <mc:Choice xmlns:a14="http://schemas.microsoft.com/office/drawing/2010/main" Requires="a14">
          <p:sp>
            <p:nvSpPr>
              <p:cNvPr id="9" name="TextBox 8">
                <a:extLst>
                  <a:ext uri="{FF2B5EF4-FFF2-40B4-BE49-F238E27FC236}">
                    <a16:creationId xmlns:a16="http://schemas.microsoft.com/office/drawing/2014/main" id="{5B7EAFCC-BDC3-45C8-B717-88E336475A84}"/>
                  </a:ext>
                </a:extLst>
              </p:cNvPr>
              <p:cNvSpPr txBox="1"/>
              <p:nvPr/>
            </p:nvSpPr>
            <p:spPr>
              <a:xfrm>
                <a:off x="0" y="1805622"/>
                <a:ext cx="6358855" cy="652807"/>
              </a:xfrm>
              <a:prstGeom prst="rect">
                <a:avLst/>
              </a:prstGeom>
              <a:noFill/>
            </p:spPr>
            <p:txBody>
              <a:bodyPr wrap="square">
                <a:spAutoFit/>
              </a:bodyPr>
              <a:lstStyle/>
              <a:p>
                <a:pPr marL="514350" marR="0">
                  <a:lnSpc>
                    <a:spcPct val="107000"/>
                  </a:lnSpc>
                  <a:spcBef>
                    <a:spcPts val="0"/>
                  </a:spcBef>
                  <a:spcAft>
                    <a:spcPts val="800"/>
                  </a:spcAft>
                </a:pPr>
                <a:r>
                  <a:rPr lang="en-US" sz="3600" dirty="0">
                    <a:solidFill>
                      <a:schemeClr val="tx1">
                        <a:lumMod val="65000"/>
                        <a:lumOff val="35000"/>
                      </a:schemeClr>
                    </a:solidFill>
                    <a:latin typeface="+mn-lt"/>
                    <a:ea typeface="Calibri" panose="020F0502020204030204" pitchFamily="34" charset="0"/>
                    <a:cs typeface="Calibri" panose="020F0502020204030204" pitchFamily="34" charset="0"/>
                  </a:rPr>
                  <a:t>608 </a:t>
                </a:r>
                <a14:m>
                  <m:oMath xmlns:m="http://schemas.openxmlformats.org/officeDocument/2006/math">
                    <m:r>
                      <a:rPr lang="en-US" sz="3600" i="1" dirty="0" smtClean="0">
                        <a:solidFill>
                          <a:schemeClr val="tx1">
                            <a:lumMod val="65000"/>
                            <a:lumOff val="35000"/>
                          </a:schemeClr>
                        </a:solidFill>
                        <a:latin typeface="Cambria Math" panose="02040503050406030204" pitchFamily="18" charset="0"/>
                        <a:ea typeface="Cambria Math" panose="02040503050406030204" pitchFamily="18" charset="0"/>
                        <a:cs typeface="Calibri" panose="020F0502020204030204" pitchFamily="34" charset="0"/>
                      </a:rPr>
                      <m:t>×</m:t>
                    </m:r>
                  </m:oMath>
                </a14:m>
                <a:r>
                  <a:rPr lang="en-US" sz="3600" dirty="0">
                    <a:solidFill>
                      <a:schemeClr val="tx1">
                        <a:lumMod val="65000"/>
                        <a:lumOff val="35000"/>
                      </a:schemeClr>
                    </a:solidFill>
                    <a:latin typeface="+mn-lt"/>
                    <a:ea typeface="Calibri" panose="020F0502020204030204" pitchFamily="34" charset="0"/>
                    <a:cs typeface="Calibri" panose="020F0502020204030204" pitchFamily="34" charset="0"/>
                  </a:rPr>
                  <a:t> 7 = </a:t>
                </a:r>
                <a:r>
                  <a:rPr lang="en-US" sz="3600" b="1" dirty="0">
                    <a:solidFill>
                      <a:schemeClr val="tx1">
                        <a:lumMod val="65000"/>
                        <a:lumOff val="35000"/>
                      </a:schemeClr>
                    </a:solidFill>
                    <a:latin typeface="+mn-lt"/>
                    <a:ea typeface="Calibri" panose="020F0502020204030204" pitchFamily="34" charset="0"/>
                    <a:cs typeface="Calibri" panose="020F0502020204030204" pitchFamily="34" charset="0"/>
                  </a:rPr>
                  <a:t>_____</a:t>
                </a:r>
                <a:endParaRPr lang="en-US" sz="3600" b="1" dirty="0">
                  <a:solidFill>
                    <a:schemeClr val="tx1">
                      <a:lumMod val="65000"/>
                      <a:lumOff val="35000"/>
                    </a:schemeClr>
                  </a:solidFill>
                  <a:effectLst/>
                  <a:latin typeface="+mn-lt"/>
                  <a:ea typeface="Calibri" panose="020F0502020204030204" pitchFamily="34" charset="0"/>
                  <a:cs typeface="Arial" panose="020B0604020202020204" pitchFamily="34" charset="0"/>
                </a:endParaRPr>
              </a:p>
            </p:txBody>
          </p:sp>
        </mc:Choice>
        <mc:Fallback>
          <p:sp>
            <p:nvSpPr>
              <p:cNvPr id="9" name="TextBox 8">
                <a:extLst>
                  <a:ext uri="{FF2B5EF4-FFF2-40B4-BE49-F238E27FC236}">
                    <a16:creationId xmlns:a16="http://schemas.microsoft.com/office/drawing/2014/main" id="{5B7EAFCC-BDC3-45C8-B717-88E336475A84}"/>
                  </a:ext>
                </a:extLst>
              </p:cNvPr>
              <p:cNvSpPr txBox="1">
                <a:spLocks noRot="1" noChangeAspect="1" noMove="1" noResize="1" noEditPoints="1" noAdjustHandles="1" noChangeArrowheads="1" noChangeShapeType="1" noTextEdit="1"/>
              </p:cNvSpPr>
              <p:nvPr/>
            </p:nvSpPr>
            <p:spPr>
              <a:xfrm>
                <a:off x="0" y="1805622"/>
                <a:ext cx="6358855" cy="652807"/>
              </a:xfrm>
              <a:prstGeom prst="rect">
                <a:avLst/>
              </a:prstGeom>
              <a:blipFill>
                <a:blip r:embed="rId4"/>
                <a:stretch>
                  <a:fillRect t="-13084" b="-34579"/>
                </a:stretch>
              </a:blipFill>
            </p:spPr>
            <p:txBody>
              <a:bodyPr/>
              <a:lstStyle/>
              <a:p>
                <a:r>
                  <a:rPr lang="fr-FR">
                    <a:noFill/>
                  </a:rPr>
                  <a:t> </a:t>
                </a:r>
              </a:p>
            </p:txBody>
          </p:sp>
        </mc:Fallback>
      </mc:AlternateContent>
    </p:spTree>
    <p:custDataLst>
      <p:tags r:id="rId1"/>
    </p:custDataLst>
    <p:extLst>
      <p:ext uri="{BB962C8B-B14F-4D97-AF65-F5344CB8AC3E}">
        <p14:creationId xmlns:p14="http://schemas.microsoft.com/office/powerpoint/2010/main" val="272023718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Google Shape;222;p10">
            <a:extLst>
              <a:ext uri="{FF2B5EF4-FFF2-40B4-BE49-F238E27FC236}">
                <a16:creationId xmlns:a16="http://schemas.microsoft.com/office/drawing/2014/main" id="{36DF09BD-BB43-42CC-A57E-AD8952D26BCF}"/>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en-GB" sz="3200" b="1" dirty="0">
                <a:solidFill>
                  <a:schemeClr val="bg1"/>
                </a:solidFill>
                <a:latin typeface="Comic Sans MS"/>
                <a:sym typeface="Comic Sans MS"/>
              </a:rPr>
              <a:t>Choose the correct answer.</a:t>
            </a:r>
          </a:p>
        </p:txBody>
      </p:sp>
      <mc:AlternateContent xmlns:mc="http://schemas.openxmlformats.org/markup-compatibility/2006">
        <mc:Choice xmlns:a14="http://schemas.microsoft.com/office/drawing/2010/main" Requires="a14">
          <p:sp>
            <p:nvSpPr>
              <p:cNvPr id="9" name="TextBox 8">
                <a:extLst>
                  <a:ext uri="{FF2B5EF4-FFF2-40B4-BE49-F238E27FC236}">
                    <a16:creationId xmlns:a16="http://schemas.microsoft.com/office/drawing/2014/main" id="{5B7EAFCC-BDC3-45C8-B717-88E336475A84}"/>
                  </a:ext>
                </a:extLst>
              </p:cNvPr>
              <p:cNvSpPr txBox="1"/>
              <p:nvPr/>
            </p:nvSpPr>
            <p:spPr>
              <a:xfrm>
                <a:off x="0" y="1805622"/>
                <a:ext cx="6358855" cy="652807"/>
              </a:xfrm>
              <a:prstGeom prst="rect">
                <a:avLst/>
              </a:prstGeom>
              <a:noFill/>
            </p:spPr>
            <p:txBody>
              <a:bodyPr wrap="square">
                <a:spAutoFit/>
              </a:bodyPr>
              <a:lstStyle/>
              <a:p>
                <a:pPr marL="514350" marR="0">
                  <a:lnSpc>
                    <a:spcPct val="107000"/>
                  </a:lnSpc>
                  <a:spcBef>
                    <a:spcPts val="0"/>
                  </a:spcBef>
                  <a:spcAft>
                    <a:spcPts val="800"/>
                  </a:spcAft>
                </a:pPr>
                <a:r>
                  <a:rPr lang="en-US" sz="3600" dirty="0">
                    <a:solidFill>
                      <a:schemeClr val="tx1">
                        <a:lumMod val="65000"/>
                        <a:lumOff val="35000"/>
                      </a:schemeClr>
                    </a:solidFill>
                    <a:latin typeface="+mn-lt"/>
                    <a:ea typeface="Calibri" panose="020F0502020204030204" pitchFamily="34" charset="0"/>
                    <a:cs typeface="Calibri" panose="020F0502020204030204" pitchFamily="34" charset="0"/>
                  </a:rPr>
                  <a:t>608 </a:t>
                </a:r>
                <a14:m>
                  <m:oMath xmlns:m="http://schemas.openxmlformats.org/officeDocument/2006/math">
                    <m:r>
                      <a:rPr lang="en-US" sz="3600" i="1" dirty="0" smtClean="0">
                        <a:solidFill>
                          <a:schemeClr val="tx1">
                            <a:lumMod val="65000"/>
                            <a:lumOff val="35000"/>
                          </a:schemeClr>
                        </a:solidFill>
                        <a:latin typeface="Cambria Math" panose="02040503050406030204" pitchFamily="18" charset="0"/>
                        <a:ea typeface="Cambria Math" panose="02040503050406030204" pitchFamily="18" charset="0"/>
                        <a:cs typeface="Calibri" panose="020F0502020204030204" pitchFamily="34" charset="0"/>
                      </a:rPr>
                      <m:t>×</m:t>
                    </m:r>
                  </m:oMath>
                </a14:m>
                <a:r>
                  <a:rPr lang="en-US" sz="3600" dirty="0">
                    <a:solidFill>
                      <a:schemeClr val="tx1">
                        <a:lumMod val="65000"/>
                        <a:lumOff val="35000"/>
                      </a:schemeClr>
                    </a:solidFill>
                    <a:latin typeface="+mn-lt"/>
                    <a:ea typeface="Calibri" panose="020F0502020204030204" pitchFamily="34" charset="0"/>
                    <a:cs typeface="Calibri" panose="020F0502020204030204" pitchFamily="34" charset="0"/>
                  </a:rPr>
                  <a:t> 7 = </a:t>
                </a:r>
                <a:r>
                  <a:rPr lang="en-US" sz="3600" b="1" dirty="0">
                    <a:solidFill>
                      <a:schemeClr val="tx1">
                        <a:lumMod val="65000"/>
                        <a:lumOff val="35000"/>
                      </a:schemeClr>
                    </a:solidFill>
                    <a:latin typeface="+mn-lt"/>
                    <a:ea typeface="Calibri" panose="020F0502020204030204" pitchFamily="34" charset="0"/>
                    <a:cs typeface="Calibri" panose="020F0502020204030204" pitchFamily="34" charset="0"/>
                  </a:rPr>
                  <a:t>_____</a:t>
                </a:r>
                <a:endParaRPr lang="en-US" sz="3600" b="1" dirty="0">
                  <a:solidFill>
                    <a:schemeClr val="tx1">
                      <a:lumMod val="65000"/>
                      <a:lumOff val="35000"/>
                    </a:schemeClr>
                  </a:solidFill>
                  <a:effectLst/>
                  <a:latin typeface="+mn-lt"/>
                  <a:ea typeface="Calibri" panose="020F0502020204030204" pitchFamily="34" charset="0"/>
                  <a:cs typeface="Arial" panose="020B0604020202020204" pitchFamily="34" charset="0"/>
                </a:endParaRPr>
              </a:p>
            </p:txBody>
          </p:sp>
        </mc:Choice>
        <mc:Fallback>
          <p:sp>
            <p:nvSpPr>
              <p:cNvPr id="9" name="TextBox 8">
                <a:extLst>
                  <a:ext uri="{FF2B5EF4-FFF2-40B4-BE49-F238E27FC236}">
                    <a16:creationId xmlns:a16="http://schemas.microsoft.com/office/drawing/2014/main" id="{5B7EAFCC-BDC3-45C8-B717-88E336475A84}"/>
                  </a:ext>
                </a:extLst>
              </p:cNvPr>
              <p:cNvSpPr txBox="1">
                <a:spLocks noRot="1" noChangeAspect="1" noMove="1" noResize="1" noEditPoints="1" noAdjustHandles="1" noChangeArrowheads="1" noChangeShapeType="1" noTextEdit="1"/>
              </p:cNvSpPr>
              <p:nvPr/>
            </p:nvSpPr>
            <p:spPr>
              <a:xfrm>
                <a:off x="0" y="1805622"/>
                <a:ext cx="6358855" cy="652807"/>
              </a:xfrm>
              <a:prstGeom prst="rect">
                <a:avLst/>
              </a:prstGeom>
              <a:blipFill>
                <a:blip r:embed="rId4"/>
                <a:stretch>
                  <a:fillRect t="-13084" b="-34579"/>
                </a:stretch>
              </a:blipFill>
            </p:spPr>
            <p:txBody>
              <a:bodyPr/>
              <a:lstStyle/>
              <a:p>
                <a:r>
                  <a:rPr lang="fr-FR">
                    <a:noFill/>
                  </a:rPr>
                  <a:t> </a:t>
                </a:r>
              </a:p>
            </p:txBody>
          </p:sp>
        </mc:Fallback>
      </mc:AlternateContent>
      <p:sp>
        <p:nvSpPr>
          <p:cNvPr id="14" name="Rectangle: Rounded Corners 13">
            <a:extLst>
              <a:ext uri="{FF2B5EF4-FFF2-40B4-BE49-F238E27FC236}">
                <a16:creationId xmlns:a16="http://schemas.microsoft.com/office/drawing/2014/main" id="{DBCE92C1-7FEC-4FEE-8EF7-23CE47668606}"/>
              </a:ext>
            </a:extLst>
          </p:cNvPr>
          <p:cNvSpPr/>
          <p:nvPr/>
        </p:nvSpPr>
        <p:spPr>
          <a:xfrm>
            <a:off x="5908915" y="2807447"/>
            <a:ext cx="3586890" cy="641298"/>
          </a:xfrm>
          <a:prstGeom prst="roundRect">
            <a:avLst>
              <a:gd name="adj" fmla="val 50000"/>
            </a:avLst>
          </a:prstGeom>
          <a:noFill/>
          <a:ln w="127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algn="ctr"/>
            <a:r>
              <a:rPr lang="en-US" sz="3600" dirty="0">
                <a:solidFill>
                  <a:schemeClr val="tx1">
                    <a:lumMod val="65000"/>
                    <a:lumOff val="35000"/>
                  </a:schemeClr>
                </a:solidFill>
              </a:rPr>
              <a:t>656</a:t>
            </a:r>
          </a:p>
        </p:txBody>
      </p:sp>
      <p:sp>
        <p:nvSpPr>
          <p:cNvPr id="15" name="Rectangle: Rounded Corners 14">
            <a:extLst>
              <a:ext uri="{FF2B5EF4-FFF2-40B4-BE49-F238E27FC236}">
                <a16:creationId xmlns:a16="http://schemas.microsoft.com/office/drawing/2014/main" id="{AA3A2B47-BEF9-46C1-8C34-B2E127C70DB7}"/>
              </a:ext>
            </a:extLst>
          </p:cNvPr>
          <p:cNvSpPr/>
          <p:nvPr/>
        </p:nvSpPr>
        <p:spPr>
          <a:xfrm>
            <a:off x="5925927" y="4391595"/>
            <a:ext cx="3586890" cy="641298"/>
          </a:xfrm>
          <a:prstGeom prst="roundRect">
            <a:avLst>
              <a:gd name="adj" fmla="val 50000"/>
            </a:avLst>
          </a:prstGeom>
          <a:solidFill>
            <a:srgbClr val="74C274"/>
          </a:solidFill>
          <a:ln w="12700">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algn="ctr"/>
            <a:r>
              <a:rPr lang="en-US" sz="3600" dirty="0">
                <a:solidFill>
                  <a:schemeClr val="bg1"/>
                </a:solidFill>
              </a:rPr>
              <a:t>4 256</a:t>
            </a:r>
          </a:p>
        </p:txBody>
      </p:sp>
      <p:sp>
        <p:nvSpPr>
          <p:cNvPr id="16" name="Rectangle: Rounded Corners 15">
            <a:extLst>
              <a:ext uri="{FF2B5EF4-FFF2-40B4-BE49-F238E27FC236}">
                <a16:creationId xmlns:a16="http://schemas.microsoft.com/office/drawing/2014/main" id="{EC91D986-AB44-4562-A45E-0FB4A96BED71}"/>
              </a:ext>
            </a:extLst>
          </p:cNvPr>
          <p:cNvSpPr/>
          <p:nvPr/>
        </p:nvSpPr>
        <p:spPr>
          <a:xfrm>
            <a:off x="5916706" y="3599521"/>
            <a:ext cx="3586890" cy="641298"/>
          </a:xfrm>
          <a:prstGeom prst="roundRect">
            <a:avLst>
              <a:gd name="adj" fmla="val 50000"/>
            </a:avLst>
          </a:prstGeom>
          <a:noFill/>
          <a:ln w="127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algn="ctr"/>
            <a:r>
              <a:rPr lang="en-US" sz="3600" dirty="0">
                <a:solidFill>
                  <a:schemeClr val="tx1">
                    <a:lumMod val="65000"/>
                    <a:lumOff val="35000"/>
                  </a:schemeClr>
                </a:solidFill>
              </a:rPr>
              <a:t>42 056</a:t>
            </a:r>
          </a:p>
        </p:txBody>
      </p:sp>
      <p:sp>
        <p:nvSpPr>
          <p:cNvPr id="17" name="Rectangle: Rounded Corners 16">
            <a:extLst>
              <a:ext uri="{FF2B5EF4-FFF2-40B4-BE49-F238E27FC236}">
                <a16:creationId xmlns:a16="http://schemas.microsoft.com/office/drawing/2014/main" id="{EA52A756-2082-49E4-85C7-23E7D1FCA069}"/>
              </a:ext>
            </a:extLst>
          </p:cNvPr>
          <p:cNvSpPr/>
          <p:nvPr/>
        </p:nvSpPr>
        <p:spPr>
          <a:xfrm>
            <a:off x="5925927" y="5183669"/>
            <a:ext cx="3586890" cy="641298"/>
          </a:xfrm>
          <a:prstGeom prst="roundRect">
            <a:avLst>
              <a:gd name="adj" fmla="val 50000"/>
            </a:avLst>
          </a:prstGeom>
          <a:noFill/>
          <a:ln w="127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algn="ctr"/>
            <a:r>
              <a:rPr lang="en-US" sz="3600" dirty="0">
                <a:solidFill>
                  <a:schemeClr val="tx1">
                    <a:lumMod val="65000"/>
                    <a:lumOff val="35000"/>
                  </a:schemeClr>
                </a:solidFill>
              </a:rPr>
              <a:t>4 265</a:t>
            </a:r>
          </a:p>
        </p:txBody>
      </p:sp>
    </p:spTree>
    <p:custDataLst>
      <p:tags r:id="rId1"/>
    </p:custDataLst>
    <p:extLst>
      <p:ext uri="{BB962C8B-B14F-4D97-AF65-F5344CB8AC3E}">
        <p14:creationId xmlns:p14="http://schemas.microsoft.com/office/powerpoint/2010/main" val="337275590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a:extLst>
              <a:ext uri="{FF2B5EF4-FFF2-40B4-BE49-F238E27FC236}">
                <a16:creationId xmlns:a16="http://schemas.microsoft.com/office/drawing/2014/main" id="{AE8015DA-272C-49CF-AEA3-2F78CD7B8239}"/>
              </a:ext>
            </a:extLst>
          </p:cNvPr>
          <p:cNvSpPr txBox="1"/>
          <p:nvPr/>
        </p:nvSpPr>
        <p:spPr>
          <a:xfrm>
            <a:off x="6696634" y="3275112"/>
            <a:ext cx="2447365" cy="307777"/>
          </a:xfrm>
          <a:prstGeom prst="rect">
            <a:avLst/>
          </a:prstGeom>
          <a:noFill/>
        </p:spPr>
        <p:txBody>
          <a:bodyPr wrap="square">
            <a:spAutoFit/>
          </a:bodyPr>
          <a:lstStyle/>
          <a:p>
            <a:r>
              <a:rPr lang="en-GB"/>
              <a:t> </a:t>
            </a:r>
          </a:p>
        </p:txBody>
      </p:sp>
      <p:sp>
        <p:nvSpPr>
          <p:cNvPr id="12" name="Google Shape;222;p10">
            <a:extLst>
              <a:ext uri="{FF2B5EF4-FFF2-40B4-BE49-F238E27FC236}">
                <a16:creationId xmlns:a16="http://schemas.microsoft.com/office/drawing/2014/main" id="{E948D965-E457-4D03-AC90-1C429BC3C397}"/>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en-GB" sz="3200" b="1" dirty="0">
                <a:solidFill>
                  <a:schemeClr val="bg1"/>
                </a:solidFill>
                <a:latin typeface="Comic Sans MS"/>
                <a:sym typeface="Comic Sans MS"/>
              </a:rPr>
              <a:t>Choose the correct answer.</a:t>
            </a:r>
          </a:p>
        </p:txBody>
      </p:sp>
      <p:sp>
        <p:nvSpPr>
          <p:cNvPr id="13" name="TextBox 12">
            <a:extLst>
              <a:ext uri="{FF2B5EF4-FFF2-40B4-BE49-F238E27FC236}">
                <a16:creationId xmlns:a16="http://schemas.microsoft.com/office/drawing/2014/main" id="{6A686CC3-6EA3-4D36-8BBD-7AE9490D0EA2}"/>
              </a:ext>
            </a:extLst>
          </p:cNvPr>
          <p:cNvSpPr txBox="1"/>
          <p:nvPr/>
        </p:nvSpPr>
        <p:spPr>
          <a:xfrm>
            <a:off x="6696634" y="3275112"/>
            <a:ext cx="2447365" cy="307777"/>
          </a:xfrm>
          <a:prstGeom prst="rect">
            <a:avLst/>
          </a:prstGeom>
          <a:noFill/>
        </p:spPr>
        <p:txBody>
          <a:bodyPr wrap="square">
            <a:spAutoFit/>
          </a:bodyPr>
          <a:lstStyle/>
          <a:p>
            <a:r>
              <a:rPr lang="en-GB"/>
              <a:t> </a:t>
            </a:r>
          </a:p>
        </p:txBody>
      </p:sp>
      <p:sp>
        <p:nvSpPr>
          <p:cNvPr id="19" name="Rectangle: Rounded Corners 18">
            <a:extLst>
              <a:ext uri="{FF2B5EF4-FFF2-40B4-BE49-F238E27FC236}">
                <a16:creationId xmlns:a16="http://schemas.microsoft.com/office/drawing/2014/main" id="{233C10EA-8254-4E84-8D72-68060F97A512}"/>
              </a:ext>
            </a:extLst>
          </p:cNvPr>
          <p:cNvSpPr/>
          <p:nvPr/>
        </p:nvSpPr>
        <p:spPr>
          <a:xfrm>
            <a:off x="5908915" y="2787702"/>
            <a:ext cx="3303493" cy="641298"/>
          </a:xfrm>
          <a:prstGeom prst="roundRect">
            <a:avLst>
              <a:gd name="adj" fmla="val 50000"/>
            </a:avLst>
          </a:prstGeom>
          <a:noFill/>
          <a:ln w="127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algn="ctr"/>
            <a:r>
              <a:rPr lang="en-US" sz="3600" dirty="0">
                <a:solidFill>
                  <a:schemeClr val="tx1">
                    <a:lumMod val="65000"/>
                    <a:lumOff val="35000"/>
                  </a:schemeClr>
                </a:solidFill>
              </a:rPr>
              <a:t>9 215</a:t>
            </a:r>
          </a:p>
        </p:txBody>
      </p:sp>
      <p:sp>
        <p:nvSpPr>
          <p:cNvPr id="20" name="Rectangle: Rounded Corners 19">
            <a:extLst>
              <a:ext uri="{FF2B5EF4-FFF2-40B4-BE49-F238E27FC236}">
                <a16:creationId xmlns:a16="http://schemas.microsoft.com/office/drawing/2014/main" id="{E476D805-7040-40C8-8EA0-1AF7CED0B89D}"/>
              </a:ext>
            </a:extLst>
          </p:cNvPr>
          <p:cNvSpPr/>
          <p:nvPr/>
        </p:nvSpPr>
        <p:spPr>
          <a:xfrm>
            <a:off x="5925927" y="4391595"/>
            <a:ext cx="3303493" cy="641298"/>
          </a:xfrm>
          <a:prstGeom prst="roundRect">
            <a:avLst>
              <a:gd name="adj" fmla="val 50000"/>
            </a:avLst>
          </a:prstGeom>
          <a:noFill/>
          <a:ln w="127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algn="ctr"/>
            <a:r>
              <a:rPr lang="en-US" sz="3600" dirty="0">
                <a:solidFill>
                  <a:schemeClr val="tx1">
                    <a:lumMod val="65000"/>
                    <a:lumOff val="35000"/>
                  </a:schemeClr>
                </a:solidFill>
              </a:rPr>
              <a:t>8 125</a:t>
            </a:r>
          </a:p>
        </p:txBody>
      </p:sp>
      <p:sp>
        <p:nvSpPr>
          <p:cNvPr id="21" name="Rectangle: Rounded Corners 20">
            <a:extLst>
              <a:ext uri="{FF2B5EF4-FFF2-40B4-BE49-F238E27FC236}">
                <a16:creationId xmlns:a16="http://schemas.microsoft.com/office/drawing/2014/main" id="{84A95297-9A4E-45BF-B190-4EA076E30042}"/>
              </a:ext>
            </a:extLst>
          </p:cNvPr>
          <p:cNvSpPr/>
          <p:nvPr/>
        </p:nvSpPr>
        <p:spPr>
          <a:xfrm>
            <a:off x="5916706" y="3599521"/>
            <a:ext cx="3303493" cy="641298"/>
          </a:xfrm>
          <a:prstGeom prst="roundRect">
            <a:avLst>
              <a:gd name="adj" fmla="val 50000"/>
            </a:avLst>
          </a:prstGeom>
          <a:noFill/>
          <a:ln w="127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algn="ctr"/>
            <a:r>
              <a:rPr lang="en-US" sz="3600" dirty="0">
                <a:solidFill>
                  <a:schemeClr val="tx1">
                    <a:lumMod val="65000"/>
                    <a:lumOff val="35000"/>
                  </a:schemeClr>
                </a:solidFill>
              </a:rPr>
              <a:t>9 125</a:t>
            </a:r>
          </a:p>
        </p:txBody>
      </p:sp>
      <p:sp>
        <p:nvSpPr>
          <p:cNvPr id="22" name="Rectangle: Rounded Corners 21">
            <a:extLst>
              <a:ext uri="{FF2B5EF4-FFF2-40B4-BE49-F238E27FC236}">
                <a16:creationId xmlns:a16="http://schemas.microsoft.com/office/drawing/2014/main" id="{9A15C8F7-2922-474F-A8C6-138FE8C65A72}"/>
              </a:ext>
            </a:extLst>
          </p:cNvPr>
          <p:cNvSpPr/>
          <p:nvPr/>
        </p:nvSpPr>
        <p:spPr>
          <a:xfrm>
            <a:off x="5925927" y="5183669"/>
            <a:ext cx="3303493" cy="641298"/>
          </a:xfrm>
          <a:prstGeom prst="roundRect">
            <a:avLst>
              <a:gd name="adj" fmla="val 50000"/>
            </a:avLst>
          </a:prstGeom>
          <a:noFill/>
          <a:ln w="127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algn="ctr"/>
            <a:r>
              <a:rPr lang="en-US" sz="3600" dirty="0">
                <a:solidFill>
                  <a:schemeClr val="tx1">
                    <a:lumMod val="65000"/>
                    <a:lumOff val="35000"/>
                  </a:schemeClr>
                </a:solidFill>
              </a:rPr>
              <a:t>9 275</a:t>
            </a:r>
          </a:p>
        </p:txBody>
      </p:sp>
      <mc:AlternateContent xmlns:mc="http://schemas.openxmlformats.org/markup-compatibility/2006">
        <mc:Choice xmlns:a14="http://schemas.microsoft.com/office/drawing/2010/main" Requires="a14">
          <p:sp>
            <p:nvSpPr>
              <p:cNvPr id="23" name="TextBox 22">
                <a:extLst>
                  <a:ext uri="{FF2B5EF4-FFF2-40B4-BE49-F238E27FC236}">
                    <a16:creationId xmlns:a16="http://schemas.microsoft.com/office/drawing/2014/main" id="{8FD80364-F7E4-4334-A4D9-E04D3386F1F5}"/>
                  </a:ext>
                </a:extLst>
              </p:cNvPr>
              <p:cNvSpPr txBox="1"/>
              <p:nvPr/>
            </p:nvSpPr>
            <p:spPr>
              <a:xfrm>
                <a:off x="0" y="1785877"/>
                <a:ext cx="6358855" cy="652807"/>
              </a:xfrm>
              <a:prstGeom prst="rect">
                <a:avLst/>
              </a:prstGeom>
              <a:noFill/>
            </p:spPr>
            <p:txBody>
              <a:bodyPr wrap="square">
                <a:spAutoFit/>
              </a:bodyPr>
              <a:lstStyle/>
              <a:p>
                <a:pPr marL="514350" marR="0">
                  <a:lnSpc>
                    <a:spcPct val="107000"/>
                  </a:lnSpc>
                  <a:spcBef>
                    <a:spcPts val="0"/>
                  </a:spcBef>
                  <a:spcAft>
                    <a:spcPts val="800"/>
                  </a:spcAft>
                </a:pPr>
                <a:r>
                  <a:rPr lang="en-US" sz="3600" dirty="0">
                    <a:solidFill>
                      <a:schemeClr val="tx1">
                        <a:lumMod val="65000"/>
                        <a:lumOff val="35000"/>
                      </a:schemeClr>
                    </a:solidFill>
                    <a:latin typeface="+mn-lt"/>
                    <a:ea typeface="Calibri" panose="020F0502020204030204" pitchFamily="34" charset="0"/>
                    <a:cs typeface="Calibri" panose="020F0502020204030204" pitchFamily="34" charset="0"/>
                  </a:rPr>
                  <a:t>125 </a:t>
                </a:r>
                <a14:m>
                  <m:oMath xmlns:m="http://schemas.openxmlformats.org/officeDocument/2006/math">
                    <m:r>
                      <a:rPr lang="en-US" sz="3600" i="1" dirty="0" smtClean="0">
                        <a:solidFill>
                          <a:schemeClr val="tx1">
                            <a:lumMod val="65000"/>
                            <a:lumOff val="35000"/>
                          </a:schemeClr>
                        </a:solidFill>
                        <a:latin typeface="Cambria Math" panose="02040503050406030204" pitchFamily="18" charset="0"/>
                        <a:ea typeface="Cambria Math" panose="02040503050406030204" pitchFamily="18" charset="0"/>
                        <a:cs typeface="Calibri" panose="020F0502020204030204" pitchFamily="34" charset="0"/>
                      </a:rPr>
                      <m:t>×</m:t>
                    </m:r>
                  </m:oMath>
                </a14:m>
                <a:r>
                  <a:rPr lang="en-US" sz="3600" dirty="0">
                    <a:solidFill>
                      <a:schemeClr val="tx1">
                        <a:lumMod val="65000"/>
                        <a:lumOff val="35000"/>
                      </a:schemeClr>
                    </a:solidFill>
                    <a:latin typeface="+mn-lt"/>
                    <a:ea typeface="Calibri" panose="020F0502020204030204" pitchFamily="34" charset="0"/>
                    <a:cs typeface="Calibri" panose="020F0502020204030204" pitchFamily="34" charset="0"/>
                  </a:rPr>
                  <a:t> 73 = </a:t>
                </a:r>
                <a:r>
                  <a:rPr lang="en-US" sz="3600" b="1" dirty="0">
                    <a:solidFill>
                      <a:schemeClr val="tx1">
                        <a:lumMod val="65000"/>
                        <a:lumOff val="35000"/>
                      </a:schemeClr>
                    </a:solidFill>
                    <a:latin typeface="+mn-lt"/>
                    <a:ea typeface="Calibri" panose="020F0502020204030204" pitchFamily="34" charset="0"/>
                    <a:cs typeface="Calibri" panose="020F0502020204030204" pitchFamily="34" charset="0"/>
                  </a:rPr>
                  <a:t>_____</a:t>
                </a:r>
                <a:endParaRPr lang="en-US" sz="3600" b="1" dirty="0">
                  <a:solidFill>
                    <a:schemeClr val="tx1">
                      <a:lumMod val="65000"/>
                      <a:lumOff val="35000"/>
                    </a:schemeClr>
                  </a:solidFill>
                  <a:effectLst/>
                  <a:latin typeface="+mn-lt"/>
                  <a:ea typeface="Calibri" panose="020F0502020204030204" pitchFamily="34" charset="0"/>
                  <a:cs typeface="Arial" panose="020B0604020202020204" pitchFamily="34" charset="0"/>
                </a:endParaRPr>
              </a:p>
            </p:txBody>
          </p:sp>
        </mc:Choice>
        <mc:Fallback>
          <p:sp>
            <p:nvSpPr>
              <p:cNvPr id="23" name="TextBox 22">
                <a:extLst>
                  <a:ext uri="{FF2B5EF4-FFF2-40B4-BE49-F238E27FC236}">
                    <a16:creationId xmlns:a16="http://schemas.microsoft.com/office/drawing/2014/main" id="{8FD80364-F7E4-4334-A4D9-E04D3386F1F5}"/>
                  </a:ext>
                </a:extLst>
              </p:cNvPr>
              <p:cNvSpPr txBox="1">
                <a:spLocks noRot="1" noChangeAspect="1" noMove="1" noResize="1" noEditPoints="1" noAdjustHandles="1" noChangeArrowheads="1" noChangeShapeType="1" noTextEdit="1"/>
              </p:cNvSpPr>
              <p:nvPr/>
            </p:nvSpPr>
            <p:spPr>
              <a:xfrm>
                <a:off x="0" y="1785877"/>
                <a:ext cx="6358855" cy="652807"/>
              </a:xfrm>
              <a:prstGeom prst="rect">
                <a:avLst/>
              </a:prstGeom>
              <a:blipFill>
                <a:blip r:embed="rId4"/>
                <a:stretch>
                  <a:fillRect t="-14019" b="-34579"/>
                </a:stretch>
              </a:blipFill>
            </p:spPr>
            <p:txBody>
              <a:bodyPr/>
              <a:lstStyle/>
              <a:p>
                <a:r>
                  <a:rPr lang="fr-FR">
                    <a:noFill/>
                  </a:rPr>
                  <a:t> </a:t>
                </a:r>
              </a:p>
            </p:txBody>
          </p:sp>
        </mc:Fallback>
      </mc:AlternateContent>
    </p:spTree>
    <p:custDataLst>
      <p:tags r:id="rId1"/>
    </p:custDataLst>
    <p:extLst>
      <p:ext uri="{BB962C8B-B14F-4D97-AF65-F5344CB8AC3E}">
        <p14:creationId xmlns:p14="http://schemas.microsoft.com/office/powerpoint/2010/main" val="422106926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Google Shape;222;p10">
            <a:extLst>
              <a:ext uri="{FF2B5EF4-FFF2-40B4-BE49-F238E27FC236}">
                <a16:creationId xmlns:a16="http://schemas.microsoft.com/office/drawing/2014/main" id="{E948D965-E457-4D03-AC90-1C429BC3C397}"/>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en-GB" sz="3200" b="1" dirty="0">
                <a:solidFill>
                  <a:schemeClr val="bg1"/>
                </a:solidFill>
                <a:latin typeface="Comic Sans MS"/>
                <a:sym typeface="Comic Sans MS"/>
              </a:rPr>
              <a:t>Choose the correct answer.</a:t>
            </a:r>
          </a:p>
        </p:txBody>
      </p:sp>
      <mc:AlternateContent xmlns:mc="http://schemas.openxmlformats.org/markup-compatibility/2006">
        <mc:Choice xmlns:a14="http://schemas.microsoft.com/office/drawing/2010/main" Requires="a14">
          <p:sp>
            <p:nvSpPr>
              <p:cNvPr id="23" name="TextBox 22">
                <a:extLst>
                  <a:ext uri="{FF2B5EF4-FFF2-40B4-BE49-F238E27FC236}">
                    <a16:creationId xmlns:a16="http://schemas.microsoft.com/office/drawing/2014/main" id="{8FD80364-F7E4-4334-A4D9-E04D3386F1F5}"/>
                  </a:ext>
                </a:extLst>
              </p:cNvPr>
              <p:cNvSpPr txBox="1"/>
              <p:nvPr/>
            </p:nvSpPr>
            <p:spPr>
              <a:xfrm>
                <a:off x="0" y="1805622"/>
                <a:ext cx="6358855" cy="652807"/>
              </a:xfrm>
              <a:prstGeom prst="rect">
                <a:avLst/>
              </a:prstGeom>
              <a:noFill/>
            </p:spPr>
            <p:txBody>
              <a:bodyPr wrap="square">
                <a:spAutoFit/>
              </a:bodyPr>
              <a:lstStyle/>
              <a:p>
                <a:pPr marL="514350" marR="0">
                  <a:lnSpc>
                    <a:spcPct val="107000"/>
                  </a:lnSpc>
                  <a:spcBef>
                    <a:spcPts val="0"/>
                  </a:spcBef>
                  <a:spcAft>
                    <a:spcPts val="800"/>
                  </a:spcAft>
                </a:pPr>
                <a:r>
                  <a:rPr lang="en-US" sz="3600" dirty="0">
                    <a:solidFill>
                      <a:schemeClr val="tx1">
                        <a:lumMod val="65000"/>
                        <a:lumOff val="35000"/>
                      </a:schemeClr>
                    </a:solidFill>
                    <a:latin typeface="+mn-lt"/>
                    <a:ea typeface="Calibri" panose="020F0502020204030204" pitchFamily="34" charset="0"/>
                    <a:cs typeface="Calibri" panose="020F0502020204030204" pitchFamily="34" charset="0"/>
                  </a:rPr>
                  <a:t>125 </a:t>
                </a:r>
                <a14:m>
                  <m:oMath xmlns:m="http://schemas.openxmlformats.org/officeDocument/2006/math">
                    <m:r>
                      <a:rPr lang="en-US" sz="3600" i="1" dirty="0" smtClean="0">
                        <a:solidFill>
                          <a:schemeClr val="tx1">
                            <a:lumMod val="65000"/>
                            <a:lumOff val="35000"/>
                          </a:schemeClr>
                        </a:solidFill>
                        <a:latin typeface="Cambria Math" panose="02040503050406030204" pitchFamily="18" charset="0"/>
                        <a:ea typeface="Cambria Math" panose="02040503050406030204" pitchFamily="18" charset="0"/>
                        <a:cs typeface="Calibri" panose="020F0502020204030204" pitchFamily="34" charset="0"/>
                      </a:rPr>
                      <m:t>×</m:t>
                    </m:r>
                  </m:oMath>
                </a14:m>
                <a:r>
                  <a:rPr lang="en-US" sz="3600" dirty="0">
                    <a:solidFill>
                      <a:schemeClr val="tx1">
                        <a:lumMod val="65000"/>
                        <a:lumOff val="35000"/>
                      </a:schemeClr>
                    </a:solidFill>
                    <a:latin typeface="+mn-lt"/>
                    <a:ea typeface="Calibri" panose="020F0502020204030204" pitchFamily="34" charset="0"/>
                    <a:cs typeface="Calibri" panose="020F0502020204030204" pitchFamily="34" charset="0"/>
                  </a:rPr>
                  <a:t> 73 = </a:t>
                </a:r>
                <a:r>
                  <a:rPr lang="en-US" sz="3600" b="1" dirty="0">
                    <a:solidFill>
                      <a:schemeClr val="tx1">
                        <a:lumMod val="65000"/>
                        <a:lumOff val="35000"/>
                      </a:schemeClr>
                    </a:solidFill>
                    <a:latin typeface="+mn-lt"/>
                    <a:ea typeface="Calibri" panose="020F0502020204030204" pitchFamily="34" charset="0"/>
                    <a:cs typeface="Calibri" panose="020F0502020204030204" pitchFamily="34" charset="0"/>
                  </a:rPr>
                  <a:t>_____</a:t>
                </a:r>
                <a:endParaRPr lang="en-US" sz="3600" b="1" dirty="0">
                  <a:solidFill>
                    <a:schemeClr val="tx1">
                      <a:lumMod val="65000"/>
                      <a:lumOff val="35000"/>
                    </a:schemeClr>
                  </a:solidFill>
                  <a:effectLst/>
                  <a:latin typeface="+mn-lt"/>
                  <a:ea typeface="Calibri" panose="020F0502020204030204" pitchFamily="34" charset="0"/>
                  <a:cs typeface="Arial" panose="020B0604020202020204" pitchFamily="34" charset="0"/>
                </a:endParaRPr>
              </a:p>
            </p:txBody>
          </p:sp>
        </mc:Choice>
        <mc:Fallback>
          <p:sp>
            <p:nvSpPr>
              <p:cNvPr id="23" name="TextBox 22">
                <a:extLst>
                  <a:ext uri="{FF2B5EF4-FFF2-40B4-BE49-F238E27FC236}">
                    <a16:creationId xmlns:a16="http://schemas.microsoft.com/office/drawing/2014/main" id="{8FD80364-F7E4-4334-A4D9-E04D3386F1F5}"/>
                  </a:ext>
                </a:extLst>
              </p:cNvPr>
              <p:cNvSpPr txBox="1">
                <a:spLocks noRot="1" noChangeAspect="1" noMove="1" noResize="1" noEditPoints="1" noAdjustHandles="1" noChangeArrowheads="1" noChangeShapeType="1" noTextEdit="1"/>
              </p:cNvSpPr>
              <p:nvPr/>
            </p:nvSpPr>
            <p:spPr>
              <a:xfrm>
                <a:off x="0" y="1805622"/>
                <a:ext cx="6358855" cy="652807"/>
              </a:xfrm>
              <a:prstGeom prst="rect">
                <a:avLst/>
              </a:prstGeom>
              <a:blipFill>
                <a:blip r:embed="rId4"/>
                <a:stretch>
                  <a:fillRect t="-13084" b="-34579"/>
                </a:stretch>
              </a:blipFill>
            </p:spPr>
            <p:txBody>
              <a:bodyPr/>
              <a:lstStyle/>
              <a:p>
                <a:r>
                  <a:rPr lang="fr-FR">
                    <a:noFill/>
                  </a:rPr>
                  <a:t> </a:t>
                </a:r>
              </a:p>
            </p:txBody>
          </p:sp>
        </mc:Fallback>
      </mc:AlternateContent>
      <p:sp>
        <p:nvSpPr>
          <p:cNvPr id="13" name="TextBox 12">
            <a:extLst>
              <a:ext uri="{FF2B5EF4-FFF2-40B4-BE49-F238E27FC236}">
                <a16:creationId xmlns:a16="http://schemas.microsoft.com/office/drawing/2014/main" id="{C00C3779-DC16-4D71-BCA0-9F4E610E2BDC}"/>
              </a:ext>
            </a:extLst>
          </p:cNvPr>
          <p:cNvSpPr txBox="1"/>
          <p:nvPr/>
        </p:nvSpPr>
        <p:spPr>
          <a:xfrm>
            <a:off x="6696634" y="3275112"/>
            <a:ext cx="2447365" cy="307777"/>
          </a:xfrm>
          <a:prstGeom prst="rect">
            <a:avLst/>
          </a:prstGeom>
          <a:noFill/>
        </p:spPr>
        <p:txBody>
          <a:bodyPr wrap="square">
            <a:spAutoFit/>
          </a:bodyPr>
          <a:lstStyle/>
          <a:p>
            <a:r>
              <a:rPr lang="en-GB"/>
              <a:t> </a:t>
            </a:r>
          </a:p>
        </p:txBody>
      </p:sp>
      <p:sp>
        <p:nvSpPr>
          <p:cNvPr id="14" name="TextBox 13">
            <a:extLst>
              <a:ext uri="{FF2B5EF4-FFF2-40B4-BE49-F238E27FC236}">
                <a16:creationId xmlns:a16="http://schemas.microsoft.com/office/drawing/2014/main" id="{480D37C3-71C8-46B9-AF60-DA41E7E27C03}"/>
              </a:ext>
            </a:extLst>
          </p:cNvPr>
          <p:cNvSpPr txBox="1"/>
          <p:nvPr/>
        </p:nvSpPr>
        <p:spPr>
          <a:xfrm>
            <a:off x="6696634" y="3275112"/>
            <a:ext cx="2447365" cy="307777"/>
          </a:xfrm>
          <a:prstGeom prst="rect">
            <a:avLst/>
          </a:prstGeom>
          <a:noFill/>
        </p:spPr>
        <p:txBody>
          <a:bodyPr wrap="square">
            <a:spAutoFit/>
          </a:bodyPr>
          <a:lstStyle/>
          <a:p>
            <a:r>
              <a:rPr lang="en-GB"/>
              <a:t> </a:t>
            </a:r>
          </a:p>
        </p:txBody>
      </p:sp>
      <p:sp>
        <p:nvSpPr>
          <p:cNvPr id="19" name="Rectangle: Rounded Corners 18">
            <a:extLst>
              <a:ext uri="{FF2B5EF4-FFF2-40B4-BE49-F238E27FC236}">
                <a16:creationId xmlns:a16="http://schemas.microsoft.com/office/drawing/2014/main" id="{5813BF14-0A05-48F1-9801-3F98EBDAFE0C}"/>
              </a:ext>
            </a:extLst>
          </p:cNvPr>
          <p:cNvSpPr/>
          <p:nvPr/>
        </p:nvSpPr>
        <p:spPr>
          <a:xfrm>
            <a:off x="5908915" y="2787702"/>
            <a:ext cx="3303493" cy="641298"/>
          </a:xfrm>
          <a:prstGeom prst="roundRect">
            <a:avLst>
              <a:gd name="adj" fmla="val 50000"/>
            </a:avLst>
          </a:prstGeom>
          <a:noFill/>
          <a:ln w="127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algn="ctr"/>
            <a:r>
              <a:rPr lang="en-US" sz="3600" dirty="0">
                <a:solidFill>
                  <a:schemeClr val="tx1">
                    <a:lumMod val="65000"/>
                    <a:lumOff val="35000"/>
                  </a:schemeClr>
                </a:solidFill>
              </a:rPr>
              <a:t>9 215</a:t>
            </a:r>
          </a:p>
        </p:txBody>
      </p:sp>
      <p:sp>
        <p:nvSpPr>
          <p:cNvPr id="20" name="Rectangle: Rounded Corners 19">
            <a:extLst>
              <a:ext uri="{FF2B5EF4-FFF2-40B4-BE49-F238E27FC236}">
                <a16:creationId xmlns:a16="http://schemas.microsoft.com/office/drawing/2014/main" id="{93322339-29B1-463C-BA74-23D2B531D079}"/>
              </a:ext>
            </a:extLst>
          </p:cNvPr>
          <p:cNvSpPr/>
          <p:nvPr/>
        </p:nvSpPr>
        <p:spPr>
          <a:xfrm>
            <a:off x="5925927" y="4391595"/>
            <a:ext cx="3303493" cy="641298"/>
          </a:xfrm>
          <a:prstGeom prst="roundRect">
            <a:avLst>
              <a:gd name="adj" fmla="val 50000"/>
            </a:avLst>
          </a:prstGeom>
          <a:noFill/>
          <a:ln w="127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algn="ctr"/>
            <a:r>
              <a:rPr lang="en-US" sz="3600" dirty="0">
                <a:solidFill>
                  <a:schemeClr val="tx1">
                    <a:lumMod val="65000"/>
                    <a:lumOff val="35000"/>
                  </a:schemeClr>
                </a:solidFill>
              </a:rPr>
              <a:t>8 125</a:t>
            </a:r>
          </a:p>
        </p:txBody>
      </p:sp>
      <p:sp>
        <p:nvSpPr>
          <p:cNvPr id="21" name="Rectangle: Rounded Corners 20">
            <a:extLst>
              <a:ext uri="{FF2B5EF4-FFF2-40B4-BE49-F238E27FC236}">
                <a16:creationId xmlns:a16="http://schemas.microsoft.com/office/drawing/2014/main" id="{7F90F4AF-4E3F-4FD2-BA5C-120792481F6C}"/>
              </a:ext>
            </a:extLst>
          </p:cNvPr>
          <p:cNvSpPr/>
          <p:nvPr/>
        </p:nvSpPr>
        <p:spPr>
          <a:xfrm>
            <a:off x="5916706" y="3599521"/>
            <a:ext cx="3303493" cy="641298"/>
          </a:xfrm>
          <a:prstGeom prst="roundRect">
            <a:avLst>
              <a:gd name="adj" fmla="val 50000"/>
            </a:avLst>
          </a:prstGeom>
          <a:solidFill>
            <a:srgbClr val="74C274"/>
          </a:solidFill>
          <a:ln w="12700">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algn="ctr"/>
            <a:r>
              <a:rPr lang="en-US" sz="3600" dirty="0">
                <a:solidFill>
                  <a:schemeClr val="bg1"/>
                </a:solidFill>
              </a:rPr>
              <a:t>9 125</a:t>
            </a:r>
          </a:p>
        </p:txBody>
      </p:sp>
      <p:sp>
        <p:nvSpPr>
          <p:cNvPr id="22" name="Rectangle: Rounded Corners 21">
            <a:extLst>
              <a:ext uri="{FF2B5EF4-FFF2-40B4-BE49-F238E27FC236}">
                <a16:creationId xmlns:a16="http://schemas.microsoft.com/office/drawing/2014/main" id="{B777263D-A222-4A1D-9577-136523A05246}"/>
              </a:ext>
            </a:extLst>
          </p:cNvPr>
          <p:cNvSpPr/>
          <p:nvPr/>
        </p:nvSpPr>
        <p:spPr>
          <a:xfrm>
            <a:off x="5925927" y="5183669"/>
            <a:ext cx="3303493" cy="641298"/>
          </a:xfrm>
          <a:prstGeom prst="roundRect">
            <a:avLst>
              <a:gd name="adj" fmla="val 50000"/>
            </a:avLst>
          </a:prstGeom>
          <a:noFill/>
          <a:ln w="127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algn="ctr"/>
            <a:r>
              <a:rPr lang="en-US" sz="3600" dirty="0">
                <a:solidFill>
                  <a:schemeClr val="tx1">
                    <a:lumMod val="65000"/>
                    <a:lumOff val="35000"/>
                  </a:schemeClr>
                </a:solidFill>
              </a:rPr>
              <a:t>9 275</a:t>
            </a:r>
          </a:p>
        </p:txBody>
      </p:sp>
    </p:spTree>
    <p:custDataLst>
      <p:tags r:id="rId1"/>
    </p:custDataLst>
    <p:extLst>
      <p:ext uri="{BB962C8B-B14F-4D97-AF65-F5344CB8AC3E}">
        <p14:creationId xmlns:p14="http://schemas.microsoft.com/office/powerpoint/2010/main" val="281667620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a:extLst>
              <a:ext uri="{FF2B5EF4-FFF2-40B4-BE49-F238E27FC236}">
                <a16:creationId xmlns:a16="http://schemas.microsoft.com/office/drawing/2014/main" id="{AE8015DA-272C-49CF-AEA3-2F78CD7B8239}"/>
              </a:ext>
            </a:extLst>
          </p:cNvPr>
          <p:cNvSpPr txBox="1"/>
          <p:nvPr/>
        </p:nvSpPr>
        <p:spPr>
          <a:xfrm>
            <a:off x="6696634" y="3275112"/>
            <a:ext cx="2447365" cy="307777"/>
          </a:xfrm>
          <a:prstGeom prst="rect">
            <a:avLst/>
          </a:prstGeom>
          <a:noFill/>
        </p:spPr>
        <p:txBody>
          <a:bodyPr wrap="square">
            <a:spAutoFit/>
          </a:bodyPr>
          <a:lstStyle/>
          <a:p>
            <a:r>
              <a:rPr lang="en-GB"/>
              <a:t> </a:t>
            </a:r>
          </a:p>
        </p:txBody>
      </p:sp>
      <p:sp>
        <p:nvSpPr>
          <p:cNvPr id="2" name="Google Shape;222;p10">
            <a:extLst>
              <a:ext uri="{FF2B5EF4-FFF2-40B4-BE49-F238E27FC236}">
                <a16:creationId xmlns:a16="http://schemas.microsoft.com/office/drawing/2014/main" id="{EAFE406F-6A07-4199-B8EC-00309B311A8C}"/>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en-GB" sz="3200" b="1" dirty="0">
                <a:solidFill>
                  <a:schemeClr val="bg1"/>
                </a:solidFill>
                <a:latin typeface="Comic Sans MS"/>
                <a:sym typeface="Comic Sans MS"/>
              </a:rPr>
              <a:t>Choose the correct answer.</a:t>
            </a:r>
          </a:p>
        </p:txBody>
      </p:sp>
      <p:sp>
        <p:nvSpPr>
          <p:cNvPr id="10" name="TextBox 9">
            <a:extLst>
              <a:ext uri="{FF2B5EF4-FFF2-40B4-BE49-F238E27FC236}">
                <a16:creationId xmlns:a16="http://schemas.microsoft.com/office/drawing/2014/main" id="{6AA47157-0829-43E3-A7BB-C05A65008DAB}"/>
              </a:ext>
            </a:extLst>
          </p:cNvPr>
          <p:cNvSpPr txBox="1"/>
          <p:nvPr/>
        </p:nvSpPr>
        <p:spPr>
          <a:xfrm>
            <a:off x="6696634" y="3275112"/>
            <a:ext cx="2447365" cy="307777"/>
          </a:xfrm>
          <a:prstGeom prst="rect">
            <a:avLst/>
          </a:prstGeom>
          <a:noFill/>
        </p:spPr>
        <p:txBody>
          <a:bodyPr wrap="square">
            <a:spAutoFit/>
          </a:bodyPr>
          <a:lstStyle/>
          <a:p>
            <a:r>
              <a:rPr lang="en-GB"/>
              <a:t> </a:t>
            </a:r>
          </a:p>
        </p:txBody>
      </p:sp>
      <p:sp>
        <p:nvSpPr>
          <p:cNvPr id="18" name="Rectangle: Rounded Corners 17">
            <a:extLst>
              <a:ext uri="{FF2B5EF4-FFF2-40B4-BE49-F238E27FC236}">
                <a16:creationId xmlns:a16="http://schemas.microsoft.com/office/drawing/2014/main" id="{36945B00-5ED2-4F35-B228-33B90F41E0E9}"/>
              </a:ext>
            </a:extLst>
          </p:cNvPr>
          <p:cNvSpPr/>
          <p:nvPr/>
        </p:nvSpPr>
        <p:spPr>
          <a:xfrm>
            <a:off x="5908915" y="2787702"/>
            <a:ext cx="3303493" cy="641298"/>
          </a:xfrm>
          <a:prstGeom prst="roundRect">
            <a:avLst>
              <a:gd name="adj" fmla="val 50000"/>
            </a:avLst>
          </a:prstGeom>
          <a:noFill/>
          <a:ln w="127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algn="ctr"/>
            <a:r>
              <a:rPr lang="en-US" sz="3600" dirty="0">
                <a:solidFill>
                  <a:schemeClr val="tx1">
                    <a:lumMod val="65000"/>
                    <a:lumOff val="35000"/>
                  </a:schemeClr>
                </a:solidFill>
              </a:rPr>
              <a:t>822</a:t>
            </a:r>
          </a:p>
        </p:txBody>
      </p:sp>
      <p:sp>
        <p:nvSpPr>
          <p:cNvPr id="19" name="Rectangle: Rounded Corners 18">
            <a:extLst>
              <a:ext uri="{FF2B5EF4-FFF2-40B4-BE49-F238E27FC236}">
                <a16:creationId xmlns:a16="http://schemas.microsoft.com/office/drawing/2014/main" id="{AD2410D1-B0B4-4D82-836A-9690A7EDB17C}"/>
              </a:ext>
            </a:extLst>
          </p:cNvPr>
          <p:cNvSpPr/>
          <p:nvPr/>
        </p:nvSpPr>
        <p:spPr>
          <a:xfrm>
            <a:off x="5925927" y="4391595"/>
            <a:ext cx="3303493" cy="641298"/>
          </a:xfrm>
          <a:prstGeom prst="roundRect">
            <a:avLst>
              <a:gd name="adj" fmla="val 50000"/>
            </a:avLst>
          </a:prstGeom>
          <a:noFill/>
          <a:ln w="127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algn="ctr"/>
            <a:r>
              <a:rPr lang="en-US" sz="3600" dirty="0">
                <a:solidFill>
                  <a:schemeClr val="tx1">
                    <a:lumMod val="65000"/>
                    <a:lumOff val="35000"/>
                  </a:schemeClr>
                </a:solidFill>
              </a:rPr>
              <a:t>871</a:t>
            </a:r>
          </a:p>
        </p:txBody>
      </p:sp>
      <p:sp>
        <p:nvSpPr>
          <p:cNvPr id="20" name="Rectangle: Rounded Corners 19">
            <a:extLst>
              <a:ext uri="{FF2B5EF4-FFF2-40B4-BE49-F238E27FC236}">
                <a16:creationId xmlns:a16="http://schemas.microsoft.com/office/drawing/2014/main" id="{5A0E3DC3-7E3F-4FB8-8798-1931606D4357}"/>
              </a:ext>
            </a:extLst>
          </p:cNvPr>
          <p:cNvSpPr/>
          <p:nvPr/>
        </p:nvSpPr>
        <p:spPr>
          <a:xfrm>
            <a:off x="5916706" y="3599521"/>
            <a:ext cx="3303493" cy="641298"/>
          </a:xfrm>
          <a:prstGeom prst="roundRect">
            <a:avLst>
              <a:gd name="adj" fmla="val 50000"/>
            </a:avLst>
          </a:prstGeom>
          <a:noFill/>
          <a:ln w="127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algn="ctr"/>
            <a:r>
              <a:rPr lang="en-US" sz="3600" dirty="0">
                <a:solidFill>
                  <a:schemeClr val="tx1">
                    <a:lumMod val="65000"/>
                    <a:lumOff val="35000"/>
                  </a:schemeClr>
                </a:solidFill>
              </a:rPr>
              <a:t>808</a:t>
            </a:r>
          </a:p>
        </p:txBody>
      </p:sp>
      <p:sp>
        <p:nvSpPr>
          <p:cNvPr id="21" name="Rectangle: Rounded Corners 20">
            <a:extLst>
              <a:ext uri="{FF2B5EF4-FFF2-40B4-BE49-F238E27FC236}">
                <a16:creationId xmlns:a16="http://schemas.microsoft.com/office/drawing/2014/main" id="{FACAE7F5-9528-4F2C-A15A-26C658B829DD}"/>
              </a:ext>
            </a:extLst>
          </p:cNvPr>
          <p:cNvSpPr/>
          <p:nvPr/>
        </p:nvSpPr>
        <p:spPr>
          <a:xfrm>
            <a:off x="5925927" y="5183669"/>
            <a:ext cx="3303493" cy="641298"/>
          </a:xfrm>
          <a:prstGeom prst="roundRect">
            <a:avLst>
              <a:gd name="adj" fmla="val 50000"/>
            </a:avLst>
          </a:prstGeom>
          <a:noFill/>
          <a:ln w="127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algn="ctr"/>
            <a:r>
              <a:rPr lang="en-US" sz="3600" dirty="0">
                <a:solidFill>
                  <a:schemeClr val="tx1">
                    <a:lumMod val="65000"/>
                    <a:lumOff val="35000"/>
                  </a:schemeClr>
                </a:solidFill>
              </a:rPr>
              <a:t>781</a:t>
            </a:r>
          </a:p>
        </p:txBody>
      </p:sp>
      <p:sp>
        <p:nvSpPr>
          <p:cNvPr id="22" name="TextBox 21">
            <a:extLst>
              <a:ext uri="{FF2B5EF4-FFF2-40B4-BE49-F238E27FC236}">
                <a16:creationId xmlns:a16="http://schemas.microsoft.com/office/drawing/2014/main" id="{F402044D-27EF-42DF-AA78-D9F08CC4BDA6}"/>
              </a:ext>
            </a:extLst>
          </p:cNvPr>
          <p:cNvSpPr txBox="1"/>
          <p:nvPr/>
        </p:nvSpPr>
        <p:spPr>
          <a:xfrm>
            <a:off x="0" y="1785877"/>
            <a:ext cx="6358855" cy="652807"/>
          </a:xfrm>
          <a:prstGeom prst="rect">
            <a:avLst/>
          </a:prstGeom>
          <a:noFill/>
        </p:spPr>
        <p:txBody>
          <a:bodyPr wrap="square">
            <a:spAutoFit/>
          </a:bodyPr>
          <a:lstStyle/>
          <a:p>
            <a:pPr marL="514350" marR="0">
              <a:lnSpc>
                <a:spcPct val="107000"/>
              </a:lnSpc>
              <a:spcBef>
                <a:spcPts val="0"/>
              </a:spcBef>
              <a:spcAft>
                <a:spcPts val="800"/>
              </a:spcAft>
            </a:pPr>
            <a:r>
              <a:rPr lang="en-US" sz="3600" dirty="0">
                <a:solidFill>
                  <a:schemeClr val="tx1">
                    <a:lumMod val="65000"/>
                    <a:lumOff val="35000"/>
                  </a:schemeClr>
                </a:solidFill>
                <a:latin typeface="+mn-lt"/>
                <a:ea typeface="Calibri" panose="020F0502020204030204" pitchFamily="34" charset="0"/>
                <a:cs typeface="Calibri" panose="020F0502020204030204" pitchFamily="34" charset="0"/>
              </a:rPr>
              <a:t>7 839 ÷ 9 = </a:t>
            </a:r>
            <a:r>
              <a:rPr lang="en-US" sz="3600" b="1" dirty="0">
                <a:solidFill>
                  <a:schemeClr val="tx1">
                    <a:lumMod val="65000"/>
                    <a:lumOff val="35000"/>
                  </a:schemeClr>
                </a:solidFill>
                <a:latin typeface="+mn-lt"/>
                <a:ea typeface="Calibri" panose="020F0502020204030204" pitchFamily="34" charset="0"/>
                <a:cs typeface="Calibri" panose="020F0502020204030204" pitchFamily="34" charset="0"/>
              </a:rPr>
              <a:t>_____</a:t>
            </a:r>
            <a:endParaRPr lang="en-US" sz="3600" b="1" dirty="0">
              <a:solidFill>
                <a:schemeClr val="tx1">
                  <a:lumMod val="65000"/>
                  <a:lumOff val="35000"/>
                </a:schemeClr>
              </a:solidFill>
              <a:effectLst/>
              <a:latin typeface="+mn-lt"/>
              <a:ea typeface="Calibri" panose="020F0502020204030204" pitchFamily="34" charset="0"/>
              <a:cs typeface="Arial" panose="020B0604020202020204" pitchFamily="34" charset="0"/>
            </a:endParaRPr>
          </a:p>
        </p:txBody>
      </p:sp>
    </p:spTree>
    <p:custDataLst>
      <p:tags r:id="rId1"/>
    </p:custDataLst>
    <p:extLst>
      <p:ext uri="{BB962C8B-B14F-4D97-AF65-F5344CB8AC3E}">
        <p14:creationId xmlns:p14="http://schemas.microsoft.com/office/powerpoint/2010/main" val="27518251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222;p10">
            <a:extLst>
              <a:ext uri="{FF2B5EF4-FFF2-40B4-BE49-F238E27FC236}">
                <a16:creationId xmlns:a16="http://schemas.microsoft.com/office/drawing/2014/main" id="{EAFE406F-6A07-4199-B8EC-00309B311A8C}"/>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en-GB" sz="3200" b="1" dirty="0">
                <a:solidFill>
                  <a:schemeClr val="bg1"/>
                </a:solidFill>
                <a:latin typeface="Comic Sans MS"/>
                <a:sym typeface="Comic Sans MS"/>
              </a:rPr>
              <a:t>Choose the correct answer.</a:t>
            </a:r>
          </a:p>
        </p:txBody>
      </p:sp>
      <p:sp>
        <p:nvSpPr>
          <p:cNvPr id="22" name="TextBox 21">
            <a:extLst>
              <a:ext uri="{FF2B5EF4-FFF2-40B4-BE49-F238E27FC236}">
                <a16:creationId xmlns:a16="http://schemas.microsoft.com/office/drawing/2014/main" id="{F402044D-27EF-42DF-AA78-D9F08CC4BDA6}"/>
              </a:ext>
            </a:extLst>
          </p:cNvPr>
          <p:cNvSpPr txBox="1"/>
          <p:nvPr/>
        </p:nvSpPr>
        <p:spPr>
          <a:xfrm>
            <a:off x="0" y="1785877"/>
            <a:ext cx="6358855" cy="652807"/>
          </a:xfrm>
          <a:prstGeom prst="rect">
            <a:avLst/>
          </a:prstGeom>
          <a:noFill/>
        </p:spPr>
        <p:txBody>
          <a:bodyPr wrap="square">
            <a:spAutoFit/>
          </a:bodyPr>
          <a:lstStyle/>
          <a:p>
            <a:pPr marL="514350" marR="0">
              <a:lnSpc>
                <a:spcPct val="107000"/>
              </a:lnSpc>
              <a:spcBef>
                <a:spcPts val="0"/>
              </a:spcBef>
              <a:spcAft>
                <a:spcPts val="800"/>
              </a:spcAft>
            </a:pPr>
            <a:r>
              <a:rPr lang="en-US" sz="3600" dirty="0">
                <a:solidFill>
                  <a:schemeClr val="tx1">
                    <a:lumMod val="65000"/>
                    <a:lumOff val="35000"/>
                  </a:schemeClr>
                </a:solidFill>
                <a:latin typeface="+mn-lt"/>
                <a:ea typeface="Calibri" panose="020F0502020204030204" pitchFamily="34" charset="0"/>
                <a:cs typeface="Calibri" panose="020F0502020204030204" pitchFamily="34" charset="0"/>
              </a:rPr>
              <a:t>7 839 ÷ 9 = </a:t>
            </a:r>
            <a:r>
              <a:rPr lang="en-US" sz="3600" b="1" dirty="0">
                <a:solidFill>
                  <a:schemeClr val="tx1">
                    <a:lumMod val="65000"/>
                    <a:lumOff val="35000"/>
                  </a:schemeClr>
                </a:solidFill>
                <a:latin typeface="+mn-lt"/>
                <a:ea typeface="Calibri" panose="020F0502020204030204" pitchFamily="34" charset="0"/>
                <a:cs typeface="Calibri" panose="020F0502020204030204" pitchFamily="34" charset="0"/>
              </a:rPr>
              <a:t>_____</a:t>
            </a:r>
            <a:endParaRPr lang="en-US" sz="3600" b="1" dirty="0">
              <a:solidFill>
                <a:schemeClr val="tx1">
                  <a:lumMod val="65000"/>
                  <a:lumOff val="35000"/>
                </a:schemeClr>
              </a:solidFill>
              <a:effectLst/>
              <a:latin typeface="+mn-lt"/>
              <a:ea typeface="Calibri" panose="020F0502020204030204" pitchFamily="34" charset="0"/>
              <a:cs typeface="Arial" panose="020B0604020202020204" pitchFamily="34" charset="0"/>
            </a:endParaRPr>
          </a:p>
        </p:txBody>
      </p:sp>
      <p:sp>
        <p:nvSpPr>
          <p:cNvPr id="11" name="TextBox 10">
            <a:extLst>
              <a:ext uri="{FF2B5EF4-FFF2-40B4-BE49-F238E27FC236}">
                <a16:creationId xmlns:a16="http://schemas.microsoft.com/office/drawing/2014/main" id="{FA7BEBC2-D1B8-4C84-9CC8-BD4CB62E914E}"/>
              </a:ext>
            </a:extLst>
          </p:cNvPr>
          <p:cNvSpPr txBox="1"/>
          <p:nvPr/>
        </p:nvSpPr>
        <p:spPr>
          <a:xfrm>
            <a:off x="6696634" y="3275112"/>
            <a:ext cx="2447365" cy="307777"/>
          </a:xfrm>
          <a:prstGeom prst="rect">
            <a:avLst/>
          </a:prstGeom>
          <a:noFill/>
        </p:spPr>
        <p:txBody>
          <a:bodyPr wrap="square">
            <a:spAutoFit/>
          </a:bodyPr>
          <a:lstStyle/>
          <a:p>
            <a:r>
              <a:rPr lang="en-GB"/>
              <a:t> </a:t>
            </a:r>
          </a:p>
        </p:txBody>
      </p:sp>
      <p:sp>
        <p:nvSpPr>
          <p:cNvPr id="12" name="TextBox 11">
            <a:extLst>
              <a:ext uri="{FF2B5EF4-FFF2-40B4-BE49-F238E27FC236}">
                <a16:creationId xmlns:a16="http://schemas.microsoft.com/office/drawing/2014/main" id="{4711180F-BD0C-40BC-B65E-B535C800DCC0}"/>
              </a:ext>
            </a:extLst>
          </p:cNvPr>
          <p:cNvSpPr txBox="1"/>
          <p:nvPr/>
        </p:nvSpPr>
        <p:spPr>
          <a:xfrm>
            <a:off x="6696634" y="3275112"/>
            <a:ext cx="2447365" cy="307777"/>
          </a:xfrm>
          <a:prstGeom prst="rect">
            <a:avLst/>
          </a:prstGeom>
          <a:noFill/>
        </p:spPr>
        <p:txBody>
          <a:bodyPr wrap="square">
            <a:spAutoFit/>
          </a:bodyPr>
          <a:lstStyle/>
          <a:p>
            <a:r>
              <a:rPr lang="en-GB"/>
              <a:t> </a:t>
            </a:r>
          </a:p>
        </p:txBody>
      </p:sp>
      <p:sp>
        <p:nvSpPr>
          <p:cNvPr id="13" name="Rectangle: Rounded Corners 12">
            <a:extLst>
              <a:ext uri="{FF2B5EF4-FFF2-40B4-BE49-F238E27FC236}">
                <a16:creationId xmlns:a16="http://schemas.microsoft.com/office/drawing/2014/main" id="{A383B24F-2E8D-44E4-80C3-927085C7BDCF}"/>
              </a:ext>
            </a:extLst>
          </p:cNvPr>
          <p:cNvSpPr/>
          <p:nvPr/>
        </p:nvSpPr>
        <p:spPr>
          <a:xfrm>
            <a:off x="5908915" y="2787702"/>
            <a:ext cx="3303493" cy="641298"/>
          </a:xfrm>
          <a:prstGeom prst="roundRect">
            <a:avLst>
              <a:gd name="adj" fmla="val 50000"/>
            </a:avLst>
          </a:prstGeom>
          <a:noFill/>
          <a:ln w="127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algn="ctr"/>
            <a:r>
              <a:rPr lang="en-US" sz="3600" dirty="0">
                <a:solidFill>
                  <a:schemeClr val="tx1">
                    <a:lumMod val="65000"/>
                    <a:lumOff val="35000"/>
                  </a:schemeClr>
                </a:solidFill>
              </a:rPr>
              <a:t>822</a:t>
            </a:r>
          </a:p>
        </p:txBody>
      </p:sp>
      <p:sp>
        <p:nvSpPr>
          <p:cNvPr id="15" name="Rectangle: Rounded Corners 14">
            <a:extLst>
              <a:ext uri="{FF2B5EF4-FFF2-40B4-BE49-F238E27FC236}">
                <a16:creationId xmlns:a16="http://schemas.microsoft.com/office/drawing/2014/main" id="{4F8C7A6F-B3ED-4C75-BABA-EE511384F01E}"/>
              </a:ext>
            </a:extLst>
          </p:cNvPr>
          <p:cNvSpPr/>
          <p:nvPr/>
        </p:nvSpPr>
        <p:spPr>
          <a:xfrm>
            <a:off x="5925927" y="4391595"/>
            <a:ext cx="3303493" cy="641298"/>
          </a:xfrm>
          <a:prstGeom prst="roundRect">
            <a:avLst>
              <a:gd name="adj" fmla="val 50000"/>
            </a:avLst>
          </a:prstGeom>
          <a:solidFill>
            <a:srgbClr val="74C274"/>
          </a:solidFill>
          <a:ln w="12700">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algn="ctr"/>
            <a:r>
              <a:rPr lang="en-US" sz="3600" dirty="0">
                <a:solidFill>
                  <a:schemeClr val="bg1"/>
                </a:solidFill>
              </a:rPr>
              <a:t>871</a:t>
            </a:r>
          </a:p>
        </p:txBody>
      </p:sp>
      <p:sp>
        <p:nvSpPr>
          <p:cNvPr id="16" name="Rectangle: Rounded Corners 15">
            <a:extLst>
              <a:ext uri="{FF2B5EF4-FFF2-40B4-BE49-F238E27FC236}">
                <a16:creationId xmlns:a16="http://schemas.microsoft.com/office/drawing/2014/main" id="{E22B7446-FFD8-45C2-8C45-474E1184CED7}"/>
              </a:ext>
            </a:extLst>
          </p:cNvPr>
          <p:cNvSpPr/>
          <p:nvPr/>
        </p:nvSpPr>
        <p:spPr>
          <a:xfrm>
            <a:off x="5916706" y="3599521"/>
            <a:ext cx="3303493" cy="641298"/>
          </a:xfrm>
          <a:prstGeom prst="roundRect">
            <a:avLst>
              <a:gd name="adj" fmla="val 50000"/>
            </a:avLst>
          </a:prstGeom>
          <a:noFill/>
          <a:ln w="127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algn="ctr"/>
            <a:r>
              <a:rPr lang="en-US" sz="3600" dirty="0">
                <a:solidFill>
                  <a:schemeClr val="tx1">
                    <a:lumMod val="65000"/>
                    <a:lumOff val="35000"/>
                  </a:schemeClr>
                </a:solidFill>
              </a:rPr>
              <a:t>808</a:t>
            </a:r>
          </a:p>
        </p:txBody>
      </p:sp>
      <p:sp>
        <p:nvSpPr>
          <p:cNvPr id="17" name="Rectangle: Rounded Corners 16">
            <a:extLst>
              <a:ext uri="{FF2B5EF4-FFF2-40B4-BE49-F238E27FC236}">
                <a16:creationId xmlns:a16="http://schemas.microsoft.com/office/drawing/2014/main" id="{92758D2F-B71F-4AF7-8805-FB3129785467}"/>
              </a:ext>
            </a:extLst>
          </p:cNvPr>
          <p:cNvSpPr/>
          <p:nvPr/>
        </p:nvSpPr>
        <p:spPr>
          <a:xfrm>
            <a:off x="5925927" y="5183669"/>
            <a:ext cx="3303493" cy="641298"/>
          </a:xfrm>
          <a:prstGeom prst="roundRect">
            <a:avLst>
              <a:gd name="adj" fmla="val 50000"/>
            </a:avLst>
          </a:prstGeom>
          <a:noFill/>
          <a:ln w="127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algn="ctr"/>
            <a:r>
              <a:rPr lang="en-US" sz="3600" dirty="0">
                <a:solidFill>
                  <a:schemeClr val="tx1">
                    <a:lumMod val="65000"/>
                    <a:lumOff val="35000"/>
                  </a:schemeClr>
                </a:solidFill>
              </a:rPr>
              <a:t>781</a:t>
            </a:r>
          </a:p>
        </p:txBody>
      </p:sp>
    </p:spTree>
    <p:custDataLst>
      <p:tags r:id="rId1"/>
    </p:custDataLst>
    <p:extLst>
      <p:ext uri="{BB962C8B-B14F-4D97-AF65-F5344CB8AC3E}">
        <p14:creationId xmlns:p14="http://schemas.microsoft.com/office/powerpoint/2010/main" val="50213860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a:extLst>
              <a:ext uri="{FF2B5EF4-FFF2-40B4-BE49-F238E27FC236}">
                <a16:creationId xmlns:a16="http://schemas.microsoft.com/office/drawing/2014/main" id="{AE8015DA-272C-49CF-AEA3-2F78CD7B8239}"/>
              </a:ext>
            </a:extLst>
          </p:cNvPr>
          <p:cNvSpPr txBox="1"/>
          <p:nvPr/>
        </p:nvSpPr>
        <p:spPr>
          <a:xfrm>
            <a:off x="6696634" y="3275112"/>
            <a:ext cx="2447365" cy="307777"/>
          </a:xfrm>
          <a:prstGeom prst="rect">
            <a:avLst/>
          </a:prstGeom>
          <a:noFill/>
        </p:spPr>
        <p:txBody>
          <a:bodyPr wrap="square">
            <a:spAutoFit/>
          </a:bodyPr>
          <a:lstStyle/>
          <a:p>
            <a:r>
              <a:rPr lang="en-GB"/>
              <a:t> </a:t>
            </a:r>
          </a:p>
        </p:txBody>
      </p:sp>
      <p:sp>
        <p:nvSpPr>
          <p:cNvPr id="12" name="Google Shape;222;p10">
            <a:extLst>
              <a:ext uri="{FF2B5EF4-FFF2-40B4-BE49-F238E27FC236}">
                <a16:creationId xmlns:a16="http://schemas.microsoft.com/office/drawing/2014/main" id="{D3394DA3-D596-47AC-83E5-63A6D4DD2D59}"/>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en-GB" sz="3200" b="1" dirty="0">
                <a:solidFill>
                  <a:schemeClr val="bg1"/>
                </a:solidFill>
                <a:latin typeface="Comic Sans MS"/>
                <a:sym typeface="Comic Sans MS"/>
              </a:rPr>
              <a:t>Choose the correct answer.</a:t>
            </a:r>
          </a:p>
        </p:txBody>
      </p:sp>
      <p:sp>
        <p:nvSpPr>
          <p:cNvPr id="13" name="TextBox 12">
            <a:extLst>
              <a:ext uri="{FF2B5EF4-FFF2-40B4-BE49-F238E27FC236}">
                <a16:creationId xmlns:a16="http://schemas.microsoft.com/office/drawing/2014/main" id="{A4F4FEFD-602B-4034-8CC1-E2FDE2C590CC}"/>
              </a:ext>
            </a:extLst>
          </p:cNvPr>
          <p:cNvSpPr txBox="1"/>
          <p:nvPr/>
        </p:nvSpPr>
        <p:spPr>
          <a:xfrm>
            <a:off x="6696634" y="3275112"/>
            <a:ext cx="2447365" cy="307777"/>
          </a:xfrm>
          <a:prstGeom prst="rect">
            <a:avLst/>
          </a:prstGeom>
          <a:noFill/>
        </p:spPr>
        <p:txBody>
          <a:bodyPr wrap="square">
            <a:spAutoFit/>
          </a:bodyPr>
          <a:lstStyle/>
          <a:p>
            <a:r>
              <a:rPr lang="en-GB"/>
              <a:t> </a:t>
            </a:r>
          </a:p>
        </p:txBody>
      </p:sp>
      <p:sp>
        <p:nvSpPr>
          <p:cNvPr id="19" name="Rectangle: Rounded Corners 18">
            <a:extLst>
              <a:ext uri="{FF2B5EF4-FFF2-40B4-BE49-F238E27FC236}">
                <a16:creationId xmlns:a16="http://schemas.microsoft.com/office/drawing/2014/main" id="{2B511288-BB3C-470E-8AA7-269D01D0EB63}"/>
              </a:ext>
            </a:extLst>
          </p:cNvPr>
          <p:cNvSpPr/>
          <p:nvPr/>
        </p:nvSpPr>
        <p:spPr>
          <a:xfrm>
            <a:off x="5908915" y="2787702"/>
            <a:ext cx="3603555" cy="641298"/>
          </a:xfrm>
          <a:prstGeom prst="roundRect">
            <a:avLst>
              <a:gd name="adj" fmla="val 50000"/>
            </a:avLst>
          </a:prstGeom>
          <a:noFill/>
          <a:ln w="127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algn="ctr"/>
            <a:r>
              <a:rPr lang="en-US" sz="3600" dirty="0">
                <a:solidFill>
                  <a:schemeClr val="tx1">
                    <a:lumMod val="65000"/>
                    <a:lumOff val="35000"/>
                  </a:schemeClr>
                </a:solidFill>
              </a:rPr>
              <a:t>24 735</a:t>
            </a:r>
          </a:p>
        </p:txBody>
      </p:sp>
      <p:sp>
        <p:nvSpPr>
          <p:cNvPr id="20" name="Rectangle: Rounded Corners 19">
            <a:extLst>
              <a:ext uri="{FF2B5EF4-FFF2-40B4-BE49-F238E27FC236}">
                <a16:creationId xmlns:a16="http://schemas.microsoft.com/office/drawing/2014/main" id="{FD170FA5-374D-4A38-9D90-167DE4096739}"/>
              </a:ext>
            </a:extLst>
          </p:cNvPr>
          <p:cNvSpPr/>
          <p:nvPr/>
        </p:nvSpPr>
        <p:spPr>
          <a:xfrm>
            <a:off x="5925927" y="4385014"/>
            <a:ext cx="3603555" cy="641298"/>
          </a:xfrm>
          <a:prstGeom prst="roundRect">
            <a:avLst>
              <a:gd name="adj" fmla="val 50000"/>
            </a:avLst>
          </a:prstGeom>
          <a:noFill/>
          <a:ln w="127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algn="ctr"/>
            <a:r>
              <a:rPr lang="en-US" sz="3600" dirty="0">
                <a:solidFill>
                  <a:schemeClr val="tx1">
                    <a:lumMod val="65000"/>
                    <a:lumOff val="35000"/>
                  </a:schemeClr>
                </a:solidFill>
              </a:rPr>
              <a:t>24.735</a:t>
            </a:r>
          </a:p>
        </p:txBody>
      </p:sp>
      <p:sp>
        <p:nvSpPr>
          <p:cNvPr id="21" name="Rectangle: Rounded Corners 20">
            <a:extLst>
              <a:ext uri="{FF2B5EF4-FFF2-40B4-BE49-F238E27FC236}">
                <a16:creationId xmlns:a16="http://schemas.microsoft.com/office/drawing/2014/main" id="{4EEFD546-D698-4225-AF77-44882222148D}"/>
              </a:ext>
            </a:extLst>
          </p:cNvPr>
          <p:cNvSpPr/>
          <p:nvPr/>
        </p:nvSpPr>
        <p:spPr>
          <a:xfrm>
            <a:off x="5916706" y="3586358"/>
            <a:ext cx="3603555" cy="641298"/>
          </a:xfrm>
          <a:prstGeom prst="roundRect">
            <a:avLst>
              <a:gd name="adj" fmla="val 50000"/>
            </a:avLst>
          </a:prstGeom>
          <a:noFill/>
          <a:ln w="127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algn="ctr"/>
            <a:r>
              <a:rPr lang="en-US" sz="3600" dirty="0">
                <a:solidFill>
                  <a:schemeClr val="tx1">
                    <a:lumMod val="65000"/>
                    <a:lumOff val="35000"/>
                  </a:schemeClr>
                </a:solidFill>
              </a:rPr>
              <a:t>24.447</a:t>
            </a:r>
          </a:p>
        </p:txBody>
      </p:sp>
      <p:sp>
        <p:nvSpPr>
          <p:cNvPr id="22" name="Rectangle: Rounded Corners 21">
            <a:extLst>
              <a:ext uri="{FF2B5EF4-FFF2-40B4-BE49-F238E27FC236}">
                <a16:creationId xmlns:a16="http://schemas.microsoft.com/office/drawing/2014/main" id="{8C94A5A1-659D-45CA-AE91-9B0CA6F43F6F}"/>
              </a:ext>
            </a:extLst>
          </p:cNvPr>
          <p:cNvSpPr/>
          <p:nvPr/>
        </p:nvSpPr>
        <p:spPr>
          <a:xfrm>
            <a:off x="5925927" y="5183669"/>
            <a:ext cx="3603555" cy="641298"/>
          </a:xfrm>
          <a:prstGeom prst="roundRect">
            <a:avLst>
              <a:gd name="adj" fmla="val 50000"/>
            </a:avLst>
          </a:prstGeom>
          <a:noFill/>
          <a:ln w="127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algn="ctr"/>
            <a:r>
              <a:rPr lang="en-US" sz="3600" dirty="0">
                <a:solidFill>
                  <a:schemeClr val="tx1">
                    <a:lumMod val="65000"/>
                    <a:lumOff val="35000"/>
                  </a:schemeClr>
                </a:solidFill>
              </a:rPr>
              <a:t>14.735</a:t>
            </a:r>
          </a:p>
        </p:txBody>
      </p:sp>
      <p:sp>
        <p:nvSpPr>
          <p:cNvPr id="23" name="TextBox 22">
            <a:extLst>
              <a:ext uri="{FF2B5EF4-FFF2-40B4-BE49-F238E27FC236}">
                <a16:creationId xmlns:a16="http://schemas.microsoft.com/office/drawing/2014/main" id="{C9310B8B-A100-4EB1-BB4F-FF36CA127373}"/>
              </a:ext>
            </a:extLst>
          </p:cNvPr>
          <p:cNvSpPr txBox="1"/>
          <p:nvPr/>
        </p:nvSpPr>
        <p:spPr>
          <a:xfrm>
            <a:off x="0" y="1785877"/>
            <a:ext cx="6358855" cy="652807"/>
          </a:xfrm>
          <a:prstGeom prst="rect">
            <a:avLst/>
          </a:prstGeom>
          <a:noFill/>
        </p:spPr>
        <p:txBody>
          <a:bodyPr wrap="square">
            <a:spAutoFit/>
          </a:bodyPr>
          <a:lstStyle/>
          <a:p>
            <a:pPr marL="514350" marR="0">
              <a:lnSpc>
                <a:spcPct val="107000"/>
              </a:lnSpc>
              <a:spcBef>
                <a:spcPts val="0"/>
              </a:spcBef>
              <a:spcAft>
                <a:spcPts val="800"/>
              </a:spcAft>
            </a:pPr>
            <a:r>
              <a:rPr lang="en-US" sz="3600" dirty="0">
                <a:solidFill>
                  <a:schemeClr val="tx1">
                    <a:lumMod val="65000"/>
                    <a:lumOff val="35000"/>
                  </a:schemeClr>
                </a:solidFill>
                <a:latin typeface="+mn-lt"/>
                <a:ea typeface="Calibri" panose="020F0502020204030204" pitchFamily="34" charset="0"/>
                <a:cs typeface="Calibri" panose="020F0502020204030204" pitchFamily="34" charset="0"/>
              </a:rPr>
              <a:t>16.32 + 8.415 = </a:t>
            </a:r>
            <a:r>
              <a:rPr lang="en-US" sz="3600" b="1" dirty="0">
                <a:solidFill>
                  <a:schemeClr val="tx1">
                    <a:lumMod val="65000"/>
                    <a:lumOff val="35000"/>
                  </a:schemeClr>
                </a:solidFill>
                <a:latin typeface="+mn-lt"/>
                <a:ea typeface="Calibri" panose="020F0502020204030204" pitchFamily="34" charset="0"/>
                <a:cs typeface="Calibri" panose="020F0502020204030204" pitchFamily="34" charset="0"/>
              </a:rPr>
              <a:t>_____</a:t>
            </a:r>
            <a:endParaRPr lang="en-US" sz="3600" b="1" dirty="0">
              <a:solidFill>
                <a:schemeClr val="tx1">
                  <a:lumMod val="65000"/>
                  <a:lumOff val="35000"/>
                </a:schemeClr>
              </a:solidFill>
              <a:effectLst/>
              <a:latin typeface="+mn-lt"/>
              <a:ea typeface="Calibri" panose="020F0502020204030204" pitchFamily="34" charset="0"/>
              <a:cs typeface="Arial" panose="020B0604020202020204" pitchFamily="34" charset="0"/>
            </a:endParaRPr>
          </a:p>
        </p:txBody>
      </p:sp>
    </p:spTree>
    <p:custDataLst>
      <p:tags r:id="rId1"/>
    </p:custDataLst>
    <p:extLst>
      <p:ext uri="{BB962C8B-B14F-4D97-AF65-F5344CB8AC3E}">
        <p14:creationId xmlns:p14="http://schemas.microsoft.com/office/powerpoint/2010/main" val="13687874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Google Shape;222;p10">
            <a:extLst>
              <a:ext uri="{FF2B5EF4-FFF2-40B4-BE49-F238E27FC236}">
                <a16:creationId xmlns:a16="http://schemas.microsoft.com/office/drawing/2014/main" id="{D3394DA3-D596-47AC-83E5-63A6D4DD2D59}"/>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en-GB" sz="3200" b="1" dirty="0">
                <a:solidFill>
                  <a:schemeClr val="bg1"/>
                </a:solidFill>
                <a:latin typeface="Comic Sans MS"/>
                <a:sym typeface="Comic Sans MS"/>
              </a:rPr>
              <a:t>Choose the correct answer.</a:t>
            </a:r>
          </a:p>
        </p:txBody>
      </p:sp>
      <p:sp>
        <p:nvSpPr>
          <p:cNvPr id="23" name="TextBox 22">
            <a:extLst>
              <a:ext uri="{FF2B5EF4-FFF2-40B4-BE49-F238E27FC236}">
                <a16:creationId xmlns:a16="http://schemas.microsoft.com/office/drawing/2014/main" id="{C9310B8B-A100-4EB1-BB4F-FF36CA127373}"/>
              </a:ext>
            </a:extLst>
          </p:cNvPr>
          <p:cNvSpPr txBox="1"/>
          <p:nvPr/>
        </p:nvSpPr>
        <p:spPr>
          <a:xfrm>
            <a:off x="0" y="1785877"/>
            <a:ext cx="6358855" cy="652807"/>
          </a:xfrm>
          <a:prstGeom prst="rect">
            <a:avLst/>
          </a:prstGeom>
          <a:noFill/>
        </p:spPr>
        <p:txBody>
          <a:bodyPr wrap="square">
            <a:spAutoFit/>
          </a:bodyPr>
          <a:lstStyle/>
          <a:p>
            <a:pPr marL="514350" marR="0">
              <a:lnSpc>
                <a:spcPct val="107000"/>
              </a:lnSpc>
              <a:spcBef>
                <a:spcPts val="0"/>
              </a:spcBef>
              <a:spcAft>
                <a:spcPts val="800"/>
              </a:spcAft>
            </a:pPr>
            <a:r>
              <a:rPr lang="en-US" sz="3600" dirty="0">
                <a:solidFill>
                  <a:schemeClr val="tx1">
                    <a:lumMod val="65000"/>
                    <a:lumOff val="35000"/>
                  </a:schemeClr>
                </a:solidFill>
                <a:latin typeface="+mn-lt"/>
                <a:ea typeface="Calibri" panose="020F0502020204030204" pitchFamily="34" charset="0"/>
                <a:cs typeface="Calibri" panose="020F0502020204030204" pitchFamily="34" charset="0"/>
              </a:rPr>
              <a:t>16.32 + 8.415 = </a:t>
            </a:r>
            <a:r>
              <a:rPr lang="en-US" sz="3600" b="1" dirty="0">
                <a:solidFill>
                  <a:schemeClr val="tx1">
                    <a:lumMod val="65000"/>
                    <a:lumOff val="35000"/>
                  </a:schemeClr>
                </a:solidFill>
                <a:latin typeface="+mn-lt"/>
                <a:ea typeface="Calibri" panose="020F0502020204030204" pitchFamily="34" charset="0"/>
                <a:cs typeface="Calibri" panose="020F0502020204030204" pitchFamily="34" charset="0"/>
              </a:rPr>
              <a:t>_____</a:t>
            </a:r>
            <a:endParaRPr lang="en-US" sz="3600" b="1" dirty="0">
              <a:solidFill>
                <a:schemeClr val="tx1">
                  <a:lumMod val="65000"/>
                  <a:lumOff val="35000"/>
                </a:schemeClr>
              </a:solidFill>
              <a:effectLst/>
              <a:latin typeface="+mn-lt"/>
              <a:ea typeface="Calibri" panose="020F0502020204030204" pitchFamily="34" charset="0"/>
              <a:cs typeface="Arial" panose="020B0604020202020204" pitchFamily="34" charset="0"/>
            </a:endParaRPr>
          </a:p>
        </p:txBody>
      </p:sp>
      <p:sp>
        <p:nvSpPr>
          <p:cNvPr id="10" name="TextBox 9">
            <a:extLst>
              <a:ext uri="{FF2B5EF4-FFF2-40B4-BE49-F238E27FC236}">
                <a16:creationId xmlns:a16="http://schemas.microsoft.com/office/drawing/2014/main" id="{EF2FB77B-A262-4B93-8078-801656601BE6}"/>
              </a:ext>
            </a:extLst>
          </p:cNvPr>
          <p:cNvSpPr txBox="1"/>
          <p:nvPr/>
        </p:nvSpPr>
        <p:spPr>
          <a:xfrm>
            <a:off x="6696634" y="3275112"/>
            <a:ext cx="2447365" cy="307777"/>
          </a:xfrm>
          <a:prstGeom prst="rect">
            <a:avLst/>
          </a:prstGeom>
          <a:noFill/>
        </p:spPr>
        <p:txBody>
          <a:bodyPr wrap="square">
            <a:spAutoFit/>
          </a:bodyPr>
          <a:lstStyle/>
          <a:p>
            <a:r>
              <a:rPr lang="en-GB"/>
              <a:t> </a:t>
            </a:r>
          </a:p>
        </p:txBody>
      </p:sp>
      <p:sp>
        <p:nvSpPr>
          <p:cNvPr id="11" name="TextBox 10">
            <a:extLst>
              <a:ext uri="{FF2B5EF4-FFF2-40B4-BE49-F238E27FC236}">
                <a16:creationId xmlns:a16="http://schemas.microsoft.com/office/drawing/2014/main" id="{81AAA643-AAEB-4838-9AD4-15E51F47FA49}"/>
              </a:ext>
            </a:extLst>
          </p:cNvPr>
          <p:cNvSpPr txBox="1"/>
          <p:nvPr/>
        </p:nvSpPr>
        <p:spPr>
          <a:xfrm>
            <a:off x="6696634" y="3275112"/>
            <a:ext cx="2447365" cy="307777"/>
          </a:xfrm>
          <a:prstGeom prst="rect">
            <a:avLst/>
          </a:prstGeom>
          <a:noFill/>
        </p:spPr>
        <p:txBody>
          <a:bodyPr wrap="square">
            <a:spAutoFit/>
          </a:bodyPr>
          <a:lstStyle/>
          <a:p>
            <a:r>
              <a:rPr lang="en-GB"/>
              <a:t> </a:t>
            </a:r>
          </a:p>
        </p:txBody>
      </p:sp>
      <p:sp>
        <p:nvSpPr>
          <p:cNvPr id="15" name="Rectangle: Rounded Corners 14">
            <a:extLst>
              <a:ext uri="{FF2B5EF4-FFF2-40B4-BE49-F238E27FC236}">
                <a16:creationId xmlns:a16="http://schemas.microsoft.com/office/drawing/2014/main" id="{55A4C4E8-077D-488D-BC61-2971532D4FF6}"/>
              </a:ext>
            </a:extLst>
          </p:cNvPr>
          <p:cNvSpPr/>
          <p:nvPr/>
        </p:nvSpPr>
        <p:spPr>
          <a:xfrm>
            <a:off x="5908915" y="2787702"/>
            <a:ext cx="3603555" cy="641298"/>
          </a:xfrm>
          <a:prstGeom prst="roundRect">
            <a:avLst>
              <a:gd name="adj" fmla="val 50000"/>
            </a:avLst>
          </a:prstGeom>
          <a:noFill/>
          <a:ln w="127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algn="ctr"/>
            <a:r>
              <a:rPr lang="en-US" sz="3600" dirty="0">
                <a:solidFill>
                  <a:schemeClr val="tx1">
                    <a:lumMod val="65000"/>
                    <a:lumOff val="35000"/>
                  </a:schemeClr>
                </a:solidFill>
              </a:rPr>
              <a:t>24 735</a:t>
            </a:r>
          </a:p>
        </p:txBody>
      </p:sp>
      <p:sp>
        <p:nvSpPr>
          <p:cNvPr id="16" name="Rectangle: Rounded Corners 15">
            <a:extLst>
              <a:ext uri="{FF2B5EF4-FFF2-40B4-BE49-F238E27FC236}">
                <a16:creationId xmlns:a16="http://schemas.microsoft.com/office/drawing/2014/main" id="{43450301-E55B-4CF6-B344-E37BA3C09EB7}"/>
              </a:ext>
            </a:extLst>
          </p:cNvPr>
          <p:cNvSpPr/>
          <p:nvPr/>
        </p:nvSpPr>
        <p:spPr>
          <a:xfrm>
            <a:off x="5925927" y="4385014"/>
            <a:ext cx="3603555" cy="641298"/>
          </a:xfrm>
          <a:prstGeom prst="roundRect">
            <a:avLst>
              <a:gd name="adj" fmla="val 50000"/>
            </a:avLst>
          </a:prstGeom>
          <a:solidFill>
            <a:srgbClr val="74C274"/>
          </a:solidFill>
          <a:ln w="12700">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algn="ctr"/>
            <a:r>
              <a:rPr lang="en-US" sz="3600" dirty="0">
                <a:solidFill>
                  <a:schemeClr val="bg1"/>
                </a:solidFill>
              </a:rPr>
              <a:t>24.735</a:t>
            </a:r>
          </a:p>
        </p:txBody>
      </p:sp>
      <p:sp>
        <p:nvSpPr>
          <p:cNvPr id="17" name="Rectangle: Rounded Corners 16">
            <a:extLst>
              <a:ext uri="{FF2B5EF4-FFF2-40B4-BE49-F238E27FC236}">
                <a16:creationId xmlns:a16="http://schemas.microsoft.com/office/drawing/2014/main" id="{2686E1C5-F24E-4AA7-B000-EDAC6F9BD316}"/>
              </a:ext>
            </a:extLst>
          </p:cNvPr>
          <p:cNvSpPr/>
          <p:nvPr/>
        </p:nvSpPr>
        <p:spPr>
          <a:xfrm>
            <a:off x="5916706" y="3586358"/>
            <a:ext cx="3603555" cy="641298"/>
          </a:xfrm>
          <a:prstGeom prst="roundRect">
            <a:avLst>
              <a:gd name="adj" fmla="val 50000"/>
            </a:avLst>
          </a:prstGeom>
          <a:noFill/>
          <a:ln w="127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algn="ctr"/>
            <a:r>
              <a:rPr lang="en-US" sz="3600" dirty="0">
                <a:solidFill>
                  <a:schemeClr val="tx1">
                    <a:lumMod val="65000"/>
                    <a:lumOff val="35000"/>
                  </a:schemeClr>
                </a:solidFill>
              </a:rPr>
              <a:t>24.447</a:t>
            </a:r>
          </a:p>
        </p:txBody>
      </p:sp>
      <p:sp>
        <p:nvSpPr>
          <p:cNvPr id="18" name="Rectangle: Rounded Corners 17">
            <a:extLst>
              <a:ext uri="{FF2B5EF4-FFF2-40B4-BE49-F238E27FC236}">
                <a16:creationId xmlns:a16="http://schemas.microsoft.com/office/drawing/2014/main" id="{6EC7E9D9-FD8D-4F97-A60D-DECCC8DD8CF2}"/>
              </a:ext>
            </a:extLst>
          </p:cNvPr>
          <p:cNvSpPr/>
          <p:nvPr/>
        </p:nvSpPr>
        <p:spPr>
          <a:xfrm>
            <a:off x="5925927" y="5183669"/>
            <a:ext cx="3603555" cy="641298"/>
          </a:xfrm>
          <a:prstGeom prst="roundRect">
            <a:avLst>
              <a:gd name="adj" fmla="val 50000"/>
            </a:avLst>
          </a:prstGeom>
          <a:noFill/>
          <a:ln w="127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algn="ctr"/>
            <a:r>
              <a:rPr lang="en-US" sz="3600" dirty="0">
                <a:solidFill>
                  <a:schemeClr val="tx1">
                    <a:lumMod val="65000"/>
                    <a:lumOff val="35000"/>
                  </a:schemeClr>
                </a:solidFill>
              </a:rPr>
              <a:t>14.735</a:t>
            </a:r>
          </a:p>
        </p:txBody>
      </p:sp>
    </p:spTree>
    <p:custDataLst>
      <p:tags r:id="rId1"/>
    </p:custDataLst>
    <p:extLst>
      <p:ext uri="{BB962C8B-B14F-4D97-AF65-F5344CB8AC3E}">
        <p14:creationId xmlns:p14="http://schemas.microsoft.com/office/powerpoint/2010/main" val="54545089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a:extLst>
              <a:ext uri="{FF2B5EF4-FFF2-40B4-BE49-F238E27FC236}">
                <a16:creationId xmlns:a16="http://schemas.microsoft.com/office/drawing/2014/main" id="{AE8015DA-272C-49CF-AEA3-2F78CD7B8239}"/>
              </a:ext>
            </a:extLst>
          </p:cNvPr>
          <p:cNvSpPr txBox="1"/>
          <p:nvPr/>
        </p:nvSpPr>
        <p:spPr>
          <a:xfrm>
            <a:off x="6696634" y="3275112"/>
            <a:ext cx="2447365" cy="307777"/>
          </a:xfrm>
          <a:prstGeom prst="rect">
            <a:avLst/>
          </a:prstGeom>
          <a:noFill/>
        </p:spPr>
        <p:txBody>
          <a:bodyPr wrap="square">
            <a:spAutoFit/>
          </a:bodyPr>
          <a:lstStyle/>
          <a:p>
            <a:r>
              <a:rPr lang="en-GB"/>
              <a:t> </a:t>
            </a:r>
          </a:p>
        </p:txBody>
      </p:sp>
      <p:sp>
        <p:nvSpPr>
          <p:cNvPr id="12" name="Google Shape;222;p10">
            <a:extLst>
              <a:ext uri="{FF2B5EF4-FFF2-40B4-BE49-F238E27FC236}">
                <a16:creationId xmlns:a16="http://schemas.microsoft.com/office/drawing/2014/main" id="{48D5BD70-1351-42D2-B6D9-71F08323F69A}"/>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en-GB" sz="3200" b="1" dirty="0">
                <a:solidFill>
                  <a:schemeClr val="bg1"/>
                </a:solidFill>
                <a:latin typeface="Comic Sans MS"/>
                <a:sym typeface="Comic Sans MS"/>
              </a:rPr>
              <a:t>Choose the correct answer.</a:t>
            </a:r>
          </a:p>
        </p:txBody>
      </p:sp>
      <p:sp>
        <p:nvSpPr>
          <p:cNvPr id="13" name="TextBox 12">
            <a:extLst>
              <a:ext uri="{FF2B5EF4-FFF2-40B4-BE49-F238E27FC236}">
                <a16:creationId xmlns:a16="http://schemas.microsoft.com/office/drawing/2014/main" id="{4E7A66A7-5ED8-4C86-92CC-6BE23C8F0A17}"/>
              </a:ext>
            </a:extLst>
          </p:cNvPr>
          <p:cNvSpPr txBox="1"/>
          <p:nvPr/>
        </p:nvSpPr>
        <p:spPr>
          <a:xfrm>
            <a:off x="6696634" y="3275112"/>
            <a:ext cx="2447365" cy="307777"/>
          </a:xfrm>
          <a:prstGeom prst="rect">
            <a:avLst/>
          </a:prstGeom>
          <a:noFill/>
        </p:spPr>
        <p:txBody>
          <a:bodyPr wrap="square">
            <a:spAutoFit/>
          </a:bodyPr>
          <a:lstStyle/>
          <a:p>
            <a:r>
              <a:rPr lang="en-GB"/>
              <a:t> </a:t>
            </a:r>
          </a:p>
        </p:txBody>
      </p:sp>
      <p:sp>
        <p:nvSpPr>
          <p:cNvPr id="19" name="Rectangle: Rounded Corners 18">
            <a:extLst>
              <a:ext uri="{FF2B5EF4-FFF2-40B4-BE49-F238E27FC236}">
                <a16:creationId xmlns:a16="http://schemas.microsoft.com/office/drawing/2014/main" id="{A3849638-5E8B-4234-9C64-B94D2B96AADC}"/>
              </a:ext>
            </a:extLst>
          </p:cNvPr>
          <p:cNvSpPr/>
          <p:nvPr/>
        </p:nvSpPr>
        <p:spPr>
          <a:xfrm>
            <a:off x="5908915" y="2787702"/>
            <a:ext cx="3603555" cy="641298"/>
          </a:xfrm>
          <a:prstGeom prst="roundRect">
            <a:avLst>
              <a:gd name="adj" fmla="val 50000"/>
            </a:avLst>
          </a:prstGeom>
          <a:noFill/>
          <a:ln w="127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algn="ctr"/>
            <a:r>
              <a:rPr lang="en-US" sz="3600" dirty="0">
                <a:solidFill>
                  <a:schemeClr val="tx1">
                    <a:lumMod val="65000"/>
                    <a:lumOff val="35000"/>
                  </a:schemeClr>
                </a:solidFill>
              </a:rPr>
              <a:t>316.21</a:t>
            </a:r>
          </a:p>
        </p:txBody>
      </p:sp>
      <p:sp>
        <p:nvSpPr>
          <p:cNvPr id="20" name="Rectangle: Rounded Corners 19">
            <a:extLst>
              <a:ext uri="{FF2B5EF4-FFF2-40B4-BE49-F238E27FC236}">
                <a16:creationId xmlns:a16="http://schemas.microsoft.com/office/drawing/2014/main" id="{8B5B13B3-C0C7-499E-B34C-F46C181F4F28}"/>
              </a:ext>
            </a:extLst>
          </p:cNvPr>
          <p:cNvSpPr/>
          <p:nvPr/>
        </p:nvSpPr>
        <p:spPr>
          <a:xfrm>
            <a:off x="5925927" y="4385014"/>
            <a:ext cx="3603555" cy="641298"/>
          </a:xfrm>
          <a:prstGeom prst="roundRect">
            <a:avLst>
              <a:gd name="adj" fmla="val 50000"/>
            </a:avLst>
          </a:prstGeom>
          <a:noFill/>
          <a:ln w="127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algn="ctr"/>
            <a:r>
              <a:rPr lang="en-US" sz="3600" dirty="0">
                <a:solidFill>
                  <a:schemeClr val="tx1">
                    <a:lumMod val="65000"/>
                    <a:lumOff val="35000"/>
                  </a:schemeClr>
                </a:solidFill>
              </a:rPr>
              <a:t>317.21</a:t>
            </a:r>
          </a:p>
        </p:txBody>
      </p:sp>
      <p:sp>
        <p:nvSpPr>
          <p:cNvPr id="21" name="Rectangle: Rounded Corners 20">
            <a:extLst>
              <a:ext uri="{FF2B5EF4-FFF2-40B4-BE49-F238E27FC236}">
                <a16:creationId xmlns:a16="http://schemas.microsoft.com/office/drawing/2014/main" id="{DC4674AE-9C7E-4788-801C-60B326018804}"/>
              </a:ext>
            </a:extLst>
          </p:cNvPr>
          <p:cNvSpPr/>
          <p:nvPr/>
        </p:nvSpPr>
        <p:spPr>
          <a:xfrm>
            <a:off x="5916706" y="3586358"/>
            <a:ext cx="3603555" cy="641298"/>
          </a:xfrm>
          <a:prstGeom prst="roundRect">
            <a:avLst>
              <a:gd name="adj" fmla="val 50000"/>
            </a:avLst>
          </a:prstGeom>
          <a:noFill/>
          <a:ln w="127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algn="ctr"/>
            <a:r>
              <a:rPr lang="en-US" sz="3600" dirty="0">
                <a:solidFill>
                  <a:schemeClr val="tx1">
                    <a:lumMod val="65000"/>
                    <a:lumOff val="35000"/>
                  </a:schemeClr>
                </a:solidFill>
              </a:rPr>
              <a:t>317.79</a:t>
            </a:r>
          </a:p>
        </p:txBody>
      </p:sp>
      <p:sp>
        <p:nvSpPr>
          <p:cNvPr id="22" name="Rectangle: Rounded Corners 21">
            <a:extLst>
              <a:ext uri="{FF2B5EF4-FFF2-40B4-BE49-F238E27FC236}">
                <a16:creationId xmlns:a16="http://schemas.microsoft.com/office/drawing/2014/main" id="{4E25304E-373A-4055-A1AF-630A306D6519}"/>
              </a:ext>
            </a:extLst>
          </p:cNvPr>
          <p:cNvSpPr/>
          <p:nvPr/>
        </p:nvSpPr>
        <p:spPr>
          <a:xfrm>
            <a:off x="5925927" y="5183669"/>
            <a:ext cx="3603555" cy="641298"/>
          </a:xfrm>
          <a:prstGeom prst="roundRect">
            <a:avLst>
              <a:gd name="adj" fmla="val 50000"/>
            </a:avLst>
          </a:prstGeom>
          <a:noFill/>
          <a:ln w="127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algn="ctr"/>
            <a:r>
              <a:rPr lang="en-US" sz="3600" dirty="0">
                <a:solidFill>
                  <a:schemeClr val="tx1">
                    <a:lumMod val="65000"/>
                    <a:lumOff val="35000"/>
                  </a:schemeClr>
                </a:solidFill>
              </a:rPr>
              <a:t>306.79</a:t>
            </a:r>
          </a:p>
        </p:txBody>
      </p:sp>
      <p:sp>
        <p:nvSpPr>
          <p:cNvPr id="23" name="TextBox 22">
            <a:extLst>
              <a:ext uri="{FF2B5EF4-FFF2-40B4-BE49-F238E27FC236}">
                <a16:creationId xmlns:a16="http://schemas.microsoft.com/office/drawing/2014/main" id="{6E5F336B-03D5-4386-994C-5278EA56301C}"/>
              </a:ext>
            </a:extLst>
          </p:cNvPr>
          <p:cNvSpPr txBox="1"/>
          <p:nvPr/>
        </p:nvSpPr>
        <p:spPr>
          <a:xfrm>
            <a:off x="0" y="1785877"/>
            <a:ext cx="6358855" cy="652807"/>
          </a:xfrm>
          <a:prstGeom prst="rect">
            <a:avLst/>
          </a:prstGeom>
          <a:noFill/>
        </p:spPr>
        <p:txBody>
          <a:bodyPr wrap="square">
            <a:spAutoFit/>
          </a:bodyPr>
          <a:lstStyle/>
          <a:p>
            <a:pPr marL="514350" marR="0">
              <a:lnSpc>
                <a:spcPct val="107000"/>
              </a:lnSpc>
              <a:spcBef>
                <a:spcPts val="0"/>
              </a:spcBef>
              <a:spcAft>
                <a:spcPts val="800"/>
              </a:spcAft>
            </a:pPr>
            <a:r>
              <a:rPr lang="en-US" sz="3600" dirty="0">
                <a:solidFill>
                  <a:schemeClr val="tx1">
                    <a:lumMod val="65000"/>
                    <a:lumOff val="35000"/>
                  </a:schemeClr>
                </a:solidFill>
                <a:latin typeface="+mn-lt"/>
                <a:ea typeface="Calibri" panose="020F0502020204030204" pitchFamily="34" charset="0"/>
                <a:cs typeface="Calibri" panose="020F0502020204030204" pitchFamily="34" charset="0"/>
              </a:rPr>
              <a:t>321 – 4.79 = </a:t>
            </a:r>
            <a:r>
              <a:rPr lang="en-US" sz="3600" b="1" dirty="0">
                <a:solidFill>
                  <a:schemeClr val="tx1">
                    <a:lumMod val="65000"/>
                    <a:lumOff val="35000"/>
                  </a:schemeClr>
                </a:solidFill>
                <a:latin typeface="+mn-lt"/>
                <a:ea typeface="Calibri" panose="020F0502020204030204" pitchFamily="34" charset="0"/>
                <a:cs typeface="Calibri" panose="020F0502020204030204" pitchFamily="34" charset="0"/>
              </a:rPr>
              <a:t>_____</a:t>
            </a:r>
            <a:endParaRPr lang="en-US" sz="3600" b="1" dirty="0">
              <a:solidFill>
                <a:schemeClr val="tx1">
                  <a:lumMod val="65000"/>
                  <a:lumOff val="35000"/>
                </a:schemeClr>
              </a:solidFill>
              <a:effectLst/>
              <a:latin typeface="+mn-lt"/>
              <a:ea typeface="Calibri" panose="020F0502020204030204" pitchFamily="34" charset="0"/>
              <a:cs typeface="Arial" panose="020B0604020202020204" pitchFamily="34" charset="0"/>
            </a:endParaRPr>
          </a:p>
        </p:txBody>
      </p:sp>
    </p:spTree>
    <p:custDataLst>
      <p:tags r:id="rId1"/>
    </p:custDataLst>
    <p:extLst>
      <p:ext uri="{BB962C8B-B14F-4D97-AF65-F5344CB8AC3E}">
        <p14:creationId xmlns:p14="http://schemas.microsoft.com/office/powerpoint/2010/main" val="69383542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Google Shape;222;p10">
            <a:extLst>
              <a:ext uri="{FF2B5EF4-FFF2-40B4-BE49-F238E27FC236}">
                <a16:creationId xmlns:a16="http://schemas.microsoft.com/office/drawing/2014/main" id="{593DEED2-E790-472E-9247-33671930F094}"/>
              </a:ext>
            </a:extLst>
          </p:cNvPr>
          <p:cNvSpPr txBox="1"/>
          <p:nvPr/>
        </p:nvSpPr>
        <p:spPr>
          <a:xfrm>
            <a:off x="0" y="572302"/>
            <a:ext cx="12192000" cy="584735"/>
          </a:xfrm>
          <a:prstGeom prst="rect">
            <a:avLst/>
          </a:prstGeom>
          <a:solidFill>
            <a:srgbClr val="0076A3"/>
          </a:solidFill>
          <a:ln>
            <a:noFill/>
          </a:ln>
        </p:spPr>
        <p:txBody>
          <a:bodyPr spcFirstLastPara="1" wrap="square" lIns="91425" tIns="45700" rIns="91425" bIns="45700" anchor="t" anchorCtr="0">
            <a:spAutoFit/>
          </a:bodyPr>
          <a:lstStyle/>
          <a:p>
            <a:pPr marL="393700" marR="0" lvl="1" indent="0" algn="l" defTabSz="914400" rtl="0" eaLnBrk="1" fontAlgn="auto" latinLnBrk="0" hangingPunct="1">
              <a:lnSpc>
                <a:spcPct val="100000"/>
              </a:lnSpc>
              <a:spcBef>
                <a:spcPts val="0"/>
              </a:spcBef>
              <a:spcAft>
                <a:spcPts val="0"/>
              </a:spcAft>
              <a:buClr>
                <a:srgbClr val="000000"/>
              </a:buClr>
              <a:buSzPts val="6000"/>
              <a:buFont typeface="Comic Sans MS"/>
              <a:buNone/>
              <a:tabLst/>
              <a:defRPr/>
            </a:pPr>
            <a:r>
              <a:rPr kumimoji="0" lang="en-GB" sz="3200" b="1" i="0" u="none" strike="noStrike" kern="0" cap="none" spc="0" normalizeH="0" baseline="0" noProof="0" dirty="0">
                <a:ln>
                  <a:noFill/>
                </a:ln>
                <a:solidFill>
                  <a:prstClr val="white"/>
                </a:solidFill>
                <a:effectLst/>
                <a:uLnTx/>
                <a:uFillTx/>
                <a:latin typeface="Comic Sans MS"/>
                <a:cs typeface="Arial"/>
                <a:sym typeface="Comic Sans MS"/>
              </a:rPr>
              <a:t>Table of Content</a:t>
            </a:r>
            <a:r>
              <a:rPr kumimoji="0" lang="en-US" sz="3200" b="1" i="0" u="none" strike="noStrike" kern="0" cap="none" spc="0" normalizeH="0" baseline="0" noProof="0" dirty="0">
                <a:ln>
                  <a:noFill/>
                </a:ln>
                <a:solidFill>
                  <a:prstClr val="white"/>
                </a:solidFill>
                <a:effectLst/>
                <a:uLnTx/>
                <a:uFillTx/>
                <a:latin typeface="Comic Sans MS"/>
                <a:cs typeface="Arial"/>
                <a:sym typeface="Comic Sans MS"/>
              </a:rPr>
              <a:t> </a:t>
            </a:r>
            <a:endParaRPr kumimoji="0" lang="en-GB" sz="3200" b="0" i="0" u="none" strike="noStrike" kern="0" cap="none" spc="0" normalizeH="0" baseline="0" noProof="0" dirty="0">
              <a:ln>
                <a:noFill/>
              </a:ln>
              <a:solidFill>
                <a:prstClr val="white"/>
              </a:solidFill>
              <a:effectLst/>
              <a:uLnTx/>
              <a:uFillTx/>
              <a:latin typeface="Arial"/>
              <a:cs typeface="Arial"/>
              <a:sym typeface="Comic Sans MS"/>
            </a:endParaRPr>
          </a:p>
        </p:txBody>
      </p:sp>
      <p:sp>
        <p:nvSpPr>
          <p:cNvPr id="7" name="Google Shape;91;gaef4dc6550_0_0">
            <a:extLst>
              <a:ext uri="{FF2B5EF4-FFF2-40B4-BE49-F238E27FC236}">
                <a16:creationId xmlns:a16="http://schemas.microsoft.com/office/drawing/2014/main" id="{D7FCEBD2-8029-4880-AFA7-50717936FBB3}"/>
              </a:ext>
            </a:extLst>
          </p:cNvPr>
          <p:cNvSpPr txBox="1"/>
          <p:nvPr/>
        </p:nvSpPr>
        <p:spPr>
          <a:xfrm>
            <a:off x="612363" y="1655036"/>
            <a:ext cx="10582725" cy="5027865"/>
          </a:xfrm>
          <a:prstGeom prst="rect">
            <a:avLst/>
          </a:prstGeom>
          <a:noFill/>
          <a:ln>
            <a:noFill/>
          </a:ln>
        </p:spPr>
        <p:txBody>
          <a:bodyPr spcFirstLastPara="1" wrap="square" lIns="45700" tIns="45700" rIns="45700" bIns="45700" anchor="t" anchorCtr="0">
            <a:noAutofit/>
          </a:bodyPr>
          <a:lstStyle/>
          <a:p>
            <a:pPr marL="171450"/>
            <a:r>
              <a:rPr lang="en-US" sz="2000" b="1" dirty="0">
                <a:solidFill>
                  <a:schemeClr val="accent1">
                    <a:lumMod val="75000"/>
                  </a:schemeClr>
                </a:solidFill>
                <a:latin typeface="Comic Sans MS"/>
                <a:hlinkClick r:id="rId4" action="ppaction://hlinksldjump">
                  <a:extLst>
                    <a:ext uri="{A12FA001-AC4F-418D-AE19-62706E023703}">
                      <ahyp:hlinkClr xmlns:ahyp="http://schemas.microsoft.com/office/drawing/2018/hyperlinkcolor" val="tx"/>
                    </a:ext>
                  </a:extLst>
                </a:hlinkClick>
              </a:rPr>
              <a:t>1. </a:t>
            </a:r>
            <a:r>
              <a:rPr lang="en-US" sz="1800" b="1" dirty="0">
                <a:solidFill>
                  <a:schemeClr val="accent1">
                    <a:lumMod val="75000"/>
                  </a:schemeClr>
                </a:solidFill>
                <a:latin typeface="Comic Sans MS"/>
                <a:hlinkClick r:id="rId4" action="ppaction://hlinksldjump">
                  <a:extLst>
                    <a:ext uri="{A12FA001-AC4F-418D-AE19-62706E023703}">
                      <ahyp:hlinkClr xmlns:ahyp="http://schemas.microsoft.com/office/drawing/2018/hyperlinkcolor" val="tx"/>
                    </a:ext>
                  </a:extLst>
                </a:hlinkClick>
              </a:rPr>
              <a:t>Learning Objectives</a:t>
            </a:r>
            <a:endParaRPr lang="en-US" sz="1800" b="1" dirty="0">
              <a:solidFill>
                <a:schemeClr val="accent1">
                  <a:lumMod val="75000"/>
                </a:schemeClr>
              </a:solidFill>
              <a:latin typeface="Comic Sans MS"/>
            </a:endParaRPr>
          </a:p>
          <a:p>
            <a:pPr marL="171450"/>
            <a:r>
              <a:rPr lang="en-US" sz="1800" b="1" dirty="0">
                <a:solidFill>
                  <a:schemeClr val="accent1">
                    <a:lumMod val="75000"/>
                  </a:schemeClr>
                </a:solidFill>
                <a:latin typeface="Comic Sans MS"/>
                <a:hlinkClick r:id="rId5" action="ppaction://hlinksldjump">
                  <a:extLst>
                    <a:ext uri="{A12FA001-AC4F-418D-AE19-62706E023703}">
                      <ahyp:hlinkClr xmlns:ahyp="http://schemas.microsoft.com/office/drawing/2018/hyperlinkcolor" val="tx"/>
                    </a:ext>
                  </a:extLst>
                </a:hlinkClick>
              </a:rPr>
              <a:t>2. Prerequisites</a:t>
            </a:r>
            <a:endParaRPr lang="en-US" sz="1800" b="1" dirty="0">
              <a:solidFill>
                <a:schemeClr val="accent1">
                  <a:lumMod val="75000"/>
                </a:schemeClr>
              </a:solidFill>
              <a:latin typeface="Comic Sans MS"/>
            </a:endParaRPr>
          </a:p>
          <a:p>
            <a:pPr marL="171450"/>
            <a:r>
              <a:rPr lang="en-US" sz="1800" b="1" dirty="0">
                <a:solidFill>
                  <a:schemeClr val="accent1">
                    <a:lumMod val="75000"/>
                  </a:schemeClr>
                </a:solidFill>
                <a:latin typeface="Comic Sans MS"/>
                <a:hlinkClick r:id="rId6" action="ppaction://hlinksldjump">
                  <a:extLst>
                    <a:ext uri="{A12FA001-AC4F-418D-AE19-62706E023703}">
                      <ahyp:hlinkClr xmlns:ahyp="http://schemas.microsoft.com/office/drawing/2018/hyperlinkcolor" val="tx"/>
                    </a:ext>
                  </a:extLst>
                </a:hlinkClick>
              </a:rPr>
              <a:t>3. Elements of the Pedagogical Approach </a:t>
            </a:r>
            <a:endParaRPr lang="en-US" sz="1800" b="1" dirty="0">
              <a:solidFill>
                <a:schemeClr val="accent1">
                  <a:lumMod val="75000"/>
                </a:schemeClr>
              </a:solidFill>
              <a:latin typeface="Comic Sans MS"/>
            </a:endParaRPr>
          </a:p>
          <a:p>
            <a:pPr marL="171450">
              <a:buClr>
                <a:schemeClr val="accent1"/>
              </a:buClr>
            </a:pPr>
            <a:r>
              <a:rPr lang="en-US" sz="1800" b="1" dirty="0">
                <a:solidFill>
                  <a:schemeClr val="accent1">
                    <a:lumMod val="75000"/>
                  </a:schemeClr>
                </a:solidFill>
                <a:latin typeface="Comic Sans MS"/>
                <a:hlinkClick r:id="" action="ppaction://noaction">
                  <a:extLst>
                    <a:ext uri="{A12FA001-AC4F-418D-AE19-62706E023703}">
                      <ahyp:hlinkClr xmlns:ahyp="http://schemas.microsoft.com/office/drawing/2018/hyperlinkcolor" val="tx"/>
                    </a:ext>
                  </a:extLst>
                </a:hlinkClick>
              </a:rPr>
              <a:t>4. Math Review </a:t>
            </a:r>
            <a:endParaRPr lang="en-US" sz="1800" b="1" dirty="0">
              <a:solidFill>
                <a:schemeClr val="accent1">
                  <a:lumMod val="75000"/>
                </a:schemeClr>
              </a:solidFill>
              <a:latin typeface="Comic Sans MS"/>
            </a:endParaRPr>
          </a:p>
          <a:p>
            <a:pPr marL="514350" indent="-342900">
              <a:buClr>
                <a:schemeClr val="accent1"/>
              </a:buClr>
              <a:buChar char="•"/>
            </a:pPr>
            <a:r>
              <a:rPr lang="en-US" sz="1800" dirty="0">
                <a:solidFill>
                  <a:schemeClr val="accent1">
                    <a:lumMod val="75000"/>
                  </a:schemeClr>
                </a:solidFill>
                <a:latin typeface="Comic Sans MS"/>
                <a:cs typeface="Calibri"/>
                <a:hlinkClick r:id="" action="ppaction://noaction">
                  <a:extLst>
                    <a:ext uri="{A12FA001-AC4F-418D-AE19-62706E023703}">
                      <ahyp:hlinkClr xmlns:ahyp="http://schemas.microsoft.com/office/drawing/2018/hyperlinkcolor" val="tx"/>
                    </a:ext>
                  </a:extLst>
                </a:hlinkClick>
              </a:rPr>
              <a:t>Check your knowledge (Diagnostic assessment) </a:t>
            </a:r>
            <a:endParaRPr lang="en-US" sz="1800" dirty="0">
              <a:solidFill>
                <a:schemeClr val="accent1">
                  <a:lumMod val="75000"/>
                </a:schemeClr>
              </a:solidFill>
              <a:latin typeface="Comic Sans MS"/>
              <a:cs typeface="Calibri"/>
            </a:endParaRPr>
          </a:p>
          <a:p>
            <a:pPr marL="514350" indent="-347663">
              <a:lnSpc>
                <a:spcPct val="100000"/>
              </a:lnSpc>
              <a:spcBef>
                <a:spcPts val="0"/>
              </a:spcBef>
              <a:buClr>
                <a:schemeClr val="accent1"/>
              </a:buClr>
              <a:buFont typeface="Arial" panose="020B0604020202020204" pitchFamily="34" charset="0"/>
              <a:buChar char="•"/>
            </a:pPr>
            <a:r>
              <a:rPr lang="en-US" sz="1800" dirty="0">
                <a:solidFill>
                  <a:schemeClr val="accent1">
                    <a:lumMod val="75000"/>
                  </a:schemeClr>
                </a:solidFill>
                <a:latin typeface="Comic Sans MS"/>
                <a:cs typeface="Calibri"/>
                <a:hlinkClick r:id="" action="ppaction://noaction">
                  <a:extLst>
                    <a:ext uri="{A12FA001-AC4F-418D-AE19-62706E023703}">
                      <ahyp:hlinkClr xmlns:ahyp="http://schemas.microsoft.com/office/drawing/2018/hyperlinkcolor" val="tx"/>
                    </a:ext>
                  </a:extLst>
                </a:hlinkClick>
              </a:rPr>
              <a:t>Social-Emotional Learning (SEL</a:t>
            </a:r>
            <a:r>
              <a:rPr lang="en-US" sz="1800" dirty="0">
                <a:solidFill>
                  <a:schemeClr val="accent1">
                    <a:lumMod val="75000"/>
                  </a:schemeClr>
                </a:solidFill>
                <a:latin typeface="Comic Sans MS"/>
                <a:cs typeface="Calibri"/>
              </a:rPr>
              <a:t>)</a:t>
            </a:r>
          </a:p>
          <a:p>
            <a:pPr marL="514350" indent="-347663">
              <a:lnSpc>
                <a:spcPct val="100000"/>
              </a:lnSpc>
              <a:spcBef>
                <a:spcPts val="0"/>
              </a:spcBef>
              <a:buClr>
                <a:schemeClr val="accent1"/>
              </a:buClr>
              <a:buFont typeface="Arial" panose="020B0604020202020204" pitchFamily="34" charset="0"/>
              <a:buChar char="•"/>
            </a:pPr>
            <a:r>
              <a:rPr lang="en-US" sz="1800" u="sng" dirty="0">
                <a:solidFill>
                  <a:schemeClr val="accent1">
                    <a:lumMod val="75000"/>
                  </a:schemeClr>
                </a:solidFill>
                <a:latin typeface="Comic Sans MS"/>
                <a:cs typeface="Calibri"/>
              </a:rPr>
              <a:t>Preparatory activity</a:t>
            </a:r>
          </a:p>
          <a:p>
            <a:pPr marL="171450">
              <a:buClr>
                <a:schemeClr val="accent1"/>
              </a:buClr>
            </a:pPr>
            <a:r>
              <a:rPr lang="en-US" sz="1800" b="1" dirty="0">
                <a:solidFill>
                  <a:schemeClr val="accent1">
                    <a:lumMod val="75000"/>
                  </a:schemeClr>
                </a:solidFill>
                <a:latin typeface="Comic Sans MS"/>
                <a:hlinkClick r:id="" action="ppaction://noaction">
                  <a:extLst>
                    <a:ext uri="{A12FA001-AC4F-418D-AE19-62706E023703}">
                      <ahyp:hlinkClr xmlns:ahyp="http://schemas.microsoft.com/office/drawing/2018/hyperlinkcolor" val="tx"/>
                    </a:ext>
                  </a:extLst>
                </a:hlinkClick>
              </a:rPr>
              <a:t>5. Problem Solving </a:t>
            </a:r>
            <a:endParaRPr lang="en-US" sz="1800" b="1" dirty="0">
              <a:solidFill>
                <a:schemeClr val="accent1">
                  <a:lumMod val="75000"/>
                </a:schemeClr>
              </a:solidFill>
              <a:latin typeface="Comic Sans MS"/>
            </a:endParaRPr>
          </a:p>
          <a:p>
            <a:pPr marL="171450">
              <a:buClr>
                <a:schemeClr val="accent1"/>
              </a:buClr>
            </a:pPr>
            <a:r>
              <a:rPr lang="en-US" sz="1800" b="1" dirty="0">
                <a:solidFill>
                  <a:schemeClr val="accent1">
                    <a:lumMod val="75000"/>
                  </a:schemeClr>
                </a:solidFill>
                <a:latin typeface="Comic Sans MS"/>
                <a:cs typeface="Calibri"/>
                <a:hlinkClick r:id="" action="ppaction://noaction">
                  <a:extLst>
                    <a:ext uri="{A12FA001-AC4F-418D-AE19-62706E023703}">
                      <ahyp:hlinkClr xmlns:ahyp="http://schemas.microsoft.com/office/drawing/2018/hyperlinkcolor" val="tx"/>
                    </a:ext>
                  </a:extLst>
                </a:hlinkClick>
              </a:rPr>
              <a:t>6. Conceptual Understanding</a:t>
            </a:r>
            <a:endParaRPr lang="en-US" sz="1800" b="1" dirty="0">
              <a:solidFill>
                <a:schemeClr val="accent1">
                  <a:lumMod val="75000"/>
                </a:schemeClr>
              </a:solidFill>
              <a:latin typeface="Comic Sans MS"/>
              <a:cs typeface="Calibri"/>
            </a:endParaRPr>
          </a:p>
          <a:p>
            <a:pPr marL="685800" indent="-514350">
              <a:lnSpc>
                <a:spcPct val="100000"/>
              </a:lnSpc>
              <a:spcBef>
                <a:spcPts val="0"/>
              </a:spcBef>
              <a:buClr>
                <a:schemeClr val="accent1"/>
              </a:buClr>
              <a:buFont typeface="Arial" panose="020B0604020202020204" pitchFamily="34" charset="0"/>
              <a:buChar char="•"/>
            </a:pPr>
            <a:r>
              <a:rPr lang="en-US" sz="1800" dirty="0">
                <a:solidFill>
                  <a:schemeClr val="accent1">
                    <a:lumMod val="75000"/>
                  </a:schemeClr>
                </a:solidFill>
                <a:latin typeface="Comic Sans MS"/>
                <a:cs typeface="Calibri"/>
              </a:rPr>
              <a:t>Learning Activity</a:t>
            </a:r>
          </a:p>
          <a:p>
            <a:pPr marL="171450">
              <a:buClr>
                <a:schemeClr val="accent1"/>
              </a:buClr>
            </a:pPr>
            <a:r>
              <a:rPr lang="en-US" sz="1800" b="1" u="sng" dirty="0">
                <a:solidFill>
                  <a:schemeClr val="accent1">
                    <a:lumMod val="75000"/>
                  </a:schemeClr>
                </a:solidFill>
                <a:latin typeface="Comic Sans MS"/>
              </a:rPr>
              <a:t>7. Mastery of math facts and fluency</a:t>
            </a:r>
            <a:endParaRPr lang="en-US" sz="1800" b="1" u="sng" dirty="0">
              <a:solidFill>
                <a:schemeClr val="accent1">
                  <a:lumMod val="75000"/>
                </a:schemeClr>
              </a:solidFill>
              <a:latin typeface="Comic Sans MS" panose="030F0702030302020204" pitchFamily="66" charset="0"/>
            </a:endParaRPr>
          </a:p>
          <a:p>
            <a:pPr marL="685800" indent="-514350">
              <a:lnSpc>
                <a:spcPct val="100000"/>
              </a:lnSpc>
              <a:spcBef>
                <a:spcPts val="0"/>
              </a:spcBef>
              <a:buClr>
                <a:schemeClr val="accent1"/>
              </a:buClr>
              <a:buFont typeface="Arial" panose="020B0604020202020204" pitchFamily="34" charset="0"/>
              <a:buChar char="•"/>
            </a:pPr>
            <a:r>
              <a:rPr lang="en-US" sz="1800" dirty="0">
                <a:solidFill>
                  <a:schemeClr val="accent1">
                    <a:lumMod val="75000"/>
                  </a:schemeClr>
                </a:solidFill>
                <a:latin typeface="Comic Sans MS"/>
                <a:cs typeface="Calibri"/>
                <a:hlinkClick r:id="" action="ppaction://noaction">
                  <a:extLst>
                    <a:ext uri="{A12FA001-AC4F-418D-AE19-62706E023703}">
                      <ahyp:hlinkClr xmlns:ahyp="http://schemas.microsoft.com/office/drawing/2018/hyperlinkcolor" val="tx"/>
                    </a:ext>
                  </a:extLst>
                </a:hlinkClick>
              </a:rPr>
              <a:t>Application(s) </a:t>
            </a:r>
            <a:endParaRPr lang="en-US" sz="1800" dirty="0">
              <a:solidFill>
                <a:schemeClr val="accent1">
                  <a:lumMod val="75000"/>
                </a:schemeClr>
              </a:solidFill>
              <a:latin typeface="Comic Sans MS"/>
              <a:cs typeface="Calibri"/>
            </a:endParaRPr>
          </a:p>
          <a:p>
            <a:pPr marL="171450">
              <a:buClr>
                <a:schemeClr val="accent1"/>
              </a:buClr>
            </a:pPr>
            <a:r>
              <a:rPr lang="en-US" sz="1800" b="1" dirty="0">
                <a:solidFill>
                  <a:schemeClr val="accent1">
                    <a:lumMod val="75000"/>
                  </a:schemeClr>
                </a:solidFill>
                <a:latin typeface="Comic Sans MS"/>
                <a:hlinkClick r:id="" action="ppaction://noaction">
                  <a:extLst>
                    <a:ext uri="{A12FA001-AC4F-418D-AE19-62706E023703}">
                      <ahyp:hlinkClr xmlns:ahyp="http://schemas.microsoft.com/office/drawing/2018/hyperlinkcolor" val="tx"/>
                    </a:ext>
                  </a:extLst>
                </a:hlinkClick>
              </a:rPr>
              <a:t>8. Common formative assessment </a:t>
            </a:r>
            <a:endParaRPr lang="en-US" sz="1800" b="1" dirty="0">
              <a:solidFill>
                <a:schemeClr val="accent1">
                  <a:lumMod val="75000"/>
                </a:schemeClr>
              </a:solidFill>
              <a:latin typeface="Comic Sans MS" panose="030F0702030302020204" pitchFamily="66" charset="0"/>
            </a:endParaRPr>
          </a:p>
          <a:p>
            <a:pPr marL="628650" indent="-457200">
              <a:lnSpc>
                <a:spcPct val="100000"/>
              </a:lnSpc>
              <a:spcBef>
                <a:spcPts val="0"/>
              </a:spcBef>
              <a:buClr>
                <a:schemeClr val="accent1"/>
              </a:buClr>
              <a:buFont typeface="Arial" panose="020B0604020202020204" pitchFamily="34" charset="0"/>
              <a:buChar char="•"/>
            </a:pPr>
            <a:r>
              <a:rPr lang="en-US" sz="1800" u="sng" dirty="0">
                <a:solidFill>
                  <a:schemeClr val="accent1">
                    <a:lumMod val="75000"/>
                  </a:schemeClr>
                </a:solidFill>
                <a:latin typeface="Comic Sans MS"/>
                <a:cs typeface="Calibri"/>
              </a:rPr>
              <a:t>Check your understanding</a:t>
            </a:r>
          </a:p>
          <a:p>
            <a:pPr marL="171450">
              <a:buClr>
                <a:schemeClr val="accent1"/>
              </a:buClr>
            </a:pPr>
            <a:r>
              <a:rPr lang="en-US" sz="1800" b="1" dirty="0">
                <a:solidFill>
                  <a:schemeClr val="accent1">
                    <a:lumMod val="75000"/>
                  </a:schemeClr>
                </a:solidFill>
                <a:latin typeface="Comic Sans MS"/>
                <a:cs typeface="Calibri"/>
                <a:hlinkClick r:id="" action="ppaction://noaction">
                  <a:extLst>
                    <a:ext uri="{A12FA001-AC4F-418D-AE19-62706E023703}">
                      <ahyp:hlinkClr xmlns:ahyp="http://schemas.microsoft.com/office/drawing/2018/hyperlinkcolor" val="tx"/>
                    </a:ext>
                  </a:extLst>
                </a:hlinkClick>
              </a:rPr>
              <a:t>9. Wrap-up</a:t>
            </a:r>
          </a:p>
          <a:p>
            <a:pPr marL="171450">
              <a:buClr>
                <a:schemeClr val="accent1"/>
              </a:buClr>
            </a:pPr>
            <a:r>
              <a:rPr lang="en-US" sz="1800" b="1" dirty="0">
                <a:solidFill>
                  <a:schemeClr val="accent1">
                    <a:lumMod val="75000"/>
                  </a:schemeClr>
                </a:solidFill>
                <a:latin typeface="Comic Sans MS"/>
                <a:cs typeface="Calibri"/>
                <a:hlinkClick r:id="" action="ppaction://noaction">
                  <a:extLst>
                    <a:ext uri="{A12FA001-AC4F-418D-AE19-62706E023703}">
                      <ahyp:hlinkClr xmlns:ahyp="http://schemas.microsoft.com/office/drawing/2018/hyperlinkcolor" val="tx"/>
                    </a:ext>
                  </a:extLst>
                </a:hlinkClick>
              </a:rPr>
              <a:t>10. Summative assessment</a:t>
            </a:r>
            <a:endParaRPr lang="en-US" sz="1800" b="1" dirty="0">
              <a:solidFill>
                <a:schemeClr val="accent1">
                  <a:lumMod val="75000"/>
                </a:schemeClr>
              </a:solidFill>
              <a:latin typeface="Comic Sans MS"/>
              <a:cs typeface="Calibri"/>
            </a:endParaRPr>
          </a:p>
          <a:p>
            <a:pPr marL="457200" indent="-285750">
              <a:buClr>
                <a:schemeClr val="accent1"/>
              </a:buClr>
              <a:buFont typeface="Arial" panose="020B0604020202020204" pitchFamily="34" charset="0"/>
              <a:buChar char="•"/>
            </a:pPr>
            <a:r>
              <a:rPr lang="en-US" sz="1800" u="sng" dirty="0">
                <a:solidFill>
                  <a:schemeClr val="accent1">
                    <a:lumMod val="75000"/>
                  </a:schemeClr>
                </a:solidFill>
                <a:latin typeface="Comic Sans MS"/>
                <a:cs typeface="Calibri"/>
              </a:rPr>
              <a:t>Test your Knowledge</a:t>
            </a:r>
          </a:p>
          <a:p>
            <a:pPr marL="171450">
              <a:buClr>
                <a:schemeClr val="accent1"/>
              </a:buClr>
            </a:pPr>
            <a:endParaRPr lang="en-US" sz="1800" b="1" dirty="0">
              <a:solidFill>
                <a:schemeClr val="accent1">
                  <a:lumMod val="75000"/>
                </a:schemeClr>
              </a:solidFill>
              <a:latin typeface="Comic Sans MS"/>
              <a:cs typeface="Calibri"/>
            </a:endParaRPr>
          </a:p>
          <a:p>
            <a:pPr marL="171450">
              <a:buClr>
                <a:schemeClr val="accent1"/>
              </a:buClr>
            </a:pPr>
            <a:endParaRPr lang="en-US" sz="1800" b="1" dirty="0">
              <a:solidFill>
                <a:schemeClr val="accent1">
                  <a:lumMod val="75000"/>
                </a:schemeClr>
              </a:solidFill>
              <a:latin typeface="Comic Sans MS"/>
              <a:cs typeface="Calibri"/>
            </a:endParaRPr>
          </a:p>
        </p:txBody>
      </p:sp>
      <p:pic>
        <p:nvPicPr>
          <p:cNvPr id="2" name="Picture 1">
            <a:extLst>
              <a:ext uri="{FF2B5EF4-FFF2-40B4-BE49-F238E27FC236}">
                <a16:creationId xmlns:a16="http://schemas.microsoft.com/office/drawing/2014/main" id="{2A87035F-81B6-8314-7A2D-BDBE88E3F908}"/>
              </a:ext>
            </a:extLst>
          </p:cNvPr>
          <p:cNvPicPr>
            <a:picLocks noChangeAspect="1"/>
          </p:cNvPicPr>
          <p:nvPr/>
        </p:nvPicPr>
        <p:blipFill>
          <a:blip r:embed="rId7"/>
          <a:srcRect/>
          <a:stretch/>
        </p:blipFill>
        <p:spPr>
          <a:xfrm>
            <a:off x="10948797" y="130239"/>
            <a:ext cx="852653" cy="1778391"/>
          </a:xfrm>
          <a:prstGeom prst="rect">
            <a:avLst/>
          </a:prstGeom>
        </p:spPr>
      </p:pic>
    </p:spTree>
    <p:custDataLst>
      <p:tags r:id="rId1"/>
    </p:custDataLst>
    <p:extLst>
      <p:ext uri="{BB962C8B-B14F-4D97-AF65-F5344CB8AC3E}">
        <p14:creationId xmlns:p14="http://schemas.microsoft.com/office/powerpoint/2010/main" val="198925057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Google Shape;222;p10">
            <a:extLst>
              <a:ext uri="{FF2B5EF4-FFF2-40B4-BE49-F238E27FC236}">
                <a16:creationId xmlns:a16="http://schemas.microsoft.com/office/drawing/2014/main" id="{48D5BD70-1351-42D2-B6D9-71F08323F69A}"/>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en-GB" sz="3200" b="1" dirty="0">
                <a:solidFill>
                  <a:schemeClr val="bg1"/>
                </a:solidFill>
                <a:latin typeface="Comic Sans MS"/>
                <a:sym typeface="Comic Sans MS"/>
              </a:rPr>
              <a:t>Choose the correct answer.</a:t>
            </a:r>
          </a:p>
        </p:txBody>
      </p:sp>
      <p:sp>
        <p:nvSpPr>
          <p:cNvPr id="23" name="TextBox 22">
            <a:extLst>
              <a:ext uri="{FF2B5EF4-FFF2-40B4-BE49-F238E27FC236}">
                <a16:creationId xmlns:a16="http://schemas.microsoft.com/office/drawing/2014/main" id="{6E5F336B-03D5-4386-994C-5278EA56301C}"/>
              </a:ext>
            </a:extLst>
          </p:cNvPr>
          <p:cNvSpPr txBox="1"/>
          <p:nvPr/>
        </p:nvSpPr>
        <p:spPr>
          <a:xfrm>
            <a:off x="0" y="1785877"/>
            <a:ext cx="6358855" cy="652807"/>
          </a:xfrm>
          <a:prstGeom prst="rect">
            <a:avLst/>
          </a:prstGeom>
          <a:noFill/>
        </p:spPr>
        <p:txBody>
          <a:bodyPr wrap="square">
            <a:spAutoFit/>
          </a:bodyPr>
          <a:lstStyle/>
          <a:p>
            <a:pPr marL="514350" marR="0">
              <a:lnSpc>
                <a:spcPct val="107000"/>
              </a:lnSpc>
              <a:spcBef>
                <a:spcPts val="0"/>
              </a:spcBef>
              <a:spcAft>
                <a:spcPts val="800"/>
              </a:spcAft>
            </a:pPr>
            <a:r>
              <a:rPr lang="en-US" sz="3600" dirty="0">
                <a:solidFill>
                  <a:schemeClr val="tx1">
                    <a:lumMod val="65000"/>
                    <a:lumOff val="35000"/>
                  </a:schemeClr>
                </a:solidFill>
                <a:latin typeface="+mn-lt"/>
                <a:ea typeface="Calibri" panose="020F0502020204030204" pitchFamily="34" charset="0"/>
                <a:cs typeface="Calibri" panose="020F0502020204030204" pitchFamily="34" charset="0"/>
              </a:rPr>
              <a:t>321 – 4.79 = </a:t>
            </a:r>
            <a:r>
              <a:rPr lang="en-US" sz="3600" b="1" dirty="0">
                <a:solidFill>
                  <a:schemeClr val="tx1">
                    <a:lumMod val="65000"/>
                    <a:lumOff val="35000"/>
                  </a:schemeClr>
                </a:solidFill>
                <a:latin typeface="+mn-lt"/>
                <a:ea typeface="Calibri" panose="020F0502020204030204" pitchFamily="34" charset="0"/>
                <a:cs typeface="Calibri" panose="020F0502020204030204" pitchFamily="34" charset="0"/>
              </a:rPr>
              <a:t>_____</a:t>
            </a:r>
            <a:endParaRPr lang="en-US" sz="3600" b="1" dirty="0">
              <a:solidFill>
                <a:schemeClr val="tx1">
                  <a:lumMod val="65000"/>
                  <a:lumOff val="35000"/>
                </a:schemeClr>
              </a:solidFill>
              <a:effectLst/>
              <a:latin typeface="+mn-lt"/>
              <a:ea typeface="Calibri" panose="020F0502020204030204" pitchFamily="34" charset="0"/>
              <a:cs typeface="Arial" panose="020B0604020202020204" pitchFamily="34" charset="0"/>
            </a:endParaRPr>
          </a:p>
        </p:txBody>
      </p:sp>
      <p:sp>
        <p:nvSpPr>
          <p:cNvPr id="10" name="TextBox 9">
            <a:extLst>
              <a:ext uri="{FF2B5EF4-FFF2-40B4-BE49-F238E27FC236}">
                <a16:creationId xmlns:a16="http://schemas.microsoft.com/office/drawing/2014/main" id="{4B21D3D2-534B-413A-8E20-E7A1477A8124}"/>
              </a:ext>
            </a:extLst>
          </p:cNvPr>
          <p:cNvSpPr txBox="1"/>
          <p:nvPr/>
        </p:nvSpPr>
        <p:spPr>
          <a:xfrm>
            <a:off x="6696634" y="3275112"/>
            <a:ext cx="2447365" cy="307777"/>
          </a:xfrm>
          <a:prstGeom prst="rect">
            <a:avLst/>
          </a:prstGeom>
          <a:noFill/>
        </p:spPr>
        <p:txBody>
          <a:bodyPr wrap="square">
            <a:spAutoFit/>
          </a:bodyPr>
          <a:lstStyle/>
          <a:p>
            <a:r>
              <a:rPr lang="en-GB"/>
              <a:t> </a:t>
            </a:r>
          </a:p>
        </p:txBody>
      </p:sp>
      <p:sp>
        <p:nvSpPr>
          <p:cNvPr id="11" name="TextBox 10">
            <a:extLst>
              <a:ext uri="{FF2B5EF4-FFF2-40B4-BE49-F238E27FC236}">
                <a16:creationId xmlns:a16="http://schemas.microsoft.com/office/drawing/2014/main" id="{C4CF9584-EE05-4840-9570-91CE4DD49AA6}"/>
              </a:ext>
            </a:extLst>
          </p:cNvPr>
          <p:cNvSpPr txBox="1"/>
          <p:nvPr/>
        </p:nvSpPr>
        <p:spPr>
          <a:xfrm>
            <a:off x="6696634" y="3275112"/>
            <a:ext cx="2447365" cy="307777"/>
          </a:xfrm>
          <a:prstGeom prst="rect">
            <a:avLst/>
          </a:prstGeom>
          <a:noFill/>
        </p:spPr>
        <p:txBody>
          <a:bodyPr wrap="square">
            <a:spAutoFit/>
          </a:bodyPr>
          <a:lstStyle/>
          <a:p>
            <a:r>
              <a:rPr lang="en-GB"/>
              <a:t> </a:t>
            </a:r>
          </a:p>
        </p:txBody>
      </p:sp>
      <p:sp>
        <p:nvSpPr>
          <p:cNvPr id="15" name="Rectangle: Rounded Corners 14">
            <a:extLst>
              <a:ext uri="{FF2B5EF4-FFF2-40B4-BE49-F238E27FC236}">
                <a16:creationId xmlns:a16="http://schemas.microsoft.com/office/drawing/2014/main" id="{A36AC6E6-AB9E-4927-B368-233EEA660BA6}"/>
              </a:ext>
            </a:extLst>
          </p:cNvPr>
          <p:cNvSpPr/>
          <p:nvPr/>
        </p:nvSpPr>
        <p:spPr>
          <a:xfrm>
            <a:off x="5908915" y="2787702"/>
            <a:ext cx="3603555" cy="641298"/>
          </a:xfrm>
          <a:prstGeom prst="roundRect">
            <a:avLst>
              <a:gd name="adj" fmla="val 50000"/>
            </a:avLst>
          </a:prstGeom>
          <a:solidFill>
            <a:srgbClr val="74C274"/>
          </a:solidFill>
          <a:ln w="12700">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algn="ctr"/>
            <a:r>
              <a:rPr lang="en-US" sz="3600" dirty="0">
                <a:solidFill>
                  <a:schemeClr val="bg1"/>
                </a:solidFill>
              </a:rPr>
              <a:t>316.21</a:t>
            </a:r>
          </a:p>
        </p:txBody>
      </p:sp>
      <p:sp>
        <p:nvSpPr>
          <p:cNvPr id="16" name="Rectangle: Rounded Corners 15">
            <a:extLst>
              <a:ext uri="{FF2B5EF4-FFF2-40B4-BE49-F238E27FC236}">
                <a16:creationId xmlns:a16="http://schemas.microsoft.com/office/drawing/2014/main" id="{704B5D13-02FA-45F3-94FD-CE9B7CEA3DB4}"/>
              </a:ext>
            </a:extLst>
          </p:cNvPr>
          <p:cNvSpPr/>
          <p:nvPr/>
        </p:nvSpPr>
        <p:spPr>
          <a:xfrm>
            <a:off x="5925927" y="4385014"/>
            <a:ext cx="3603555" cy="641298"/>
          </a:xfrm>
          <a:prstGeom prst="roundRect">
            <a:avLst>
              <a:gd name="adj" fmla="val 50000"/>
            </a:avLst>
          </a:prstGeom>
          <a:noFill/>
          <a:ln w="127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algn="ctr"/>
            <a:r>
              <a:rPr lang="en-US" sz="3600" dirty="0">
                <a:solidFill>
                  <a:schemeClr val="tx1">
                    <a:lumMod val="65000"/>
                    <a:lumOff val="35000"/>
                  </a:schemeClr>
                </a:solidFill>
              </a:rPr>
              <a:t>317.21</a:t>
            </a:r>
          </a:p>
        </p:txBody>
      </p:sp>
      <p:sp>
        <p:nvSpPr>
          <p:cNvPr id="17" name="Rectangle: Rounded Corners 16">
            <a:extLst>
              <a:ext uri="{FF2B5EF4-FFF2-40B4-BE49-F238E27FC236}">
                <a16:creationId xmlns:a16="http://schemas.microsoft.com/office/drawing/2014/main" id="{98C96E6E-E6C4-465F-8264-51F350950D3F}"/>
              </a:ext>
            </a:extLst>
          </p:cNvPr>
          <p:cNvSpPr/>
          <p:nvPr/>
        </p:nvSpPr>
        <p:spPr>
          <a:xfrm>
            <a:off x="5916706" y="3586358"/>
            <a:ext cx="3603555" cy="641298"/>
          </a:xfrm>
          <a:prstGeom prst="roundRect">
            <a:avLst>
              <a:gd name="adj" fmla="val 50000"/>
            </a:avLst>
          </a:prstGeom>
          <a:noFill/>
          <a:ln w="127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algn="ctr"/>
            <a:r>
              <a:rPr lang="en-US" sz="3600" dirty="0">
                <a:solidFill>
                  <a:schemeClr val="tx1">
                    <a:lumMod val="65000"/>
                    <a:lumOff val="35000"/>
                  </a:schemeClr>
                </a:solidFill>
              </a:rPr>
              <a:t>317.79</a:t>
            </a:r>
          </a:p>
        </p:txBody>
      </p:sp>
      <p:sp>
        <p:nvSpPr>
          <p:cNvPr id="18" name="Rectangle: Rounded Corners 17">
            <a:extLst>
              <a:ext uri="{FF2B5EF4-FFF2-40B4-BE49-F238E27FC236}">
                <a16:creationId xmlns:a16="http://schemas.microsoft.com/office/drawing/2014/main" id="{4C23FF4B-2507-415E-8C15-56E3DC00FA24}"/>
              </a:ext>
            </a:extLst>
          </p:cNvPr>
          <p:cNvSpPr/>
          <p:nvPr/>
        </p:nvSpPr>
        <p:spPr>
          <a:xfrm>
            <a:off x="5925927" y="5183669"/>
            <a:ext cx="3603555" cy="641298"/>
          </a:xfrm>
          <a:prstGeom prst="roundRect">
            <a:avLst>
              <a:gd name="adj" fmla="val 50000"/>
            </a:avLst>
          </a:prstGeom>
          <a:noFill/>
          <a:ln w="127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algn="ctr"/>
            <a:r>
              <a:rPr lang="en-US" sz="3600" dirty="0">
                <a:solidFill>
                  <a:schemeClr val="tx1">
                    <a:lumMod val="65000"/>
                    <a:lumOff val="35000"/>
                  </a:schemeClr>
                </a:solidFill>
              </a:rPr>
              <a:t>306.79</a:t>
            </a:r>
          </a:p>
        </p:txBody>
      </p:sp>
    </p:spTree>
    <p:custDataLst>
      <p:tags r:id="rId1"/>
    </p:custDataLst>
    <p:extLst>
      <p:ext uri="{BB962C8B-B14F-4D97-AF65-F5344CB8AC3E}">
        <p14:creationId xmlns:p14="http://schemas.microsoft.com/office/powerpoint/2010/main" val="84317814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a:extLst>
              <a:ext uri="{FF2B5EF4-FFF2-40B4-BE49-F238E27FC236}">
                <a16:creationId xmlns:a16="http://schemas.microsoft.com/office/drawing/2014/main" id="{AE8015DA-272C-49CF-AEA3-2F78CD7B8239}"/>
              </a:ext>
            </a:extLst>
          </p:cNvPr>
          <p:cNvSpPr txBox="1"/>
          <p:nvPr/>
        </p:nvSpPr>
        <p:spPr>
          <a:xfrm>
            <a:off x="6696634" y="3275112"/>
            <a:ext cx="2447365" cy="307777"/>
          </a:xfrm>
          <a:prstGeom prst="rect">
            <a:avLst/>
          </a:prstGeom>
          <a:noFill/>
        </p:spPr>
        <p:txBody>
          <a:bodyPr wrap="square">
            <a:spAutoFit/>
          </a:bodyPr>
          <a:lstStyle/>
          <a:p>
            <a:r>
              <a:rPr lang="en-GB"/>
              <a:t> </a:t>
            </a:r>
          </a:p>
        </p:txBody>
      </p:sp>
      <p:sp>
        <p:nvSpPr>
          <p:cNvPr id="12" name="Google Shape;222;p10">
            <a:extLst>
              <a:ext uri="{FF2B5EF4-FFF2-40B4-BE49-F238E27FC236}">
                <a16:creationId xmlns:a16="http://schemas.microsoft.com/office/drawing/2014/main" id="{D47F937D-4ED5-41C2-9582-7E36589CDC4B}"/>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en-GB" sz="3200" b="1" dirty="0">
                <a:solidFill>
                  <a:schemeClr val="bg1"/>
                </a:solidFill>
                <a:latin typeface="Comic Sans MS"/>
                <a:sym typeface="Comic Sans MS"/>
              </a:rPr>
              <a:t>Choose the correct answer.</a:t>
            </a:r>
          </a:p>
        </p:txBody>
      </p:sp>
      <p:sp>
        <p:nvSpPr>
          <p:cNvPr id="11" name="Rectangle: Rounded Corners 10">
            <a:extLst>
              <a:ext uri="{FF2B5EF4-FFF2-40B4-BE49-F238E27FC236}">
                <a16:creationId xmlns:a16="http://schemas.microsoft.com/office/drawing/2014/main" id="{B59EC733-BA08-4B04-95B1-12A7BDD3D8F8}"/>
              </a:ext>
            </a:extLst>
          </p:cNvPr>
          <p:cNvSpPr/>
          <p:nvPr/>
        </p:nvSpPr>
        <p:spPr>
          <a:xfrm>
            <a:off x="5908915" y="2787702"/>
            <a:ext cx="3803700" cy="641298"/>
          </a:xfrm>
          <a:prstGeom prst="roundRect">
            <a:avLst>
              <a:gd name="adj" fmla="val 50000"/>
            </a:avLst>
          </a:prstGeom>
          <a:noFill/>
          <a:ln w="127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algn="ctr"/>
            <a:r>
              <a:rPr lang="en-US" sz="3600" dirty="0">
                <a:solidFill>
                  <a:schemeClr val="tx1">
                    <a:lumMod val="65000"/>
                    <a:lumOff val="35000"/>
                  </a:schemeClr>
                </a:solidFill>
              </a:rPr>
              <a:t>75.6</a:t>
            </a:r>
          </a:p>
        </p:txBody>
      </p:sp>
      <p:sp>
        <p:nvSpPr>
          <p:cNvPr id="19" name="Rectangle: Rounded Corners 18">
            <a:extLst>
              <a:ext uri="{FF2B5EF4-FFF2-40B4-BE49-F238E27FC236}">
                <a16:creationId xmlns:a16="http://schemas.microsoft.com/office/drawing/2014/main" id="{24D0CFF6-2930-4C6A-8927-0B1FF1ABA519}"/>
              </a:ext>
            </a:extLst>
          </p:cNvPr>
          <p:cNvSpPr/>
          <p:nvPr/>
        </p:nvSpPr>
        <p:spPr>
          <a:xfrm>
            <a:off x="5925927" y="4385014"/>
            <a:ext cx="3803700" cy="641298"/>
          </a:xfrm>
          <a:prstGeom prst="roundRect">
            <a:avLst>
              <a:gd name="adj" fmla="val 50000"/>
            </a:avLst>
          </a:prstGeom>
          <a:noFill/>
          <a:ln w="127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algn="ctr"/>
            <a:r>
              <a:rPr lang="en-US" sz="3600" dirty="0">
                <a:solidFill>
                  <a:schemeClr val="tx1">
                    <a:lumMod val="65000"/>
                    <a:lumOff val="35000"/>
                  </a:schemeClr>
                </a:solidFill>
              </a:rPr>
              <a:t>7 560</a:t>
            </a:r>
          </a:p>
        </p:txBody>
      </p:sp>
      <p:sp>
        <p:nvSpPr>
          <p:cNvPr id="20" name="Rectangle: Rounded Corners 19">
            <a:extLst>
              <a:ext uri="{FF2B5EF4-FFF2-40B4-BE49-F238E27FC236}">
                <a16:creationId xmlns:a16="http://schemas.microsoft.com/office/drawing/2014/main" id="{85FC4B62-56DB-4AE1-8905-C309AA34681D}"/>
              </a:ext>
            </a:extLst>
          </p:cNvPr>
          <p:cNvSpPr/>
          <p:nvPr/>
        </p:nvSpPr>
        <p:spPr>
          <a:xfrm>
            <a:off x="5916706" y="3586358"/>
            <a:ext cx="3803700" cy="641298"/>
          </a:xfrm>
          <a:prstGeom prst="roundRect">
            <a:avLst>
              <a:gd name="adj" fmla="val 50000"/>
            </a:avLst>
          </a:prstGeom>
          <a:noFill/>
          <a:ln w="127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algn="ctr"/>
            <a:r>
              <a:rPr lang="en-US" sz="3600" dirty="0">
                <a:solidFill>
                  <a:schemeClr val="tx1">
                    <a:lumMod val="65000"/>
                    <a:lumOff val="35000"/>
                  </a:schemeClr>
                </a:solidFill>
              </a:rPr>
              <a:t>756</a:t>
            </a:r>
          </a:p>
        </p:txBody>
      </p:sp>
      <p:sp>
        <p:nvSpPr>
          <p:cNvPr id="21" name="Rectangle: Rounded Corners 20">
            <a:extLst>
              <a:ext uri="{FF2B5EF4-FFF2-40B4-BE49-F238E27FC236}">
                <a16:creationId xmlns:a16="http://schemas.microsoft.com/office/drawing/2014/main" id="{63EFC532-6319-40BC-A055-33B8818F274C}"/>
              </a:ext>
            </a:extLst>
          </p:cNvPr>
          <p:cNvSpPr/>
          <p:nvPr/>
        </p:nvSpPr>
        <p:spPr>
          <a:xfrm>
            <a:off x="5925927" y="5183669"/>
            <a:ext cx="3803700" cy="641298"/>
          </a:xfrm>
          <a:prstGeom prst="roundRect">
            <a:avLst>
              <a:gd name="adj" fmla="val 50000"/>
            </a:avLst>
          </a:prstGeom>
          <a:noFill/>
          <a:ln w="127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algn="ctr"/>
            <a:r>
              <a:rPr lang="en-US" sz="3600" dirty="0">
                <a:solidFill>
                  <a:schemeClr val="tx1">
                    <a:lumMod val="65000"/>
                    <a:lumOff val="35000"/>
                  </a:schemeClr>
                </a:solidFill>
              </a:rPr>
              <a:t>7.560</a:t>
            </a:r>
          </a:p>
        </p:txBody>
      </p:sp>
      <mc:AlternateContent xmlns:mc="http://schemas.openxmlformats.org/markup-compatibility/2006">
        <mc:Choice xmlns:a14="http://schemas.microsoft.com/office/drawing/2010/main" Requires="a14">
          <p:sp>
            <p:nvSpPr>
              <p:cNvPr id="22" name="TextBox 21">
                <a:extLst>
                  <a:ext uri="{FF2B5EF4-FFF2-40B4-BE49-F238E27FC236}">
                    <a16:creationId xmlns:a16="http://schemas.microsoft.com/office/drawing/2014/main" id="{FEA9E201-D720-43E4-B6F4-0FF81AE1CA28}"/>
                  </a:ext>
                </a:extLst>
              </p:cNvPr>
              <p:cNvSpPr txBox="1"/>
              <p:nvPr/>
            </p:nvSpPr>
            <p:spPr>
              <a:xfrm>
                <a:off x="0" y="1785877"/>
                <a:ext cx="6358855" cy="652807"/>
              </a:xfrm>
              <a:prstGeom prst="rect">
                <a:avLst/>
              </a:prstGeom>
              <a:noFill/>
            </p:spPr>
            <p:txBody>
              <a:bodyPr wrap="square">
                <a:spAutoFit/>
              </a:bodyPr>
              <a:lstStyle/>
              <a:p>
                <a:pPr marL="514350" marR="0">
                  <a:lnSpc>
                    <a:spcPct val="107000"/>
                  </a:lnSpc>
                  <a:spcBef>
                    <a:spcPts val="0"/>
                  </a:spcBef>
                  <a:spcAft>
                    <a:spcPts val="800"/>
                  </a:spcAft>
                </a:pPr>
                <a:r>
                  <a:rPr lang="en-US" sz="3600" dirty="0">
                    <a:solidFill>
                      <a:schemeClr val="tx1">
                        <a:lumMod val="65000"/>
                        <a:lumOff val="35000"/>
                      </a:schemeClr>
                    </a:solidFill>
                    <a:latin typeface="+mn-lt"/>
                    <a:ea typeface="Calibri" panose="020F0502020204030204" pitchFamily="34" charset="0"/>
                    <a:cs typeface="Calibri" panose="020F0502020204030204" pitchFamily="34" charset="0"/>
                  </a:rPr>
                  <a:t>216 </a:t>
                </a:r>
                <a14:m>
                  <m:oMath xmlns:m="http://schemas.openxmlformats.org/officeDocument/2006/math">
                    <m:r>
                      <a:rPr lang="en-US" sz="3600" i="1" dirty="0" smtClean="0">
                        <a:solidFill>
                          <a:schemeClr val="tx1">
                            <a:lumMod val="65000"/>
                            <a:lumOff val="35000"/>
                          </a:schemeClr>
                        </a:solidFill>
                        <a:latin typeface="Cambria Math" panose="02040503050406030204" pitchFamily="18" charset="0"/>
                        <a:ea typeface="Cambria Math" panose="02040503050406030204" pitchFamily="18" charset="0"/>
                        <a:cs typeface="Calibri" panose="020F0502020204030204" pitchFamily="34" charset="0"/>
                      </a:rPr>
                      <m:t>×</m:t>
                    </m:r>
                  </m:oMath>
                </a14:m>
                <a:r>
                  <a:rPr lang="en-US" sz="3600" dirty="0">
                    <a:solidFill>
                      <a:schemeClr val="tx1">
                        <a:lumMod val="65000"/>
                        <a:lumOff val="35000"/>
                      </a:schemeClr>
                    </a:solidFill>
                    <a:latin typeface="+mn-lt"/>
                    <a:ea typeface="Calibri" panose="020F0502020204030204" pitchFamily="34" charset="0"/>
                    <a:cs typeface="Calibri" panose="020F0502020204030204" pitchFamily="34" charset="0"/>
                  </a:rPr>
                  <a:t> 3.5 = </a:t>
                </a:r>
                <a:r>
                  <a:rPr lang="en-US" sz="3600" b="1" dirty="0">
                    <a:solidFill>
                      <a:schemeClr val="tx1">
                        <a:lumMod val="65000"/>
                        <a:lumOff val="35000"/>
                      </a:schemeClr>
                    </a:solidFill>
                    <a:latin typeface="+mn-lt"/>
                    <a:ea typeface="Calibri" panose="020F0502020204030204" pitchFamily="34" charset="0"/>
                    <a:cs typeface="Calibri" panose="020F0502020204030204" pitchFamily="34" charset="0"/>
                  </a:rPr>
                  <a:t>_____</a:t>
                </a:r>
                <a:endParaRPr lang="en-US" sz="3600" b="1" dirty="0">
                  <a:solidFill>
                    <a:schemeClr val="tx1">
                      <a:lumMod val="65000"/>
                      <a:lumOff val="35000"/>
                    </a:schemeClr>
                  </a:solidFill>
                  <a:effectLst/>
                  <a:latin typeface="+mn-lt"/>
                  <a:ea typeface="Calibri" panose="020F0502020204030204" pitchFamily="34" charset="0"/>
                  <a:cs typeface="Arial" panose="020B0604020202020204" pitchFamily="34" charset="0"/>
                </a:endParaRPr>
              </a:p>
            </p:txBody>
          </p:sp>
        </mc:Choice>
        <mc:Fallback>
          <p:sp>
            <p:nvSpPr>
              <p:cNvPr id="22" name="TextBox 21">
                <a:extLst>
                  <a:ext uri="{FF2B5EF4-FFF2-40B4-BE49-F238E27FC236}">
                    <a16:creationId xmlns:a16="http://schemas.microsoft.com/office/drawing/2014/main" id="{FEA9E201-D720-43E4-B6F4-0FF81AE1CA28}"/>
                  </a:ext>
                </a:extLst>
              </p:cNvPr>
              <p:cNvSpPr txBox="1">
                <a:spLocks noRot="1" noChangeAspect="1" noMove="1" noResize="1" noEditPoints="1" noAdjustHandles="1" noChangeArrowheads="1" noChangeShapeType="1" noTextEdit="1"/>
              </p:cNvSpPr>
              <p:nvPr/>
            </p:nvSpPr>
            <p:spPr>
              <a:xfrm>
                <a:off x="0" y="1785877"/>
                <a:ext cx="6358855" cy="652807"/>
              </a:xfrm>
              <a:prstGeom prst="rect">
                <a:avLst/>
              </a:prstGeom>
              <a:blipFill>
                <a:blip r:embed="rId4"/>
                <a:stretch>
                  <a:fillRect t="-14019" b="-34579"/>
                </a:stretch>
              </a:blipFill>
            </p:spPr>
            <p:txBody>
              <a:bodyPr/>
              <a:lstStyle/>
              <a:p>
                <a:r>
                  <a:rPr lang="fr-FR">
                    <a:noFill/>
                  </a:rPr>
                  <a:t> </a:t>
                </a:r>
              </a:p>
            </p:txBody>
          </p:sp>
        </mc:Fallback>
      </mc:AlternateContent>
    </p:spTree>
    <p:custDataLst>
      <p:tags r:id="rId1"/>
    </p:custDataLst>
    <p:extLst>
      <p:ext uri="{BB962C8B-B14F-4D97-AF65-F5344CB8AC3E}">
        <p14:creationId xmlns:p14="http://schemas.microsoft.com/office/powerpoint/2010/main" val="291767129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Google Shape;222;p10">
            <a:extLst>
              <a:ext uri="{FF2B5EF4-FFF2-40B4-BE49-F238E27FC236}">
                <a16:creationId xmlns:a16="http://schemas.microsoft.com/office/drawing/2014/main" id="{D47F937D-4ED5-41C2-9582-7E36589CDC4B}"/>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en-GB" sz="3200" b="1" dirty="0">
                <a:solidFill>
                  <a:schemeClr val="bg1"/>
                </a:solidFill>
                <a:latin typeface="Comic Sans MS"/>
                <a:sym typeface="Comic Sans MS"/>
              </a:rPr>
              <a:t>Choose the correct answer.</a:t>
            </a:r>
          </a:p>
        </p:txBody>
      </p:sp>
      <mc:AlternateContent xmlns:mc="http://schemas.openxmlformats.org/markup-compatibility/2006">
        <mc:Choice xmlns:a14="http://schemas.microsoft.com/office/drawing/2010/main" Requires="a14">
          <p:sp>
            <p:nvSpPr>
              <p:cNvPr id="22" name="TextBox 21">
                <a:extLst>
                  <a:ext uri="{FF2B5EF4-FFF2-40B4-BE49-F238E27FC236}">
                    <a16:creationId xmlns:a16="http://schemas.microsoft.com/office/drawing/2014/main" id="{FEA9E201-D720-43E4-B6F4-0FF81AE1CA28}"/>
                  </a:ext>
                </a:extLst>
              </p:cNvPr>
              <p:cNvSpPr txBox="1"/>
              <p:nvPr/>
            </p:nvSpPr>
            <p:spPr>
              <a:xfrm>
                <a:off x="0" y="1785877"/>
                <a:ext cx="6358855" cy="652807"/>
              </a:xfrm>
              <a:prstGeom prst="rect">
                <a:avLst/>
              </a:prstGeom>
              <a:noFill/>
            </p:spPr>
            <p:txBody>
              <a:bodyPr wrap="square">
                <a:spAutoFit/>
              </a:bodyPr>
              <a:lstStyle/>
              <a:p>
                <a:pPr marL="514350" marR="0">
                  <a:lnSpc>
                    <a:spcPct val="107000"/>
                  </a:lnSpc>
                  <a:spcBef>
                    <a:spcPts val="0"/>
                  </a:spcBef>
                  <a:spcAft>
                    <a:spcPts val="800"/>
                  </a:spcAft>
                </a:pPr>
                <a:r>
                  <a:rPr lang="en-US" sz="3600" dirty="0">
                    <a:solidFill>
                      <a:schemeClr val="tx1">
                        <a:lumMod val="65000"/>
                        <a:lumOff val="35000"/>
                      </a:schemeClr>
                    </a:solidFill>
                    <a:latin typeface="+mn-lt"/>
                    <a:ea typeface="Calibri" panose="020F0502020204030204" pitchFamily="34" charset="0"/>
                    <a:cs typeface="Calibri" panose="020F0502020204030204" pitchFamily="34" charset="0"/>
                  </a:rPr>
                  <a:t>216 </a:t>
                </a:r>
                <a14:m>
                  <m:oMath xmlns:m="http://schemas.openxmlformats.org/officeDocument/2006/math">
                    <m:r>
                      <a:rPr lang="en-US" sz="3600" i="1" dirty="0" smtClean="0">
                        <a:solidFill>
                          <a:schemeClr val="tx1">
                            <a:lumMod val="65000"/>
                            <a:lumOff val="35000"/>
                          </a:schemeClr>
                        </a:solidFill>
                        <a:latin typeface="Cambria Math" panose="02040503050406030204" pitchFamily="18" charset="0"/>
                        <a:ea typeface="Cambria Math" panose="02040503050406030204" pitchFamily="18" charset="0"/>
                        <a:cs typeface="Calibri" panose="020F0502020204030204" pitchFamily="34" charset="0"/>
                      </a:rPr>
                      <m:t>×</m:t>
                    </m:r>
                  </m:oMath>
                </a14:m>
                <a:r>
                  <a:rPr lang="en-US" sz="3600" dirty="0">
                    <a:solidFill>
                      <a:schemeClr val="tx1">
                        <a:lumMod val="65000"/>
                        <a:lumOff val="35000"/>
                      </a:schemeClr>
                    </a:solidFill>
                    <a:latin typeface="+mn-lt"/>
                    <a:ea typeface="Calibri" panose="020F0502020204030204" pitchFamily="34" charset="0"/>
                    <a:cs typeface="Calibri" panose="020F0502020204030204" pitchFamily="34" charset="0"/>
                  </a:rPr>
                  <a:t> 3.5 = </a:t>
                </a:r>
                <a:r>
                  <a:rPr lang="en-US" sz="3600" b="1" dirty="0">
                    <a:solidFill>
                      <a:schemeClr val="tx1">
                        <a:lumMod val="65000"/>
                        <a:lumOff val="35000"/>
                      </a:schemeClr>
                    </a:solidFill>
                    <a:latin typeface="+mn-lt"/>
                    <a:ea typeface="Calibri" panose="020F0502020204030204" pitchFamily="34" charset="0"/>
                    <a:cs typeface="Calibri" panose="020F0502020204030204" pitchFamily="34" charset="0"/>
                  </a:rPr>
                  <a:t>_____</a:t>
                </a:r>
                <a:endParaRPr lang="en-US" sz="3600" b="1" dirty="0">
                  <a:solidFill>
                    <a:schemeClr val="tx1">
                      <a:lumMod val="65000"/>
                      <a:lumOff val="35000"/>
                    </a:schemeClr>
                  </a:solidFill>
                  <a:effectLst/>
                  <a:latin typeface="+mn-lt"/>
                  <a:ea typeface="Calibri" panose="020F0502020204030204" pitchFamily="34" charset="0"/>
                  <a:cs typeface="Arial" panose="020B0604020202020204" pitchFamily="34" charset="0"/>
                </a:endParaRPr>
              </a:p>
            </p:txBody>
          </p:sp>
        </mc:Choice>
        <mc:Fallback>
          <p:sp>
            <p:nvSpPr>
              <p:cNvPr id="22" name="TextBox 21">
                <a:extLst>
                  <a:ext uri="{FF2B5EF4-FFF2-40B4-BE49-F238E27FC236}">
                    <a16:creationId xmlns:a16="http://schemas.microsoft.com/office/drawing/2014/main" id="{FEA9E201-D720-43E4-B6F4-0FF81AE1CA28}"/>
                  </a:ext>
                </a:extLst>
              </p:cNvPr>
              <p:cNvSpPr txBox="1">
                <a:spLocks noRot="1" noChangeAspect="1" noMove="1" noResize="1" noEditPoints="1" noAdjustHandles="1" noChangeArrowheads="1" noChangeShapeType="1" noTextEdit="1"/>
              </p:cNvSpPr>
              <p:nvPr/>
            </p:nvSpPr>
            <p:spPr>
              <a:xfrm>
                <a:off x="0" y="1785877"/>
                <a:ext cx="6358855" cy="652807"/>
              </a:xfrm>
              <a:prstGeom prst="rect">
                <a:avLst/>
              </a:prstGeom>
              <a:blipFill>
                <a:blip r:embed="rId4"/>
                <a:stretch>
                  <a:fillRect t="-14019" b="-34579"/>
                </a:stretch>
              </a:blipFill>
            </p:spPr>
            <p:txBody>
              <a:bodyPr/>
              <a:lstStyle/>
              <a:p>
                <a:r>
                  <a:rPr lang="fr-FR">
                    <a:noFill/>
                  </a:rPr>
                  <a:t> </a:t>
                </a:r>
              </a:p>
            </p:txBody>
          </p:sp>
        </mc:Fallback>
      </mc:AlternateContent>
      <p:sp>
        <p:nvSpPr>
          <p:cNvPr id="9" name="TextBox 8">
            <a:extLst>
              <a:ext uri="{FF2B5EF4-FFF2-40B4-BE49-F238E27FC236}">
                <a16:creationId xmlns:a16="http://schemas.microsoft.com/office/drawing/2014/main" id="{28C2C16B-B5CA-403E-A48C-DF8135A706BF}"/>
              </a:ext>
            </a:extLst>
          </p:cNvPr>
          <p:cNvSpPr txBox="1"/>
          <p:nvPr/>
        </p:nvSpPr>
        <p:spPr>
          <a:xfrm>
            <a:off x="6696634" y="3275112"/>
            <a:ext cx="2447365" cy="307777"/>
          </a:xfrm>
          <a:prstGeom prst="rect">
            <a:avLst/>
          </a:prstGeom>
          <a:noFill/>
        </p:spPr>
        <p:txBody>
          <a:bodyPr wrap="square">
            <a:spAutoFit/>
          </a:bodyPr>
          <a:lstStyle/>
          <a:p>
            <a:r>
              <a:rPr lang="en-GB"/>
              <a:t> </a:t>
            </a:r>
          </a:p>
        </p:txBody>
      </p:sp>
      <p:sp>
        <p:nvSpPr>
          <p:cNvPr id="11" name="Rectangle: Rounded Corners 10">
            <a:extLst>
              <a:ext uri="{FF2B5EF4-FFF2-40B4-BE49-F238E27FC236}">
                <a16:creationId xmlns:a16="http://schemas.microsoft.com/office/drawing/2014/main" id="{0DF0D8ED-6021-428A-AE77-3B5453153A65}"/>
              </a:ext>
            </a:extLst>
          </p:cNvPr>
          <p:cNvSpPr/>
          <p:nvPr/>
        </p:nvSpPr>
        <p:spPr>
          <a:xfrm>
            <a:off x="5908915" y="2787702"/>
            <a:ext cx="3803700" cy="641298"/>
          </a:xfrm>
          <a:prstGeom prst="roundRect">
            <a:avLst>
              <a:gd name="adj" fmla="val 50000"/>
            </a:avLst>
          </a:prstGeom>
          <a:noFill/>
          <a:ln w="127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algn="ctr"/>
            <a:r>
              <a:rPr lang="en-US" sz="3600" dirty="0">
                <a:solidFill>
                  <a:schemeClr val="tx1">
                    <a:lumMod val="65000"/>
                    <a:lumOff val="35000"/>
                  </a:schemeClr>
                </a:solidFill>
              </a:rPr>
              <a:t>75.6</a:t>
            </a:r>
          </a:p>
        </p:txBody>
      </p:sp>
      <p:sp>
        <p:nvSpPr>
          <p:cNvPr id="13" name="Rectangle: Rounded Corners 12">
            <a:extLst>
              <a:ext uri="{FF2B5EF4-FFF2-40B4-BE49-F238E27FC236}">
                <a16:creationId xmlns:a16="http://schemas.microsoft.com/office/drawing/2014/main" id="{54FE33F9-30B0-4B7E-B9F2-A2F148591B80}"/>
              </a:ext>
            </a:extLst>
          </p:cNvPr>
          <p:cNvSpPr/>
          <p:nvPr/>
        </p:nvSpPr>
        <p:spPr>
          <a:xfrm>
            <a:off x="5925927" y="4385014"/>
            <a:ext cx="3803700" cy="641298"/>
          </a:xfrm>
          <a:prstGeom prst="roundRect">
            <a:avLst>
              <a:gd name="adj" fmla="val 50000"/>
            </a:avLst>
          </a:prstGeom>
          <a:noFill/>
          <a:ln w="127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algn="ctr"/>
            <a:r>
              <a:rPr lang="en-US" sz="3600" dirty="0">
                <a:solidFill>
                  <a:schemeClr val="tx1">
                    <a:lumMod val="65000"/>
                    <a:lumOff val="35000"/>
                  </a:schemeClr>
                </a:solidFill>
              </a:rPr>
              <a:t>7 560</a:t>
            </a:r>
          </a:p>
        </p:txBody>
      </p:sp>
      <p:sp>
        <p:nvSpPr>
          <p:cNvPr id="14" name="Rectangle: Rounded Corners 13">
            <a:extLst>
              <a:ext uri="{FF2B5EF4-FFF2-40B4-BE49-F238E27FC236}">
                <a16:creationId xmlns:a16="http://schemas.microsoft.com/office/drawing/2014/main" id="{6379DD8E-F278-4C28-BE4F-82B1B68D3601}"/>
              </a:ext>
            </a:extLst>
          </p:cNvPr>
          <p:cNvSpPr/>
          <p:nvPr/>
        </p:nvSpPr>
        <p:spPr>
          <a:xfrm>
            <a:off x="5916706" y="3586358"/>
            <a:ext cx="3803700" cy="641298"/>
          </a:xfrm>
          <a:prstGeom prst="roundRect">
            <a:avLst>
              <a:gd name="adj" fmla="val 50000"/>
            </a:avLst>
          </a:prstGeom>
          <a:solidFill>
            <a:srgbClr val="74C274"/>
          </a:solidFill>
          <a:ln w="12700">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algn="ctr"/>
            <a:r>
              <a:rPr lang="en-US" sz="3600" dirty="0">
                <a:solidFill>
                  <a:schemeClr val="bg1"/>
                </a:solidFill>
              </a:rPr>
              <a:t>756</a:t>
            </a:r>
          </a:p>
        </p:txBody>
      </p:sp>
      <p:sp>
        <p:nvSpPr>
          <p:cNvPr id="19" name="Rectangle: Rounded Corners 18">
            <a:extLst>
              <a:ext uri="{FF2B5EF4-FFF2-40B4-BE49-F238E27FC236}">
                <a16:creationId xmlns:a16="http://schemas.microsoft.com/office/drawing/2014/main" id="{3A632C8C-5002-4EF1-B79E-F323D9AAC699}"/>
              </a:ext>
            </a:extLst>
          </p:cNvPr>
          <p:cNvSpPr/>
          <p:nvPr/>
        </p:nvSpPr>
        <p:spPr>
          <a:xfrm>
            <a:off x="5925927" y="5183669"/>
            <a:ext cx="3803700" cy="641298"/>
          </a:xfrm>
          <a:prstGeom prst="roundRect">
            <a:avLst>
              <a:gd name="adj" fmla="val 50000"/>
            </a:avLst>
          </a:prstGeom>
          <a:noFill/>
          <a:ln w="127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algn="ctr"/>
            <a:r>
              <a:rPr lang="en-US" sz="3600" dirty="0">
                <a:solidFill>
                  <a:schemeClr val="tx1">
                    <a:lumMod val="65000"/>
                    <a:lumOff val="35000"/>
                  </a:schemeClr>
                </a:solidFill>
              </a:rPr>
              <a:t>7.560</a:t>
            </a:r>
          </a:p>
        </p:txBody>
      </p:sp>
    </p:spTree>
    <p:custDataLst>
      <p:tags r:id="rId1"/>
    </p:custDataLst>
    <p:extLst>
      <p:ext uri="{BB962C8B-B14F-4D97-AF65-F5344CB8AC3E}">
        <p14:creationId xmlns:p14="http://schemas.microsoft.com/office/powerpoint/2010/main" val="121166114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28559DFC-7024-4593-A7F1-FC910E4167EA}"/>
              </a:ext>
            </a:extLst>
          </p:cNvPr>
          <p:cNvSpPr txBox="1"/>
          <p:nvPr/>
        </p:nvSpPr>
        <p:spPr>
          <a:xfrm>
            <a:off x="2859741" y="3275112"/>
            <a:ext cx="6221506" cy="307777"/>
          </a:xfrm>
          <a:prstGeom prst="rect">
            <a:avLst/>
          </a:prstGeom>
          <a:noFill/>
        </p:spPr>
        <p:txBody>
          <a:bodyPr wrap="square">
            <a:spAutoFit/>
          </a:bodyPr>
          <a:lstStyle/>
          <a:p>
            <a:r>
              <a:rPr lang="en-GB" b="0" i="0">
                <a:solidFill>
                  <a:srgbClr val="000000"/>
                </a:solidFill>
                <a:effectLst/>
                <a:latin typeface="Times New Roman" panose="02020603050405020304" pitchFamily="18" charset="0"/>
              </a:rPr>
              <a:t> </a:t>
            </a:r>
            <a:endParaRPr lang="en-GB"/>
          </a:p>
        </p:txBody>
      </p:sp>
      <p:sp>
        <p:nvSpPr>
          <p:cNvPr id="14" name="TextBox 13">
            <a:extLst>
              <a:ext uri="{FF2B5EF4-FFF2-40B4-BE49-F238E27FC236}">
                <a16:creationId xmlns:a16="http://schemas.microsoft.com/office/drawing/2014/main" id="{AE8015DA-272C-49CF-AEA3-2F78CD7B8239}"/>
              </a:ext>
            </a:extLst>
          </p:cNvPr>
          <p:cNvSpPr txBox="1"/>
          <p:nvPr/>
        </p:nvSpPr>
        <p:spPr>
          <a:xfrm>
            <a:off x="6696634" y="3275112"/>
            <a:ext cx="2447365" cy="307777"/>
          </a:xfrm>
          <a:prstGeom prst="rect">
            <a:avLst/>
          </a:prstGeom>
          <a:noFill/>
        </p:spPr>
        <p:txBody>
          <a:bodyPr wrap="square">
            <a:spAutoFit/>
          </a:bodyPr>
          <a:lstStyle/>
          <a:p>
            <a:r>
              <a:rPr lang="en-GB"/>
              <a:t> </a:t>
            </a:r>
          </a:p>
        </p:txBody>
      </p:sp>
      <p:sp>
        <p:nvSpPr>
          <p:cNvPr id="12" name="Google Shape;222;p10">
            <a:extLst>
              <a:ext uri="{FF2B5EF4-FFF2-40B4-BE49-F238E27FC236}">
                <a16:creationId xmlns:a16="http://schemas.microsoft.com/office/drawing/2014/main" id="{139CBA0C-2F3C-4C1F-9BE7-7F1675C50580}"/>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en-GB" sz="3200" b="1" dirty="0">
                <a:solidFill>
                  <a:schemeClr val="bg1"/>
                </a:solidFill>
                <a:latin typeface="Comic Sans MS"/>
                <a:sym typeface="Comic Sans MS"/>
              </a:rPr>
              <a:t>Choose the correct answer.</a:t>
            </a:r>
          </a:p>
        </p:txBody>
      </p:sp>
      <p:sp>
        <p:nvSpPr>
          <p:cNvPr id="13" name="TextBox 12">
            <a:extLst>
              <a:ext uri="{FF2B5EF4-FFF2-40B4-BE49-F238E27FC236}">
                <a16:creationId xmlns:a16="http://schemas.microsoft.com/office/drawing/2014/main" id="{8979458C-A3CD-4432-B385-772D24A0A004}"/>
              </a:ext>
            </a:extLst>
          </p:cNvPr>
          <p:cNvSpPr txBox="1"/>
          <p:nvPr/>
        </p:nvSpPr>
        <p:spPr>
          <a:xfrm>
            <a:off x="6696634" y="3275112"/>
            <a:ext cx="2447365" cy="307777"/>
          </a:xfrm>
          <a:prstGeom prst="rect">
            <a:avLst/>
          </a:prstGeom>
          <a:noFill/>
        </p:spPr>
        <p:txBody>
          <a:bodyPr wrap="square">
            <a:spAutoFit/>
          </a:bodyPr>
          <a:lstStyle/>
          <a:p>
            <a:r>
              <a:rPr lang="en-GB"/>
              <a:t> </a:t>
            </a:r>
          </a:p>
        </p:txBody>
      </p:sp>
      <p:sp>
        <p:nvSpPr>
          <p:cNvPr id="19" name="Rectangle: Rounded Corners 18">
            <a:extLst>
              <a:ext uri="{FF2B5EF4-FFF2-40B4-BE49-F238E27FC236}">
                <a16:creationId xmlns:a16="http://schemas.microsoft.com/office/drawing/2014/main" id="{08EF2858-D935-4C82-9503-25D7470BB736}"/>
              </a:ext>
            </a:extLst>
          </p:cNvPr>
          <p:cNvSpPr/>
          <p:nvPr/>
        </p:nvSpPr>
        <p:spPr>
          <a:xfrm>
            <a:off x="5908915" y="2787702"/>
            <a:ext cx="3603555" cy="641298"/>
          </a:xfrm>
          <a:prstGeom prst="roundRect">
            <a:avLst>
              <a:gd name="adj" fmla="val 50000"/>
            </a:avLst>
          </a:prstGeom>
          <a:noFill/>
          <a:ln w="127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algn="ctr"/>
            <a:r>
              <a:rPr lang="en-US" sz="3600" dirty="0">
                <a:solidFill>
                  <a:schemeClr val="tx1">
                    <a:lumMod val="65000"/>
                    <a:lumOff val="35000"/>
                  </a:schemeClr>
                </a:solidFill>
              </a:rPr>
              <a:t>56.14</a:t>
            </a:r>
          </a:p>
        </p:txBody>
      </p:sp>
      <p:sp>
        <p:nvSpPr>
          <p:cNvPr id="20" name="Rectangle: Rounded Corners 19">
            <a:extLst>
              <a:ext uri="{FF2B5EF4-FFF2-40B4-BE49-F238E27FC236}">
                <a16:creationId xmlns:a16="http://schemas.microsoft.com/office/drawing/2014/main" id="{C9E41791-8703-4DFF-9F83-C0ADD821215F}"/>
              </a:ext>
            </a:extLst>
          </p:cNvPr>
          <p:cNvSpPr/>
          <p:nvPr/>
        </p:nvSpPr>
        <p:spPr>
          <a:xfrm>
            <a:off x="5925927" y="4385014"/>
            <a:ext cx="3603555" cy="641298"/>
          </a:xfrm>
          <a:prstGeom prst="roundRect">
            <a:avLst>
              <a:gd name="adj" fmla="val 50000"/>
            </a:avLst>
          </a:prstGeom>
          <a:noFill/>
          <a:ln w="127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algn="ctr"/>
            <a:r>
              <a:rPr lang="en-US" sz="3600" dirty="0">
                <a:solidFill>
                  <a:schemeClr val="tx1">
                    <a:lumMod val="65000"/>
                    <a:lumOff val="35000"/>
                  </a:schemeClr>
                </a:solidFill>
              </a:rPr>
              <a:t>66.24</a:t>
            </a:r>
          </a:p>
        </p:txBody>
      </p:sp>
      <p:sp>
        <p:nvSpPr>
          <p:cNvPr id="21" name="Rectangle: Rounded Corners 20">
            <a:extLst>
              <a:ext uri="{FF2B5EF4-FFF2-40B4-BE49-F238E27FC236}">
                <a16:creationId xmlns:a16="http://schemas.microsoft.com/office/drawing/2014/main" id="{CDC487A9-E7B2-4941-BC55-506868C1A8D9}"/>
              </a:ext>
            </a:extLst>
          </p:cNvPr>
          <p:cNvSpPr/>
          <p:nvPr/>
        </p:nvSpPr>
        <p:spPr>
          <a:xfrm>
            <a:off x="5916706" y="3586358"/>
            <a:ext cx="3603555" cy="641298"/>
          </a:xfrm>
          <a:prstGeom prst="roundRect">
            <a:avLst>
              <a:gd name="adj" fmla="val 50000"/>
            </a:avLst>
          </a:prstGeom>
          <a:noFill/>
          <a:ln w="127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algn="ctr"/>
            <a:r>
              <a:rPr lang="en-US" sz="3600" dirty="0">
                <a:solidFill>
                  <a:schemeClr val="tx1">
                    <a:lumMod val="65000"/>
                    <a:lumOff val="35000"/>
                  </a:schemeClr>
                </a:solidFill>
              </a:rPr>
              <a:t>6.624</a:t>
            </a:r>
          </a:p>
        </p:txBody>
      </p:sp>
      <p:sp>
        <p:nvSpPr>
          <p:cNvPr id="22" name="Rectangle: Rounded Corners 21">
            <a:extLst>
              <a:ext uri="{FF2B5EF4-FFF2-40B4-BE49-F238E27FC236}">
                <a16:creationId xmlns:a16="http://schemas.microsoft.com/office/drawing/2014/main" id="{EB025DC7-9FAE-4C81-8A23-4F0FCEEF212B}"/>
              </a:ext>
            </a:extLst>
          </p:cNvPr>
          <p:cNvSpPr/>
          <p:nvPr/>
        </p:nvSpPr>
        <p:spPr>
          <a:xfrm>
            <a:off x="5925927" y="5183669"/>
            <a:ext cx="3603555" cy="641298"/>
          </a:xfrm>
          <a:prstGeom prst="roundRect">
            <a:avLst>
              <a:gd name="adj" fmla="val 50000"/>
            </a:avLst>
          </a:prstGeom>
          <a:noFill/>
          <a:ln w="127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algn="ctr"/>
            <a:r>
              <a:rPr lang="en-US" sz="3600" dirty="0">
                <a:solidFill>
                  <a:schemeClr val="tx1">
                    <a:lumMod val="65000"/>
                    <a:lumOff val="35000"/>
                  </a:schemeClr>
                </a:solidFill>
              </a:rPr>
              <a:t>0.6624</a:t>
            </a:r>
          </a:p>
        </p:txBody>
      </p:sp>
      <mc:AlternateContent xmlns:mc="http://schemas.openxmlformats.org/markup-compatibility/2006">
        <mc:Choice xmlns:a14="http://schemas.microsoft.com/office/drawing/2010/main" Requires="a14">
          <p:sp>
            <p:nvSpPr>
              <p:cNvPr id="23" name="TextBox 22">
                <a:extLst>
                  <a:ext uri="{FF2B5EF4-FFF2-40B4-BE49-F238E27FC236}">
                    <a16:creationId xmlns:a16="http://schemas.microsoft.com/office/drawing/2014/main" id="{98DDF9B9-E413-4ED7-976B-2759DA7F325C}"/>
                  </a:ext>
                </a:extLst>
              </p:cNvPr>
              <p:cNvSpPr txBox="1"/>
              <p:nvPr/>
            </p:nvSpPr>
            <p:spPr>
              <a:xfrm>
                <a:off x="0" y="1785877"/>
                <a:ext cx="6358855" cy="652807"/>
              </a:xfrm>
              <a:prstGeom prst="rect">
                <a:avLst/>
              </a:prstGeom>
              <a:noFill/>
            </p:spPr>
            <p:txBody>
              <a:bodyPr wrap="square">
                <a:spAutoFit/>
              </a:bodyPr>
              <a:lstStyle/>
              <a:p>
                <a:pPr marL="514350" marR="0">
                  <a:lnSpc>
                    <a:spcPct val="107000"/>
                  </a:lnSpc>
                  <a:spcBef>
                    <a:spcPts val="0"/>
                  </a:spcBef>
                  <a:spcAft>
                    <a:spcPts val="800"/>
                  </a:spcAft>
                </a:pPr>
                <a:r>
                  <a:rPr lang="en-US" sz="3600" dirty="0">
                    <a:solidFill>
                      <a:schemeClr val="tx1">
                        <a:lumMod val="65000"/>
                        <a:lumOff val="35000"/>
                      </a:schemeClr>
                    </a:solidFill>
                    <a:latin typeface="+mn-lt"/>
                    <a:ea typeface="Calibri" panose="020F0502020204030204" pitchFamily="34" charset="0"/>
                    <a:cs typeface="Calibri" panose="020F0502020204030204" pitchFamily="34" charset="0"/>
                  </a:rPr>
                  <a:t>0.36 </a:t>
                </a:r>
                <a14:m>
                  <m:oMath xmlns:m="http://schemas.openxmlformats.org/officeDocument/2006/math">
                    <m:r>
                      <a:rPr lang="en-US" sz="3600" i="1" dirty="0" smtClean="0">
                        <a:solidFill>
                          <a:schemeClr val="tx1">
                            <a:lumMod val="65000"/>
                            <a:lumOff val="35000"/>
                          </a:schemeClr>
                        </a:solidFill>
                        <a:latin typeface="Cambria Math" panose="02040503050406030204" pitchFamily="18" charset="0"/>
                        <a:ea typeface="Cambria Math" panose="02040503050406030204" pitchFamily="18" charset="0"/>
                        <a:cs typeface="Calibri" panose="020F0502020204030204" pitchFamily="34" charset="0"/>
                      </a:rPr>
                      <m:t>×</m:t>
                    </m:r>
                  </m:oMath>
                </a14:m>
                <a:r>
                  <a:rPr lang="en-US" sz="3600" dirty="0">
                    <a:solidFill>
                      <a:schemeClr val="tx1">
                        <a:lumMod val="65000"/>
                        <a:lumOff val="35000"/>
                      </a:schemeClr>
                    </a:solidFill>
                    <a:latin typeface="+mn-lt"/>
                    <a:ea typeface="Calibri" panose="020F0502020204030204" pitchFamily="34" charset="0"/>
                    <a:cs typeface="Calibri" panose="020F0502020204030204" pitchFamily="34" charset="0"/>
                  </a:rPr>
                  <a:t> 1.84 = </a:t>
                </a:r>
                <a:r>
                  <a:rPr lang="en-US" sz="3600" b="1" dirty="0">
                    <a:solidFill>
                      <a:schemeClr val="tx1">
                        <a:lumMod val="65000"/>
                        <a:lumOff val="35000"/>
                      </a:schemeClr>
                    </a:solidFill>
                    <a:latin typeface="+mn-lt"/>
                    <a:ea typeface="Calibri" panose="020F0502020204030204" pitchFamily="34" charset="0"/>
                    <a:cs typeface="Calibri" panose="020F0502020204030204" pitchFamily="34" charset="0"/>
                  </a:rPr>
                  <a:t>_____</a:t>
                </a:r>
                <a:endParaRPr lang="en-US" sz="3600" b="1" dirty="0">
                  <a:solidFill>
                    <a:schemeClr val="tx1">
                      <a:lumMod val="65000"/>
                      <a:lumOff val="35000"/>
                    </a:schemeClr>
                  </a:solidFill>
                  <a:effectLst/>
                  <a:latin typeface="+mn-lt"/>
                  <a:ea typeface="Calibri" panose="020F0502020204030204" pitchFamily="34" charset="0"/>
                  <a:cs typeface="Arial" panose="020B0604020202020204" pitchFamily="34" charset="0"/>
                </a:endParaRPr>
              </a:p>
            </p:txBody>
          </p:sp>
        </mc:Choice>
        <mc:Fallback>
          <p:sp>
            <p:nvSpPr>
              <p:cNvPr id="23" name="TextBox 22">
                <a:extLst>
                  <a:ext uri="{FF2B5EF4-FFF2-40B4-BE49-F238E27FC236}">
                    <a16:creationId xmlns:a16="http://schemas.microsoft.com/office/drawing/2014/main" id="{98DDF9B9-E413-4ED7-976B-2759DA7F325C}"/>
                  </a:ext>
                </a:extLst>
              </p:cNvPr>
              <p:cNvSpPr txBox="1">
                <a:spLocks noRot="1" noChangeAspect="1" noMove="1" noResize="1" noEditPoints="1" noAdjustHandles="1" noChangeArrowheads="1" noChangeShapeType="1" noTextEdit="1"/>
              </p:cNvSpPr>
              <p:nvPr/>
            </p:nvSpPr>
            <p:spPr>
              <a:xfrm>
                <a:off x="0" y="1785877"/>
                <a:ext cx="6358855" cy="652807"/>
              </a:xfrm>
              <a:prstGeom prst="rect">
                <a:avLst/>
              </a:prstGeom>
              <a:blipFill>
                <a:blip r:embed="rId4"/>
                <a:stretch>
                  <a:fillRect t="-14019" b="-34579"/>
                </a:stretch>
              </a:blipFill>
            </p:spPr>
            <p:txBody>
              <a:bodyPr/>
              <a:lstStyle/>
              <a:p>
                <a:r>
                  <a:rPr lang="fr-FR">
                    <a:noFill/>
                  </a:rPr>
                  <a:t> </a:t>
                </a:r>
              </a:p>
            </p:txBody>
          </p:sp>
        </mc:Fallback>
      </mc:AlternateContent>
    </p:spTree>
    <p:custDataLst>
      <p:tags r:id="rId1"/>
    </p:custDataLst>
    <p:extLst>
      <p:ext uri="{BB962C8B-B14F-4D97-AF65-F5344CB8AC3E}">
        <p14:creationId xmlns:p14="http://schemas.microsoft.com/office/powerpoint/2010/main" val="179005896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28559DFC-7024-4593-A7F1-FC910E4167EA}"/>
              </a:ext>
            </a:extLst>
          </p:cNvPr>
          <p:cNvSpPr txBox="1"/>
          <p:nvPr/>
        </p:nvSpPr>
        <p:spPr>
          <a:xfrm>
            <a:off x="2859741" y="3275112"/>
            <a:ext cx="6221506" cy="307777"/>
          </a:xfrm>
          <a:prstGeom prst="rect">
            <a:avLst/>
          </a:prstGeom>
          <a:noFill/>
        </p:spPr>
        <p:txBody>
          <a:bodyPr wrap="square">
            <a:spAutoFit/>
          </a:bodyPr>
          <a:lstStyle/>
          <a:p>
            <a:r>
              <a:rPr lang="en-GB" b="0" i="0">
                <a:solidFill>
                  <a:srgbClr val="000000"/>
                </a:solidFill>
                <a:effectLst/>
                <a:latin typeface="Times New Roman" panose="02020603050405020304" pitchFamily="18" charset="0"/>
              </a:rPr>
              <a:t> </a:t>
            </a:r>
            <a:endParaRPr lang="en-GB"/>
          </a:p>
        </p:txBody>
      </p:sp>
      <p:sp>
        <p:nvSpPr>
          <p:cNvPr id="12" name="Google Shape;222;p10">
            <a:extLst>
              <a:ext uri="{FF2B5EF4-FFF2-40B4-BE49-F238E27FC236}">
                <a16:creationId xmlns:a16="http://schemas.microsoft.com/office/drawing/2014/main" id="{139CBA0C-2F3C-4C1F-9BE7-7F1675C50580}"/>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en-GB" sz="3200" b="1" dirty="0">
                <a:solidFill>
                  <a:schemeClr val="bg1"/>
                </a:solidFill>
                <a:latin typeface="Comic Sans MS"/>
                <a:sym typeface="Comic Sans MS"/>
              </a:rPr>
              <a:t>Choose the correct answer.</a:t>
            </a:r>
          </a:p>
        </p:txBody>
      </p:sp>
      <mc:AlternateContent xmlns:mc="http://schemas.openxmlformats.org/markup-compatibility/2006">
        <mc:Choice xmlns:a14="http://schemas.microsoft.com/office/drawing/2010/main" Requires="a14">
          <p:sp>
            <p:nvSpPr>
              <p:cNvPr id="23" name="TextBox 22">
                <a:extLst>
                  <a:ext uri="{FF2B5EF4-FFF2-40B4-BE49-F238E27FC236}">
                    <a16:creationId xmlns:a16="http://schemas.microsoft.com/office/drawing/2014/main" id="{98DDF9B9-E413-4ED7-976B-2759DA7F325C}"/>
                  </a:ext>
                </a:extLst>
              </p:cNvPr>
              <p:cNvSpPr txBox="1"/>
              <p:nvPr/>
            </p:nvSpPr>
            <p:spPr>
              <a:xfrm>
                <a:off x="0" y="1785877"/>
                <a:ext cx="6358855" cy="652807"/>
              </a:xfrm>
              <a:prstGeom prst="rect">
                <a:avLst/>
              </a:prstGeom>
              <a:noFill/>
            </p:spPr>
            <p:txBody>
              <a:bodyPr wrap="square">
                <a:spAutoFit/>
              </a:bodyPr>
              <a:lstStyle/>
              <a:p>
                <a:pPr marL="514350" marR="0">
                  <a:lnSpc>
                    <a:spcPct val="107000"/>
                  </a:lnSpc>
                  <a:spcBef>
                    <a:spcPts val="0"/>
                  </a:spcBef>
                  <a:spcAft>
                    <a:spcPts val="800"/>
                  </a:spcAft>
                </a:pPr>
                <a:r>
                  <a:rPr lang="en-US" sz="3600" dirty="0">
                    <a:solidFill>
                      <a:schemeClr val="tx1">
                        <a:lumMod val="65000"/>
                        <a:lumOff val="35000"/>
                      </a:schemeClr>
                    </a:solidFill>
                    <a:latin typeface="+mn-lt"/>
                    <a:ea typeface="Calibri" panose="020F0502020204030204" pitchFamily="34" charset="0"/>
                    <a:cs typeface="Calibri" panose="020F0502020204030204" pitchFamily="34" charset="0"/>
                  </a:rPr>
                  <a:t>0.36 </a:t>
                </a:r>
                <a14:m>
                  <m:oMath xmlns:m="http://schemas.openxmlformats.org/officeDocument/2006/math">
                    <m:r>
                      <a:rPr lang="en-US" sz="3600" i="1" dirty="0" smtClean="0">
                        <a:solidFill>
                          <a:schemeClr val="tx1">
                            <a:lumMod val="65000"/>
                            <a:lumOff val="35000"/>
                          </a:schemeClr>
                        </a:solidFill>
                        <a:latin typeface="Cambria Math" panose="02040503050406030204" pitchFamily="18" charset="0"/>
                        <a:ea typeface="Cambria Math" panose="02040503050406030204" pitchFamily="18" charset="0"/>
                        <a:cs typeface="Calibri" panose="020F0502020204030204" pitchFamily="34" charset="0"/>
                      </a:rPr>
                      <m:t>×</m:t>
                    </m:r>
                  </m:oMath>
                </a14:m>
                <a:r>
                  <a:rPr lang="en-US" sz="3600" dirty="0">
                    <a:solidFill>
                      <a:schemeClr val="tx1">
                        <a:lumMod val="65000"/>
                        <a:lumOff val="35000"/>
                      </a:schemeClr>
                    </a:solidFill>
                    <a:latin typeface="+mn-lt"/>
                    <a:ea typeface="Calibri" panose="020F0502020204030204" pitchFamily="34" charset="0"/>
                    <a:cs typeface="Calibri" panose="020F0502020204030204" pitchFamily="34" charset="0"/>
                  </a:rPr>
                  <a:t> 1.84 = </a:t>
                </a:r>
                <a:r>
                  <a:rPr lang="en-US" sz="3600" b="1" dirty="0">
                    <a:solidFill>
                      <a:schemeClr val="tx1">
                        <a:lumMod val="65000"/>
                        <a:lumOff val="35000"/>
                      </a:schemeClr>
                    </a:solidFill>
                    <a:latin typeface="+mn-lt"/>
                    <a:ea typeface="Calibri" panose="020F0502020204030204" pitchFamily="34" charset="0"/>
                    <a:cs typeface="Calibri" panose="020F0502020204030204" pitchFamily="34" charset="0"/>
                  </a:rPr>
                  <a:t>_____</a:t>
                </a:r>
                <a:endParaRPr lang="en-US" sz="3600" b="1" dirty="0">
                  <a:solidFill>
                    <a:schemeClr val="tx1">
                      <a:lumMod val="65000"/>
                      <a:lumOff val="35000"/>
                    </a:schemeClr>
                  </a:solidFill>
                  <a:effectLst/>
                  <a:latin typeface="+mn-lt"/>
                  <a:ea typeface="Calibri" panose="020F0502020204030204" pitchFamily="34" charset="0"/>
                  <a:cs typeface="Arial" panose="020B0604020202020204" pitchFamily="34" charset="0"/>
                </a:endParaRPr>
              </a:p>
            </p:txBody>
          </p:sp>
        </mc:Choice>
        <mc:Fallback>
          <p:sp>
            <p:nvSpPr>
              <p:cNvPr id="23" name="TextBox 22">
                <a:extLst>
                  <a:ext uri="{FF2B5EF4-FFF2-40B4-BE49-F238E27FC236}">
                    <a16:creationId xmlns:a16="http://schemas.microsoft.com/office/drawing/2014/main" id="{98DDF9B9-E413-4ED7-976B-2759DA7F325C}"/>
                  </a:ext>
                </a:extLst>
              </p:cNvPr>
              <p:cNvSpPr txBox="1">
                <a:spLocks noRot="1" noChangeAspect="1" noMove="1" noResize="1" noEditPoints="1" noAdjustHandles="1" noChangeArrowheads="1" noChangeShapeType="1" noTextEdit="1"/>
              </p:cNvSpPr>
              <p:nvPr/>
            </p:nvSpPr>
            <p:spPr>
              <a:xfrm>
                <a:off x="0" y="1785877"/>
                <a:ext cx="6358855" cy="652807"/>
              </a:xfrm>
              <a:prstGeom prst="rect">
                <a:avLst/>
              </a:prstGeom>
              <a:blipFill>
                <a:blip r:embed="rId4"/>
                <a:stretch>
                  <a:fillRect t="-14019" b="-34579"/>
                </a:stretch>
              </a:blipFill>
            </p:spPr>
            <p:txBody>
              <a:bodyPr/>
              <a:lstStyle/>
              <a:p>
                <a:r>
                  <a:rPr lang="fr-FR">
                    <a:noFill/>
                  </a:rPr>
                  <a:t> </a:t>
                </a:r>
              </a:p>
            </p:txBody>
          </p:sp>
        </mc:Fallback>
      </mc:AlternateContent>
      <p:sp>
        <p:nvSpPr>
          <p:cNvPr id="11" name="TextBox 10">
            <a:extLst>
              <a:ext uri="{FF2B5EF4-FFF2-40B4-BE49-F238E27FC236}">
                <a16:creationId xmlns:a16="http://schemas.microsoft.com/office/drawing/2014/main" id="{85035A66-9405-459D-A5C0-5FA6815B86EB}"/>
              </a:ext>
            </a:extLst>
          </p:cNvPr>
          <p:cNvSpPr txBox="1"/>
          <p:nvPr/>
        </p:nvSpPr>
        <p:spPr>
          <a:xfrm>
            <a:off x="6696634" y="3275112"/>
            <a:ext cx="2447365" cy="307777"/>
          </a:xfrm>
          <a:prstGeom prst="rect">
            <a:avLst/>
          </a:prstGeom>
          <a:noFill/>
        </p:spPr>
        <p:txBody>
          <a:bodyPr wrap="square">
            <a:spAutoFit/>
          </a:bodyPr>
          <a:lstStyle/>
          <a:p>
            <a:r>
              <a:rPr lang="en-GB"/>
              <a:t> </a:t>
            </a:r>
          </a:p>
        </p:txBody>
      </p:sp>
      <p:sp>
        <p:nvSpPr>
          <p:cNvPr id="15" name="TextBox 14">
            <a:extLst>
              <a:ext uri="{FF2B5EF4-FFF2-40B4-BE49-F238E27FC236}">
                <a16:creationId xmlns:a16="http://schemas.microsoft.com/office/drawing/2014/main" id="{2F086618-FD6B-4EF8-A91B-162389130196}"/>
              </a:ext>
            </a:extLst>
          </p:cNvPr>
          <p:cNvSpPr txBox="1"/>
          <p:nvPr/>
        </p:nvSpPr>
        <p:spPr>
          <a:xfrm>
            <a:off x="6696634" y="3275112"/>
            <a:ext cx="2447365" cy="307777"/>
          </a:xfrm>
          <a:prstGeom prst="rect">
            <a:avLst/>
          </a:prstGeom>
          <a:noFill/>
        </p:spPr>
        <p:txBody>
          <a:bodyPr wrap="square">
            <a:spAutoFit/>
          </a:bodyPr>
          <a:lstStyle/>
          <a:p>
            <a:r>
              <a:rPr lang="en-GB"/>
              <a:t> </a:t>
            </a:r>
          </a:p>
        </p:txBody>
      </p:sp>
      <p:sp>
        <p:nvSpPr>
          <p:cNvPr id="16" name="Rectangle: Rounded Corners 15">
            <a:extLst>
              <a:ext uri="{FF2B5EF4-FFF2-40B4-BE49-F238E27FC236}">
                <a16:creationId xmlns:a16="http://schemas.microsoft.com/office/drawing/2014/main" id="{4A6635E1-9DDA-4F08-AA50-6F4368616C40}"/>
              </a:ext>
            </a:extLst>
          </p:cNvPr>
          <p:cNvSpPr/>
          <p:nvPr/>
        </p:nvSpPr>
        <p:spPr>
          <a:xfrm>
            <a:off x="5908915" y="2787702"/>
            <a:ext cx="3603555" cy="641298"/>
          </a:xfrm>
          <a:prstGeom prst="roundRect">
            <a:avLst>
              <a:gd name="adj" fmla="val 50000"/>
            </a:avLst>
          </a:prstGeom>
          <a:noFill/>
          <a:ln w="127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algn="ctr"/>
            <a:r>
              <a:rPr lang="en-US" sz="3600" dirty="0">
                <a:solidFill>
                  <a:schemeClr val="tx1">
                    <a:lumMod val="65000"/>
                    <a:lumOff val="35000"/>
                  </a:schemeClr>
                </a:solidFill>
              </a:rPr>
              <a:t>56.14</a:t>
            </a:r>
          </a:p>
        </p:txBody>
      </p:sp>
      <p:sp>
        <p:nvSpPr>
          <p:cNvPr id="17" name="Rectangle: Rounded Corners 16">
            <a:extLst>
              <a:ext uri="{FF2B5EF4-FFF2-40B4-BE49-F238E27FC236}">
                <a16:creationId xmlns:a16="http://schemas.microsoft.com/office/drawing/2014/main" id="{26821136-DCF7-46CB-8DDB-9D236F276A3F}"/>
              </a:ext>
            </a:extLst>
          </p:cNvPr>
          <p:cNvSpPr/>
          <p:nvPr/>
        </p:nvSpPr>
        <p:spPr>
          <a:xfrm>
            <a:off x="5925927" y="4385014"/>
            <a:ext cx="3603555" cy="641298"/>
          </a:xfrm>
          <a:prstGeom prst="roundRect">
            <a:avLst>
              <a:gd name="adj" fmla="val 50000"/>
            </a:avLst>
          </a:prstGeom>
          <a:noFill/>
          <a:ln w="127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algn="ctr"/>
            <a:r>
              <a:rPr lang="en-US" sz="3600" dirty="0">
                <a:solidFill>
                  <a:schemeClr val="tx1">
                    <a:lumMod val="65000"/>
                    <a:lumOff val="35000"/>
                  </a:schemeClr>
                </a:solidFill>
              </a:rPr>
              <a:t>66.24</a:t>
            </a:r>
          </a:p>
        </p:txBody>
      </p:sp>
      <p:sp>
        <p:nvSpPr>
          <p:cNvPr id="18" name="Rectangle: Rounded Corners 17">
            <a:extLst>
              <a:ext uri="{FF2B5EF4-FFF2-40B4-BE49-F238E27FC236}">
                <a16:creationId xmlns:a16="http://schemas.microsoft.com/office/drawing/2014/main" id="{BE4DC4F4-0251-4ABA-A46F-F61C1F63BDCD}"/>
              </a:ext>
            </a:extLst>
          </p:cNvPr>
          <p:cNvSpPr/>
          <p:nvPr/>
        </p:nvSpPr>
        <p:spPr>
          <a:xfrm>
            <a:off x="5916706" y="3586358"/>
            <a:ext cx="3603555" cy="641298"/>
          </a:xfrm>
          <a:prstGeom prst="roundRect">
            <a:avLst>
              <a:gd name="adj" fmla="val 50000"/>
            </a:avLst>
          </a:prstGeom>
          <a:noFill/>
          <a:ln w="127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algn="ctr"/>
            <a:r>
              <a:rPr lang="en-US" sz="3600" dirty="0">
                <a:solidFill>
                  <a:schemeClr val="tx1">
                    <a:lumMod val="65000"/>
                    <a:lumOff val="35000"/>
                  </a:schemeClr>
                </a:solidFill>
              </a:rPr>
              <a:t>6.624</a:t>
            </a:r>
          </a:p>
        </p:txBody>
      </p:sp>
      <p:sp>
        <p:nvSpPr>
          <p:cNvPr id="24" name="Rectangle: Rounded Corners 23">
            <a:extLst>
              <a:ext uri="{FF2B5EF4-FFF2-40B4-BE49-F238E27FC236}">
                <a16:creationId xmlns:a16="http://schemas.microsoft.com/office/drawing/2014/main" id="{A8F20373-9CB6-4AB3-90EC-8F8F5DFCFBDE}"/>
              </a:ext>
            </a:extLst>
          </p:cNvPr>
          <p:cNvSpPr/>
          <p:nvPr/>
        </p:nvSpPr>
        <p:spPr>
          <a:xfrm>
            <a:off x="5925927" y="5183669"/>
            <a:ext cx="3603555" cy="641298"/>
          </a:xfrm>
          <a:prstGeom prst="roundRect">
            <a:avLst>
              <a:gd name="adj" fmla="val 50000"/>
            </a:avLst>
          </a:prstGeom>
          <a:solidFill>
            <a:srgbClr val="74C274"/>
          </a:solidFill>
          <a:ln w="12700">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algn="ctr"/>
            <a:r>
              <a:rPr lang="en-US" sz="3600" dirty="0">
                <a:solidFill>
                  <a:schemeClr val="bg1"/>
                </a:solidFill>
              </a:rPr>
              <a:t>0.6624</a:t>
            </a:r>
          </a:p>
        </p:txBody>
      </p:sp>
    </p:spTree>
    <p:custDataLst>
      <p:tags r:id="rId1"/>
    </p:custDataLst>
    <p:extLst>
      <p:ext uri="{BB962C8B-B14F-4D97-AF65-F5344CB8AC3E}">
        <p14:creationId xmlns:p14="http://schemas.microsoft.com/office/powerpoint/2010/main" val="92352185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28559DFC-7024-4593-A7F1-FC910E4167EA}"/>
              </a:ext>
            </a:extLst>
          </p:cNvPr>
          <p:cNvSpPr txBox="1"/>
          <p:nvPr/>
        </p:nvSpPr>
        <p:spPr>
          <a:xfrm>
            <a:off x="2859741" y="3275112"/>
            <a:ext cx="6221506" cy="307777"/>
          </a:xfrm>
          <a:prstGeom prst="rect">
            <a:avLst/>
          </a:prstGeom>
          <a:noFill/>
        </p:spPr>
        <p:txBody>
          <a:bodyPr wrap="square">
            <a:spAutoFit/>
          </a:bodyPr>
          <a:lstStyle/>
          <a:p>
            <a:r>
              <a:rPr lang="en-GB" b="0" i="0">
                <a:solidFill>
                  <a:srgbClr val="000000"/>
                </a:solidFill>
                <a:effectLst/>
                <a:latin typeface="Times New Roman" panose="02020603050405020304" pitchFamily="18" charset="0"/>
              </a:rPr>
              <a:t> </a:t>
            </a:r>
            <a:endParaRPr lang="en-GB"/>
          </a:p>
        </p:txBody>
      </p:sp>
      <p:sp>
        <p:nvSpPr>
          <p:cNvPr id="14" name="TextBox 13">
            <a:extLst>
              <a:ext uri="{FF2B5EF4-FFF2-40B4-BE49-F238E27FC236}">
                <a16:creationId xmlns:a16="http://schemas.microsoft.com/office/drawing/2014/main" id="{AE8015DA-272C-49CF-AEA3-2F78CD7B8239}"/>
              </a:ext>
            </a:extLst>
          </p:cNvPr>
          <p:cNvSpPr txBox="1"/>
          <p:nvPr/>
        </p:nvSpPr>
        <p:spPr>
          <a:xfrm>
            <a:off x="6696634" y="3275112"/>
            <a:ext cx="2447365" cy="307777"/>
          </a:xfrm>
          <a:prstGeom prst="rect">
            <a:avLst/>
          </a:prstGeom>
          <a:noFill/>
        </p:spPr>
        <p:txBody>
          <a:bodyPr wrap="square">
            <a:spAutoFit/>
          </a:bodyPr>
          <a:lstStyle/>
          <a:p>
            <a:r>
              <a:rPr lang="en-GB"/>
              <a:t> </a:t>
            </a:r>
          </a:p>
        </p:txBody>
      </p:sp>
      <p:sp>
        <p:nvSpPr>
          <p:cNvPr id="12" name="Google Shape;222;p10">
            <a:extLst>
              <a:ext uri="{FF2B5EF4-FFF2-40B4-BE49-F238E27FC236}">
                <a16:creationId xmlns:a16="http://schemas.microsoft.com/office/drawing/2014/main" id="{21CCCC76-E792-41D2-AABB-15A91BE83EDC}"/>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en-GB" sz="3200" b="1" dirty="0">
                <a:solidFill>
                  <a:schemeClr val="bg1"/>
                </a:solidFill>
                <a:latin typeface="Comic Sans MS"/>
                <a:sym typeface="Comic Sans MS"/>
              </a:rPr>
              <a:t>Choose the correct answer.</a:t>
            </a:r>
          </a:p>
        </p:txBody>
      </p:sp>
      <p:sp>
        <p:nvSpPr>
          <p:cNvPr id="11" name="Rectangle: Rounded Corners 10">
            <a:extLst>
              <a:ext uri="{FF2B5EF4-FFF2-40B4-BE49-F238E27FC236}">
                <a16:creationId xmlns:a16="http://schemas.microsoft.com/office/drawing/2014/main" id="{968445DA-3551-46BF-A101-B8A8EF51BA77}"/>
              </a:ext>
            </a:extLst>
          </p:cNvPr>
          <p:cNvSpPr/>
          <p:nvPr/>
        </p:nvSpPr>
        <p:spPr>
          <a:xfrm>
            <a:off x="5908915" y="2787702"/>
            <a:ext cx="3603555" cy="641298"/>
          </a:xfrm>
          <a:prstGeom prst="roundRect">
            <a:avLst>
              <a:gd name="adj" fmla="val 50000"/>
            </a:avLst>
          </a:prstGeom>
          <a:noFill/>
          <a:ln w="127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algn="ctr"/>
            <a:r>
              <a:rPr lang="en-US" sz="3600" dirty="0">
                <a:solidFill>
                  <a:schemeClr val="tx1">
                    <a:lumMod val="65000"/>
                    <a:lumOff val="35000"/>
                  </a:schemeClr>
                </a:solidFill>
              </a:rPr>
              <a:t>270</a:t>
            </a:r>
          </a:p>
        </p:txBody>
      </p:sp>
      <p:sp>
        <p:nvSpPr>
          <p:cNvPr id="13" name="Rectangle: Rounded Corners 12">
            <a:extLst>
              <a:ext uri="{FF2B5EF4-FFF2-40B4-BE49-F238E27FC236}">
                <a16:creationId xmlns:a16="http://schemas.microsoft.com/office/drawing/2014/main" id="{5E5C42DA-4484-4F34-8B81-2D6AC543382F}"/>
              </a:ext>
            </a:extLst>
          </p:cNvPr>
          <p:cNvSpPr/>
          <p:nvPr/>
        </p:nvSpPr>
        <p:spPr>
          <a:xfrm>
            <a:off x="5925927" y="4385014"/>
            <a:ext cx="3603555" cy="641298"/>
          </a:xfrm>
          <a:prstGeom prst="roundRect">
            <a:avLst>
              <a:gd name="adj" fmla="val 50000"/>
            </a:avLst>
          </a:prstGeom>
          <a:noFill/>
          <a:ln w="127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algn="ctr"/>
            <a:r>
              <a:rPr lang="en-US" sz="3600" dirty="0">
                <a:solidFill>
                  <a:schemeClr val="tx1">
                    <a:lumMod val="65000"/>
                    <a:lumOff val="35000"/>
                  </a:schemeClr>
                </a:solidFill>
              </a:rPr>
              <a:t>27</a:t>
            </a:r>
          </a:p>
        </p:txBody>
      </p:sp>
      <p:sp>
        <p:nvSpPr>
          <p:cNvPr id="19" name="Rectangle: Rounded Corners 18">
            <a:extLst>
              <a:ext uri="{FF2B5EF4-FFF2-40B4-BE49-F238E27FC236}">
                <a16:creationId xmlns:a16="http://schemas.microsoft.com/office/drawing/2014/main" id="{B9D28180-5640-4931-957F-C7993A58A73B}"/>
              </a:ext>
            </a:extLst>
          </p:cNvPr>
          <p:cNvSpPr/>
          <p:nvPr/>
        </p:nvSpPr>
        <p:spPr>
          <a:xfrm>
            <a:off x="5916706" y="3586358"/>
            <a:ext cx="3603555" cy="641298"/>
          </a:xfrm>
          <a:prstGeom prst="roundRect">
            <a:avLst>
              <a:gd name="adj" fmla="val 50000"/>
            </a:avLst>
          </a:prstGeom>
          <a:noFill/>
          <a:ln w="127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algn="ctr"/>
            <a:r>
              <a:rPr lang="en-US" sz="3600" dirty="0">
                <a:solidFill>
                  <a:schemeClr val="tx1">
                    <a:lumMod val="65000"/>
                    <a:lumOff val="35000"/>
                  </a:schemeClr>
                </a:solidFill>
              </a:rPr>
              <a:t>0.27</a:t>
            </a:r>
          </a:p>
        </p:txBody>
      </p:sp>
      <p:sp>
        <p:nvSpPr>
          <p:cNvPr id="20" name="Rectangle: Rounded Corners 19">
            <a:extLst>
              <a:ext uri="{FF2B5EF4-FFF2-40B4-BE49-F238E27FC236}">
                <a16:creationId xmlns:a16="http://schemas.microsoft.com/office/drawing/2014/main" id="{EB2B089A-8992-4EBF-97D7-96EF198402B9}"/>
              </a:ext>
            </a:extLst>
          </p:cNvPr>
          <p:cNvSpPr/>
          <p:nvPr/>
        </p:nvSpPr>
        <p:spPr>
          <a:xfrm>
            <a:off x="5925927" y="5183669"/>
            <a:ext cx="3603555" cy="641298"/>
          </a:xfrm>
          <a:prstGeom prst="roundRect">
            <a:avLst>
              <a:gd name="adj" fmla="val 50000"/>
            </a:avLst>
          </a:prstGeom>
          <a:noFill/>
          <a:ln w="127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algn="ctr"/>
            <a:r>
              <a:rPr lang="en-US" sz="3600" dirty="0">
                <a:solidFill>
                  <a:schemeClr val="tx1">
                    <a:lumMod val="65000"/>
                    <a:lumOff val="35000"/>
                  </a:schemeClr>
                </a:solidFill>
              </a:rPr>
              <a:t>2.7</a:t>
            </a:r>
          </a:p>
        </p:txBody>
      </p:sp>
      <p:sp>
        <p:nvSpPr>
          <p:cNvPr id="21" name="TextBox 20">
            <a:extLst>
              <a:ext uri="{FF2B5EF4-FFF2-40B4-BE49-F238E27FC236}">
                <a16:creationId xmlns:a16="http://schemas.microsoft.com/office/drawing/2014/main" id="{AE9F9306-8F8F-480D-9E50-A140D3FF3D8E}"/>
              </a:ext>
            </a:extLst>
          </p:cNvPr>
          <p:cNvSpPr txBox="1"/>
          <p:nvPr/>
        </p:nvSpPr>
        <p:spPr>
          <a:xfrm>
            <a:off x="0" y="1785877"/>
            <a:ext cx="6358855" cy="652807"/>
          </a:xfrm>
          <a:prstGeom prst="rect">
            <a:avLst/>
          </a:prstGeom>
          <a:noFill/>
        </p:spPr>
        <p:txBody>
          <a:bodyPr wrap="square">
            <a:spAutoFit/>
          </a:bodyPr>
          <a:lstStyle/>
          <a:p>
            <a:pPr marL="514350" marR="0">
              <a:lnSpc>
                <a:spcPct val="107000"/>
              </a:lnSpc>
              <a:spcBef>
                <a:spcPts val="0"/>
              </a:spcBef>
              <a:spcAft>
                <a:spcPts val="800"/>
              </a:spcAft>
            </a:pPr>
            <a:r>
              <a:rPr lang="en-US" sz="3600" dirty="0">
                <a:solidFill>
                  <a:schemeClr val="tx1">
                    <a:lumMod val="65000"/>
                    <a:lumOff val="35000"/>
                  </a:schemeClr>
                </a:solidFill>
                <a:latin typeface="+mn-lt"/>
                <a:ea typeface="Calibri" panose="020F0502020204030204" pitchFamily="34" charset="0"/>
                <a:cs typeface="Calibri" panose="020F0502020204030204" pitchFamily="34" charset="0"/>
              </a:rPr>
              <a:t>67.5 ÷ 25 = </a:t>
            </a:r>
            <a:r>
              <a:rPr lang="en-US" sz="3600" b="1" dirty="0">
                <a:solidFill>
                  <a:schemeClr val="tx1">
                    <a:lumMod val="65000"/>
                    <a:lumOff val="35000"/>
                  </a:schemeClr>
                </a:solidFill>
                <a:latin typeface="+mn-lt"/>
                <a:ea typeface="Calibri" panose="020F0502020204030204" pitchFamily="34" charset="0"/>
                <a:cs typeface="Calibri" panose="020F0502020204030204" pitchFamily="34" charset="0"/>
              </a:rPr>
              <a:t>_____</a:t>
            </a:r>
            <a:endParaRPr lang="en-US" sz="3600" b="1" dirty="0">
              <a:solidFill>
                <a:schemeClr val="tx1">
                  <a:lumMod val="65000"/>
                  <a:lumOff val="35000"/>
                </a:schemeClr>
              </a:solidFill>
              <a:effectLst/>
              <a:latin typeface="+mn-lt"/>
              <a:ea typeface="Calibri" panose="020F0502020204030204" pitchFamily="34" charset="0"/>
              <a:cs typeface="Arial" panose="020B0604020202020204" pitchFamily="34" charset="0"/>
            </a:endParaRPr>
          </a:p>
        </p:txBody>
      </p:sp>
    </p:spTree>
    <p:custDataLst>
      <p:tags r:id="rId1"/>
    </p:custDataLst>
    <p:extLst>
      <p:ext uri="{BB962C8B-B14F-4D97-AF65-F5344CB8AC3E}">
        <p14:creationId xmlns:p14="http://schemas.microsoft.com/office/powerpoint/2010/main" val="414380532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28559DFC-7024-4593-A7F1-FC910E4167EA}"/>
              </a:ext>
            </a:extLst>
          </p:cNvPr>
          <p:cNvSpPr txBox="1"/>
          <p:nvPr/>
        </p:nvSpPr>
        <p:spPr>
          <a:xfrm>
            <a:off x="2859741" y="3275112"/>
            <a:ext cx="6221506" cy="307777"/>
          </a:xfrm>
          <a:prstGeom prst="rect">
            <a:avLst/>
          </a:prstGeom>
          <a:noFill/>
        </p:spPr>
        <p:txBody>
          <a:bodyPr wrap="square">
            <a:spAutoFit/>
          </a:bodyPr>
          <a:lstStyle/>
          <a:p>
            <a:r>
              <a:rPr lang="en-GB" b="0" i="0">
                <a:solidFill>
                  <a:srgbClr val="000000"/>
                </a:solidFill>
                <a:effectLst/>
                <a:latin typeface="Times New Roman" panose="02020603050405020304" pitchFamily="18" charset="0"/>
              </a:rPr>
              <a:t> </a:t>
            </a:r>
            <a:endParaRPr lang="en-GB"/>
          </a:p>
        </p:txBody>
      </p:sp>
      <p:sp>
        <p:nvSpPr>
          <p:cNvPr id="12" name="Google Shape;222;p10">
            <a:extLst>
              <a:ext uri="{FF2B5EF4-FFF2-40B4-BE49-F238E27FC236}">
                <a16:creationId xmlns:a16="http://schemas.microsoft.com/office/drawing/2014/main" id="{21CCCC76-E792-41D2-AABB-15A91BE83EDC}"/>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en-GB" sz="3200" b="1" dirty="0">
                <a:solidFill>
                  <a:schemeClr val="bg1"/>
                </a:solidFill>
                <a:latin typeface="Comic Sans MS"/>
                <a:sym typeface="Comic Sans MS"/>
              </a:rPr>
              <a:t>Choose the correct answer.</a:t>
            </a:r>
          </a:p>
        </p:txBody>
      </p:sp>
      <p:sp>
        <p:nvSpPr>
          <p:cNvPr id="21" name="TextBox 20">
            <a:extLst>
              <a:ext uri="{FF2B5EF4-FFF2-40B4-BE49-F238E27FC236}">
                <a16:creationId xmlns:a16="http://schemas.microsoft.com/office/drawing/2014/main" id="{AE9F9306-8F8F-480D-9E50-A140D3FF3D8E}"/>
              </a:ext>
            </a:extLst>
          </p:cNvPr>
          <p:cNvSpPr txBox="1"/>
          <p:nvPr/>
        </p:nvSpPr>
        <p:spPr>
          <a:xfrm>
            <a:off x="0" y="1785877"/>
            <a:ext cx="6358855" cy="652807"/>
          </a:xfrm>
          <a:prstGeom prst="rect">
            <a:avLst/>
          </a:prstGeom>
          <a:noFill/>
        </p:spPr>
        <p:txBody>
          <a:bodyPr wrap="square">
            <a:spAutoFit/>
          </a:bodyPr>
          <a:lstStyle/>
          <a:p>
            <a:pPr marL="514350" marR="0">
              <a:lnSpc>
                <a:spcPct val="107000"/>
              </a:lnSpc>
              <a:spcBef>
                <a:spcPts val="0"/>
              </a:spcBef>
              <a:spcAft>
                <a:spcPts val="800"/>
              </a:spcAft>
            </a:pPr>
            <a:r>
              <a:rPr lang="en-US" sz="3600" dirty="0">
                <a:solidFill>
                  <a:schemeClr val="tx1">
                    <a:lumMod val="65000"/>
                    <a:lumOff val="35000"/>
                  </a:schemeClr>
                </a:solidFill>
                <a:latin typeface="+mn-lt"/>
                <a:ea typeface="Calibri" panose="020F0502020204030204" pitchFamily="34" charset="0"/>
                <a:cs typeface="Calibri" panose="020F0502020204030204" pitchFamily="34" charset="0"/>
              </a:rPr>
              <a:t>67.5 ÷ 25 = </a:t>
            </a:r>
            <a:r>
              <a:rPr lang="en-US" sz="3600" b="1" dirty="0">
                <a:solidFill>
                  <a:schemeClr val="tx1">
                    <a:lumMod val="65000"/>
                    <a:lumOff val="35000"/>
                  </a:schemeClr>
                </a:solidFill>
                <a:latin typeface="+mn-lt"/>
                <a:ea typeface="Calibri" panose="020F0502020204030204" pitchFamily="34" charset="0"/>
                <a:cs typeface="Calibri" panose="020F0502020204030204" pitchFamily="34" charset="0"/>
              </a:rPr>
              <a:t>_____</a:t>
            </a:r>
            <a:endParaRPr lang="en-US" sz="3600" b="1" dirty="0">
              <a:solidFill>
                <a:schemeClr val="tx1">
                  <a:lumMod val="65000"/>
                  <a:lumOff val="35000"/>
                </a:schemeClr>
              </a:solidFill>
              <a:effectLst/>
              <a:latin typeface="+mn-lt"/>
              <a:ea typeface="Calibri" panose="020F0502020204030204" pitchFamily="34" charset="0"/>
              <a:cs typeface="Arial" panose="020B0604020202020204" pitchFamily="34" charset="0"/>
            </a:endParaRPr>
          </a:p>
        </p:txBody>
      </p:sp>
      <p:sp>
        <p:nvSpPr>
          <p:cNvPr id="10" name="TextBox 9">
            <a:extLst>
              <a:ext uri="{FF2B5EF4-FFF2-40B4-BE49-F238E27FC236}">
                <a16:creationId xmlns:a16="http://schemas.microsoft.com/office/drawing/2014/main" id="{69C53C94-B93D-4C6B-9609-0E0D3EA6580E}"/>
              </a:ext>
            </a:extLst>
          </p:cNvPr>
          <p:cNvSpPr txBox="1"/>
          <p:nvPr/>
        </p:nvSpPr>
        <p:spPr>
          <a:xfrm>
            <a:off x="6696634" y="3275112"/>
            <a:ext cx="2447365" cy="307777"/>
          </a:xfrm>
          <a:prstGeom prst="rect">
            <a:avLst/>
          </a:prstGeom>
          <a:noFill/>
        </p:spPr>
        <p:txBody>
          <a:bodyPr wrap="square">
            <a:spAutoFit/>
          </a:bodyPr>
          <a:lstStyle/>
          <a:p>
            <a:r>
              <a:rPr lang="en-GB"/>
              <a:t> </a:t>
            </a:r>
          </a:p>
        </p:txBody>
      </p:sp>
      <p:sp>
        <p:nvSpPr>
          <p:cNvPr id="15" name="Rectangle: Rounded Corners 14">
            <a:extLst>
              <a:ext uri="{FF2B5EF4-FFF2-40B4-BE49-F238E27FC236}">
                <a16:creationId xmlns:a16="http://schemas.microsoft.com/office/drawing/2014/main" id="{FF37210E-E873-4D65-AB3F-D10DBAF133BA}"/>
              </a:ext>
            </a:extLst>
          </p:cNvPr>
          <p:cNvSpPr/>
          <p:nvPr/>
        </p:nvSpPr>
        <p:spPr>
          <a:xfrm>
            <a:off x="5908915" y="2787702"/>
            <a:ext cx="3603555" cy="641298"/>
          </a:xfrm>
          <a:prstGeom prst="roundRect">
            <a:avLst>
              <a:gd name="adj" fmla="val 50000"/>
            </a:avLst>
          </a:prstGeom>
          <a:noFill/>
          <a:ln w="127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algn="ctr"/>
            <a:r>
              <a:rPr lang="en-US" sz="3600" dirty="0">
                <a:solidFill>
                  <a:schemeClr val="tx1">
                    <a:lumMod val="65000"/>
                    <a:lumOff val="35000"/>
                  </a:schemeClr>
                </a:solidFill>
              </a:rPr>
              <a:t>270</a:t>
            </a:r>
          </a:p>
        </p:txBody>
      </p:sp>
      <p:sp>
        <p:nvSpPr>
          <p:cNvPr id="16" name="Rectangle: Rounded Corners 15">
            <a:extLst>
              <a:ext uri="{FF2B5EF4-FFF2-40B4-BE49-F238E27FC236}">
                <a16:creationId xmlns:a16="http://schemas.microsoft.com/office/drawing/2014/main" id="{229A5A49-7DA2-4D22-90C6-10E1F817796D}"/>
              </a:ext>
            </a:extLst>
          </p:cNvPr>
          <p:cNvSpPr/>
          <p:nvPr/>
        </p:nvSpPr>
        <p:spPr>
          <a:xfrm>
            <a:off x="5925927" y="4385014"/>
            <a:ext cx="3603555" cy="641298"/>
          </a:xfrm>
          <a:prstGeom prst="roundRect">
            <a:avLst>
              <a:gd name="adj" fmla="val 50000"/>
            </a:avLst>
          </a:prstGeom>
          <a:noFill/>
          <a:ln w="127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algn="ctr"/>
            <a:r>
              <a:rPr lang="en-US" sz="3600" dirty="0">
                <a:solidFill>
                  <a:schemeClr val="tx1">
                    <a:lumMod val="65000"/>
                    <a:lumOff val="35000"/>
                  </a:schemeClr>
                </a:solidFill>
              </a:rPr>
              <a:t>27</a:t>
            </a:r>
          </a:p>
        </p:txBody>
      </p:sp>
      <p:sp>
        <p:nvSpPr>
          <p:cNvPr id="17" name="Rectangle: Rounded Corners 16">
            <a:extLst>
              <a:ext uri="{FF2B5EF4-FFF2-40B4-BE49-F238E27FC236}">
                <a16:creationId xmlns:a16="http://schemas.microsoft.com/office/drawing/2014/main" id="{D95E053E-B190-4D8B-982A-16B8AEB13584}"/>
              </a:ext>
            </a:extLst>
          </p:cNvPr>
          <p:cNvSpPr/>
          <p:nvPr/>
        </p:nvSpPr>
        <p:spPr>
          <a:xfrm>
            <a:off x="5916706" y="3586358"/>
            <a:ext cx="3603555" cy="641298"/>
          </a:xfrm>
          <a:prstGeom prst="roundRect">
            <a:avLst>
              <a:gd name="adj" fmla="val 50000"/>
            </a:avLst>
          </a:prstGeom>
          <a:noFill/>
          <a:ln w="127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algn="ctr"/>
            <a:r>
              <a:rPr lang="en-US" sz="3600" dirty="0">
                <a:solidFill>
                  <a:schemeClr val="tx1">
                    <a:lumMod val="65000"/>
                    <a:lumOff val="35000"/>
                  </a:schemeClr>
                </a:solidFill>
              </a:rPr>
              <a:t>0.27</a:t>
            </a:r>
          </a:p>
        </p:txBody>
      </p:sp>
      <p:sp>
        <p:nvSpPr>
          <p:cNvPr id="18" name="Rectangle: Rounded Corners 17">
            <a:extLst>
              <a:ext uri="{FF2B5EF4-FFF2-40B4-BE49-F238E27FC236}">
                <a16:creationId xmlns:a16="http://schemas.microsoft.com/office/drawing/2014/main" id="{D625BC5C-4587-47CD-AF8F-73AABFCB7520}"/>
              </a:ext>
            </a:extLst>
          </p:cNvPr>
          <p:cNvSpPr/>
          <p:nvPr/>
        </p:nvSpPr>
        <p:spPr>
          <a:xfrm>
            <a:off x="5925927" y="5183669"/>
            <a:ext cx="3603555" cy="641298"/>
          </a:xfrm>
          <a:prstGeom prst="roundRect">
            <a:avLst>
              <a:gd name="adj" fmla="val 50000"/>
            </a:avLst>
          </a:prstGeom>
          <a:solidFill>
            <a:srgbClr val="74C274"/>
          </a:solidFill>
          <a:ln w="12700">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algn="ctr"/>
            <a:r>
              <a:rPr lang="en-US" sz="3600" dirty="0">
                <a:solidFill>
                  <a:schemeClr val="bg1"/>
                </a:solidFill>
              </a:rPr>
              <a:t>2.7</a:t>
            </a:r>
          </a:p>
        </p:txBody>
      </p:sp>
    </p:spTree>
    <p:custDataLst>
      <p:tags r:id="rId1"/>
    </p:custDataLst>
    <p:extLst>
      <p:ext uri="{BB962C8B-B14F-4D97-AF65-F5344CB8AC3E}">
        <p14:creationId xmlns:p14="http://schemas.microsoft.com/office/powerpoint/2010/main" val="229419600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0832B23D-A23D-4920-A6BC-167398F7948F}"/>
              </a:ext>
            </a:extLst>
          </p:cNvPr>
          <p:cNvSpPr txBox="1"/>
          <p:nvPr/>
        </p:nvSpPr>
        <p:spPr>
          <a:xfrm>
            <a:off x="0" y="1961007"/>
            <a:ext cx="6414247" cy="4440896"/>
          </a:xfrm>
          <a:prstGeom prst="rect">
            <a:avLst/>
          </a:prstGeom>
          <a:noFill/>
        </p:spPr>
        <p:txBody>
          <a:bodyPr wrap="square">
            <a:spAutoFit/>
          </a:bodyPr>
          <a:lstStyle/>
          <a:p>
            <a:pPr marL="457200" marR="0" algn="just">
              <a:lnSpc>
                <a:spcPct val="120000"/>
              </a:lnSpc>
              <a:spcBef>
                <a:spcPts val="600"/>
              </a:spcBef>
              <a:spcAft>
                <a:spcPts val="600"/>
              </a:spcAft>
            </a:pPr>
            <a:r>
              <a:rPr lang="en-US" sz="2800" dirty="0">
                <a:solidFill>
                  <a:schemeClr val="tx1">
                    <a:lumMod val="65000"/>
                    <a:lumOff val="35000"/>
                  </a:schemeClr>
                </a:solidFill>
                <a:effectLst/>
                <a:latin typeface="+mn-lt"/>
                <a:ea typeface="Times New Roman" panose="02020603050405020304" pitchFamily="18" charset="0"/>
                <a:cs typeface="Calibri" panose="020F0502020204030204" pitchFamily="34" charset="0"/>
              </a:rPr>
              <a:t>Rama has 3 packages of stamps. There are 35 stamps </a:t>
            </a:r>
            <a:r>
              <a:rPr lang="en-US" sz="2800" dirty="0">
                <a:solidFill>
                  <a:schemeClr val="tx1">
                    <a:lumMod val="65000"/>
                    <a:lumOff val="35000"/>
                  </a:schemeClr>
                </a:solidFill>
                <a:latin typeface="+mn-lt"/>
                <a:ea typeface="Times New Roman" panose="02020603050405020304" pitchFamily="18" charset="0"/>
                <a:cs typeface="Calibri" panose="020F0502020204030204" pitchFamily="34" charset="0"/>
              </a:rPr>
              <a:t>in</a:t>
            </a:r>
            <a:r>
              <a:rPr lang="en-US" sz="2800" dirty="0">
                <a:solidFill>
                  <a:schemeClr val="tx1">
                    <a:lumMod val="65000"/>
                    <a:lumOff val="35000"/>
                  </a:schemeClr>
                </a:solidFill>
                <a:effectLst/>
                <a:latin typeface="+mn-lt"/>
                <a:ea typeface="Times New Roman" panose="02020603050405020304" pitchFamily="18" charset="0"/>
                <a:cs typeface="Calibri" panose="020F0502020204030204" pitchFamily="34" charset="0"/>
              </a:rPr>
              <a:t> the first package, 38 stamps in the second package and 36 stamps </a:t>
            </a:r>
            <a:r>
              <a:rPr lang="en-US" sz="2800" dirty="0">
                <a:solidFill>
                  <a:schemeClr val="tx1">
                    <a:lumMod val="65000"/>
                    <a:lumOff val="35000"/>
                  </a:schemeClr>
                </a:solidFill>
                <a:latin typeface="+mn-lt"/>
                <a:ea typeface="Times New Roman" panose="02020603050405020304" pitchFamily="18" charset="0"/>
                <a:cs typeface="Calibri" panose="020F0502020204030204" pitchFamily="34" charset="0"/>
              </a:rPr>
              <a:t>in</a:t>
            </a:r>
            <a:r>
              <a:rPr lang="en-US" sz="2800" dirty="0">
                <a:solidFill>
                  <a:schemeClr val="tx1">
                    <a:lumMod val="65000"/>
                    <a:lumOff val="35000"/>
                  </a:schemeClr>
                </a:solidFill>
                <a:effectLst/>
                <a:latin typeface="+mn-lt"/>
                <a:ea typeface="Times New Roman" panose="02020603050405020304" pitchFamily="18" charset="0"/>
                <a:cs typeface="Calibri" panose="020F0502020204030204" pitchFamily="34" charset="0"/>
              </a:rPr>
              <a:t> the third package.</a:t>
            </a:r>
            <a:endParaRPr lang="en-US" sz="2800" dirty="0">
              <a:solidFill>
                <a:schemeClr val="tx1">
                  <a:lumMod val="65000"/>
                  <a:lumOff val="35000"/>
                </a:schemeClr>
              </a:solidFill>
              <a:effectLst/>
              <a:latin typeface="+mn-lt"/>
              <a:ea typeface="Calibri" panose="020F0502020204030204" pitchFamily="34" charset="0"/>
              <a:cs typeface="Arial" panose="020B0604020202020204" pitchFamily="34" charset="0"/>
            </a:endParaRPr>
          </a:p>
          <a:p>
            <a:pPr marL="457200" marR="0" algn="just">
              <a:lnSpc>
                <a:spcPct val="120000"/>
              </a:lnSpc>
              <a:spcBef>
                <a:spcPts val="600"/>
              </a:spcBef>
              <a:spcAft>
                <a:spcPts val="600"/>
              </a:spcAft>
            </a:pPr>
            <a:r>
              <a:rPr lang="en-US" sz="2800" b="1" dirty="0">
                <a:solidFill>
                  <a:schemeClr val="tx1">
                    <a:lumMod val="65000"/>
                    <a:lumOff val="35000"/>
                  </a:schemeClr>
                </a:solidFill>
                <a:effectLst/>
                <a:latin typeface="+mn-lt"/>
                <a:ea typeface="Times New Roman" panose="02020603050405020304" pitchFamily="18" charset="0"/>
                <a:cs typeface="Calibri" panose="020F0502020204030204" pitchFamily="34" charset="0"/>
              </a:rPr>
              <a:t>How many stamps does Rama have in total?</a:t>
            </a:r>
            <a:endParaRPr lang="en-US" sz="2800" b="1" dirty="0">
              <a:solidFill>
                <a:schemeClr val="tx1">
                  <a:lumMod val="65000"/>
                  <a:lumOff val="35000"/>
                </a:schemeClr>
              </a:solidFill>
              <a:effectLst/>
              <a:latin typeface="+mn-lt"/>
              <a:ea typeface="Calibri" panose="020F0502020204030204" pitchFamily="34" charset="0"/>
              <a:cs typeface="Arial" panose="020B0604020202020204" pitchFamily="34" charset="0"/>
            </a:endParaRPr>
          </a:p>
          <a:p>
            <a:pPr marL="514350" marR="0">
              <a:lnSpc>
                <a:spcPct val="107000"/>
              </a:lnSpc>
              <a:spcBef>
                <a:spcPts val="0"/>
              </a:spcBef>
              <a:spcAft>
                <a:spcPts val="800"/>
              </a:spcAft>
            </a:pPr>
            <a:endParaRPr lang="en-US" sz="3200" dirty="0">
              <a:effectLst/>
              <a:latin typeface="+mn-lt"/>
              <a:ea typeface="Calibri" panose="020F0502020204030204" pitchFamily="34" charset="0"/>
              <a:cs typeface="Arial" panose="020B0604020202020204" pitchFamily="34" charset="0"/>
            </a:endParaRPr>
          </a:p>
        </p:txBody>
      </p:sp>
      <p:sp>
        <p:nvSpPr>
          <p:cNvPr id="12" name="Google Shape;222;p10">
            <a:extLst>
              <a:ext uri="{FF2B5EF4-FFF2-40B4-BE49-F238E27FC236}">
                <a16:creationId xmlns:a16="http://schemas.microsoft.com/office/drawing/2014/main" id="{44FF99B4-1137-401B-B723-53C4824A4C8A}"/>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en-GB" sz="3200" b="1" dirty="0">
                <a:solidFill>
                  <a:schemeClr val="bg1"/>
                </a:solidFill>
                <a:latin typeface="Comic Sans MS"/>
                <a:sym typeface="Comic Sans MS"/>
              </a:rPr>
              <a:t>Choose the correct answer.</a:t>
            </a:r>
          </a:p>
        </p:txBody>
      </p:sp>
      <p:sp>
        <p:nvSpPr>
          <p:cNvPr id="11" name="Rectangle: Rounded Corners 10">
            <a:extLst>
              <a:ext uri="{FF2B5EF4-FFF2-40B4-BE49-F238E27FC236}">
                <a16:creationId xmlns:a16="http://schemas.microsoft.com/office/drawing/2014/main" id="{6B7DA21A-CCC4-40C3-9084-68410136F9B1}"/>
              </a:ext>
            </a:extLst>
          </p:cNvPr>
          <p:cNvSpPr/>
          <p:nvPr/>
        </p:nvSpPr>
        <p:spPr>
          <a:xfrm>
            <a:off x="7780170" y="2360908"/>
            <a:ext cx="3377324" cy="641298"/>
          </a:xfrm>
          <a:prstGeom prst="roundRect">
            <a:avLst>
              <a:gd name="adj" fmla="val 50000"/>
            </a:avLst>
          </a:prstGeom>
          <a:noFill/>
          <a:ln w="127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algn="ctr"/>
            <a:r>
              <a:rPr lang="en-US" sz="2800" dirty="0">
                <a:solidFill>
                  <a:schemeClr val="tx1">
                    <a:lumMod val="65000"/>
                    <a:lumOff val="35000"/>
                  </a:schemeClr>
                </a:solidFill>
              </a:rPr>
              <a:t>112 stamps </a:t>
            </a:r>
          </a:p>
        </p:txBody>
      </p:sp>
      <p:sp>
        <p:nvSpPr>
          <p:cNvPr id="18" name="Rectangle: Rounded Corners 17">
            <a:extLst>
              <a:ext uri="{FF2B5EF4-FFF2-40B4-BE49-F238E27FC236}">
                <a16:creationId xmlns:a16="http://schemas.microsoft.com/office/drawing/2014/main" id="{7A35CFEC-0531-428D-B2D5-91243D3FD29D}"/>
              </a:ext>
            </a:extLst>
          </p:cNvPr>
          <p:cNvSpPr/>
          <p:nvPr/>
        </p:nvSpPr>
        <p:spPr>
          <a:xfrm>
            <a:off x="7797182" y="3945056"/>
            <a:ext cx="3377324" cy="641298"/>
          </a:xfrm>
          <a:prstGeom prst="roundRect">
            <a:avLst>
              <a:gd name="adj" fmla="val 50000"/>
            </a:avLst>
          </a:prstGeom>
          <a:noFill/>
          <a:ln w="127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algn="ctr"/>
            <a:r>
              <a:rPr lang="en-US" sz="2800" dirty="0">
                <a:solidFill>
                  <a:schemeClr val="tx1">
                    <a:lumMod val="65000"/>
                    <a:lumOff val="35000"/>
                  </a:schemeClr>
                </a:solidFill>
              </a:rPr>
              <a:t>108 stamps</a:t>
            </a:r>
          </a:p>
        </p:txBody>
      </p:sp>
      <p:sp>
        <p:nvSpPr>
          <p:cNvPr id="19" name="Rectangle: Rounded Corners 18">
            <a:extLst>
              <a:ext uri="{FF2B5EF4-FFF2-40B4-BE49-F238E27FC236}">
                <a16:creationId xmlns:a16="http://schemas.microsoft.com/office/drawing/2014/main" id="{2E216D2E-1271-4BEF-A5C6-919ADC6B7192}"/>
              </a:ext>
            </a:extLst>
          </p:cNvPr>
          <p:cNvSpPr/>
          <p:nvPr/>
        </p:nvSpPr>
        <p:spPr>
          <a:xfrm>
            <a:off x="7787961" y="3152982"/>
            <a:ext cx="3377324" cy="641298"/>
          </a:xfrm>
          <a:prstGeom prst="roundRect">
            <a:avLst>
              <a:gd name="adj" fmla="val 50000"/>
            </a:avLst>
          </a:prstGeom>
          <a:solidFill>
            <a:schemeClr val="bg1"/>
          </a:solidFill>
          <a:ln w="127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algn="ctr"/>
            <a:r>
              <a:rPr lang="en-US" sz="2800" dirty="0">
                <a:solidFill>
                  <a:schemeClr val="tx1">
                    <a:lumMod val="65000"/>
                    <a:lumOff val="35000"/>
                  </a:schemeClr>
                </a:solidFill>
              </a:rPr>
              <a:t>109 stamps </a:t>
            </a:r>
          </a:p>
        </p:txBody>
      </p:sp>
      <p:sp>
        <p:nvSpPr>
          <p:cNvPr id="20" name="Rectangle: Rounded Corners 19">
            <a:extLst>
              <a:ext uri="{FF2B5EF4-FFF2-40B4-BE49-F238E27FC236}">
                <a16:creationId xmlns:a16="http://schemas.microsoft.com/office/drawing/2014/main" id="{6562810E-C068-4111-B5B0-028B3C7FFD9D}"/>
              </a:ext>
            </a:extLst>
          </p:cNvPr>
          <p:cNvSpPr/>
          <p:nvPr/>
        </p:nvSpPr>
        <p:spPr>
          <a:xfrm>
            <a:off x="7797182" y="4737130"/>
            <a:ext cx="3377324" cy="641298"/>
          </a:xfrm>
          <a:prstGeom prst="roundRect">
            <a:avLst>
              <a:gd name="adj" fmla="val 50000"/>
            </a:avLst>
          </a:prstGeom>
          <a:noFill/>
          <a:ln w="127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algn="ctr"/>
            <a:r>
              <a:rPr lang="en-US" sz="2800" dirty="0">
                <a:solidFill>
                  <a:schemeClr val="tx1">
                    <a:lumMod val="65000"/>
                    <a:lumOff val="35000"/>
                  </a:schemeClr>
                </a:solidFill>
              </a:rPr>
              <a:t>115 stamps</a:t>
            </a:r>
          </a:p>
        </p:txBody>
      </p:sp>
    </p:spTree>
    <p:custDataLst>
      <p:tags r:id="rId1"/>
    </p:custDataLst>
    <p:extLst>
      <p:ext uri="{BB962C8B-B14F-4D97-AF65-F5344CB8AC3E}">
        <p14:creationId xmlns:p14="http://schemas.microsoft.com/office/powerpoint/2010/main" val="196016781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Google Shape;222;p10">
            <a:extLst>
              <a:ext uri="{FF2B5EF4-FFF2-40B4-BE49-F238E27FC236}">
                <a16:creationId xmlns:a16="http://schemas.microsoft.com/office/drawing/2014/main" id="{44FF99B4-1137-401B-B723-53C4824A4C8A}"/>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en-GB" sz="3200" b="1" dirty="0">
                <a:solidFill>
                  <a:schemeClr val="bg1"/>
                </a:solidFill>
                <a:latin typeface="Comic Sans MS"/>
                <a:sym typeface="Comic Sans MS"/>
              </a:rPr>
              <a:t>Choose the correct answer.</a:t>
            </a:r>
          </a:p>
        </p:txBody>
      </p:sp>
      <p:sp>
        <p:nvSpPr>
          <p:cNvPr id="11" name="TextBox 10">
            <a:extLst>
              <a:ext uri="{FF2B5EF4-FFF2-40B4-BE49-F238E27FC236}">
                <a16:creationId xmlns:a16="http://schemas.microsoft.com/office/drawing/2014/main" id="{73A7DFAC-4A09-4C16-8EA2-7944BB216C90}"/>
              </a:ext>
            </a:extLst>
          </p:cNvPr>
          <p:cNvSpPr txBox="1"/>
          <p:nvPr/>
        </p:nvSpPr>
        <p:spPr>
          <a:xfrm>
            <a:off x="0" y="1961007"/>
            <a:ext cx="6414247" cy="4440896"/>
          </a:xfrm>
          <a:prstGeom prst="rect">
            <a:avLst/>
          </a:prstGeom>
          <a:noFill/>
        </p:spPr>
        <p:txBody>
          <a:bodyPr wrap="square">
            <a:spAutoFit/>
          </a:bodyPr>
          <a:lstStyle/>
          <a:p>
            <a:pPr marL="457200" marR="0" algn="just">
              <a:lnSpc>
                <a:spcPct val="120000"/>
              </a:lnSpc>
              <a:spcBef>
                <a:spcPts val="600"/>
              </a:spcBef>
              <a:spcAft>
                <a:spcPts val="600"/>
              </a:spcAft>
            </a:pPr>
            <a:r>
              <a:rPr lang="en-US" sz="2800" dirty="0">
                <a:solidFill>
                  <a:schemeClr val="tx1">
                    <a:lumMod val="65000"/>
                    <a:lumOff val="35000"/>
                  </a:schemeClr>
                </a:solidFill>
                <a:effectLst/>
                <a:latin typeface="+mn-lt"/>
                <a:ea typeface="Times New Roman" panose="02020603050405020304" pitchFamily="18" charset="0"/>
                <a:cs typeface="Calibri" panose="020F0502020204030204" pitchFamily="34" charset="0"/>
              </a:rPr>
              <a:t>Rama has 3 packages of stamps. There are 35 stamps </a:t>
            </a:r>
            <a:r>
              <a:rPr lang="en-US" sz="2800" dirty="0">
                <a:solidFill>
                  <a:schemeClr val="tx1">
                    <a:lumMod val="65000"/>
                    <a:lumOff val="35000"/>
                  </a:schemeClr>
                </a:solidFill>
                <a:latin typeface="+mn-lt"/>
                <a:ea typeface="Times New Roman" panose="02020603050405020304" pitchFamily="18" charset="0"/>
                <a:cs typeface="Calibri" panose="020F0502020204030204" pitchFamily="34" charset="0"/>
              </a:rPr>
              <a:t>in</a:t>
            </a:r>
            <a:r>
              <a:rPr lang="en-US" sz="2800" dirty="0">
                <a:solidFill>
                  <a:schemeClr val="tx1">
                    <a:lumMod val="65000"/>
                    <a:lumOff val="35000"/>
                  </a:schemeClr>
                </a:solidFill>
                <a:effectLst/>
                <a:latin typeface="+mn-lt"/>
                <a:ea typeface="Times New Roman" panose="02020603050405020304" pitchFamily="18" charset="0"/>
                <a:cs typeface="Calibri" panose="020F0502020204030204" pitchFamily="34" charset="0"/>
              </a:rPr>
              <a:t> the first package, 38 stamps in the second package and 36 stamps </a:t>
            </a:r>
            <a:r>
              <a:rPr lang="en-US" sz="2800" dirty="0">
                <a:solidFill>
                  <a:schemeClr val="tx1">
                    <a:lumMod val="65000"/>
                    <a:lumOff val="35000"/>
                  </a:schemeClr>
                </a:solidFill>
                <a:latin typeface="+mn-lt"/>
                <a:ea typeface="Times New Roman" panose="02020603050405020304" pitchFamily="18" charset="0"/>
                <a:cs typeface="Calibri" panose="020F0502020204030204" pitchFamily="34" charset="0"/>
              </a:rPr>
              <a:t>in</a:t>
            </a:r>
            <a:r>
              <a:rPr lang="en-US" sz="2800" dirty="0">
                <a:solidFill>
                  <a:schemeClr val="tx1">
                    <a:lumMod val="65000"/>
                    <a:lumOff val="35000"/>
                  </a:schemeClr>
                </a:solidFill>
                <a:effectLst/>
                <a:latin typeface="+mn-lt"/>
                <a:ea typeface="Times New Roman" panose="02020603050405020304" pitchFamily="18" charset="0"/>
                <a:cs typeface="Calibri" panose="020F0502020204030204" pitchFamily="34" charset="0"/>
              </a:rPr>
              <a:t> the third package.</a:t>
            </a:r>
            <a:endParaRPr lang="en-US" sz="2800" dirty="0">
              <a:solidFill>
                <a:schemeClr val="tx1">
                  <a:lumMod val="65000"/>
                  <a:lumOff val="35000"/>
                </a:schemeClr>
              </a:solidFill>
              <a:effectLst/>
              <a:latin typeface="+mn-lt"/>
              <a:ea typeface="Calibri" panose="020F0502020204030204" pitchFamily="34" charset="0"/>
              <a:cs typeface="Arial" panose="020B0604020202020204" pitchFamily="34" charset="0"/>
            </a:endParaRPr>
          </a:p>
          <a:p>
            <a:pPr marL="457200" marR="0" algn="just">
              <a:lnSpc>
                <a:spcPct val="120000"/>
              </a:lnSpc>
              <a:spcBef>
                <a:spcPts val="600"/>
              </a:spcBef>
              <a:spcAft>
                <a:spcPts val="600"/>
              </a:spcAft>
            </a:pPr>
            <a:r>
              <a:rPr lang="en-US" sz="2800" b="1" dirty="0">
                <a:solidFill>
                  <a:schemeClr val="tx1">
                    <a:lumMod val="65000"/>
                    <a:lumOff val="35000"/>
                  </a:schemeClr>
                </a:solidFill>
                <a:effectLst/>
                <a:latin typeface="+mn-lt"/>
                <a:ea typeface="Times New Roman" panose="02020603050405020304" pitchFamily="18" charset="0"/>
                <a:cs typeface="Calibri" panose="020F0502020204030204" pitchFamily="34" charset="0"/>
              </a:rPr>
              <a:t>How many stamps does Rama have in total?</a:t>
            </a:r>
            <a:endParaRPr lang="en-US" sz="2800" b="1" dirty="0">
              <a:solidFill>
                <a:schemeClr val="tx1">
                  <a:lumMod val="65000"/>
                  <a:lumOff val="35000"/>
                </a:schemeClr>
              </a:solidFill>
              <a:effectLst/>
              <a:latin typeface="+mn-lt"/>
              <a:ea typeface="Calibri" panose="020F0502020204030204" pitchFamily="34" charset="0"/>
              <a:cs typeface="Arial" panose="020B0604020202020204" pitchFamily="34" charset="0"/>
            </a:endParaRPr>
          </a:p>
          <a:p>
            <a:pPr marL="514350" marR="0">
              <a:lnSpc>
                <a:spcPct val="107000"/>
              </a:lnSpc>
              <a:spcBef>
                <a:spcPts val="0"/>
              </a:spcBef>
              <a:spcAft>
                <a:spcPts val="800"/>
              </a:spcAft>
            </a:pPr>
            <a:endParaRPr lang="en-US" sz="3200" dirty="0">
              <a:effectLst/>
              <a:latin typeface="+mn-lt"/>
              <a:ea typeface="Calibri" panose="020F0502020204030204" pitchFamily="34" charset="0"/>
              <a:cs typeface="Arial" panose="020B0604020202020204" pitchFamily="34" charset="0"/>
            </a:endParaRPr>
          </a:p>
        </p:txBody>
      </p:sp>
      <p:sp>
        <p:nvSpPr>
          <p:cNvPr id="8" name="Rectangle: Rounded Corners 7">
            <a:extLst>
              <a:ext uri="{FF2B5EF4-FFF2-40B4-BE49-F238E27FC236}">
                <a16:creationId xmlns:a16="http://schemas.microsoft.com/office/drawing/2014/main" id="{8B86FBF7-4437-4EAF-B67F-A1DE8FE735EA}"/>
              </a:ext>
            </a:extLst>
          </p:cNvPr>
          <p:cNvSpPr/>
          <p:nvPr/>
        </p:nvSpPr>
        <p:spPr>
          <a:xfrm>
            <a:off x="7780170" y="2360908"/>
            <a:ext cx="3377324" cy="641298"/>
          </a:xfrm>
          <a:prstGeom prst="roundRect">
            <a:avLst>
              <a:gd name="adj" fmla="val 50000"/>
            </a:avLst>
          </a:prstGeom>
          <a:noFill/>
          <a:ln w="127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algn="ctr"/>
            <a:r>
              <a:rPr lang="en-US" sz="2800" dirty="0">
                <a:solidFill>
                  <a:schemeClr val="tx1">
                    <a:lumMod val="65000"/>
                    <a:lumOff val="35000"/>
                  </a:schemeClr>
                </a:solidFill>
              </a:rPr>
              <a:t>112 stamps </a:t>
            </a:r>
          </a:p>
        </p:txBody>
      </p:sp>
      <p:sp>
        <p:nvSpPr>
          <p:cNvPr id="9" name="Rectangle: Rounded Corners 8">
            <a:extLst>
              <a:ext uri="{FF2B5EF4-FFF2-40B4-BE49-F238E27FC236}">
                <a16:creationId xmlns:a16="http://schemas.microsoft.com/office/drawing/2014/main" id="{B40D8452-3C19-48A8-8D70-EFE600C0CC8D}"/>
              </a:ext>
            </a:extLst>
          </p:cNvPr>
          <p:cNvSpPr/>
          <p:nvPr/>
        </p:nvSpPr>
        <p:spPr>
          <a:xfrm>
            <a:off x="7797182" y="3945056"/>
            <a:ext cx="3377324" cy="641298"/>
          </a:xfrm>
          <a:prstGeom prst="roundRect">
            <a:avLst>
              <a:gd name="adj" fmla="val 50000"/>
            </a:avLst>
          </a:prstGeom>
          <a:noFill/>
          <a:ln w="127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algn="ctr"/>
            <a:r>
              <a:rPr lang="en-US" sz="2800" dirty="0">
                <a:solidFill>
                  <a:schemeClr val="tx1">
                    <a:lumMod val="65000"/>
                    <a:lumOff val="35000"/>
                  </a:schemeClr>
                </a:solidFill>
              </a:rPr>
              <a:t>108 stamps</a:t>
            </a:r>
          </a:p>
        </p:txBody>
      </p:sp>
      <p:sp>
        <p:nvSpPr>
          <p:cNvPr id="10" name="Rectangle: Rounded Corners 9">
            <a:extLst>
              <a:ext uri="{FF2B5EF4-FFF2-40B4-BE49-F238E27FC236}">
                <a16:creationId xmlns:a16="http://schemas.microsoft.com/office/drawing/2014/main" id="{33720198-453E-4365-B688-4FC012199FDC}"/>
              </a:ext>
            </a:extLst>
          </p:cNvPr>
          <p:cNvSpPr/>
          <p:nvPr/>
        </p:nvSpPr>
        <p:spPr>
          <a:xfrm>
            <a:off x="7787961" y="3152982"/>
            <a:ext cx="3377324" cy="641298"/>
          </a:xfrm>
          <a:prstGeom prst="roundRect">
            <a:avLst>
              <a:gd name="adj" fmla="val 50000"/>
            </a:avLst>
          </a:prstGeom>
          <a:solidFill>
            <a:srgbClr val="74C274"/>
          </a:solidFill>
          <a:ln w="6350">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algn="ctr"/>
            <a:r>
              <a:rPr lang="en-US" sz="2800" dirty="0">
                <a:solidFill>
                  <a:schemeClr val="bg1"/>
                </a:solidFill>
              </a:rPr>
              <a:t>109 stamps </a:t>
            </a:r>
          </a:p>
        </p:txBody>
      </p:sp>
      <p:sp>
        <p:nvSpPr>
          <p:cNvPr id="13" name="Rectangle: Rounded Corners 12">
            <a:extLst>
              <a:ext uri="{FF2B5EF4-FFF2-40B4-BE49-F238E27FC236}">
                <a16:creationId xmlns:a16="http://schemas.microsoft.com/office/drawing/2014/main" id="{1FB064FF-A04A-4CC2-BDA7-68D4559355EF}"/>
              </a:ext>
            </a:extLst>
          </p:cNvPr>
          <p:cNvSpPr/>
          <p:nvPr/>
        </p:nvSpPr>
        <p:spPr>
          <a:xfrm>
            <a:off x="7797182" y="4737130"/>
            <a:ext cx="3377324" cy="641298"/>
          </a:xfrm>
          <a:prstGeom prst="roundRect">
            <a:avLst>
              <a:gd name="adj" fmla="val 50000"/>
            </a:avLst>
          </a:prstGeom>
          <a:noFill/>
          <a:ln w="127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algn="ctr"/>
            <a:r>
              <a:rPr lang="en-US" sz="2800" dirty="0">
                <a:solidFill>
                  <a:schemeClr val="tx1">
                    <a:lumMod val="65000"/>
                    <a:lumOff val="35000"/>
                  </a:schemeClr>
                </a:solidFill>
              </a:rPr>
              <a:t>115 stamps</a:t>
            </a:r>
          </a:p>
        </p:txBody>
      </p:sp>
    </p:spTree>
    <p:custDataLst>
      <p:tags r:id="rId1"/>
    </p:custDataLst>
    <p:extLst>
      <p:ext uri="{BB962C8B-B14F-4D97-AF65-F5344CB8AC3E}">
        <p14:creationId xmlns:p14="http://schemas.microsoft.com/office/powerpoint/2010/main" val="332267395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Google Shape;222;p10">
            <a:extLst>
              <a:ext uri="{FF2B5EF4-FFF2-40B4-BE49-F238E27FC236}">
                <a16:creationId xmlns:a16="http://schemas.microsoft.com/office/drawing/2014/main" id="{58EF4326-8878-4195-88A7-3D422F3917C7}"/>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en-GB" sz="3200" b="1" dirty="0">
                <a:solidFill>
                  <a:schemeClr val="bg1"/>
                </a:solidFill>
                <a:latin typeface="Comic Sans MS"/>
                <a:sym typeface="Comic Sans MS"/>
              </a:rPr>
              <a:t>Choose the correct answer.</a:t>
            </a:r>
          </a:p>
        </p:txBody>
      </p:sp>
      <p:sp>
        <p:nvSpPr>
          <p:cNvPr id="11" name="TextBox 10">
            <a:extLst>
              <a:ext uri="{FF2B5EF4-FFF2-40B4-BE49-F238E27FC236}">
                <a16:creationId xmlns:a16="http://schemas.microsoft.com/office/drawing/2014/main" id="{B4843BF1-F67F-419A-A071-074917813D12}"/>
              </a:ext>
            </a:extLst>
          </p:cNvPr>
          <p:cNvSpPr txBox="1"/>
          <p:nvPr/>
        </p:nvSpPr>
        <p:spPr>
          <a:xfrm>
            <a:off x="0" y="1961007"/>
            <a:ext cx="6414247" cy="3923831"/>
          </a:xfrm>
          <a:prstGeom prst="rect">
            <a:avLst/>
          </a:prstGeom>
          <a:noFill/>
        </p:spPr>
        <p:txBody>
          <a:bodyPr wrap="square">
            <a:spAutoFit/>
          </a:bodyPr>
          <a:lstStyle/>
          <a:p>
            <a:pPr marL="457200" marR="0" algn="just">
              <a:lnSpc>
                <a:spcPct val="120000"/>
              </a:lnSpc>
              <a:spcBef>
                <a:spcPts val="600"/>
              </a:spcBef>
              <a:spcAft>
                <a:spcPts val="600"/>
              </a:spcAft>
            </a:pPr>
            <a:r>
              <a:rPr lang="en-GB" sz="2800" dirty="0">
                <a:solidFill>
                  <a:schemeClr val="tx1">
                    <a:lumMod val="65000"/>
                    <a:lumOff val="35000"/>
                  </a:schemeClr>
                </a:solidFill>
                <a:latin typeface="+mn-lt"/>
                <a:ea typeface="Calibri" panose="020F0502020204030204" pitchFamily="34" charset="0"/>
                <a:cs typeface="Calibri" panose="020F0502020204030204" pitchFamily="34" charset="0"/>
              </a:rPr>
              <a:t>Sam and 3 of his friends had lunch at a restaurant. They shared the bill equally. </a:t>
            </a:r>
          </a:p>
          <a:p>
            <a:pPr marL="457200" marR="0" algn="just">
              <a:lnSpc>
                <a:spcPct val="120000"/>
              </a:lnSpc>
              <a:spcBef>
                <a:spcPts val="600"/>
              </a:spcBef>
              <a:spcAft>
                <a:spcPts val="600"/>
              </a:spcAft>
            </a:pPr>
            <a:r>
              <a:rPr lang="en-GB" sz="2800" b="1" dirty="0">
                <a:solidFill>
                  <a:schemeClr val="tx1">
                    <a:lumMod val="65000"/>
                    <a:lumOff val="35000"/>
                  </a:schemeClr>
                </a:solidFill>
                <a:latin typeface="+mn-lt"/>
                <a:ea typeface="Calibri" panose="020F0502020204030204" pitchFamily="34" charset="0"/>
                <a:cs typeface="Calibri" panose="020F0502020204030204" pitchFamily="34" charset="0"/>
              </a:rPr>
              <a:t>If the bill was 37 500 L.L., how much money did each of them pay?</a:t>
            </a:r>
          </a:p>
          <a:p>
            <a:pPr marL="514350" marR="0">
              <a:lnSpc>
                <a:spcPct val="107000"/>
              </a:lnSpc>
              <a:spcBef>
                <a:spcPts val="0"/>
              </a:spcBef>
              <a:spcAft>
                <a:spcPts val="800"/>
              </a:spcAft>
            </a:pPr>
            <a:endParaRPr lang="en-US" sz="3200" dirty="0">
              <a:effectLst/>
              <a:latin typeface="+mn-lt"/>
              <a:ea typeface="Calibri" panose="020F0502020204030204" pitchFamily="34" charset="0"/>
              <a:cs typeface="Arial" panose="020B0604020202020204" pitchFamily="34" charset="0"/>
            </a:endParaRPr>
          </a:p>
        </p:txBody>
      </p:sp>
      <p:sp>
        <p:nvSpPr>
          <p:cNvPr id="19" name="Rectangle: Rounded Corners 18">
            <a:extLst>
              <a:ext uri="{FF2B5EF4-FFF2-40B4-BE49-F238E27FC236}">
                <a16:creationId xmlns:a16="http://schemas.microsoft.com/office/drawing/2014/main" id="{FC265B91-0CAF-427D-BF59-0B8E1E3F1BE3}"/>
              </a:ext>
            </a:extLst>
          </p:cNvPr>
          <p:cNvSpPr/>
          <p:nvPr/>
        </p:nvSpPr>
        <p:spPr>
          <a:xfrm>
            <a:off x="7780170" y="2360908"/>
            <a:ext cx="3377324" cy="641298"/>
          </a:xfrm>
          <a:prstGeom prst="roundRect">
            <a:avLst>
              <a:gd name="adj" fmla="val 50000"/>
            </a:avLst>
          </a:prstGeom>
          <a:noFill/>
          <a:ln w="63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algn="ctr"/>
            <a:r>
              <a:rPr kumimoji="0" lang="en-US" sz="2800" b="0" i="0" u="none" strike="noStrike" kern="0" cap="none" spc="0" normalizeH="0" baseline="0" noProof="0" dirty="0">
                <a:ln>
                  <a:noFill/>
                </a:ln>
                <a:solidFill>
                  <a:prstClr val="black">
                    <a:lumMod val="65000"/>
                    <a:lumOff val="35000"/>
                  </a:prstClr>
                </a:solidFill>
                <a:effectLst/>
                <a:uLnTx/>
                <a:uFillTx/>
                <a:latin typeface="Comic Sans MS"/>
                <a:ea typeface="+mn-ea"/>
                <a:sym typeface="Arial"/>
              </a:rPr>
              <a:t>12 500 L.L.</a:t>
            </a:r>
            <a:endParaRPr lang="en-US" sz="2800" dirty="0">
              <a:solidFill>
                <a:schemeClr val="tx1">
                  <a:lumMod val="65000"/>
                  <a:lumOff val="35000"/>
                </a:schemeClr>
              </a:solidFill>
            </a:endParaRPr>
          </a:p>
        </p:txBody>
      </p:sp>
      <p:sp>
        <p:nvSpPr>
          <p:cNvPr id="20" name="Rectangle: Rounded Corners 19">
            <a:extLst>
              <a:ext uri="{FF2B5EF4-FFF2-40B4-BE49-F238E27FC236}">
                <a16:creationId xmlns:a16="http://schemas.microsoft.com/office/drawing/2014/main" id="{B0FEDECF-C9FE-4B64-8053-5C6A7ECD6A76}"/>
              </a:ext>
            </a:extLst>
          </p:cNvPr>
          <p:cNvSpPr/>
          <p:nvPr/>
        </p:nvSpPr>
        <p:spPr>
          <a:xfrm>
            <a:off x="7797182" y="3945056"/>
            <a:ext cx="3377324" cy="641298"/>
          </a:xfrm>
          <a:prstGeom prst="roundRect">
            <a:avLst>
              <a:gd name="adj" fmla="val 50000"/>
            </a:avLst>
          </a:prstGeom>
          <a:noFill/>
          <a:ln w="63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algn="ctr"/>
            <a:r>
              <a:rPr lang="en-US" sz="2800" dirty="0">
                <a:solidFill>
                  <a:schemeClr val="tx1">
                    <a:lumMod val="65000"/>
                    <a:lumOff val="35000"/>
                  </a:schemeClr>
                </a:solidFill>
              </a:rPr>
              <a:t>18 750 L.L.</a:t>
            </a:r>
          </a:p>
        </p:txBody>
      </p:sp>
      <p:sp>
        <p:nvSpPr>
          <p:cNvPr id="21" name="Rectangle: Rounded Corners 20">
            <a:extLst>
              <a:ext uri="{FF2B5EF4-FFF2-40B4-BE49-F238E27FC236}">
                <a16:creationId xmlns:a16="http://schemas.microsoft.com/office/drawing/2014/main" id="{F89AF448-FA95-411E-84D2-FA8EB96E9B9F}"/>
              </a:ext>
            </a:extLst>
          </p:cNvPr>
          <p:cNvSpPr/>
          <p:nvPr/>
        </p:nvSpPr>
        <p:spPr>
          <a:xfrm>
            <a:off x="7787961" y="3152982"/>
            <a:ext cx="3377324" cy="641298"/>
          </a:xfrm>
          <a:prstGeom prst="roundRect">
            <a:avLst>
              <a:gd name="adj" fmla="val 50000"/>
            </a:avLst>
          </a:prstGeom>
          <a:solidFill>
            <a:schemeClr val="bg1"/>
          </a:solidFill>
          <a:ln w="63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algn="ctr"/>
            <a:r>
              <a:rPr lang="en-US" sz="2800" dirty="0">
                <a:solidFill>
                  <a:schemeClr val="tx1">
                    <a:lumMod val="65000"/>
                    <a:lumOff val="35000"/>
                  </a:schemeClr>
                </a:solidFill>
              </a:rPr>
              <a:t>9 375 L.L.</a:t>
            </a:r>
          </a:p>
        </p:txBody>
      </p:sp>
      <p:sp>
        <p:nvSpPr>
          <p:cNvPr id="22" name="Rectangle: Rounded Corners 21">
            <a:extLst>
              <a:ext uri="{FF2B5EF4-FFF2-40B4-BE49-F238E27FC236}">
                <a16:creationId xmlns:a16="http://schemas.microsoft.com/office/drawing/2014/main" id="{4A9AD629-93A9-4261-8CB6-922DF3010519}"/>
              </a:ext>
            </a:extLst>
          </p:cNvPr>
          <p:cNvSpPr/>
          <p:nvPr/>
        </p:nvSpPr>
        <p:spPr>
          <a:xfrm>
            <a:off x="7797182" y="4737130"/>
            <a:ext cx="3377324" cy="641298"/>
          </a:xfrm>
          <a:prstGeom prst="roundRect">
            <a:avLst>
              <a:gd name="adj" fmla="val 50000"/>
            </a:avLst>
          </a:prstGeom>
          <a:noFill/>
          <a:ln w="63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algn="ctr"/>
            <a:r>
              <a:rPr lang="en-US" sz="2800" dirty="0">
                <a:solidFill>
                  <a:schemeClr val="tx1">
                    <a:lumMod val="65000"/>
                    <a:lumOff val="35000"/>
                  </a:schemeClr>
                </a:solidFill>
              </a:rPr>
              <a:t>13 000 L.L.</a:t>
            </a:r>
          </a:p>
        </p:txBody>
      </p:sp>
    </p:spTree>
    <p:custDataLst>
      <p:tags r:id="rId1"/>
    </p:custDataLst>
    <p:extLst>
      <p:ext uri="{BB962C8B-B14F-4D97-AF65-F5344CB8AC3E}">
        <p14:creationId xmlns:p14="http://schemas.microsoft.com/office/powerpoint/2010/main" val="329402444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Google Shape;222;p10">
            <a:extLst>
              <a:ext uri="{FF2B5EF4-FFF2-40B4-BE49-F238E27FC236}">
                <a16:creationId xmlns:a16="http://schemas.microsoft.com/office/drawing/2014/main" id="{31B4FE51-9FF9-46AE-93A1-AA486ECCB4B4}"/>
              </a:ext>
            </a:extLst>
          </p:cNvPr>
          <p:cNvSpPr txBox="1"/>
          <p:nvPr/>
        </p:nvSpPr>
        <p:spPr>
          <a:xfrm>
            <a:off x="0" y="572302"/>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marR="0" lvl="1" indent="0" algn="l" defTabSz="914400" rtl="0" eaLnBrk="1" fontAlgn="auto" latinLnBrk="0" hangingPunct="1">
              <a:lnSpc>
                <a:spcPct val="100000"/>
              </a:lnSpc>
              <a:spcBef>
                <a:spcPts val="0"/>
              </a:spcBef>
              <a:spcAft>
                <a:spcPts val="0"/>
              </a:spcAft>
              <a:buClr>
                <a:srgbClr val="000000"/>
              </a:buClr>
              <a:buSzPts val="6000"/>
              <a:buFont typeface="Comic Sans MS"/>
              <a:buNone/>
              <a:tabLst/>
              <a:defRPr/>
            </a:pPr>
            <a:r>
              <a:rPr kumimoji="0" lang="en-GB" sz="3200" b="1" i="0" u="none" strike="noStrike" kern="0" cap="none" spc="0" normalizeH="0" baseline="0" noProof="0" dirty="0">
                <a:ln>
                  <a:noFill/>
                </a:ln>
                <a:solidFill>
                  <a:prstClr val="white"/>
                </a:solidFill>
                <a:effectLst/>
                <a:uLnTx/>
                <a:uFillTx/>
                <a:latin typeface="Comic Sans MS"/>
                <a:cs typeface="Arial"/>
                <a:sym typeface="Comic Sans MS"/>
              </a:rPr>
              <a:t>Learning Objectives</a:t>
            </a:r>
            <a:endParaRPr kumimoji="0" lang="en-GB" sz="3200" b="0" i="0" u="none" strike="noStrike" kern="0" cap="none" spc="0" normalizeH="0" baseline="0" noProof="0" dirty="0">
              <a:ln>
                <a:noFill/>
              </a:ln>
              <a:solidFill>
                <a:prstClr val="white"/>
              </a:solidFill>
              <a:effectLst/>
              <a:uLnTx/>
              <a:uFillTx/>
              <a:latin typeface="Arial"/>
              <a:cs typeface="Arial"/>
              <a:sym typeface="Comic Sans MS"/>
            </a:endParaRPr>
          </a:p>
        </p:txBody>
      </p:sp>
      <mc:AlternateContent xmlns:mc="http://schemas.openxmlformats.org/markup-compatibility/2006" xmlns:a14="http://schemas.microsoft.com/office/drawing/2010/main">
        <mc:Choice Requires="a14">
          <p:sp>
            <p:nvSpPr>
              <p:cNvPr id="9" name="Google Shape;86;ga338da080d_1_6">
                <a:extLst>
                  <a:ext uri="{FF2B5EF4-FFF2-40B4-BE49-F238E27FC236}">
                    <a16:creationId xmlns:a16="http://schemas.microsoft.com/office/drawing/2014/main" id="{D8CC48AA-D7CE-4BD6-A9BA-C6C4132AD253}"/>
                  </a:ext>
                </a:extLst>
              </p:cNvPr>
              <p:cNvSpPr txBox="1">
                <a:spLocks/>
              </p:cNvSpPr>
              <p:nvPr/>
            </p:nvSpPr>
            <p:spPr>
              <a:xfrm>
                <a:off x="195493" y="1345111"/>
                <a:ext cx="11605959" cy="5174959"/>
              </a:xfrm>
              <a:prstGeom prst="rect">
                <a:avLst/>
              </a:prstGeom>
              <a:noFill/>
              <a:ln>
                <a:noFill/>
              </a:ln>
            </p:spPr>
            <p:txBody>
              <a:bodyPr spcFirstLastPara="1" wrap="square" lIns="45700" tIns="45700" rIns="45700" bIns="4570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457200">
                  <a:lnSpc>
                    <a:spcPct val="150000"/>
                  </a:lnSpc>
                  <a:buClr>
                    <a:srgbClr val="0076A3"/>
                  </a:buClr>
                  <a:buSzPts val="1100"/>
                </a:pPr>
                <a:r>
                  <a:rPr lang="en-GB" sz="3200" b="1" dirty="0">
                    <a:solidFill>
                      <a:srgbClr val="3A729A"/>
                    </a:solidFill>
                    <a:latin typeface="Comic Sans MS"/>
                  </a:rPr>
                  <a:t>Order of operations</a:t>
                </a:r>
                <a:endParaRPr lang="fr-FR" b="1" dirty="0">
                  <a:solidFill>
                    <a:srgbClr val="3A729A"/>
                  </a:solidFill>
                  <a:latin typeface="Comic Sans MS" panose="030F0702030302020204" pitchFamily="66" charset="0"/>
                </a:endParaRPr>
              </a:p>
              <a:p>
                <a:pPr marL="514350" lvl="7" indent="457200">
                  <a:lnSpc>
                    <a:spcPct val="150000"/>
                  </a:lnSpc>
                  <a:buClr>
                    <a:srgbClr val="0076A3"/>
                  </a:buClr>
                  <a:buSzPct val="100000"/>
                  <a:buFont typeface="Arial"/>
                  <a:buAutoNum type="arabicPeriod"/>
                </a:pPr>
                <a:r>
                  <a:rPr lang="en-US" sz="2800" dirty="0">
                    <a:solidFill>
                      <a:schemeClr val="tx1">
                        <a:lumMod val="65000"/>
                        <a:lumOff val="35000"/>
                      </a:schemeClr>
                    </a:solidFill>
                    <a:latin typeface="Comic Sans MS"/>
                  </a:rPr>
                  <a:t>Perform calculations on positive numbers by applying the law of order of operations</a:t>
                </a:r>
              </a:p>
              <a:p>
                <a:pPr marL="857250" lvl="7" indent="-342900">
                  <a:lnSpc>
                    <a:spcPct val="150000"/>
                  </a:lnSpc>
                  <a:buClr>
                    <a:srgbClr val="0076A3"/>
                  </a:buClr>
                  <a:buSzPct val="100000"/>
                  <a:buFont typeface="Arial" panose="020B0604020202020204" pitchFamily="34" charset="0"/>
                  <a:buChar char="•"/>
                </a:pPr>
                <a:r>
                  <a:rPr kumimoji="0" lang="en-US" sz="2400" b="0" i="0" u="none" strike="noStrike" kern="0" cap="none" spc="0" normalizeH="0" baseline="0" noProof="0" dirty="0">
                    <a:ln>
                      <a:noFill/>
                    </a:ln>
                    <a:solidFill>
                      <a:prstClr val="black">
                        <a:lumMod val="65000"/>
                        <a:lumOff val="35000"/>
                      </a:prstClr>
                    </a:solidFill>
                    <a:effectLst/>
                    <a:uLnTx/>
                    <a:uFillTx/>
                    <a:latin typeface="Comic Sans MS"/>
                    <a:cs typeface="Arial"/>
                    <a:sym typeface="Arial"/>
                  </a:rPr>
                  <a:t>Distinguish between </a:t>
                </a:r>
                <a:r>
                  <a:rPr kumimoji="0" lang="en-US" sz="2400" b="0" i="0" u="none" strike="noStrike" kern="0" cap="none" spc="0" normalizeH="0" baseline="0" noProof="0" dirty="0" err="1">
                    <a:ln>
                      <a:noFill/>
                    </a:ln>
                    <a:solidFill>
                      <a:prstClr val="black">
                        <a:lumMod val="65000"/>
                        <a:lumOff val="35000"/>
                      </a:prstClr>
                    </a:solidFill>
                    <a:effectLst/>
                    <a:uLnTx/>
                    <a:uFillTx/>
                    <a:latin typeface="Comic Sans MS"/>
                    <a:cs typeface="Arial"/>
                    <a:sym typeface="Arial"/>
                  </a:rPr>
                  <a:t>a+b</a:t>
                </a:r>
                <a14:m>
                  <m:oMath xmlns:m="http://schemas.openxmlformats.org/officeDocument/2006/math">
                    <m:r>
                      <a:rPr kumimoji="0" lang="en-US" sz="2400" b="0" i="1" u="none" strike="noStrike" kern="0" cap="none" spc="0" normalizeH="0" baseline="0" noProof="0" dirty="0" smtClean="0">
                        <a:ln>
                          <a:noFill/>
                        </a:ln>
                        <a:solidFill>
                          <a:prstClr val="black">
                            <a:lumMod val="65000"/>
                            <a:lumOff val="35000"/>
                          </a:prstClr>
                        </a:solidFill>
                        <a:effectLst/>
                        <a:uLnTx/>
                        <a:uFillTx/>
                        <a:latin typeface="Cambria Math" panose="02040503050406030204" pitchFamily="18" charset="0"/>
                        <a:cs typeface="Arial"/>
                        <a:sym typeface="Arial"/>
                      </a:rPr>
                      <m:t>×</m:t>
                    </m:r>
                  </m:oMath>
                </a14:m>
                <a:r>
                  <a:rPr kumimoji="0" lang="en-US" sz="2400" b="0" i="0" u="none" strike="noStrike" kern="0" cap="none" spc="0" normalizeH="0" baseline="0" noProof="0" dirty="0" err="1">
                    <a:ln>
                      <a:noFill/>
                    </a:ln>
                    <a:solidFill>
                      <a:prstClr val="black">
                        <a:lumMod val="65000"/>
                        <a:lumOff val="35000"/>
                      </a:prstClr>
                    </a:solidFill>
                    <a:effectLst/>
                    <a:uLnTx/>
                    <a:uFillTx/>
                    <a:latin typeface="Comic Sans MS"/>
                    <a:cs typeface="Arial"/>
                    <a:sym typeface="Arial"/>
                  </a:rPr>
                  <a:t>c</a:t>
                </a:r>
                <a:r>
                  <a:rPr kumimoji="0" lang="en-US" sz="2400" b="0" i="0" u="none" strike="noStrike" kern="0" cap="none" spc="0" normalizeH="0" baseline="0" noProof="0" dirty="0">
                    <a:ln>
                      <a:noFill/>
                    </a:ln>
                    <a:solidFill>
                      <a:prstClr val="black">
                        <a:lumMod val="65000"/>
                        <a:lumOff val="35000"/>
                      </a:prstClr>
                    </a:solidFill>
                    <a:effectLst/>
                    <a:uLnTx/>
                    <a:uFillTx/>
                    <a:latin typeface="Comic Sans MS"/>
                    <a:cs typeface="Arial"/>
                    <a:sym typeface="Arial"/>
                  </a:rPr>
                  <a:t> and (</a:t>
                </a:r>
                <a:r>
                  <a:rPr kumimoji="0" lang="en-US" sz="2400" b="0" i="0" u="none" strike="noStrike" kern="0" cap="none" spc="0" normalizeH="0" baseline="0" noProof="0" dirty="0" err="1">
                    <a:ln>
                      <a:noFill/>
                    </a:ln>
                    <a:solidFill>
                      <a:prstClr val="black">
                        <a:lumMod val="65000"/>
                        <a:lumOff val="35000"/>
                      </a:prstClr>
                    </a:solidFill>
                    <a:effectLst/>
                    <a:uLnTx/>
                    <a:uFillTx/>
                    <a:latin typeface="Comic Sans MS"/>
                    <a:cs typeface="Arial"/>
                    <a:sym typeface="Arial"/>
                  </a:rPr>
                  <a:t>a+b</a:t>
                </a:r>
                <a:r>
                  <a:rPr kumimoji="0" lang="en-US" sz="2400" b="0" i="0" u="none" strike="noStrike" kern="0" cap="none" spc="0" normalizeH="0" baseline="0" noProof="0" dirty="0">
                    <a:ln>
                      <a:noFill/>
                    </a:ln>
                    <a:solidFill>
                      <a:prstClr val="black">
                        <a:lumMod val="65000"/>
                        <a:lumOff val="35000"/>
                      </a:prstClr>
                    </a:solidFill>
                    <a:effectLst/>
                    <a:uLnTx/>
                    <a:uFillTx/>
                    <a:latin typeface="Comic Sans MS"/>
                    <a:cs typeface="Arial"/>
                    <a:sym typeface="Arial"/>
                  </a:rPr>
                  <a:t>)</a:t>
                </a:r>
                <a14:m>
                  <m:oMath xmlns:m="http://schemas.openxmlformats.org/officeDocument/2006/math">
                    <m:r>
                      <a:rPr kumimoji="0" lang="en-US" sz="2400" b="0" i="1" u="none" strike="noStrike" kern="0" cap="none" spc="0" normalizeH="0" baseline="0" noProof="0" dirty="0" smtClean="0">
                        <a:ln>
                          <a:noFill/>
                        </a:ln>
                        <a:solidFill>
                          <a:prstClr val="black">
                            <a:lumMod val="65000"/>
                            <a:lumOff val="35000"/>
                          </a:prstClr>
                        </a:solidFill>
                        <a:effectLst/>
                        <a:uLnTx/>
                        <a:uFillTx/>
                        <a:latin typeface="Cambria Math" panose="02040503050406030204" pitchFamily="18" charset="0"/>
                        <a:cs typeface="Arial"/>
                        <a:sym typeface="Arial"/>
                      </a:rPr>
                      <m:t>×</m:t>
                    </m:r>
                  </m:oMath>
                </a14:m>
                <a:r>
                  <a:rPr kumimoji="0" lang="en-US" sz="2400" b="0" i="0" u="none" strike="noStrike" kern="0" cap="none" spc="0" normalizeH="0" baseline="0" noProof="0" dirty="0">
                    <a:ln>
                      <a:noFill/>
                    </a:ln>
                    <a:solidFill>
                      <a:prstClr val="black">
                        <a:lumMod val="65000"/>
                        <a:lumOff val="35000"/>
                      </a:prstClr>
                    </a:solidFill>
                    <a:effectLst/>
                    <a:uLnTx/>
                    <a:uFillTx/>
                    <a:latin typeface="Comic Sans MS"/>
                    <a:cs typeface="Arial"/>
                    <a:sym typeface="Arial"/>
                  </a:rPr>
                  <a:t>c, and between </a:t>
                </a:r>
                <a:r>
                  <a:rPr kumimoji="0" lang="en-US" sz="2400" b="0" i="0" u="none" strike="noStrike" kern="0" cap="none" spc="0" normalizeH="0" baseline="0" noProof="0" dirty="0" err="1">
                    <a:ln>
                      <a:noFill/>
                    </a:ln>
                    <a:solidFill>
                      <a:prstClr val="black">
                        <a:lumMod val="65000"/>
                        <a:lumOff val="35000"/>
                      </a:prstClr>
                    </a:solidFill>
                    <a:effectLst/>
                    <a:uLnTx/>
                    <a:uFillTx/>
                    <a:latin typeface="Comic Sans MS"/>
                    <a:cs typeface="Arial"/>
                    <a:sym typeface="Arial"/>
                  </a:rPr>
                  <a:t>a-b</a:t>
                </a:r>
                <a14:m>
                  <m:oMath xmlns:m="http://schemas.openxmlformats.org/officeDocument/2006/math">
                    <m:r>
                      <a:rPr kumimoji="0" lang="en-US" sz="2400" b="0" i="1" u="none" strike="noStrike" kern="0" cap="none" spc="0" normalizeH="0" baseline="0" noProof="0" dirty="0" smtClean="0">
                        <a:ln>
                          <a:noFill/>
                        </a:ln>
                        <a:solidFill>
                          <a:prstClr val="black">
                            <a:lumMod val="65000"/>
                            <a:lumOff val="35000"/>
                          </a:prstClr>
                        </a:solidFill>
                        <a:effectLst/>
                        <a:uLnTx/>
                        <a:uFillTx/>
                        <a:latin typeface="Cambria Math" panose="02040503050406030204" pitchFamily="18" charset="0"/>
                        <a:cs typeface="Arial"/>
                        <a:sym typeface="Arial"/>
                      </a:rPr>
                      <m:t>×</m:t>
                    </m:r>
                  </m:oMath>
                </a14:m>
                <a:r>
                  <a:rPr kumimoji="0" lang="en-US" sz="2400" b="0" i="0" u="none" strike="noStrike" kern="0" cap="none" spc="0" normalizeH="0" baseline="0" noProof="0" dirty="0" err="1">
                    <a:ln>
                      <a:noFill/>
                    </a:ln>
                    <a:solidFill>
                      <a:prstClr val="black">
                        <a:lumMod val="65000"/>
                        <a:lumOff val="35000"/>
                      </a:prstClr>
                    </a:solidFill>
                    <a:effectLst/>
                    <a:uLnTx/>
                    <a:uFillTx/>
                    <a:latin typeface="Comic Sans MS"/>
                    <a:cs typeface="Arial"/>
                    <a:sym typeface="Arial"/>
                  </a:rPr>
                  <a:t>c</a:t>
                </a:r>
                <a:r>
                  <a:rPr kumimoji="0" lang="en-US" sz="2400" b="0" i="0" u="none" strike="noStrike" kern="0" cap="none" spc="0" normalizeH="0" baseline="0" noProof="0" dirty="0">
                    <a:ln>
                      <a:noFill/>
                    </a:ln>
                    <a:solidFill>
                      <a:prstClr val="black">
                        <a:lumMod val="65000"/>
                        <a:lumOff val="35000"/>
                      </a:prstClr>
                    </a:solidFill>
                    <a:effectLst/>
                    <a:uLnTx/>
                    <a:uFillTx/>
                    <a:latin typeface="Comic Sans MS"/>
                    <a:cs typeface="Arial"/>
                    <a:sym typeface="Arial"/>
                  </a:rPr>
                  <a:t> and (a-b)</a:t>
                </a:r>
                <a14:m>
                  <m:oMath xmlns:m="http://schemas.openxmlformats.org/officeDocument/2006/math">
                    <m:r>
                      <a:rPr kumimoji="0" lang="en-US" sz="2400" b="0" i="1" u="none" strike="noStrike" kern="0" cap="none" spc="0" normalizeH="0" baseline="0" noProof="0" dirty="0" smtClean="0">
                        <a:ln>
                          <a:noFill/>
                        </a:ln>
                        <a:solidFill>
                          <a:prstClr val="black">
                            <a:lumMod val="65000"/>
                            <a:lumOff val="35000"/>
                          </a:prstClr>
                        </a:solidFill>
                        <a:effectLst/>
                        <a:uLnTx/>
                        <a:uFillTx/>
                        <a:latin typeface="Cambria Math" panose="02040503050406030204" pitchFamily="18" charset="0"/>
                        <a:cs typeface="Arial"/>
                        <a:sym typeface="Arial"/>
                      </a:rPr>
                      <m:t>×</m:t>
                    </m:r>
                  </m:oMath>
                </a14:m>
                <a:r>
                  <a:rPr kumimoji="0" lang="en-US" sz="2400" b="0" i="0" u="none" strike="noStrike" kern="0" cap="none" spc="0" normalizeH="0" baseline="0" noProof="0" dirty="0">
                    <a:ln>
                      <a:noFill/>
                    </a:ln>
                    <a:solidFill>
                      <a:prstClr val="black">
                        <a:lumMod val="65000"/>
                        <a:lumOff val="35000"/>
                      </a:prstClr>
                    </a:solidFill>
                    <a:effectLst/>
                    <a:uLnTx/>
                    <a:uFillTx/>
                    <a:latin typeface="Comic Sans MS"/>
                    <a:cs typeface="Arial"/>
                    <a:sym typeface="Arial"/>
                  </a:rPr>
                  <a:t>c</a:t>
                </a:r>
              </a:p>
              <a:p>
                <a:pPr marL="857250" lvl="7" indent="-342900">
                  <a:lnSpc>
                    <a:spcPct val="150000"/>
                  </a:lnSpc>
                  <a:buClr>
                    <a:srgbClr val="0076A3"/>
                  </a:buClr>
                  <a:buSzPct val="100000"/>
                  <a:buFont typeface="Arial" panose="020B0604020202020204" pitchFamily="34" charset="0"/>
                  <a:buChar char="•"/>
                </a:pPr>
                <a:r>
                  <a:rPr kumimoji="0" lang="en-US" sz="2400" b="0" i="0" u="none" strike="noStrike" kern="0" cap="none" spc="0" normalizeH="0" baseline="0" noProof="0" dirty="0">
                    <a:ln>
                      <a:noFill/>
                    </a:ln>
                    <a:solidFill>
                      <a:prstClr val="black">
                        <a:lumMod val="65000"/>
                        <a:lumOff val="35000"/>
                      </a:prstClr>
                    </a:solidFill>
                    <a:effectLst/>
                    <a:uLnTx/>
                    <a:uFillTx/>
                    <a:latin typeface="Comic Sans MS"/>
                    <a:cs typeface="Arial"/>
                    <a:sym typeface="Arial"/>
                  </a:rPr>
                  <a:t>	Distinguish between </a:t>
                </a:r>
                <a:r>
                  <a:rPr kumimoji="0" lang="en-US" sz="2400" b="0" i="0" u="none" strike="noStrike" kern="0" cap="none" spc="0" normalizeH="0" baseline="0" noProof="0" dirty="0" err="1">
                    <a:ln>
                      <a:noFill/>
                    </a:ln>
                    <a:solidFill>
                      <a:prstClr val="black">
                        <a:lumMod val="65000"/>
                        <a:lumOff val="35000"/>
                      </a:prstClr>
                    </a:solidFill>
                    <a:effectLst/>
                    <a:uLnTx/>
                    <a:uFillTx/>
                    <a:latin typeface="Comic Sans MS"/>
                    <a:cs typeface="Arial"/>
                    <a:sym typeface="Arial"/>
                  </a:rPr>
                  <a:t>a+b÷c</a:t>
                </a:r>
                <a:r>
                  <a:rPr kumimoji="0" lang="en-US" sz="2400" b="0" i="0" u="none" strike="noStrike" kern="0" cap="none" spc="0" normalizeH="0" baseline="0" noProof="0" dirty="0">
                    <a:ln>
                      <a:noFill/>
                    </a:ln>
                    <a:solidFill>
                      <a:prstClr val="black">
                        <a:lumMod val="65000"/>
                        <a:lumOff val="35000"/>
                      </a:prstClr>
                    </a:solidFill>
                    <a:effectLst/>
                    <a:uLnTx/>
                    <a:uFillTx/>
                    <a:latin typeface="Comic Sans MS"/>
                    <a:cs typeface="Arial"/>
                    <a:sym typeface="Arial"/>
                  </a:rPr>
                  <a:t> and (</a:t>
                </a:r>
                <a:r>
                  <a:rPr kumimoji="0" lang="en-US" sz="2400" b="0" i="0" u="none" strike="noStrike" kern="0" cap="none" spc="0" normalizeH="0" baseline="0" noProof="0" dirty="0" err="1">
                    <a:ln>
                      <a:noFill/>
                    </a:ln>
                    <a:solidFill>
                      <a:prstClr val="black">
                        <a:lumMod val="65000"/>
                        <a:lumOff val="35000"/>
                      </a:prstClr>
                    </a:solidFill>
                    <a:effectLst/>
                    <a:uLnTx/>
                    <a:uFillTx/>
                    <a:latin typeface="Comic Sans MS"/>
                    <a:cs typeface="Arial"/>
                    <a:sym typeface="Arial"/>
                  </a:rPr>
                  <a:t>a+b</a:t>
                </a:r>
                <a:r>
                  <a:rPr kumimoji="0" lang="en-US" sz="2400" b="0" i="0" u="none" strike="noStrike" kern="0" cap="none" spc="0" normalizeH="0" baseline="0" noProof="0" dirty="0">
                    <a:ln>
                      <a:noFill/>
                    </a:ln>
                    <a:solidFill>
                      <a:prstClr val="black">
                        <a:lumMod val="65000"/>
                        <a:lumOff val="35000"/>
                      </a:prstClr>
                    </a:solidFill>
                    <a:effectLst/>
                    <a:uLnTx/>
                    <a:uFillTx/>
                    <a:latin typeface="Comic Sans MS"/>
                    <a:cs typeface="Arial"/>
                    <a:sym typeface="Arial"/>
                  </a:rPr>
                  <a:t>)÷c, and between </a:t>
                </a:r>
                <a:r>
                  <a:rPr kumimoji="0" lang="en-US" sz="2400" b="0" i="0" u="none" strike="noStrike" kern="0" cap="none" spc="0" normalizeH="0" baseline="0" noProof="0" dirty="0" err="1">
                    <a:ln>
                      <a:noFill/>
                    </a:ln>
                    <a:solidFill>
                      <a:prstClr val="black">
                        <a:lumMod val="65000"/>
                        <a:lumOff val="35000"/>
                      </a:prstClr>
                    </a:solidFill>
                    <a:effectLst/>
                    <a:uLnTx/>
                    <a:uFillTx/>
                    <a:latin typeface="Comic Sans MS"/>
                    <a:cs typeface="Arial"/>
                    <a:sym typeface="Arial"/>
                  </a:rPr>
                  <a:t>a-b÷c</a:t>
                </a:r>
                <a:r>
                  <a:rPr kumimoji="0" lang="en-US" sz="2400" b="0" i="0" u="none" strike="noStrike" kern="0" cap="none" spc="0" normalizeH="0" baseline="0" noProof="0" dirty="0">
                    <a:ln>
                      <a:noFill/>
                    </a:ln>
                    <a:solidFill>
                      <a:prstClr val="black">
                        <a:lumMod val="65000"/>
                        <a:lumOff val="35000"/>
                      </a:prstClr>
                    </a:solidFill>
                    <a:effectLst/>
                    <a:uLnTx/>
                    <a:uFillTx/>
                    <a:latin typeface="Comic Sans MS"/>
                    <a:cs typeface="Arial"/>
                    <a:sym typeface="Arial"/>
                  </a:rPr>
                  <a:t> and(a-b)÷c</a:t>
                </a:r>
              </a:p>
              <a:p>
                <a:pPr marL="857250" lvl="7" indent="-342900">
                  <a:lnSpc>
                    <a:spcPct val="150000"/>
                  </a:lnSpc>
                  <a:buClr>
                    <a:srgbClr val="0076A3"/>
                  </a:buClr>
                  <a:buSzPct val="100000"/>
                  <a:buFont typeface="Arial" panose="020B0604020202020204" pitchFamily="34" charset="0"/>
                  <a:buChar char="•"/>
                </a:pPr>
                <a:r>
                  <a:rPr kumimoji="0" lang="en-US" sz="2400" b="0" i="0" u="none" strike="noStrike" kern="0" cap="none" spc="0" normalizeH="0" baseline="0" noProof="0" dirty="0">
                    <a:ln>
                      <a:noFill/>
                    </a:ln>
                    <a:solidFill>
                      <a:prstClr val="black">
                        <a:lumMod val="65000"/>
                        <a:lumOff val="35000"/>
                      </a:prstClr>
                    </a:solidFill>
                    <a:effectLst/>
                    <a:uLnTx/>
                    <a:uFillTx/>
                    <a:latin typeface="Comic Sans MS"/>
                    <a:cs typeface="Arial"/>
                    <a:sym typeface="Arial"/>
                  </a:rPr>
                  <a:t>	Distinguish between (</a:t>
                </a:r>
                <a:r>
                  <a:rPr kumimoji="0" lang="en-US" sz="2400" b="0" i="0" u="none" strike="noStrike" kern="0" cap="none" spc="0" normalizeH="0" baseline="0" noProof="0" dirty="0" err="1">
                    <a:ln>
                      <a:noFill/>
                    </a:ln>
                    <a:solidFill>
                      <a:prstClr val="black">
                        <a:lumMod val="65000"/>
                        <a:lumOff val="35000"/>
                      </a:prstClr>
                    </a:solidFill>
                    <a:effectLst/>
                    <a:uLnTx/>
                    <a:uFillTx/>
                    <a:latin typeface="Comic Sans MS"/>
                    <a:cs typeface="Arial"/>
                    <a:sym typeface="Arial"/>
                  </a:rPr>
                  <a:t>a÷b</a:t>
                </a:r>
                <a:r>
                  <a:rPr kumimoji="0" lang="en-US" sz="2400" b="0" i="0" u="none" strike="noStrike" kern="0" cap="none" spc="0" normalizeH="0" baseline="0" noProof="0" dirty="0">
                    <a:ln>
                      <a:noFill/>
                    </a:ln>
                    <a:solidFill>
                      <a:prstClr val="black">
                        <a:lumMod val="65000"/>
                        <a:lumOff val="35000"/>
                      </a:prstClr>
                    </a:solidFill>
                    <a:effectLst/>
                    <a:uLnTx/>
                    <a:uFillTx/>
                    <a:latin typeface="Comic Sans MS"/>
                    <a:cs typeface="Arial"/>
                    <a:sym typeface="Arial"/>
                  </a:rPr>
                  <a:t>)÷c and a÷(</a:t>
                </a:r>
                <a:r>
                  <a:rPr kumimoji="0" lang="en-US" sz="2400" b="0" i="0" u="none" strike="noStrike" kern="0" cap="none" spc="0" normalizeH="0" baseline="0" noProof="0" dirty="0" err="1">
                    <a:ln>
                      <a:noFill/>
                    </a:ln>
                    <a:solidFill>
                      <a:prstClr val="black">
                        <a:lumMod val="65000"/>
                        <a:lumOff val="35000"/>
                      </a:prstClr>
                    </a:solidFill>
                    <a:effectLst/>
                    <a:uLnTx/>
                    <a:uFillTx/>
                    <a:latin typeface="Comic Sans MS"/>
                    <a:cs typeface="Arial"/>
                    <a:sym typeface="Arial"/>
                  </a:rPr>
                  <a:t>b÷c</a:t>
                </a:r>
                <a:r>
                  <a:rPr kumimoji="0" lang="en-US" sz="2400" b="0" i="0" u="none" strike="noStrike" kern="0" cap="none" spc="0" normalizeH="0" baseline="0" noProof="0" dirty="0">
                    <a:ln>
                      <a:noFill/>
                    </a:ln>
                    <a:solidFill>
                      <a:prstClr val="black">
                        <a:lumMod val="65000"/>
                        <a:lumOff val="35000"/>
                      </a:prstClr>
                    </a:solidFill>
                    <a:effectLst/>
                    <a:uLnTx/>
                    <a:uFillTx/>
                    <a:latin typeface="Comic Sans MS"/>
                    <a:cs typeface="Arial"/>
                    <a:sym typeface="Arial"/>
                  </a:rPr>
                  <a:t>) </a:t>
                </a:r>
              </a:p>
              <a:p>
                <a:pPr marL="857250" lvl="7" indent="-342900">
                  <a:lnSpc>
                    <a:spcPct val="150000"/>
                  </a:lnSpc>
                  <a:buClr>
                    <a:srgbClr val="0076A3"/>
                  </a:buClr>
                  <a:buSzPct val="100000"/>
                  <a:buFont typeface="Arial" panose="020B0604020202020204" pitchFamily="34" charset="0"/>
                  <a:buChar char="•"/>
                </a:pPr>
                <a:r>
                  <a:rPr kumimoji="0" lang="en-US" sz="2400" b="0" i="0" u="none" strike="noStrike" kern="0" cap="none" spc="0" normalizeH="0" baseline="0" noProof="0" dirty="0">
                    <a:ln>
                      <a:noFill/>
                    </a:ln>
                    <a:solidFill>
                      <a:prstClr val="black">
                        <a:lumMod val="65000"/>
                        <a:lumOff val="35000"/>
                      </a:prstClr>
                    </a:solidFill>
                    <a:effectLst/>
                    <a:uLnTx/>
                    <a:uFillTx/>
                    <a:latin typeface="Comic Sans MS"/>
                    <a:cs typeface="Arial"/>
                    <a:sym typeface="Arial"/>
                  </a:rPr>
                  <a:t>	Distinguish between a-(</a:t>
                </a:r>
                <a:r>
                  <a:rPr kumimoji="0" lang="en-US" sz="2400" b="0" i="0" u="none" strike="noStrike" kern="0" cap="none" spc="0" normalizeH="0" baseline="0" noProof="0" dirty="0" err="1">
                    <a:ln>
                      <a:noFill/>
                    </a:ln>
                    <a:solidFill>
                      <a:prstClr val="black">
                        <a:lumMod val="65000"/>
                        <a:lumOff val="35000"/>
                      </a:prstClr>
                    </a:solidFill>
                    <a:effectLst/>
                    <a:uLnTx/>
                    <a:uFillTx/>
                    <a:latin typeface="Comic Sans MS"/>
                    <a:cs typeface="Arial"/>
                    <a:sym typeface="Arial"/>
                  </a:rPr>
                  <a:t>b+c</a:t>
                </a:r>
                <a:r>
                  <a:rPr kumimoji="0" lang="en-US" sz="2400" b="0" i="0" u="none" strike="noStrike" kern="0" cap="none" spc="0" normalizeH="0" baseline="0" noProof="0" dirty="0">
                    <a:ln>
                      <a:noFill/>
                    </a:ln>
                    <a:solidFill>
                      <a:prstClr val="black">
                        <a:lumMod val="65000"/>
                        <a:lumOff val="35000"/>
                      </a:prstClr>
                    </a:solidFill>
                    <a:effectLst/>
                    <a:uLnTx/>
                    <a:uFillTx/>
                    <a:latin typeface="Comic Sans MS"/>
                    <a:cs typeface="Arial"/>
                    <a:sym typeface="Arial"/>
                  </a:rPr>
                  <a:t>) and </a:t>
                </a:r>
                <a:r>
                  <a:rPr kumimoji="0" lang="en-US" sz="2400" b="0" i="0" u="none" strike="noStrike" kern="0" cap="none" spc="0" normalizeH="0" baseline="0" noProof="0" dirty="0" err="1">
                    <a:ln>
                      <a:noFill/>
                    </a:ln>
                    <a:solidFill>
                      <a:prstClr val="black">
                        <a:lumMod val="65000"/>
                        <a:lumOff val="35000"/>
                      </a:prstClr>
                    </a:solidFill>
                    <a:effectLst/>
                    <a:uLnTx/>
                    <a:uFillTx/>
                    <a:latin typeface="Comic Sans MS"/>
                    <a:cs typeface="Arial"/>
                    <a:sym typeface="Arial"/>
                  </a:rPr>
                  <a:t>a-b+c</a:t>
                </a:r>
                <a:r>
                  <a:rPr kumimoji="0" lang="en-US" sz="2400" b="0" i="0" u="none" strike="noStrike" kern="0" cap="none" spc="0" normalizeH="0" baseline="0" noProof="0" dirty="0">
                    <a:ln>
                      <a:noFill/>
                    </a:ln>
                    <a:solidFill>
                      <a:prstClr val="black">
                        <a:lumMod val="65000"/>
                        <a:lumOff val="35000"/>
                      </a:prstClr>
                    </a:solidFill>
                    <a:effectLst/>
                    <a:uLnTx/>
                    <a:uFillTx/>
                    <a:latin typeface="Comic Sans MS"/>
                    <a:cs typeface="Arial"/>
                    <a:sym typeface="Arial"/>
                  </a:rPr>
                  <a:t> </a:t>
                </a:r>
              </a:p>
              <a:p>
                <a:pPr marL="857250" lvl="7" indent="-342900">
                  <a:lnSpc>
                    <a:spcPct val="150000"/>
                  </a:lnSpc>
                  <a:buClr>
                    <a:srgbClr val="0076A3"/>
                  </a:buClr>
                  <a:buSzPct val="100000"/>
                  <a:buFont typeface="Arial" panose="020B0604020202020204" pitchFamily="34" charset="0"/>
                  <a:buChar char="•"/>
                </a:pPr>
                <a:r>
                  <a:rPr kumimoji="0" lang="en-US" sz="2400" b="0" i="0" u="none" strike="noStrike" kern="0" cap="none" spc="0" normalizeH="0" baseline="0" noProof="0" dirty="0">
                    <a:ln>
                      <a:noFill/>
                    </a:ln>
                    <a:solidFill>
                      <a:prstClr val="black">
                        <a:lumMod val="65000"/>
                        <a:lumOff val="35000"/>
                      </a:prstClr>
                    </a:solidFill>
                    <a:effectLst/>
                    <a:uLnTx/>
                    <a:uFillTx/>
                    <a:latin typeface="Comic Sans MS"/>
                    <a:cs typeface="Arial"/>
                    <a:sym typeface="Arial"/>
                  </a:rPr>
                  <a:t>Apply the associativity and commutativity of addition</a:t>
                </a:r>
                <a:endParaRPr kumimoji="0" lang="en-GB" sz="2400" b="0" i="0" u="none" strike="noStrike" kern="0" cap="none" spc="0" normalizeH="0" baseline="0" noProof="0" dirty="0">
                  <a:ln>
                    <a:noFill/>
                  </a:ln>
                  <a:solidFill>
                    <a:prstClr val="black">
                      <a:lumMod val="65000"/>
                      <a:lumOff val="35000"/>
                    </a:prstClr>
                  </a:solidFill>
                  <a:effectLst/>
                  <a:uLnTx/>
                  <a:uFillTx/>
                  <a:latin typeface="Comic Sans MS"/>
                  <a:cs typeface="Arial"/>
                  <a:sym typeface="Arial"/>
                </a:endParaRPr>
              </a:p>
              <a:p>
                <a:pPr>
                  <a:spcBef>
                    <a:spcPts val="1400"/>
                  </a:spcBef>
                  <a:buSzPts val="2000"/>
                </a:pPr>
                <a:endParaRPr lang="fr-FR" sz="3200" dirty="0">
                  <a:latin typeface="Comic Sans MS" panose="030F0702030302020204" pitchFamily="66" charset="0"/>
                </a:endParaRPr>
              </a:p>
              <a:p>
                <a:pPr>
                  <a:spcBef>
                    <a:spcPts val="1400"/>
                  </a:spcBef>
                  <a:buSzPts val="2200"/>
                </a:pPr>
                <a:endParaRPr lang="fr-FR" sz="3200" dirty="0">
                  <a:latin typeface="Comic Sans MS" panose="030F0702030302020204" pitchFamily="66" charset="0"/>
                </a:endParaRPr>
              </a:p>
            </p:txBody>
          </p:sp>
        </mc:Choice>
        <mc:Fallback xmlns="">
          <p:sp>
            <p:nvSpPr>
              <p:cNvPr id="9" name="Google Shape;86;ga338da080d_1_6">
                <a:extLst>
                  <a:ext uri="{FF2B5EF4-FFF2-40B4-BE49-F238E27FC236}">
                    <a16:creationId xmlns:a16="http://schemas.microsoft.com/office/drawing/2014/main" id="{D8CC48AA-D7CE-4BD6-A9BA-C6C4132AD253}"/>
                  </a:ext>
                </a:extLst>
              </p:cNvPr>
              <p:cNvSpPr txBox="1">
                <a:spLocks noRot="1" noChangeAspect="1" noMove="1" noResize="1" noEditPoints="1" noAdjustHandles="1" noChangeArrowheads="1" noChangeShapeType="1" noTextEdit="1"/>
              </p:cNvSpPr>
              <p:nvPr/>
            </p:nvSpPr>
            <p:spPr>
              <a:xfrm>
                <a:off x="195493" y="1345111"/>
                <a:ext cx="11605959" cy="5174959"/>
              </a:xfrm>
              <a:prstGeom prst="rect">
                <a:avLst/>
              </a:prstGeom>
              <a:blipFill>
                <a:blip r:embed="rId4"/>
                <a:stretch>
                  <a:fillRect r="-1838"/>
                </a:stretch>
              </a:blipFill>
              <a:ln>
                <a:noFill/>
              </a:ln>
            </p:spPr>
            <p:txBody>
              <a:bodyPr/>
              <a:lstStyle/>
              <a:p>
                <a:r>
                  <a:rPr lang="fr-FR">
                    <a:noFill/>
                  </a:rPr>
                  <a:t> </a:t>
                </a:r>
              </a:p>
            </p:txBody>
          </p:sp>
        </mc:Fallback>
      </mc:AlternateContent>
      <p:pic>
        <p:nvPicPr>
          <p:cNvPr id="2" name="Picture 1">
            <a:extLst>
              <a:ext uri="{FF2B5EF4-FFF2-40B4-BE49-F238E27FC236}">
                <a16:creationId xmlns:a16="http://schemas.microsoft.com/office/drawing/2014/main" id="{A0E34F5C-0787-4C2D-6F60-5393BD573203}"/>
              </a:ext>
            </a:extLst>
          </p:cNvPr>
          <p:cNvPicPr>
            <a:picLocks noChangeAspect="1"/>
          </p:cNvPicPr>
          <p:nvPr/>
        </p:nvPicPr>
        <p:blipFill>
          <a:blip r:embed="rId5"/>
          <a:srcRect/>
          <a:stretch/>
        </p:blipFill>
        <p:spPr>
          <a:xfrm>
            <a:off x="10948797" y="130239"/>
            <a:ext cx="852653" cy="1778391"/>
          </a:xfrm>
          <a:prstGeom prst="rect">
            <a:avLst/>
          </a:prstGeom>
        </p:spPr>
      </p:pic>
    </p:spTree>
    <p:custDataLst>
      <p:tags r:id="rId1"/>
    </p:custDataLst>
    <p:extLst>
      <p:ext uri="{BB962C8B-B14F-4D97-AF65-F5344CB8AC3E}">
        <p14:creationId xmlns:p14="http://schemas.microsoft.com/office/powerpoint/2010/main" val="93009596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Google Shape;222;p10">
            <a:extLst>
              <a:ext uri="{FF2B5EF4-FFF2-40B4-BE49-F238E27FC236}">
                <a16:creationId xmlns:a16="http://schemas.microsoft.com/office/drawing/2014/main" id="{58EF4326-8878-4195-88A7-3D422F3917C7}"/>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en-GB" sz="3200" b="1" dirty="0">
                <a:solidFill>
                  <a:schemeClr val="bg1"/>
                </a:solidFill>
                <a:latin typeface="Comic Sans MS"/>
                <a:sym typeface="Comic Sans MS"/>
              </a:rPr>
              <a:t>Choose the correct answer.</a:t>
            </a:r>
          </a:p>
        </p:txBody>
      </p:sp>
      <p:sp>
        <p:nvSpPr>
          <p:cNvPr id="20" name="TextBox 19">
            <a:extLst>
              <a:ext uri="{FF2B5EF4-FFF2-40B4-BE49-F238E27FC236}">
                <a16:creationId xmlns:a16="http://schemas.microsoft.com/office/drawing/2014/main" id="{63F01738-E108-428E-A1D1-6BDDF38FBB66}"/>
              </a:ext>
            </a:extLst>
          </p:cNvPr>
          <p:cNvSpPr txBox="1"/>
          <p:nvPr/>
        </p:nvSpPr>
        <p:spPr>
          <a:xfrm>
            <a:off x="0" y="1961007"/>
            <a:ext cx="6414247" cy="3923831"/>
          </a:xfrm>
          <a:prstGeom prst="rect">
            <a:avLst/>
          </a:prstGeom>
          <a:noFill/>
        </p:spPr>
        <p:txBody>
          <a:bodyPr wrap="square">
            <a:spAutoFit/>
          </a:bodyPr>
          <a:lstStyle/>
          <a:p>
            <a:pPr marL="457200" marR="0" algn="just">
              <a:lnSpc>
                <a:spcPct val="120000"/>
              </a:lnSpc>
              <a:spcBef>
                <a:spcPts val="600"/>
              </a:spcBef>
              <a:spcAft>
                <a:spcPts val="600"/>
              </a:spcAft>
            </a:pPr>
            <a:r>
              <a:rPr lang="en-GB" sz="2800" dirty="0">
                <a:solidFill>
                  <a:schemeClr val="tx1">
                    <a:lumMod val="65000"/>
                    <a:lumOff val="35000"/>
                  </a:schemeClr>
                </a:solidFill>
                <a:latin typeface="+mn-lt"/>
                <a:ea typeface="Calibri" panose="020F0502020204030204" pitchFamily="34" charset="0"/>
                <a:cs typeface="Calibri" panose="020F0502020204030204" pitchFamily="34" charset="0"/>
              </a:rPr>
              <a:t>Sam and 3 of his friends had lunch at a restaurant. They shared the bill equally. </a:t>
            </a:r>
          </a:p>
          <a:p>
            <a:pPr marL="457200" marR="0" algn="just">
              <a:lnSpc>
                <a:spcPct val="120000"/>
              </a:lnSpc>
              <a:spcBef>
                <a:spcPts val="600"/>
              </a:spcBef>
              <a:spcAft>
                <a:spcPts val="600"/>
              </a:spcAft>
            </a:pPr>
            <a:r>
              <a:rPr lang="en-GB" sz="2800" b="1" dirty="0">
                <a:solidFill>
                  <a:schemeClr val="tx1">
                    <a:lumMod val="65000"/>
                    <a:lumOff val="35000"/>
                  </a:schemeClr>
                </a:solidFill>
                <a:latin typeface="+mn-lt"/>
                <a:ea typeface="Calibri" panose="020F0502020204030204" pitchFamily="34" charset="0"/>
                <a:cs typeface="Calibri" panose="020F0502020204030204" pitchFamily="34" charset="0"/>
              </a:rPr>
              <a:t>If the bill was 37 500 L.L., how much money did each of them pay?</a:t>
            </a:r>
          </a:p>
          <a:p>
            <a:pPr marL="514350" marR="0">
              <a:lnSpc>
                <a:spcPct val="107000"/>
              </a:lnSpc>
              <a:spcBef>
                <a:spcPts val="0"/>
              </a:spcBef>
              <a:spcAft>
                <a:spcPts val="800"/>
              </a:spcAft>
            </a:pPr>
            <a:endParaRPr lang="en-US" sz="3200" dirty="0">
              <a:effectLst/>
              <a:latin typeface="+mn-lt"/>
              <a:ea typeface="Calibri" panose="020F0502020204030204" pitchFamily="34" charset="0"/>
              <a:cs typeface="Arial" panose="020B0604020202020204" pitchFamily="34" charset="0"/>
            </a:endParaRPr>
          </a:p>
        </p:txBody>
      </p:sp>
      <p:sp>
        <p:nvSpPr>
          <p:cNvPr id="8" name="Rectangle: Rounded Corners 7">
            <a:extLst>
              <a:ext uri="{FF2B5EF4-FFF2-40B4-BE49-F238E27FC236}">
                <a16:creationId xmlns:a16="http://schemas.microsoft.com/office/drawing/2014/main" id="{6C7A9F99-D885-4B48-9F44-2ECCB614314F}"/>
              </a:ext>
            </a:extLst>
          </p:cNvPr>
          <p:cNvSpPr/>
          <p:nvPr/>
        </p:nvSpPr>
        <p:spPr>
          <a:xfrm>
            <a:off x="7780170" y="2360908"/>
            <a:ext cx="3377324" cy="641298"/>
          </a:xfrm>
          <a:prstGeom prst="roundRect">
            <a:avLst>
              <a:gd name="adj" fmla="val 50000"/>
            </a:avLst>
          </a:prstGeom>
          <a:noFill/>
          <a:ln w="63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algn="ctr"/>
            <a:r>
              <a:rPr kumimoji="0" lang="en-US" sz="2800" b="0" i="0" u="none" strike="noStrike" kern="0" cap="none" spc="0" normalizeH="0" baseline="0" noProof="0" dirty="0">
                <a:ln>
                  <a:noFill/>
                </a:ln>
                <a:solidFill>
                  <a:prstClr val="black">
                    <a:lumMod val="65000"/>
                    <a:lumOff val="35000"/>
                  </a:prstClr>
                </a:solidFill>
                <a:effectLst/>
                <a:uLnTx/>
                <a:uFillTx/>
                <a:latin typeface="Comic Sans MS"/>
                <a:ea typeface="+mn-ea"/>
                <a:sym typeface="Arial"/>
              </a:rPr>
              <a:t>12 500 L.L.</a:t>
            </a:r>
            <a:endParaRPr lang="en-US" sz="2800" dirty="0">
              <a:solidFill>
                <a:schemeClr val="tx1">
                  <a:lumMod val="65000"/>
                  <a:lumOff val="35000"/>
                </a:schemeClr>
              </a:solidFill>
            </a:endParaRPr>
          </a:p>
        </p:txBody>
      </p:sp>
      <p:sp>
        <p:nvSpPr>
          <p:cNvPr id="9" name="Rectangle: Rounded Corners 8">
            <a:extLst>
              <a:ext uri="{FF2B5EF4-FFF2-40B4-BE49-F238E27FC236}">
                <a16:creationId xmlns:a16="http://schemas.microsoft.com/office/drawing/2014/main" id="{B52E747A-4EFD-4E57-8DC3-66D302BDB5F4}"/>
              </a:ext>
            </a:extLst>
          </p:cNvPr>
          <p:cNvSpPr/>
          <p:nvPr/>
        </p:nvSpPr>
        <p:spPr>
          <a:xfrm>
            <a:off x="7797182" y="3945056"/>
            <a:ext cx="3377324" cy="641298"/>
          </a:xfrm>
          <a:prstGeom prst="roundRect">
            <a:avLst>
              <a:gd name="adj" fmla="val 50000"/>
            </a:avLst>
          </a:prstGeom>
          <a:noFill/>
          <a:ln w="63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algn="ctr"/>
            <a:r>
              <a:rPr lang="en-US" sz="2800" dirty="0">
                <a:solidFill>
                  <a:schemeClr val="tx1">
                    <a:lumMod val="65000"/>
                    <a:lumOff val="35000"/>
                  </a:schemeClr>
                </a:solidFill>
              </a:rPr>
              <a:t>18 750 L.L.</a:t>
            </a:r>
          </a:p>
        </p:txBody>
      </p:sp>
      <p:sp>
        <p:nvSpPr>
          <p:cNvPr id="10" name="Rectangle: Rounded Corners 9">
            <a:extLst>
              <a:ext uri="{FF2B5EF4-FFF2-40B4-BE49-F238E27FC236}">
                <a16:creationId xmlns:a16="http://schemas.microsoft.com/office/drawing/2014/main" id="{F93F5F7D-BD00-4F1C-A6B5-6959187269C1}"/>
              </a:ext>
            </a:extLst>
          </p:cNvPr>
          <p:cNvSpPr/>
          <p:nvPr/>
        </p:nvSpPr>
        <p:spPr>
          <a:xfrm>
            <a:off x="7787961" y="3152982"/>
            <a:ext cx="3377324" cy="641298"/>
          </a:xfrm>
          <a:prstGeom prst="roundRect">
            <a:avLst>
              <a:gd name="adj" fmla="val 50000"/>
            </a:avLst>
          </a:prstGeom>
          <a:solidFill>
            <a:srgbClr val="74C274"/>
          </a:solidFill>
          <a:ln w="6350">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algn="ctr"/>
            <a:r>
              <a:rPr lang="en-US" sz="2800" dirty="0">
                <a:solidFill>
                  <a:schemeClr val="bg1"/>
                </a:solidFill>
              </a:rPr>
              <a:t>9 375 L.L.</a:t>
            </a:r>
          </a:p>
        </p:txBody>
      </p:sp>
      <p:sp>
        <p:nvSpPr>
          <p:cNvPr id="11" name="Rectangle: Rounded Corners 10">
            <a:extLst>
              <a:ext uri="{FF2B5EF4-FFF2-40B4-BE49-F238E27FC236}">
                <a16:creationId xmlns:a16="http://schemas.microsoft.com/office/drawing/2014/main" id="{2DDA97FF-B9AF-484C-818E-03D0E1165742}"/>
              </a:ext>
            </a:extLst>
          </p:cNvPr>
          <p:cNvSpPr/>
          <p:nvPr/>
        </p:nvSpPr>
        <p:spPr>
          <a:xfrm>
            <a:off x="7797182" y="4737130"/>
            <a:ext cx="3377324" cy="641298"/>
          </a:xfrm>
          <a:prstGeom prst="roundRect">
            <a:avLst>
              <a:gd name="adj" fmla="val 50000"/>
            </a:avLst>
          </a:prstGeom>
          <a:noFill/>
          <a:ln w="63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algn="ctr"/>
            <a:r>
              <a:rPr lang="en-US" sz="2800" dirty="0">
                <a:solidFill>
                  <a:schemeClr val="tx1">
                    <a:lumMod val="65000"/>
                    <a:lumOff val="35000"/>
                  </a:schemeClr>
                </a:solidFill>
              </a:rPr>
              <a:t>13 000 L.L.</a:t>
            </a:r>
          </a:p>
        </p:txBody>
      </p:sp>
    </p:spTree>
    <p:custDataLst>
      <p:tags r:id="rId1"/>
    </p:custDataLst>
    <p:extLst>
      <p:ext uri="{BB962C8B-B14F-4D97-AF65-F5344CB8AC3E}">
        <p14:creationId xmlns:p14="http://schemas.microsoft.com/office/powerpoint/2010/main" val="137662040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28559DFC-7024-4593-A7F1-FC910E4167EA}"/>
              </a:ext>
            </a:extLst>
          </p:cNvPr>
          <p:cNvSpPr txBox="1"/>
          <p:nvPr/>
        </p:nvSpPr>
        <p:spPr>
          <a:xfrm>
            <a:off x="2859741" y="3275112"/>
            <a:ext cx="6221506" cy="307777"/>
          </a:xfrm>
          <a:prstGeom prst="rect">
            <a:avLst/>
          </a:prstGeom>
          <a:noFill/>
        </p:spPr>
        <p:txBody>
          <a:bodyPr wrap="square">
            <a:spAutoFit/>
          </a:bodyPr>
          <a:lstStyle/>
          <a:p>
            <a:r>
              <a:rPr lang="en-GB" b="0" i="0">
                <a:solidFill>
                  <a:srgbClr val="000000"/>
                </a:solidFill>
                <a:effectLst/>
                <a:latin typeface="Times New Roman" panose="02020603050405020304" pitchFamily="18" charset="0"/>
              </a:rPr>
              <a:t> </a:t>
            </a:r>
            <a:endParaRPr lang="en-GB"/>
          </a:p>
        </p:txBody>
      </p:sp>
      <p:sp>
        <p:nvSpPr>
          <p:cNvPr id="14" name="TextBox 13">
            <a:extLst>
              <a:ext uri="{FF2B5EF4-FFF2-40B4-BE49-F238E27FC236}">
                <a16:creationId xmlns:a16="http://schemas.microsoft.com/office/drawing/2014/main" id="{AE8015DA-272C-49CF-AEA3-2F78CD7B8239}"/>
              </a:ext>
            </a:extLst>
          </p:cNvPr>
          <p:cNvSpPr txBox="1"/>
          <p:nvPr/>
        </p:nvSpPr>
        <p:spPr>
          <a:xfrm>
            <a:off x="6696634" y="3275112"/>
            <a:ext cx="2447365" cy="307777"/>
          </a:xfrm>
          <a:prstGeom prst="rect">
            <a:avLst/>
          </a:prstGeom>
          <a:noFill/>
        </p:spPr>
        <p:txBody>
          <a:bodyPr wrap="square">
            <a:spAutoFit/>
          </a:bodyPr>
          <a:lstStyle/>
          <a:p>
            <a:r>
              <a:rPr lang="en-GB"/>
              <a:t> </a:t>
            </a:r>
          </a:p>
        </p:txBody>
      </p:sp>
      <p:sp>
        <p:nvSpPr>
          <p:cNvPr id="12" name="Google Shape;222;p10">
            <a:extLst>
              <a:ext uri="{FF2B5EF4-FFF2-40B4-BE49-F238E27FC236}">
                <a16:creationId xmlns:a16="http://schemas.microsoft.com/office/drawing/2014/main" id="{C6DBC044-9A81-4B39-8A4A-5D936F38D505}"/>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en-GB" sz="3200" b="1" dirty="0">
                <a:solidFill>
                  <a:schemeClr val="bg1"/>
                </a:solidFill>
                <a:latin typeface="Comic Sans MS"/>
                <a:sym typeface="Comic Sans MS"/>
              </a:rPr>
              <a:t>Choose the correct answer.</a:t>
            </a:r>
          </a:p>
        </p:txBody>
      </p:sp>
      <p:sp>
        <p:nvSpPr>
          <p:cNvPr id="15" name="Rectangle: Rounded Corners 14">
            <a:extLst>
              <a:ext uri="{FF2B5EF4-FFF2-40B4-BE49-F238E27FC236}">
                <a16:creationId xmlns:a16="http://schemas.microsoft.com/office/drawing/2014/main" id="{50A645AE-E646-4DB1-8700-689DC870B309}"/>
              </a:ext>
            </a:extLst>
          </p:cNvPr>
          <p:cNvSpPr/>
          <p:nvPr/>
        </p:nvSpPr>
        <p:spPr>
          <a:xfrm>
            <a:off x="8207868" y="2242544"/>
            <a:ext cx="3582750" cy="641298"/>
          </a:xfrm>
          <a:prstGeom prst="roundRect">
            <a:avLst>
              <a:gd name="adj" fmla="val 50000"/>
            </a:avLst>
          </a:pr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74320" algn="ctr"/>
            <a:r>
              <a:rPr lang="en-US" sz="3200" dirty="0">
                <a:solidFill>
                  <a:schemeClr val="tx1">
                    <a:lumMod val="65000"/>
                    <a:lumOff val="35000"/>
                  </a:schemeClr>
                </a:solidFill>
              </a:rPr>
              <a:t>2 500 L.L.</a:t>
            </a:r>
          </a:p>
        </p:txBody>
      </p:sp>
      <p:sp>
        <p:nvSpPr>
          <p:cNvPr id="16" name="Rectangle: Rounded Corners 15">
            <a:extLst>
              <a:ext uri="{FF2B5EF4-FFF2-40B4-BE49-F238E27FC236}">
                <a16:creationId xmlns:a16="http://schemas.microsoft.com/office/drawing/2014/main" id="{0D15B3C8-387C-49B2-A4A9-B389A5B414BF}"/>
              </a:ext>
            </a:extLst>
          </p:cNvPr>
          <p:cNvSpPr/>
          <p:nvPr/>
        </p:nvSpPr>
        <p:spPr>
          <a:xfrm>
            <a:off x="8224880" y="3847939"/>
            <a:ext cx="3582750" cy="641298"/>
          </a:xfrm>
          <a:prstGeom prst="roundRect">
            <a:avLst>
              <a:gd name="adj" fmla="val 50000"/>
            </a:avLst>
          </a:pr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74320" algn="ctr"/>
            <a:r>
              <a:rPr lang="en-US" sz="3200" dirty="0">
                <a:solidFill>
                  <a:schemeClr val="tx1">
                    <a:lumMod val="65000"/>
                    <a:lumOff val="35000"/>
                  </a:schemeClr>
                </a:solidFill>
              </a:rPr>
              <a:t>21 250 L.L.</a:t>
            </a:r>
          </a:p>
        </p:txBody>
      </p:sp>
      <p:sp>
        <p:nvSpPr>
          <p:cNvPr id="17" name="Rectangle: Rounded Corners 16">
            <a:extLst>
              <a:ext uri="{FF2B5EF4-FFF2-40B4-BE49-F238E27FC236}">
                <a16:creationId xmlns:a16="http://schemas.microsoft.com/office/drawing/2014/main" id="{9BAB23BD-C59E-4CF7-94CF-E25EBBCDB291}"/>
              </a:ext>
            </a:extLst>
          </p:cNvPr>
          <p:cNvSpPr/>
          <p:nvPr/>
        </p:nvSpPr>
        <p:spPr>
          <a:xfrm>
            <a:off x="8215659" y="3055865"/>
            <a:ext cx="3582750" cy="641298"/>
          </a:xfrm>
          <a:prstGeom prst="roundRect">
            <a:avLst>
              <a:gd name="adj" fmla="val 50000"/>
            </a:avLst>
          </a:pr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74320" algn="ctr"/>
            <a:r>
              <a:rPr lang="en-US" sz="3200" dirty="0">
                <a:solidFill>
                  <a:schemeClr val="tx1">
                    <a:lumMod val="65000"/>
                    <a:lumOff val="35000"/>
                  </a:schemeClr>
                </a:solidFill>
              </a:rPr>
              <a:t>5 000 L.L.</a:t>
            </a:r>
          </a:p>
        </p:txBody>
      </p:sp>
      <p:sp>
        <p:nvSpPr>
          <p:cNvPr id="18" name="Rectangle: Rounded Corners 17">
            <a:extLst>
              <a:ext uri="{FF2B5EF4-FFF2-40B4-BE49-F238E27FC236}">
                <a16:creationId xmlns:a16="http://schemas.microsoft.com/office/drawing/2014/main" id="{01FB64D5-CC5F-40DE-B23F-512258AB72E6}"/>
              </a:ext>
            </a:extLst>
          </p:cNvPr>
          <p:cNvSpPr/>
          <p:nvPr/>
        </p:nvSpPr>
        <p:spPr>
          <a:xfrm>
            <a:off x="8224880" y="4618766"/>
            <a:ext cx="3582750" cy="641298"/>
          </a:xfrm>
          <a:prstGeom prst="roundRect">
            <a:avLst>
              <a:gd name="adj" fmla="val 50000"/>
            </a:avLst>
          </a:pr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74320" algn="ctr"/>
            <a:r>
              <a:rPr lang="en-US" sz="3200" dirty="0">
                <a:solidFill>
                  <a:schemeClr val="tx1">
                    <a:lumMod val="65000"/>
                    <a:lumOff val="35000"/>
                  </a:schemeClr>
                </a:solidFill>
              </a:rPr>
              <a:t>2 750 L.L.</a:t>
            </a:r>
          </a:p>
        </p:txBody>
      </p:sp>
      <p:sp>
        <p:nvSpPr>
          <p:cNvPr id="10" name="TextBox 9">
            <a:extLst>
              <a:ext uri="{FF2B5EF4-FFF2-40B4-BE49-F238E27FC236}">
                <a16:creationId xmlns:a16="http://schemas.microsoft.com/office/drawing/2014/main" id="{2E41813D-95E9-4BA1-966A-82D593EF8A25}"/>
              </a:ext>
            </a:extLst>
          </p:cNvPr>
          <p:cNvSpPr txBox="1"/>
          <p:nvPr/>
        </p:nvSpPr>
        <p:spPr>
          <a:xfrm>
            <a:off x="0" y="1993780"/>
            <a:ext cx="6414247" cy="3406766"/>
          </a:xfrm>
          <a:prstGeom prst="rect">
            <a:avLst/>
          </a:prstGeom>
          <a:noFill/>
        </p:spPr>
        <p:txBody>
          <a:bodyPr wrap="square" spcCol="0">
            <a:spAutoFit/>
          </a:bodyPr>
          <a:lstStyle/>
          <a:p>
            <a:pPr marL="457200" marR="0" algn="just">
              <a:lnSpc>
                <a:spcPct val="120000"/>
              </a:lnSpc>
              <a:spcBef>
                <a:spcPts val="600"/>
              </a:spcBef>
              <a:spcAft>
                <a:spcPts val="600"/>
              </a:spcAft>
            </a:pPr>
            <a:r>
              <a:rPr lang="en-US" sz="2800" dirty="0">
                <a:solidFill>
                  <a:schemeClr val="tx1">
                    <a:lumMod val="65000"/>
                    <a:lumOff val="35000"/>
                  </a:schemeClr>
                </a:solidFill>
                <a:latin typeface="+mn-lt"/>
                <a:ea typeface="Calibri" panose="020F0502020204030204" pitchFamily="34" charset="0"/>
                <a:cs typeface="Calibri" panose="020F0502020204030204" pitchFamily="34" charset="0"/>
              </a:rPr>
              <a:t>Malek bought 2 books for 18 750 L.L. each and a copybook. </a:t>
            </a:r>
          </a:p>
          <a:p>
            <a:pPr marL="457200" marR="0" algn="just">
              <a:lnSpc>
                <a:spcPct val="120000"/>
              </a:lnSpc>
              <a:spcBef>
                <a:spcPts val="600"/>
              </a:spcBef>
              <a:spcAft>
                <a:spcPts val="600"/>
              </a:spcAft>
            </a:pPr>
            <a:r>
              <a:rPr lang="en-US" sz="2800" b="1" dirty="0">
                <a:solidFill>
                  <a:schemeClr val="tx1">
                    <a:lumMod val="65000"/>
                    <a:lumOff val="35000"/>
                  </a:schemeClr>
                </a:solidFill>
                <a:latin typeface="+mn-lt"/>
                <a:cs typeface="Calibri" panose="020F0502020204030204" pitchFamily="34" charset="0"/>
              </a:rPr>
              <a:t>If he paid 40 000 L.L. in all, what was the cost of one copybook?</a:t>
            </a:r>
          </a:p>
          <a:p>
            <a:pPr marL="514350" marR="0">
              <a:lnSpc>
                <a:spcPct val="107000"/>
              </a:lnSpc>
              <a:spcBef>
                <a:spcPts val="0"/>
              </a:spcBef>
              <a:spcAft>
                <a:spcPts val="800"/>
              </a:spcAft>
            </a:pPr>
            <a:endParaRPr lang="en-US" sz="3200" dirty="0">
              <a:effectLst/>
              <a:latin typeface="+mn-lt"/>
              <a:ea typeface="Calibri" panose="020F0502020204030204" pitchFamily="34" charset="0"/>
              <a:cs typeface="Arial" panose="020B0604020202020204" pitchFamily="34" charset="0"/>
            </a:endParaRPr>
          </a:p>
        </p:txBody>
      </p:sp>
    </p:spTree>
    <p:custDataLst>
      <p:tags r:id="rId1"/>
    </p:custDataLst>
    <p:extLst>
      <p:ext uri="{BB962C8B-B14F-4D97-AF65-F5344CB8AC3E}">
        <p14:creationId xmlns:p14="http://schemas.microsoft.com/office/powerpoint/2010/main" val="311763876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28559DFC-7024-4593-A7F1-FC910E4167EA}"/>
              </a:ext>
            </a:extLst>
          </p:cNvPr>
          <p:cNvSpPr txBox="1"/>
          <p:nvPr/>
        </p:nvSpPr>
        <p:spPr>
          <a:xfrm>
            <a:off x="2859741" y="3275112"/>
            <a:ext cx="6221506" cy="307777"/>
          </a:xfrm>
          <a:prstGeom prst="rect">
            <a:avLst/>
          </a:prstGeom>
          <a:noFill/>
        </p:spPr>
        <p:txBody>
          <a:bodyPr wrap="square">
            <a:spAutoFit/>
          </a:bodyPr>
          <a:lstStyle/>
          <a:p>
            <a:r>
              <a:rPr lang="en-GB" b="0" i="0">
                <a:solidFill>
                  <a:srgbClr val="000000"/>
                </a:solidFill>
                <a:effectLst/>
                <a:latin typeface="Times New Roman" panose="02020603050405020304" pitchFamily="18" charset="0"/>
              </a:rPr>
              <a:t> </a:t>
            </a:r>
            <a:endParaRPr lang="en-GB"/>
          </a:p>
        </p:txBody>
      </p:sp>
      <p:sp>
        <p:nvSpPr>
          <p:cNvPr id="14" name="TextBox 13">
            <a:extLst>
              <a:ext uri="{FF2B5EF4-FFF2-40B4-BE49-F238E27FC236}">
                <a16:creationId xmlns:a16="http://schemas.microsoft.com/office/drawing/2014/main" id="{AE8015DA-272C-49CF-AEA3-2F78CD7B8239}"/>
              </a:ext>
            </a:extLst>
          </p:cNvPr>
          <p:cNvSpPr txBox="1"/>
          <p:nvPr/>
        </p:nvSpPr>
        <p:spPr>
          <a:xfrm>
            <a:off x="6696634" y="3275112"/>
            <a:ext cx="2447365" cy="307777"/>
          </a:xfrm>
          <a:prstGeom prst="rect">
            <a:avLst/>
          </a:prstGeom>
          <a:noFill/>
        </p:spPr>
        <p:txBody>
          <a:bodyPr wrap="square">
            <a:spAutoFit/>
          </a:bodyPr>
          <a:lstStyle/>
          <a:p>
            <a:r>
              <a:rPr lang="en-GB"/>
              <a:t> </a:t>
            </a:r>
          </a:p>
        </p:txBody>
      </p:sp>
      <p:sp>
        <p:nvSpPr>
          <p:cNvPr id="12" name="Google Shape;222;p10">
            <a:extLst>
              <a:ext uri="{FF2B5EF4-FFF2-40B4-BE49-F238E27FC236}">
                <a16:creationId xmlns:a16="http://schemas.microsoft.com/office/drawing/2014/main" id="{C6DBC044-9A81-4B39-8A4A-5D936F38D505}"/>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en-GB" sz="3200" b="1" dirty="0">
                <a:solidFill>
                  <a:schemeClr val="bg1"/>
                </a:solidFill>
                <a:latin typeface="Comic Sans MS"/>
                <a:sym typeface="Comic Sans MS"/>
              </a:rPr>
              <a:t>Choose the correct answer.</a:t>
            </a:r>
          </a:p>
        </p:txBody>
      </p:sp>
      <p:sp>
        <p:nvSpPr>
          <p:cNvPr id="10" name="TextBox 9">
            <a:extLst>
              <a:ext uri="{FF2B5EF4-FFF2-40B4-BE49-F238E27FC236}">
                <a16:creationId xmlns:a16="http://schemas.microsoft.com/office/drawing/2014/main" id="{2E41813D-95E9-4BA1-966A-82D593EF8A25}"/>
              </a:ext>
            </a:extLst>
          </p:cNvPr>
          <p:cNvSpPr txBox="1"/>
          <p:nvPr/>
        </p:nvSpPr>
        <p:spPr>
          <a:xfrm>
            <a:off x="0" y="1993780"/>
            <a:ext cx="6414247" cy="3406766"/>
          </a:xfrm>
          <a:prstGeom prst="rect">
            <a:avLst/>
          </a:prstGeom>
          <a:noFill/>
        </p:spPr>
        <p:txBody>
          <a:bodyPr wrap="square" spcCol="0">
            <a:spAutoFit/>
          </a:bodyPr>
          <a:lstStyle/>
          <a:p>
            <a:pPr marL="457200" marR="0" algn="just">
              <a:lnSpc>
                <a:spcPct val="120000"/>
              </a:lnSpc>
              <a:spcBef>
                <a:spcPts val="600"/>
              </a:spcBef>
              <a:spcAft>
                <a:spcPts val="600"/>
              </a:spcAft>
            </a:pPr>
            <a:r>
              <a:rPr lang="en-US" sz="2800" dirty="0">
                <a:solidFill>
                  <a:schemeClr val="tx1">
                    <a:lumMod val="65000"/>
                    <a:lumOff val="35000"/>
                  </a:schemeClr>
                </a:solidFill>
                <a:latin typeface="+mn-lt"/>
                <a:ea typeface="Calibri" panose="020F0502020204030204" pitchFamily="34" charset="0"/>
                <a:cs typeface="Calibri" panose="020F0502020204030204" pitchFamily="34" charset="0"/>
              </a:rPr>
              <a:t>Malek bought 2 books for 18 750 L.L. each and a copybook. </a:t>
            </a:r>
          </a:p>
          <a:p>
            <a:pPr marL="457200" marR="0" algn="just">
              <a:lnSpc>
                <a:spcPct val="120000"/>
              </a:lnSpc>
              <a:spcBef>
                <a:spcPts val="600"/>
              </a:spcBef>
              <a:spcAft>
                <a:spcPts val="600"/>
              </a:spcAft>
            </a:pPr>
            <a:r>
              <a:rPr lang="en-US" sz="2800" b="1" dirty="0">
                <a:solidFill>
                  <a:schemeClr val="tx1">
                    <a:lumMod val="65000"/>
                    <a:lumOff val="35000"/>
                  </a:schemeClr>
                </a:solidFill>
                <a:latin typeface="+mn-lt"/>
                <a:cs typeface="Calibri" panose="020F0502020204030204" pitchFamily="34" charset="0"/>
              </a:rPr>
              <a:t>If he paid 40 000 L.L. in all, what was the cost of one copybook?</a:t>
            </a:r>
          </a:p>
          <a:p>
            <a:pPr marL="514350" marR="0">
              <a:lnSpc>
                <a:spcPct val="107000"/>
              </a:lnSpc>
              <a:spcBef>
                <a:spcPts val="0"/>
              </a:spcBef>
              <a:spcAft>
                <a:spcPts val="800"/>
              </a:spcAft>
            </a:pPr>
            <a:endParaRPr lang="en-US" sz="3200" dirty="0">
              <a:effectLst/>
              <a:latin typeface="+mn-lt"/>
              <a:ea typeface="Calibri" panose="020F0502020204030204" pitchFamily="34" charset="0"/>
              <a:cs typeface="Arial" panose="020B0604020202020204" pitchFamily="34" charset="0"/>
            </a:endParaRPr>
          </a:p>
        </p:txBody>
      </p:sp>
      <p:sp>
        <p:nvSpPr>
          <p:cNvPr id="15" name="Rectangle: Rounded Corners 14">
            <a:extLst>
              <a:ext uri="{FF2B5EF4-FFF2-40B4-BE49-F238E27FC236}">
                <a16:creationId xmlns:a16="http://schemas.microsoft.com/office/drawing/2014/main" id="{354E24E7-3CA4-4EE9-992D-163B934C1D4B}"/>
              </a:ext>
            </a:extLst>
          </p:cNvPr>
          <p:cNvSpPr/>
          <p:nvPr/>
        </p:nvSpPr>
        <p:spPr>
          <a:xfrm>
            <a:off x="8207868" y="2242544"/>
            <a:ext cx="3582750" cy="641298"/>
          </a:xfrm>
          <a:prstGeom prst="roundRect">
            <a:avLst>
              <a:gd name="adj" fmla="val 50000"/>
            </a:avLst>
          </a:prstGeom>
          <a:solidFill>
            <a:srgbClr val="74C274"/>
          </a:solidFill>
          <a:ln w="6350">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74320" algn="ctr"/>
            <a:r>
              <a:rPr lang="en-US" sz="3200" dirty="0">
                <a:solidFill>
                  <a:schemeClr val="bg1"/>
                </a:solidFill>
              </a:rPr>
              <a:t>2 500 L.L.</a:t>
            </a:r>
          </a:p>
        </p:txBody>
      </p:sp>
      <p:sp>
        <p:nvSpPr>
          <p:cNvPr id="16" name="Rectangle: Rounded Corners 15">
            <a:extLst>
              <a:ext uri="{FF2B5EF4-FFF2-40B4-BE49-F238E27FC236}">
                <a16:creationId xmlns:a16="http://schemas.microsoft.com/office/drawing/2014/main" id="{8B227645-F78F-4F5D-A8D2-C6077533D01D}"/>
              </a:ext>
            </a:extLst>
          </p:cNvPr>
          <p:cNvSpPr/>
          <p:nvPr/>
        </p:nvSpPr>
        <p:spPr>
          <a:xfrm>
            <a:off x="8224880" y="3847939"/>
            <a:ext cx="3582750" cy="641298"/>
          </a:xfrm>
          <a:prstGeom prst="roundRect">
            <a:avLst>
              <a:gd name="adj" fmla="val 50000"/>
            </a:avLst>
          </a:pr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74320" algn="ctr"/>
            <a:r>
              <a:rPr lang="en-US" sz="3200" dirty="0">
                <a:solidFill>
                  <a:schemeClr val="tx1">
                    <a:lumMod val="65000"/>
                    <a:lumOff val="35000"/>
                  </a:schemeClr>
                </a:solidFill>
              </a:rPr>
              <a:t>21 250 L.L.</a:t>
            </a:r>
          </a:p>
        </p:txBody>
      </p:sp>
      <p:sp>
        <p:nvSpPr>
          <p:cNvPr id="17" name="Rectangle: Rounded Corners 16">
            <a:extLst>
              <a:ext uri="{FF2B5EF4-FFF2-40B4-BE49-F238E27FC236}">
                <a16:creationId xmlns:a16="http://schemas.microsoft.com/office/drawing/2014/main" id="{3BDC84FE-648F-4920-979C-F7F54519CF60}"/>
              </a:ext>
            </a:extLst>
          </p:cNvPr>
          <p:cNvSpPr/>
          <p:nvPr/>
        </p:nvSpPr>
        <p:spPr>
          <a:xfrm>
            <a:off x="8215659" y="3055865"/>
            <a:ext cx="3582750" cy="641298"/>
          </a:xfrm>
          <a:prstGeom prst="roundRect">
            <a:avLst>
              <a:gd name="adj" fmla="val 50000"/>
            </a:avLst>
          </a:pr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74320" algn="ctr"/>
            <a:r>
              <a:rPr lang="en-US" sz="3200" dirty="0">
                <a:solidFill>
                  <a:schemeClr val="tx1">
                    <a:lumMod val="65000"/>
                    <a:lumOff val="35000"/>
                  </a:schemeClr>
                </a:solidFill>
              </a:rPr>
              <a:t>5 000 L.L.</a:t>
            </a:r>
          </a:p>
        </p:txBody>
      </p:sp>
      <p:sp>
        <p:nvSpPr>
          <p:cNvPr id="18" name="Rectangle: Rounded Corners 17">
            <a:extLst>
              <a:ext uri="{FF2B5EF4-FFF2-40B4-BE49-F238E27FC236}">
                <a16:creationId xmlns:a16="http://schemas.microsoft.com/office/drawing/2014/main" id="{4BD63878-15A8-4C37-9F51-354ED3E85C8F}"/>
              </a:ext>
            </a:extLst>
          </p:cNvPr>
          <p:cNvSpPr/>
          <p:nvPr/>
        </p:nvSpPr>
        <p:spPr>
          <a:xfrm>
            <a:off x="8224880" y="4618766"/>
            <a:ext cx="3582750" cy="641298"/>
          </a:xfrm>
          <a:prstGeom prst="roundRect">
            <a:avLst>
              <a:gd name="adj" fmla="val 50000"/>
            </a:avLst>
          </a:pr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74320" algn="ctr"/>
            <a:r>
              <a:rPr lang="en-US" sz="3200" dirty="0">
                <a:solidFill>
                  <a:schemeClr val="tx1">
                    <a:lumMod val="65000"/>
                    <a:lumOff val="35000"/>
                  </a:schemeClr>
                </a:solidFill>
              </a:rPr>
              <a:t>2 750 L.L.</a:t>
            </a:r>
          </a:p>
        </p:txBody>
      </p:sp>
    </p:spTree>
    <p:custDataLst>
      <p:tags r:id="rId1"/>
    </p:custDataLst>
    <p:extLst>
      <p:ext uri="{BB962C8B-B14F-4D97-AF65-F5344CB8AC3E}">
        <p14:creationId xmlns:p14="http://schemas.microsoft.com/office/powerpoint/2010/main" val="395714086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222;p10">
            <a:extLst>
              <a:ext uri="{FF2B5EF4-FFF2-40B4-BE49-F238E27FC236}">
                <a16:creationId xmlns:a16="http://schemas.microsoft.com/office/drawing/2014/main" id="{DC991007-511B-419F-ACA6-10423654E0AB}"/>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en-US" sz="3200" b="1" dirty="0">
                <a:solidFill>
                  <a:schemeClr val="bg1"/>
                </a:solidFill>
                <a:latin typeface="Comic Sans MS"/>
                <a:sym typeface="Comic Sans MS"/>
              </a:rPr>
              <a:t>Six-Word Story</a:t>
            </a:r>
            <a:endParaRPr lang="en-GB" sz="3200" dirty="0">
              <a:solidFill>
                <a:schemeClr val="bg1"/>
              </a:solidFill>
              <a:sym typeface="Comic Sans MS"/>
            </a:endParaRPr>
          </a:p>
        </p:txBody>
      </p:sp>
      <p:sp>
        <p:nvSpPr>
          <p:cNvPr id="5" name="Subtitle 2">
            <a:extLst>
              <a:ext uri="{FF2B5EF4-FFF2-40B4-BE49-F238E27FC236}">
                <a16:creationId xmlns:a16="http://schemas.microsoft.com/office/drawing/2014/main" id="{236731BC-5211-4A9A-AF92-A39E6EAC65D4}"/>
              </a:ext>
            </a:extLst>
          </p:cNvPr>
          <p:cNvSpPr txBox="1">
            <a:spLocks/>
          </p:cNvSpPr>
          <p:nvPr/>
        </p:nvSpPr>
        <p:spPr>
          <a:xfrm>
            <a:off x="2762060" y="1804308"/>
            <a:ext cx="6371914" cy="795054"/>
          </a:xfrm>
          <a:prstGeom prst="rect">
            <a:avLst/>
          </a:prstGeom>
        </p:spPr>
        <p:txBody>
          <a:bodyPr vert="horz" lIns="91440" tIns="45720" rIns="91440" bIns="45720" rtlCol="0" anchor="t">
            <a:normAutofit lnSpcReduction="10000"/>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0" indent="0" algn="ctr">
              <a:buFont typeface="Arial"/>
              <a:buNone/>
            </a:pPr>
            <a:r>
              <a:rPr lang="en-US" sz="4800" dirty="0">
                <a:ln w="0"/>
                <a:solidFill>
                  <a:schemeClr val="tx1">
                    <a:lumMod val="65000"/>
                    <a:lumOff val="35000"/>
                  </a:schemeClr>
                </a:solidFill>
                <a:effectLst>
                  <a:outerShdw blurRad="38100" dist="19050" dir="2700000" algn="tl" rotWithShape="0">
                    <a:schemeClr val="dk1">
                      <a:alpha val="40000"/>
                    </a:schemeClr>
                  </a:outerShdw>
                </a:effectLst>
                <a:latin typeface="+mj-lt"/>
              </a:rPr>
              <a:t>Six Words</a:t>
            </a:r>
          </a:p>
        </p:txBody>
      </p:sp>
      <p:pic>
        <p:nvPicPr>
          <p:cNvPr id="20" name="Picture 19">
            <a:extLst>
              <a:ext uri="{FF2B5EF4-FFF2-40B4-BE49-F238E27FC236}">
                <a16:creationId xmlns:a16="http://schemas.microsoft.com/office/drawing/2014/main" id="{A19E61A9-9462-419A-820B-3B440357E072}"/>
              </a:ext>
            </a:extLst>
          </p:cNvPr>
          <p:cNvPicPr>
            <a:picLocks noChangeAspect="1"/>
          </p:cNvPicPr>
          <p:nvPr/>
        </p:nvPicPr>
        <p:blipFill>
          <a:blip r:embed="rId4"/>
          <a:stretch>
            <a:fillRect/>
          </a:stretch>
        </p:blipFill>
        <p:spPr>
          <a:xfrm>
            <a:off x="524435" y="2839298"/>
            <a:ext cx="3191318" cy="3191318"/>
          </a:xfrm>
          <a:prstGeom prst="rect">
            <a:avLst/>
          </a:prstGeom>
        </p:spPr>
      </p:pic>
      <p:pic>
        <p:nvPicPr>
          <p:cNvPr id="22" name="Picture 21">
            <a:extLst>
              <a:ext uri="{FF2B5EF4-FFF2-40B4-BE49-F238E27FC236}">
                <a16:creationId xmlns:a16="http://schemas.microsoft.com/office/drawing/2014/main" id="{90D46E86-D094-4727-81BC-BFE0716DE386}"/>
              </a:ext>
            </a:extLst>
          </p:cNvPr>
          <p:cNvPicPr>
            <a:picLocks noChangeAspect="1"/>
          </p:cNvPicPr>
          <p:nvPr/>
        </p:nvPicPr>
        <p:blipFill>
          <a:blip r:embed="rId5"/>
          <a:stretch>
            <a:fillRect/>
          </a:stretch>
        </p:blipFill>
        <p:spPr>
          <a:xfrm rot="20848689">
            <a:off x="8180282" y="2907121"/>
            <a:ext cx="3361635" cy="3194748"/>
          </a:xfrm>
          <a:prstGeom prst="rect">
            <a:avLst/>
          </a:prstGeom>
        </p:spPr>
      </p:pic>
      <p:pic>
        <p:nvPicPr>
          <p:cNvPr id="24" name="Picture 23" descr="Icon&#10;&#10;Description automatically generated">
            <a:extLst>
              <a:ext uri="{FF2B5EF4-FFF2-40B4-BE49-F238E27FC236}">
                <a16:creationId xmlns:a16="http://schemas.microsoft.com/office/drawing/2014/main" id="{295E0DBE-36AB-4097-85CD-82C99EC8D455}"/>
              </a:ext>
            </a:extLst>
          </p:cNvPr>
          <p:cNvPicPr>
            <a:picLocks noChangeAspect="1"/>
          </p:cNvPicPr>
          <p:nvPr/>
        </p:nvPicPr>
        <p:blipFill>
          <a:blip r:embed="rId6"/>
          <a:stretch>
            <a:fillRect/>
          </a:stretch>
        </p:blipFill>
        <p:spPr>
          <a:xfrm>
            <a:off x="4267200" y="2839297"/>
            <a:ext cx="3361635" cy="3361635"/>
          </a:xfrm>
          <a:prstGeom prst="rect">
            <a:avLst/>
          </a:prstGeom>
        </p:spPr>
      </p:pic>
      <p:sp>
        <p:nvSpPr>
          <p:cNvPr id="3" name="TextBox 2">
            <a:extLst>
              <a:ext uri="{FF2B5EF4-FFF2-40B4-BE49-F238E27FC236}">
                <a16:creationId xmlns:a16="http://schemas.microsoft.com/office/drawing/2014/main" id="{08DCD78A-7BF4-A2B4-28C2-64C607D4BFE0}"/>
              </a:ext>
            </a:extLst>
          </p:cNvPr>
          <p:cNvSpPr txBox="1"/>
          <p:nvPr/>
        </p:nvSpPr>
        <p:spPr>
          <a:xfrm>
            <a:off x="9529482" y="136956"/>
            <a:ext cx="2662518" cy="307777"/>
          </a:xfrm>
          <a:prstGeom prst="rect">
            <a:avLst/>
          </a:prstGeom>
          <a:solidFill>
            <a:srgbClr val="DAF3F6"/>
          </a:solidFill>
          <a:ln>
            <a:noFill/>
          </a:ln>
          <a:effectLst/>
          <a:scene3d>
            <a:camera prst="orthographicFront">
              <a:rot lat="0" lon="0" rev="0"/>
            </a:camera>
            <a:lightRig rig="contrasting" dir="t">
              <a:rot lat="0" lon="0" rev="7800000"/>
            </a:lightRig>
          </a:scene3d>
          <a:sp3d>
            <a:bevelT w="139700" h="139700"/>
          </a:sp3d>
        </p:spPr>
        <p:txBody>
          <a:bodyPr wrap="square" lIns="91440" tIns="45720" rIns="91440" bIns="45720" anchor="t">
            <a:spAutoFit/>
          </a:bodyPr>
          <a:lstStyle/>
          <a:p>
            <a:pPr algn="ctr"/>
            <a:r>
              <a:rPr lang="en-GB" dirty="0">
                <a:solidFill>
                  <a:schemeClr val="tx1">
                    <a:lumMod val="50000"/>
                    <a:lumOff val="50000"/>
                  </a:schemeClr>
                </a:solidFill>
                <a:latin typeface="+mj-lt"/>
              </a:rPr>
              <a:t>Social-Emotional Learning</a:t>
            </a:r>
            <a:endParaRPr lang="en-US" dirty="0"/>
          </a:p>
        </p:txBody>
      </p:sp>
    </p:spTree>
    <p:custDataLst>
      <p:tags r:id="rId1"/>
    </p:custDataLst>
    <p:extLst>
      <p:ext uri="{BB962C8B-B14F-4D97-AF65-F5344CB8AC3E}">
        <p14:creationId xmlns:p14="http://schemas.microsoft.com/office/powerpoint/2010/main" val="37816008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28559DFC-7024-4593-A7F1-FC910E4167EA}"/>
              </a:ext>
            </a:extLst>
          </p:cNvPr>
          <p:cNvSpPr txBox="1"/>
          <p:nvPr/>
        </p:nvSpPr>
        <p:spPr>
          <a:xfrm>
            <a:off x="3804621" y="4509552"/>
            <a:ext cx="6221506" cy="307777"/>
          </a:xfrm>
          <a:prstGeom prst="rect">
            <a:avLst/>
          </a:prstGeom>
          <a:noFill/>
        </p:spPr>
        <p:txBody>
          <a:bodyPr wrap="square">
            <a:spAutoFit/>
          </a:bodyPr>
          <a:lstStyle/>
          <a:p>
            <a:r>
              <a:rPr lang="en-GB" b="0" i="0">
                <a:solidFill>
                  <a:srgbClr val="000000"/>
                </a:solidFill>
                <a:effectLst/>
                <a:latin typeface="Times New Roman" panose="02020603050405020304" pitchFamily="18" charset="0"/>
              </a:rPr>
              <a:t> </a:t>
            </a:r>
            <a:endParaRPr lang="en-GB"/>
          </a:p>
        </p:txBody>
      </p:sp>
      <p:pic>
        <p:nvPicPr>
          <p:cNvPr id="3" name="ME.G6.CH01.SLO1_Slide 34_ 2021-03-26">
            <a:hlinkClick r:id="" action="ppaction://media"/>
            <a:extLst>
              <a:ext uri="{FF2B5EF4-FFF2-40B4-BE49-F238E27FC236}">
                <a16:creationId xmlns:a16="http://schemas.microsoft.com/office/drawing/2014/main" id="{87D2BDE5-446D-4723-9924-F959B241B572}"/>
              </a:ext>
            </a:extLst>
          </p:cNvPr>
          <p:cNvPicPr>
            <a:picLocks noChangeAspect="1"/>
          </p:cNvPicPr>
          <p:nvPr>
            <a:videoFile r:link="rId3"/>
            <p:extLst>
              <p:ext uri="{DAA4B4D4-6D71-4841-9C94-3DE7FCFB9230}">
                <p14:media xmlns:p14="http://schemas.microsoft.com/office/powerpoint/2010/main" r:embed="rId2"/>
              </p:ext>
            </p:extLst>
          </p:nvPr>
        </p:nvPicPr>
        <p:blipFill>
          <a:blip r:embed="rId6"/>
          <a:stretch>
            <a:fillRect/>
          </a:stretch>
        </p:blipFill>
        <p:spPr>
          <a:xfrm>
            <a:off x="0" y="0"/>
            <a:ext cx="12192000" cy="6858000"/>
          </a:xfrm>
          <a:prstGeom prst="rect">
            <a:avLst/>
          </a:prstGeom>
        </p:spPr>
      </p:pic>
    </p:spTree>
    <p:custDataLst>
      <p:tags r:id="rId1"/>
    </p:custDataLst>
    <p:extLst>
      <p:ext uri="{BB962C8B-B14F-4D97-AF65-F5344CB8AC3E}">
        <p14:creationId xmlns:p14="http://schemas.microsoft.com/office/powerpoint/2010/main" val="11028076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09418"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8" name="TextBox 7">
                <a:extLst>
                  <a:ext uri="{FF2B5EF4-FFF2-40B4-BE49-F238E27FC236}">
                    <a16:creationId xmlns:a16="http://schemas.microsoft.com/office/drawing/2014/main" id="{28559DFC-7024-4593-A7F1-FC910E4167EA}"/>
                  </a:ext>
                </a:extLst>
              </p:cNvPr>
              <p:cNvSpPr txBox="1"/>
              <p:nvPr/>
            </p:nvSpPr>
            <p:spPr>
              <a:xfrm>
                <a:off x="383103" y="2016300"/>
                <a:ext cx="10768501" cy="2246769"/>
              </a:xfrm>
              <a:prstGeom prst="rect">
                <a:avLst/>
              </a:prstGeom>
              <a:noFill/>
            </p:spPr>
            <p:txBody>
              <a:bodyPr wrap="square" lIns="91440" tIns="45720" rIns="91440" bIns="45720" anchor="t">
                <a:spAutoFit/>
              </a:bodyPr>
              <a:lstStyle/>
              <a:p>
                <a:pPr algn="just">
                  <a:lnSpc>
                    <a:spcPct val="150000"/>
                  </a:lnSpc>
                </a:pPr>
                <a:r>
                  <a:rPr lang="en-US" sz="2800" dirty="0">
                    <a:solidFill>
                      <a:schemeClr val="tx1">
                        <a:lumMod val="65000"/>
                        <a:lumOff val="35000"/>
                      </a:schemeClr>
                    </a:solidFill>
                    <a:latin typeface="+mn-lt"/>
                  </a:rPr>
                  <a:t> By the end of this session, you will be able to:</a:t>
                </a:r>
              </a:p>
              <a:p>
                <a:pPr algn="just">
                  <a:lnSpc>
                    <a:spcPct val="150000"/>
                  </a:lnSpc>
                </a:pPr>
                <a:endParaRPr lang="en-US" sz="2800" dirty="0">
                  <a:solidFill>
                    <a:schemeClr val="tx1">
                      <a:lumMod val="65000"/>
                      <a:lumOff val="35000"/>
                    </a:schemeClr>
                  </a:solidFill>
                  <a:latin typeface="+mn-lt"/>
                </a:endParaRPr>
              </a:p>
              <a:p>
                <a:pPr marL="514350" lvl="7" indent="457200">
                  <a:buClr>
                    <a:srgbClr val="0076A3"/>
                  </a:buClr>
                  <a:buSzPct val="100000"/>
                  <a:buFont typeface="Arial"/>
                  <a:buAutoNum type="arabicPeriod"/>
                </a:pPr>
                <a:r>
                  <a:rPr lang="en-GB" sz="2800" dirty="0">
                    <a:solidFill>
                      <a:schemeClr val="tx1">
                        <a:lumMod val="65000"/>
                        <a:lumOff val="35000"/>
                      </a:schemeClr>
                    </a:solidFill>
                    <a:latin typeface="Comic Sans MS" panose="030F0702030302020204" pitchFamily="66" charset="0"/>
                  </a:rPr>
                  <a:t>Differentiate between a + b </a:t>
                </a:r>
                <a14:m>
                  <m:oMath xmlns:m="http://schemas.openxmlformats.org/officeDocument/2006/math">
                    <m:r>
                      <a:rPr lang="en-GB" sz="2800" i="1" dirty="0" smtClean="0">
                        <a:solidFill>
                          <a:schemeClr val="tx1">
                            <a:lumMod val="65000"/>
                            <a:lumOff val="35000"/>
                          </a:schemeClr>
                        </a:solidFill>
                        <a:latin typeface="Cambria Math" panose="02040503050406030204" pitchFamily="18" charset="0"/>
                        <a:ea typeface="Cambria Math" panose="02040503050406030204" pitchFamily="18" charset="0"/>
                      </a:rPr>
                      <m:t>×</m:t>
                    </m:r>
                  </m:oMath>
                </a14:m>
                <a:r>
                  <a:rPr lang="en-GB" sz="2800" dirty="0">
                    <a:solidFill>
                      <a:schemeClr val="tx1">
                        <a:lumMod val="65000"/>
                        <a:lumOff val="35000"/>
                      </a:schemeClr>
                    </a:solidFill>
                    <a:latin typeface="Comic Sans MS" panose="030F0702030302020204" pitchFamily="66" charset="0"/>
                  </a:rPr>
                  <a:t> c and (a + b) </a:t>
                </a:r>
                <a14:m>
                  <m:oMath xmlns:m="http://schemas.openxmlformats.org/officeDocument/2006/math">
                    <m:r>
                      <a:rPr lang="en-GB" sz="2800" i="1" dirty="0">
                        <a:solidFill>
                          <a:schemeClr val="tx1">
                            <a:lumMod val="65000"/>
                            <a:lumOff val="35000"/>
                          </a:schemeClr>
                        </a:solidFill>
                        <a:latin typeface="Cambria Math" panose="02040503050406030204" pitchFamily="18" charset="0"/>
                        <a:ea typeface="Cambria Math" panose="02040503050406030204" pitchFamily="18" charset="0"/>
                      </a:rPr>
                      <m:t>×</m:t>
                    </m:r>
                  </m:oMath>
                </a14:m>
                <a:r>
                  <a:rPr lang="en-GB" sz="2800" dirty="0">
                    <a:solidFill>
                      <a:schemeClr val="tx1">
                        <a:lumMod val="65000"/>
                        <a:lumOff val="35000"/>
                      </a:schemeClr>
                    </a:solidFill>
                    <a:latin typeface="Comic Sans MS" panose="030F0702030302020204" pitchFamily="66" charset="0"/>
                  </a:rPr>
                  <a:t> c</a:t>
                </a:r>
              </a:p>
              <a:p>
                <a:pPr marL="514350" lvl="7" indent="457200">
                  <a:buClr>
                    <a:srgbClr val="0076A3"/>
                  </a:buClr>
                  <a:buSzPct val="100000"/>
                  <a:buFont typeface="Arial"/>
                  <a:buAutoNum type="arabicPeriod"/>
                </a:pPr>
                <a:r>
                  <a:rPr lang="en-GB" sz="2800" dirty="0">
                    <a:solidFill>
                      <a:schemeClr val="tx1">
                        <a:lumMod val="65000"/>
                        <a:lumOff val="35000"/>
                      </a:schemeClr>
                    </a:solidFill>
                    <a:latin typeface="Comic Sans MS" panose="030F0702030302020204" pitchFamily="66" charset="0"/>
                  </a:rPr>
                  <a:t>Differentiate between a – b </a:t>
                </a:r>
                <a14:m>
                  <m:oMath xmlns:m="http://schemas.openxmlformats.org/officeDocument/2006/math">
                    <m:r>
                      <a:rPr lang="en-GB" sz="2800" i="1" dirty="0" smtClean="0">
                        <a:solidFill>
                          <a:schemeClr val="tx1">
                            <a:lumMod val="65000"/>
                            <a:lumOff val="35000"/>
                          </a:schemeClr>
                        </a:solidFill>
                        <a:latin typeface="Cambria Math" panose="02040503050406030204" pitchFamily="18" charset="0"/>
                        <a:ea typeface="Cambria Math" panose="02040503050406030204" pitchFamily="18" charset="0"/>
                      </a:rPr>
                      <m:t>×</m:t>
                    </m:r>
                  </m:oMath>
                </a14:m>
                <a:r>
                  <a:rPr lang="en-GB" sz="2800" dirty="0">
                    <a:solidFill>
                      <a:schemeClr val="tx1">
                        <a:lumMod val="65000"/>
                        <a:lumOff val="35000"/>
                      </a:schemeClr>
                    </a:solidFill>
                    <a:latin typeface="Comic Sans MS" panose="030F0702030302020204" pitchFamily="66" charset="0"/>
                  </a:rPr>
                  <a:t> c and (a – b) </a:t>
                </a:r>
                <a14:m>
                  <m:oMath xmlns:m="http://schemas.openxmlformats.org/officeDocument/2006/math">
                    <m:r>
                      <a:rPr lang="en-GB" sz="2800" i="1" dirty="0">
                        <a:solidFill>
                          <a:schemeClr val="tx1">
                            <a:lumMod val="65000"/>
                            <a:lumOff val="35000"/>
                          </a:schemeClr>
                        </a:solidFill>
                        <a:latin typeface="Cambria Math" panose="02040503050406030204" pitchFamily="18" charset="0"/>
                        <a:ea typeface="Cambria Math" panose="02040503050406030204" pitchFamily="18" charset="0"/>
                      </a:rPr>
                      <m:t>×</m:t>
                    </m:r>
                  </m:oMath>
                </a14:m>
                <a:r>
                  <a:rPr lang="en-GB" sz="2800" dirty="0">
                    <a:solidFill>
                      <a:schemeClr val="tx1">
                        <a:lumMod val="65000"/>
                        <a:lumOff val="35000"/>
                      </a:schemeClr>
                    </a:solidFill>
                    <a:latin typeface="Comic Sans MS" panose="030F0702030302020204" pitchFamily="66" charset="0"/>
                  </a:rPr>
                  <a:t> c</a:t>
                </a:r>
              </a:p>
            </p:txBody>
          </p:sp>
        </mc:Choice>
        <mc:Fallback xmlns="">
          <p:sp>
            <p:nvSpPr>
              <p:cNvPr id="8" name="TextBox 7">
                <a:extLst>
                  <a:ext uri="{FF2B5EF4-FFF2-40B4-BE49-F238E27FC236}">
                    <a16:creationId xmlns:a16="http://schemas.microsoft.com/office/drawing/2014/main" id="{28559DFC-7024-4593-A7F1-FC910E4167EA}"/>
                  </a:ext>
                </a:extLst>
              </p:cNvPr>
              <p:cNvSpPr txBox="1">
                <a:spLocks noRot="1" noChangeAspect="1" noMove="1" noResize="1" noEditPoints="1" noAdjustHandles="1" noChangeArrowheads="1" noChangeShapeType="1" noTextEdit="1"/>
              </p:cNvSpPr>
              <p:nvPr/>
            </p:nvSpPr>
            <p:spPr>
              <a:xfrm>
                <a:off x="383103" y="2016300"/>
                <a:ext cx="10768501" cy="2246769"/>
              </a:xfrm>
              <a:prstGeom prst="rect">
                <a:avLst/>
              </a:prstGeom>
              <a:blipFill>
                <a:blip r:embed="rId4"/>
                <a:stretch>
                  <a:fillRect l="-227" b="-8696"/>
                </a:stretch>
              </a:blipFill>
            </p:spPr>
            <p:txBody>
              <a:bodyPr/>
              <a:lstStyle/>
              <a:p>
                <a:r>
                  <a:rPr lang="en-US">
                    <a:noFill/>
                  </a:rPr>
                  <a:t> </a:t>
                </a:r>
              </a:p>
            </p:txBody>
          </p:sp>
        </mc:Fallback>
      </mc:AlternateContent>
      <p:sp>
        <p:nvSpPr>
          <p:cNvPr id="3" name="Google Shape;222;p10">
            <a:extLst>
              <a:ext uri="{FF2B5EF4-FFF2-40B4-BE49-F238E27FC236}">
                <a16:creationId xmlns:a16="http://schemas.microsoft.com/office/drawing/2014/main" id="{BF227ABD-E7BD-4886-B8D2-093F09D96376}"/>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en-US" sz="3200" b="1" dirty="0">
                <a:solidFill>
                  <a:schemeClr val="bg1"/>
                </a:solidFill>
                <a:latin typeface="Comic Sans MS"/>
                <a:sym typeface="Comic Sans MS"/>
              </a:rPr>
              <a:t>Specific Learning Objectives</a:t>
            </a:r>
            <a:endParaRPr lang="en-GB" sz="3200" dirty="0">
              <a:solidFill>
                <a:schemeClr val="bg1"/>
              </a:solidFill>
              <a:sym typeface="Comic Sans MS"/>
            </a:endParaRPr>
          </a:p>
        </p:txBody>
      </p:sp>
    </p:spTree>
    <p:custDataLst>
      <p:tags r:id="rId1"/>
    </p:custDataLst>
    <p:extLst>
      <p:ext uri="{BB962C8B-B14F-4D97-AF65-F5344CB8AC3E}">
        <p14:creationId xmlns:p14="http://schemas.microsoft.com/office/powerpoint/2010/main" val="77757800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a:extLst>
              <a:ext uri="{FF2B5EF4-FFF2-40B4-BE49-F238E27FC236}">
                <a16:creationId xmlns:a16="http://schemas.microsoft.com/office/drawing/2014/main" id="{AE8015DA-272C-49CF-AEA3-2F78CD7B8239}"/>
              </a:ext>
            </a:extLst>
          </p:cNvPr>
          <p:cNvSpPr txBox="1"/>
          <p:nvPr/>
        </p:nvSpPr>
        <p:spPr>
          <a:xfrm>
            <a:off x="6696634" y="3275112"/>
            <a:ext cx="2447365" cy="307777"/>
          </a:xfrm>
          <a:prstGeom prst="rect">
            <a:avLst/>
          </a:prstGeom>
          <a:noFill/>
        </p:spPr>
        <p:txBody>
          <a:bodyPr wrap="square">
            <a:spAutoFit/>
          </a:bodyPr>
          <a:lstStyle/>
          <a:p>
            <a:r>
              <a:rPr lang="en-GB"/>
              <a:t> </a:t>
            </a:r>
          </a:p>
        </p:txBody>
      </p:sp>
      <p:sp>
        <p:nvSpPr>
          <p:cNvPr id="3" name="Google Shape;222;p10">
            <a:extLst>
              <a:ext uri="{FF2B5EF4-FFF2-40B4-BE49-F238E27FC236}">
                <a16:creationId xmlns:a16="http://schemas.microsoft.com/office/drawing/2014/main" id="{BF227ABD-E7BD-4886-B8D2-093F09D96376}"/>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en-US" sz="3200" b="1" dirty="0">
                <a:solidFill>
                  <a:schemeClr val="bg1"/>
                </a:solidFill>
                <a:latin typeface="Comic Sans MS"/>
                <a:sym typeface="Comic Sans MS"/>
              </a:rPr>
              <a:t>Preparatory Question </a:t>
            </a:r>
            <a:endParaRPr lang="en-GB" sz="3200" dirty="0">
              <a:solidFill>
                <a:schemeClr val="bg1"/>
              </a:solidFill>
              <a:sym typeface="Comic Sans MS"/>
            </a:endParaRPr>
          </a:p>
        </p:txBody>
      </p:sp>
      <p:sp>
        <p:nvSpPr>
          <p:cNvPr id="7" name="Rectangle 6">
            <a:extLst>
              <a:ext uri="{FF2B5EF4-FFF2-40B4-BE49-F238E27FC236}">
                <a16:creationId xmlns:a16="http://schemas.microsoft.com/office/drawing/2014/main" id="{8EA07470-5309-4FFC-BF2C-55F8454470AA}"/>
              </a:ext>
            </a:extLst>
          </p:cNvPr>
          <p:cNvSpPr/>
          <p:nvPr/>
        </p:nvSpPr>
        <p:spPr>
          <a:xfrm>
            <a:off x="8941607" y="2210935"/>
            <a:ext cx="1141659" cy="584775"/>
          </a:xfrm>
          <a:prstGeom prst="rect">
            <a:avLst/>
          </a:prstGeom>
          <a:noFill/>
        </p:spPr>
        <p:txBody>
          <a:bodyPr wrap="none" lIns="91440" tIns="45720" rIns="91440" bIns="45720">
            <a:spAutoFit/>
          </a:bodyPr>
          <a:lstStyle/>
          <a:p>
            <a:pPr algn="ctr"/>
            <a:r>
              <a:rPr lang="en-US" sz="3200" cap="none" spc="0" dirty="0">
                <a:ln w="22225">
                  <a:solidFill>
                    <a:schemeClr val="tx1">
                      <a:lumMod val="65000"/>
                      <a:lumOff val="35000"/>
                    </a:schemeClr>
                  </a:solidFill>
                  <a:prstDash val="solid"/>
                </a:ln>
                <a:solidFill>
                  <a:schemeClr val="tx1">
                    <a:lumMod val="65000"/>
                    <a:lumOff val="35000"/>
                  </a:schemeClr>
                </a:solidFill>
                <a:effectLst/>
                <a:latin typeface="+mj-lt"/>
              </a:rPr>
              <a:t>=  65</a:t>
            </a:r>
          </a:p>
        </p:txBody>
      </p:sp>
      <p:sp>
        <p:nvSpPr>
          <p:cNvPr id="10" name="Rectangle 9">
            <a:extLst>
              <a:ext uri="{FF2B5EF4-FFF2-40B4-BE49-F238E27FC236}">
                <a16:creationId xmlns:a16="http://schemas.microsoft.com/office/drawing/2014/main" id="{BE9172F1-3263-4EE1-BDDA-A6C368EB208C}"/>
              </a:ext>
            </a:extLst>
          </p:cNvPr>
          <p:cNvSpPr/>
          <p:nvPr/>
        </p:nvSpPr>
        <p:spPr>
          <a:xfrm>
            <a:off x="8935406" y="3134265"/>
            <a:ext cx="1075936" cy="584775"/>
          </a:xfrm>
          <a:prstGeom prst="rect">
            <a:avLst/>
          </a:prstGeom>
          <a:noFill/>
        </p:spPr>
        <p:txBody>
          <a:bodyPr wrap="none" lIns="91440" tIns="45720" rIns="91440" bIns="45720">
            <a:spAutoFit/>
          </a:bodyPr>
          <a:lstStyle/>
          <a:p>
            <a:pPr algn="ctr"/>
            <a:r>
              <a:rPr lang="en-US" sz="3200" cap="none" spc="0" dirty="0">
                <a:ln w="22225">
                  <a:solidFill>
                    <a:schemeClr val="tx1">
                      <a:lumMod val="65000"/>
                      <a:lumOff val="35000"/>
                    </a:schemeClr>
                  </a:solidFill>
                  <a:prstDash val="solid"/>
                </a:ln>
                <a:solidFill>
                  <a:schemeClr val="tx1">
                    <a:lumMod val="65000"/>
                    <a:lumOff val="35000"/>
                  </a:schemeClr>
                </a:solidFill>
                <a:effectLst/>
                <a:latin typeface="+mj-lt"/>
              </a:rPr>
              <a:t>=  51</a:t>
            </a:r>
          </a:p>
        </p:txBody>
      </p:sp>
      <p:sp>
        <p:nvSpPr>
          <p:cNvPr id="11" name="Rectangle 10">
            <a:extLst>
              <a:ext uri="{FF2B5EF4-FFF2-40B4-BE49-F238E27FC236}">
                <a16:creationId xmlns:a16="http://schemas.microsoft.com/office/drawing/2014/main" id="{CB8E232B-05F1-4714-878D-FB06FA4478D8}"/>
              </a:ext>
            </a:extLst>
          </p:cNvPr>
          <p:cNvSpPr/>
          <p:nvPr/>
        </p:nvSpPr>
        <p:spPr>
          <a:xfrm>
            <a:off x="8958651" y="4057595"/>
            <a:ext cx="1141659" cy="584775"/>
          </a:xfrm>
          <a:prstGeom prst="rect">
            <a:avLst/>
          </a:prstGeom>
          <a:noFill/>
        </p:spPr>
        <p:txBody>
          <a:bodyPr wrap="none" lIns="91440" tIns="45720" rIns="91440" bIns="45720">
            <a:spAutoFit/>
          </a:bodyPr>
          <a:lstStyle/>
          <a:p>
            <a:pPr algn="ctr"/>
            <a:r>
              <a:rPr lang="en-US" sz="3200" cap="none" spc="0" dirty="0">
                <a:ln w="22225">
                  <a:solidFill>
                    <a:schemeClr val="tx1">
                      <a:lumMod val="65000"/>
                      <a:lumOff val="35000"/>
                    </a:schemeClr>
                  </a:solidFill>
                  <a:prstDash val="solid"/>
                </a:ln>
                <a:solidFill>
                  <a:schemeClr val="tx1">
                    <a:lumMod val="65000"/>
                    <a:lumOff val="35000"/>
                  </a:schemeClr>
                </a:solidFill>
                <a:effectLst/>
                <a:latin typeface="+mj-lt"/>
              </a:rPr>
              <a:t>=  32</a:t>
            </a:r>
          </a:p>
        </p:txBody>
      </p:sp>
      <p:sp>
        <p:nvSpPr>
          <p:cNvPr id="12" name="Rectangle 11">
            <a:extLst>
              <a:ext uri="{FF2B5EF4-FFF2-40B4-BE49-F238E27FC236}">
                <a16:creationId xmlns:a16="http://schemas.microsoft.com/office/drawing/2014/main" id="{3C7E5AD8-0F2C-453E-9CE9-CBF9E05EF55E}"/>
              </a:ext>
            </a:extLst>
          </p:cNvPr>
          <p:cNvSpPr/>
          <p:nvPr/>
        </p:nvSpPr>
        <p:spPr>
          <a:xfrm>
            <a:off x="8958651" y="4980925"/>
            <a:ext cx="1141659" cy="584775"/>
          </a:xfrm>
          <a:prstGeom prst="rect">
            <a:avLst/>
          </a:prstGeom>
          <a:noFill/>
        </p:spPr>
        <p:txBody>
          <a:bodyPr wrap="none" lIns="91440" tIns="45720" rIns="91440" bIns="45720">
            <a:spAutoFit/>
          </a:bodyPr>
          <a:lstStyle/>
          <a:p>
            <a:pPr algn="ctr"/>
            <a:r>
              <a:rPr lang="en-US" sz="3200" cap="none" spc="0" dirty="0">
                <a:ln w="22225">
                  <a:solidFill>
                    <a:schemeClr val="tx1">
                      <a:lumMod val="65000"/>
                      <a:lumOff val="35000"/>
                    </a:schemeClr>
                  </a:solidFill>
                  <a:prstDash val="solid"/>
                </a:ln>
                <a:solidFill>
                  <a:schemeClr val="tx1">
                    <a:lumMod val="65000"/>
                    <a:lumOff val="35000"/>
                  </a:schemeClr>
                </a:solidFill>
                <a:effectLst/>
                <a:latin typeface="+mj-lt"/>
              </a:rPr>
              <a:t>=  49</a:t>
            </a:r>
          </a:p>
        </p:txBody>
      </p:sp>
      <p:pic>
        <p:nvPicPr>
          <p:cNvPr id="4" name="Picture 3" descr="A picture containing graphical user interface&#10;&#10;Description automatically generated">
            <a:extLst>
              <a:ext uri="{FF2B5EF4-FFF2-40B4-BE49-F238E27FC236}">
                <a16:creationId xmlns:a16="http://schemas.microsoft.com/office/drawing/2014/main" id="{1512EDBF-F492-42FD-9C8C-436D8BC06AB9}"/>
              </a:ext>
            </a:extLst>
          </p:cNvPr>
          <p:cNvPicPr>
            <a:picLocks noChangeAspect="1"/>
          </p:cNvPicPr>
          <p:nvPr/>
        </p:nvPicPr>
        <p:blipFill rotWithShape="1">
          <a:blip r:embed="rId4"/>
          <a:srcRect l="8462" t="20022" r="11245" b="23177"/>
          <a:stretch/>
        </p:blipFill>
        <p:spPr>
          <a:xfrm>
            <a:off x="443753" y="1816348"/>
            <a:ext cx="6535271" cy="4087907"/>
          </a:xfrm>
          <a:prstGeom prst="rect">
            <a:avLst/>
          </a:prstGeom>
        </p:spPr>
      </p:pic>
      <p:sp>
        <p:nvSpPr>
          <p:cNvPr id="2" name="TextBox 1">
            <a:extLst>
              <a:ext uri="{FF2B5EF4-FFF2-40B4-BE49-F238E27FC236}">
                <a16:creationId xmlns:a16="http://schemas.microsoft.com/office/drawing/2014/main" id="{65518CB5-E1F1-339D-5716-1AA9DBC0CEFA}"/>
              </a:ext>
            </a:extLst>
          </p:cNvPr>
          <p:cNvSpPr txBox="1"/>
          <p:nvPr/>
        </p:nvSpPr>
        <p:spPr>
          <a:xfrm>
            <a:off x="9529482" y="136956"/>
            <a:ext cx="2662518" cy="307777"/>
          </a:xfrm>
          <a:prstGeom prst="rect">
            <a:avLst/>
          </a:prstGeom>
          <a:solidFill>
            <a:srgbClr val="DAF3F6"/>
          </a:solidFill>
          <a:ln>
            <a:noFill/>
          </a:ln>
          <a:effectLst/>
          <a:scene3d>
            <a:camera prst="orthographicFront">
              <a:rot lat="0" lon="0" rev="0"/>
            </a:camera>
            <a:lightRig rig="contrasting" dir="t">
              <a:rot lat="0" lon="0" rev="7800000"/>
            </a:lightRig>
          </a:scene3d>
          <a:sp3d>
            <a:bevelT w="139700" h="139700"/>
          </a:sp3d>
        </p:spPr>
        <p:txBody>
          <a:bodyPr wrap="square" lIns="91440" tIns="45720" rIns="91440" bIns="45720" anchor="t">
            <a:spAutoFit/>
          </a:bodyPr>
          <a:lstStyle/>
          <a:p>
            <a:pPr algn="ctr"/>
            <a:r>
              <a:rPr lang="en-GB" dirty="0">
                <a:solidFill>
                  <a:schemeClr val="tx1">
                    <a:lumMod val="50000"/>
                    <a:lumOff val="50000"/>
                  </a:schemeClr>
                </a:solidFill>
                <a:latin typeface="+mj-lt"/>
              </a:rPr>
              <a:t>Preparatory Activity</a:t>
            </a:r>
            <a:endParaRPr lang="en-US" dirty="0"/>
          </a:p>
        </p:txBody>
      </p:sp>
    </p:spTree>
    <p:custDataLst>
      <p:tags r:id="rId1"/>
    </p:custDataLst>
    <p:extLst>
      <p:ext uri="{BB962C8B-B14F-4D97-AF65-F5344CB8AC3E}">
        <p14:creationId xmlns:p14="http://schemas.microsoft.com/office/powerpoint/2010/main" val="7993585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left)">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ipe(left)">
                                      <p:cBhvr>
                                        <p:cTn id="17" dur="5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wipe(left)">
                                      <p:cBhvr>
                                        <p:cTn id="2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 grpId="0"/>
      <p:bldP spid="11" grpId="0"/>
      <p:bldP spid="12"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2B5175AC-B993-43E4-BF30-E7F87F9F6E82}"/>
              </a:ext>
            </a:extLst>
          </p:cNvPr>
          <p:cNvSpPr txBox="1"/>
          <p:nvPr/>
        </p:nvSpPr>
        <p:spPr>
          <a:xfrm>
            <a:off x="4242494" y="1524000"/>
            <a:ext cx="4368504" cy="830997"/>
          </a:xfrm>
          <a:prstGeom prst="rect">
            <a:avLst/>
          </a:prstGeom>
          <a:noFill/>
        </p:spPr>
        <p:txBody>
          <a:bodyPr wrap="none" rtlCol="0">
            <a:spAutoFit/>
          </a:bodyPr>
          <a:lstStyle/>
          <a:p>
            <a:r>
              <a:rPr lang="en-US" sz="4800" b="1">
                <a:solidFill>
                  <a:schemeClr val="bg1"/>
                </a:solidFill>
                <a:latin typeface="+mj-lt"/>
              </a:rPr>
              <a:t>Understanding</a:t>
            </a:r>
          </a:p>
        </p:txBody>
      </p:sp>
      <p:pic>
        <p:nvPicPr>
          <p:cNvPr id="5" name="Picture 5">
            <a:extLst>
              <a:ext uri="{FF2B5EF4-FFF2-40B4-BE49-F238E27FC236}">
                <a16:creationId xmlns:a16="http://schemas.microsoft.com/office/drawing/2014/main" id="{64323824-163B-443C-84E9-33B4580B65F5}"/>
              </a:ext>
            </a:extLst>
          </p:cNvPr>
          <p:cNvPicPr>
            <a:picLocks noChangeAspect="1"/>
          </p:cNvPicPr>
          <p:nvPr/>
        </p:nvPicPr>
        <p:blipFill rotWithShape="1">
          <a:blip r:embed="rId4">
            <a:extLst>
              <a:ext uri="{96DAC541-7B7A-43D3-8B79-37D633B846F1}">
                <asvg:svgBlip xmlns:asvg="http://schemas.microsoft.com/office/drawing/2016/SVG/main" r:embed="rId5"/>
              </a:ext>
            </a:extLst>
          </a:blip>
          <a:srcRect b="30379"/>
          <a:stretch/>
        </p:blipFill>
        <p:spPr>
          <a:xfrm>
            <a:off x="2385060" y="468253"/>
            <a:ext cx="7421880" cy="3773488"/>
          </a:xfrm>
          <a:prstGeom prst="rect">
            <a:avLst/>
          </a:prstGeom>
        </p:spPr>
      </p:pic>
      <p:sp>
        <p:nvSpPr>
          <p:cNvPr id="8" name="TextBox 7">
            <a:extLst>
              <a:ext uri="{FF2B5EF4-FFF2-40B4-BE49-F238E27FC236}">
                <a16:creationId xmlns:a16="http://schemas.microsoft.com/office/drawing/2014/main" id="{4B2D4B36-4477-40D4-BE7F-74CAD352B815}"/>
              </a:ext>
            </a:extLst>
          </p:cNvPr>
          <p:cNvSpPr txBox="1"/>
          <p:nvPr/>
        </p:nvSpPr>
        <p:spPr>
          <a:xfrm>
            <a:off x="4242494" y="1523999"/>
            <a:ext cx="3972562" cy="83099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4800" b="1" i="0" u="none" strike="noStrike" kern="0" cap="none" spc="0" normalizeH="0" baseline="0" noProof="0" dirty="0">
                <a:ln>
                  <a:noFill/>
                </a:ln>
                <a:solidFill>
                  <a:prstClr val="white"/>
                </a:solidFill>
                <a:effectLst/>
                <a:uLnTx/>
                <a:uFillTx/>
                <a:latin typeface="Comic Sans MS"/>
                <a:cs typeface="Arial"/>
                <a:sym typeface="Arial"/>
              </a:rPr>
              <a:t>Understanding</a:t>
            </a:r>
          </a:p>
        </p:txBody>
      </p:sp>
      <p:sp>
        <p:nvSpPr>
          <p:cNvPr id="9" name="Google Shape;97;gb06ce43697_0_0">
            <a:extLst>
              <a:ext uri="{FF2B5EF4-FFF2-40B4-BE49-F238E27FC236}">
                <a16:creationId xmlns:a16="http://schemas.microsoft.com/office/drawing/2014/main" id="{22CA3E52-1732-487A-9CFB-E8460328F1C9}"/>
              </a:ext>
            </a:extLst>
          </p:cNvPr>
          <p:cNvSpPr txBox="1">
            <a:spLocks/>
          </p:cNvSpPr>
          <p:nvPr/>
        </p:nvSpPr>
        <p:spPr>
          <a:xfrm>
            <a:off x="1037563" y="4323806"/>
            <a:ext cx="10143000" cy="1612684"/>
          </a:xfrm>
          <a:prstGeom prst="rect">
            <a:avLst/>
          </a:prstGeom>
          <a:solidFill>
            <a:srgbClr val="DAF3F6"/>
          </a:solidFill>
          <a:ln>
            <a:noFill/>
          </a:ln>
          <a:effectLst/>
          <a:scene3d>
            <a:camera prst="orthographicFront">
              <a:rot lat="0" lon="0" rev="0"/>
            </a:camera>
            <a:lightRig rig="contrasting" dir="t">
              <a:rot lat="0" lon="0" rev="7800000"/>
            </a:lightRig>
          </a:scene3d>
          <a:sp3d>
            <a:bevelT w="139700" h="139700"/>
          </a:sp3d>
        </p:spPr>
        <p:txBody>
          <a:bodyPr spcFirstLastPara="1" wrap="square" lIns="45700" tIns="45700" rIns="45700" bIns="457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ctr" defTabSz="914400" rtl="0" eaLnBrk="1" fontAlgn="auto" latinLnBrk="0" hangingPunct="1">
              <a:lnSpc>
                <a:spcPct val="100000"/>
              </a:lnSpc>
              <a:spcBef>
                <a:spcPts val="1200"/>
              </a:spcBef>
              <a:spcAft>
                <a:spcPts val="1200"/>
              </a:spcAft>
              <a:buClr>
                <a:srgbClr val="000000"/>
              </a:buClr>
              <a:buSzTx/>
              <a:buFont typeface="Arial"/>
              <a:buNone/>
              <a:tabLst/>
              <a:defRPr/>
            </a:pPr>
            <a:r>
              <a:rPr kumimoji="0" lang="en-US" sz="5400" b="0" i="0" u="none" strike="noStrike" kern="0" cap="none" spc="0" normalizeH="0" baseline="0" noProof="0">
                <a:ln>
                  <a:noFill/>
                </a:ln>
                <a:solidFill>
                  <a:srgbClr val="0F6FC6">
                    <a:lumMod val="50000"/>
                  </a:srgbClr>
                </a:solidFill>
                <a:effectLst/>
                <a:uLnTx/>
                <a:uFillTx/>
                <a:latin typeface="Comic Sans MS" panose="030F0702030302020204" pitchFamily="66" charset="0"/>
                <a:cs typeface="Arial"/>
                <a:sym typeface="Arial"/>
              </a:rPr>
              <a:t>Conceptual understanding</a:t>
            </a:r>
            <a:endParaRPr kumimoji="0" lang="en-US" sz="5400" b="0" i="0" u="none" strike="noStrike" kern="0" cap="none" spc="0" normalizeH="0" baseline="0" noProof="0" dirty="0">
              <a:ln>
                <a:noFill/>
              </a:ln>
              <a:solidFill>
                <a:srgbClr val="0F6FC6">
                  <a:lumMod val="50000"/>
                </a:srgbClr>
              </a:solidFill>
              <a:effectLst/>
              <a:uLnTx/>
              <a:uFillTx/>
              <a:latin typeface="Comic Sans MS" panose="030F0702030302020204" pitchFamily="66" charset="0"/>
              <a:cs typeface="Arial"/>
              <a:sym typeface="Arial"/>
            </a:endParaRPr>
          </a:p>
        </p:txBody>
      </p:sp>
    </p:spTree>
    <p:custDataLst>
      <p:tags r:id="rId1"/>
    </p:custDataLst>
    <p:extLst>
      <p:ext uri="{BB962C8B-B14F-4D97-AF65-F5344CB8AC3E}">
        <p14:creationId xmlns:p14="http://schemas.microsoft.com/office/powerpoint/2010/main" val="268825175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222;p10">
            <a:extLst>
              <a:ext uri="{FF2B5EF4-FFF2-40B4-BE49-F238E27FC236}">
                <a16:creationId xmlns:a16="http://schemas.microsoft.com/office/drawing/2014/main" id="{010BD87E-D3C4-4A4B-AE2A-1DB2ADBBFCC7}"/>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en-US" sz="3200" b="1" dirty="0">
                <a:solidFill>
                  <a:schemeClr val="bg1"/>
                </a:solidFill>
                <a:latin typeface="Comic Sans MS"/>
                <a:sym typeface="Comic Sans MS"/>
              </a:rPr>
              <a:t>Learning activity</a:t>
            </a:r>
            <a:endParaRPr lang="en-US" sz="3200" b="1" dirty="0">
              <a:solidFill>
                <a:schemeClr val="bg1"/>
              </a:solidFill>
              <a:latin typeface="Comic Sans MS"/>
            </a:endParaRPr>
          </a:p>
        </p:txBody>
      </p:sp>
      <p:pic>
        <p:nvPicPr>
          <p:cNvPr id="5" name="Picture 4">
            <a:extLst>
              <a:ext uri="{FF2B5EF4-FFF2-40B4-BE49-F238E27FC236}">
                <a16:creationId xmlns:a16="http://schemas.microsoft.com/office/drawing/2014/main" id="{AB2EF9EA-97BE-4D63-B825-1F57C174DC79}"/>
              </a:ext>
            </a:extLst>
          </p:cNvPr>
          <p:cNvPicPr>
            <a:picLocks noChangeAspect="1"/>
          </p:cNvPicPr>
          <p:nvPr/>
        </p:nvPicPr>
        <p:blipFill>
          <a:blip r:embed="rId4"/>
          <a:stretch>
            <a:fillRect/>
          </a:stretch>
        </p:blipFill>
        <p:spPr>
          <a:xfrm>
            <a:off x="2635624" y="224233"/>
            <a:ext cx="6642831" cy="6395228"/>
          </a:xfrm>
          <a:prstGeom prst="rect">
            <a:avLst/>
          </a:prstGeom>
        </p:spPr>
      </p:pic>
      <p:sp>
        <p:nvSpPr>
          <p:cNvPr id="3" name="TextBox 2">
            <a:extLst>
              <a:ext uri="{FF2B5EF4-FFF2-40B4-BE49-F238E27FC236}">
                <a16:creationId xmlns:a16="http://schemas.microsoft.com/office/drawing/2014/main" id="{CFCB94E9-F983-196A-0E60-04012861DDFD}"/>
              </a:ext>
            </a:extLst>
          </p:cNvPr>
          <p:cNvSpPr txBox="1"/>
          <p:nvPr/>
        </p:nvSpPr>
        <p:spPr>
          <a:xfrm>
            <a:off x="9529482" y="136956"/>
            <a:ext cx="2662518" cy="307777"/>
          </a:xfrm>
          <a:prstGeom prst="rect">
            <a:avLst/>
          </a:prstGeom>
          <a:solidFill>
            <a:srgbClr val="DAF3F6"/>
          </a:solidFill>
          <a:ln>
            <a:noFill/>
          </a:ln>
          <a:effectLst/>
          <a:scene3d>
            <a:camera prst="orthographicFront">
              <a:rot lat="0" lon="0" rev="0"/>
            </a:camera>
            <a:lightRig rig="contrasting" dir="t">
              <a:rot lat="0" lon="0" rev="7800000"/>
            </a:lightRig>
          </a:scene3d>
          <a:sp3d>
            <a:bevelT w="139700" h="139700"/>
          </a:sp3d>
        </p:spPr>
        <p:txBody>
          <a:bodyPr wrap="square" lIns="91440" tIns="45720" rIns="91440" bIns="45720" anchor="t">
            <a:spAutoFit/>
          </a:bodyPr>
          <a:lstStyle/>
          <a:p>
            <a:pPr algn="ctr"/>
            <a:r>
              <a:rPr lang="en-GB" dirty="0">
                <a:solidFill>
                  <a:schemeClr val="tx1">
                    <a:lumMod val="50000"/>
                    <a:lumOff val="50000"/>
                  </a:schemeClr>
                </a:solidFill>
                <a:latin typeface="+mj-lt"/>
              </a:rPr>
              <a:t>Learning Activity</a:t>
            </a:r>
            <a:endParaRPr lang="en-US" dirty="0"/>
          </a:p>
        </p:txBody>
      </p:sp>
    </p:spTree>
    <p:custDataLst>
      <p:tags r:id="rId1"/>
    </p:custDataLst>
    <p:extLst>
      <p:ext uri="{BB962C8B-B14F-4D97-AF65-F5344CB8AC3E}">
        <p14:creationId xmlns:p14="http://schemas.microsoft.com/office/powerpoint/2010/main" val="119726512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F69C8DF8-C912-4D5C-B816-C379AAEE88C2}"/>
              </a:ext>
            </a:extLst>
          </p:cNvPr>
          <p:cNvSpPr/>
          <p:nvPr/>
        </p:nvSpPr>
        <p:spPr>
          <a:xfrm>
            <a:off x="599674" y="2194523"/>
            <a:ext cx="4325222" cy="1569660"/>
          </a:xfrm>
          <a:prstGeom prst="rect">
            <a:avLst/>
          </a:prstGeom>
          <a:noFill/>
        </p:spPr>
        <p:txBody>
          <a:bodyPr wrap="none" lIns="91440" tIns="45720" rIns="91440" bIns="45720">
            <a:spAutoFit/>
          </a:bodyPr>
          <a:lstStyle/>
          <a:p>
            <a:pPr algn="ctr"/>
            <a:r>
              <a:rPr lang="en-US" sz="3200" dirty="0">
                <a:ln w="22225">
                  <a:solidFill>
                    <a:schemeClr val="tx1">
                      <a:lumMod val="65000"/>
                      <a:lumOff val="35000"/>
                    </a:schemeClr>
                  </a:solidFill>
                  <a:prstDash val="solid"/>
                </a:ln>
                <a:solidFill>
                  <a:schemeClr val="tx1">
                    <a:lumMod val="65000"/>
                    <a:lumOff val="35000"/>
                  </a:schemeClr>
                </a:solidFill>
                <a:latin typeface="+mj-lt"/>
              </a:rPr>
              <a:t>Numerical Expression</a:t>
            </a:r>
          </a:p>
          <a:p>
            <a:pPr algn="ctr"/>
            <a:endParaRPr lang="en-US" sz="3200" dirty="0">
              <a:ln w="22225">
                <a:solidFill>
                  <a:schemeClr val="tx1">
                    <a:lumMod val="65000"/>
                    <a:lumOff val="35000"/>
                  </a:schemeClr>
                </a:solidFill>
                <a:prstDash val="solid"/>
              </a:ln>
              <a:solidFill>
                <a:schemeClr val="tx1">
                  <a:lumMod val="65000"/>
                  <a:lumOff val="35000"/>
                </a:schemeClr>
              </a:solidFill>
              <a:latin typeface="+mj-lt"/>
            </a:endParaRPr>
          </a:p>
          <a:p>
            <a:pPr algn="ctr"/>
            <a:r>
              <a:rPr lang="en-US" sz="3200" dirty="0">
                <a:ln w="22225">
                  <a:solidFill>
                    <a:schemeClr val="tx1">
                      <a:lumMod val="65000"/>
                      <a:lumOff val="35000"/>
                    </a:schemeClr>
                  </a:solidFill>
                  <a:prstDash val="solid"/>
                </a:ln>
                <a:solidFill>
                  <a:schemeClr val="tx1">
                    <a:lumMod val="65000"/>
                    <a:lumOff val="35000"/>
                  </a:schemeClr>
                </a:solidFill>
                <a:latin typeface="+mj-lt"/>
              </a:rPr>
              <a:t>Order of Operations</a:t>
            </a:r>
          </a:p>
        </p:txBody>
      </p:sp>
      <p:sp>
        <p:nvSpPr>
          <p:cNvPr id="8" name="Google Shape;222;p10">
            <a:extLst>
              <a:ext uri="{FF2B5EF4-FFF2-40B4-BE49-F238E27FC236}">
                <a16:creationId xmlns:a16="http://schemas.microsoft.com/office/drawing/2014/main" id="{8308C92A-CB54-4FF0-8EF3-30868DEE993E}"/>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en-US" sz="3200" b="1" dirty="0">
                <a:solidFill>
                  <a:schemeClr val="bg1"/>
                </a:solidFill>
                <a:latin typeface="Comic Sans MS"/>
                <a:sym typeface="Comic Sans MS"/>
              </a:rPr>
              <a:t>Learning activity</a:t>
            </a:r>
            <a:endParaRPr lang="en-US" sz="3200" b="1" dirty="0">
              <a:solidFill>
                <a:schemeClr val="bg1"/>
              </a:solidFill>
              <a:latin typeface="Comic Sans MS"/>
            </a:endParaRPr>
          </a:p>
        </p:txBody>
      </p:sp>
      <p:pic>
        <p:nvPicPr>
          <p:cNvPr id="3" name="Picture 2" descr="A picture containing text, vector graphics&#10;&#10;Description automatically generated">
            <a:extLst>
              <a:ext uri="{FF2B5EF4-FFF2-40B4-BE49-F238E27FC236}">
                <a16:creationId xmlns:a16="http://schemas.microsoft.com/office/drawing/2014/main" id="{1A669966-B77D-4EA6-9DCB-1FF55D7446E3}"/>
              </a:ext>
            </a:extLst>
          </p:cNvPr>
          <p:cNvPicPr>
            <a:picLocks noChangeAspect="1"/>
          </p:cNvPicPr>
          <p:nvPr/>
        </p:nvPicPr>
        <p:blipFill>
          <a:blip r:embed="rId4"/>
          <a:stretch>
            <a:fillRect/>
          </a:stretch>
        </p:blipFill>
        <p:spPr>
          <a:xfrm>
            <a:off x="7267106" y="1341120"/>
            <a:ext cx="4825243" cy="5229028"/>
          </a:xfrm>
          <a:prstGeom prst="rect">
            <a:avLst/>
          </a:prstGeom>
        </p:spPr>
      </p:pic>
    </p:spTree>
    <p:custDataLst>
      <p:tags r:id="rId1"/>
    </p:custDataLst>
    <p:extLst>
      <p:ext uri="{BB962C8B-B14F-4D97-AF65-F5344CB8AC3E}">
        <p14:creationId xmlns:p14="http://schemas.microsoft.com/office/powerpoint/2010/main" val="31743983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Google Shape;86;ga338da080d_1_6">
            <a:extLst>
              <a:ext uri="{FF2B5EF4-FFF2-40B4-BE49-F238E27FC236}">
                <a16:creationId xmlns:a16="http://schemas.microsoft.com/office/drawing/2014/main" id="{9048CBE8-CBEB-4DEC-A965-A3E9E86F0D30}"/>
              </a:ext>
            </a:extLst>
          </p:cNvPr>
          <p:cNvSpPr txBox="1">
            <a:spLocks/>
          </p:cNvSpPr>
          <p:nvPr/>
        </p:nvSpPr>
        <p:spPr>
          <a:xfrm>
            <a:off x="492125" y="1157036"/>
            <a:ext cx="11207750" cy="3676650"/>
          </a:xfrm>
          <a:prstGeom prst="rect">
            <a:avLst/>
          </a:prstGeom>
          <a:noFill/>
          <a:ln>
            <a:noFill/>
          </a:ln>
        </p:spPr>
        <p:txBody>
          <a:bodyPr spcFirstLastPara="1" wrap="square" lIns="45700" tIns="45700" rIns="45700" bIns="4570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buClr>
                <a:schemeClr val="dk1"/>
              </a:buClr>
              <a:buSzPts val="1100"/>
            </a:pPr>
            <a:endParaRPr lang="fr-FR" b="1" dirty="0">
              <a:solidFill>
                <a:srgbClr val="3A729A"/>
              </a:solidFill>
              <a:latin typeface="Comic Sans MS" panose="030F0702030302020204" pitchFamily="66" charset="0"/>
            </a:endParaRPr>
          </a:p>
          <a:p>
            <a:pPr marL="457200" indent="-514350">
              <a:lnSpc>
                <a:spcPct val="120000"/>
              </a:lnSpc>
              <a:spcBef>
                <a:spcPts val="600"/>
              </a:spcBef>
              <a:spcAft>
                <a:spcPts val="600"/>
              </a:spcAft>
              <a:buClr>
                <a:schemeClr val="accent2">
                  <a:lumMod val="75000"/>
                </a:schemeClr>
              </a:buClr>
              <a:buSzPct val="100000"/>
              <a:buFont typeface="Arial" panose="020B0604020202020204" pitchFamily="34" charset="0"/>
              <a:buChar char="•"/>
            </a:pPr>
            <a:r>
              <a:rPr lang="en-US" sz="2800" dirty="0">
                <a:solidFill>
                  <a:schemeClr val="tx1">
                    <a:lumMod val="65000"/>
                    <a:lumOff val="35000"/>
                  </a:schemeClr>
                </a:solidFill>
                <a:latin typeface="Comic Sans MS" panose="030F0702030302020204" pitchFamily="66" charset="0"/>
              </a:rPr>
              <a:t>Perform simple calculations on whole numbers using each of</a:t>
            </a:r>
            <a:br>
              <a:rPr lang="en-US" sz="2800" dirty="0">
                <a:solidFill>
                  <a:schemeClr val="tx1">
                    <a:lumMod val="65000"/>
                    <a:lumOff val="35000"/>
                  </a:schemeClr>
                </a:solidFill>
                <a:latin typeface="Comic Sans MS" panose="030F0702030302020204" pitchFamily="66" charset="0"/>
              </a:rPr>
            </a:br>
            <a:r>
              <a:rPr lang="en-US" sz="2800" dirty="0">
                <a:solidFill>
                  <a:schemeClr val="tx1">
                    <a:lumMod val="65000"/>
                    <a:lumOff val="35000"/>
                  </a:schemeClr>
                </a:solidFill>
                <a:latin typeface="Comic Sans MS" panose="030F0702030302020204" pitchFamily="66" charset="0"/>
              </a:rPr>
              <a:t>the 4 operations.</a:t>
            </a:r>
          </a:p>
          <a:p>
            <a:pPr marL="457200" indent="-514350">
              <a:lnSpc>
                <a:spcPct val="120000"/>
              </a:lnSpc>
              <a:spcBef>
                <a:spcPts val="600"/>
              </a:spcBef>
              <a:spcAft>
                <a:spcPts val="600"/>
              </a:spcAft>
              <a:buClr>
                <a:schemeClr val="accent2">
                  <a:lumMod val="75000"/>
                </a:schemeClr>
              </a:buClr>
              <a:buSzPct val="100000"/>
              <a:buFont typeface="Arial" panose="020B0604020202020204" pitchFamily="34" charset="0"/>
              <a:buChar char="•"/>
            </a:pPr>
            <a:r>
              <a:rPr lang="en-US" sz="2800" dirty="0">
                <a:solidFill>
                  <a:schemeClr val="tx1">
                    <a:lumMod val="65000"/>
                    <a:lumOff val="35000"/>
                  </a:schemeClr>
                </a:solidFill>
                <a:latin typeface="Comic Sans MS" panose="030F0702030302020204" pitchFamily="66" charset="0"/>
              </a:rPr>
              <a:t>Perform simple calculations on decimal numbers using each of</a:t>
            </a:r>
            <a:br>
              <a:rPr lang="en-US" sz="2800" dirty="0">
                <a:solidFill>
                  <a:schemeClr val="tx1">
                    <a:lumMod val="65000"/>
                    <a:lumOff val="35000"/>
                  </a:schemeClr>
                </a:solidFill>
                <a:latin typeface="Comic Sans MS" panose="030F0702030302020204" pitchFamily="66" charset="0"/>
              </a:rPr>
            </a:br>
            <a:r>
              <a:rPr lang="en-US" sz="2800" dirty="0">
                <a:solidFill>
                  <a:schemeClr val="tx1">
                    <a:lumMod val="65000"/>
                    <a:lumOff val="35000"/>
                  </a:schemeClr>
                </a:solidFill>
                <a:latin typeface="Comic Sans MS" panose="030F0702030302020204" pitchFamily="66" charset="0"/>
              </a:rPr>
              <a:t>the 4 operations.</a:t>
            </a:r>
          </a:p>
          <a:p>
            <a:pPr marL="457200" indent="-514350">
              <a:lnSpc>
                <a:spcPct val="120000"/>
              </a:lnSpc>
              <a:spcBef>
                <a:spcPts val="600"/>
              </a:spcBef>
              <a:spcAft>
                <a:spcPts val="600"/>
              </a:spcAft>
              <a:buClr>
                <a:schemeClr val="accent2">
                  <a:lumMod val="75000"/>
                </a:schemeClr>
              </a:buClr>
              <a:buSzPct val="100000"/>
              <a:buFont typeface="Arial" panose="020B0604020202020204" pitchFamily="34" charset="0"/>
              <a:buChar char="•"/>
            </a:pPr>
            <a:r>
              <a:rPr lang="en-US" sz="2800" dirty="0">
                <a:solidFill>
                  <a:schemeClr val="tx1">
                    <a:lumMod val="65000"/>
                    <a:lumOff val="35000"/>
                  </a:schemeClr>
                </a:solidFill>
                <a:latin typeface="Comic Sans MS" panose="030F0702030302020204" pitchFamily="66" charset="0"/>
              </a:rPr>
              <a:t>Solve word problems.</a:t>
            </a:r>
          </a:p>
        </p:txBody>
      </p:sp>
      <p:sp>
        <p:nvSpPr>
          <p:cNvPr id="2" name="Google Shape;222;p10">
            <a:extLst>
              <a:ext uri="{FF2B5EF4-FFF2-40B4-BE49-F238E27FC236}">
                <a16:creationId xmlns:a16="http://schemas.microsoft.com/office/drawing/2014/main" id="{6B9C3EBC-2C57-4326-94F8-C0862B63C88C}"/>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en-US" sz="3200" b="1" dirty="0">
                <a:solidFill>
                  <a:schemeClr val="bg1"/>
                </a:solidFill>
                <a:latin typeface="Comic Sans MS"/>
                <a:sym typeface="Comic Sans MS"/>
              </a:rPr>
              <a:t>Prerequisites</a:t>
            </a:r>
            <a:endParaRPr lang="en-US" sz="3200" dirty="0">
              <a:solidFill>
                <a:schemeClr val="bg1"/>
              </a:solidFill>
              <a:sym typeface="Comic Sans MS"/>
            </a:endParaRPr>
          </a:p>
        </p:txBody>
      </p:sp>
      <p:pic>
        <p:nvPicPr>
          <p:cNvPr id="4" name="Picture 3">
            <a:extLst>
              <a:ext uri="{FF2B5EF4-FFF2-40B4-BE49-F238E27FC236}">
                <a16:creationId xmlns:a16="http://schemas.microsoft.com/office/drawing/2014/main" id="{DD7B1D19-CE20-D6CE-D405-418AAF01ABEE}"/>
              </a:ext>
            </a:extLst>
          </p:cNvPr>
          <p:cNvPicPr>
            <a:picLocks noChangeAspect="1"/>
          </p:cNvPicPr>
          <p:nvPr/>
        </p:nvPicPr>
        <p:blipFill>
          <a:blip r:embed="rId4"/>
          <a:srcRect/>
          <a:stretch/>
        </p:blipFill>
        <p:spPr>
          <a:xfrm>
            <a:off x="10948797" y="130239"/>
            <a:ext cx="852653" cy="1778391"/>
          </a:xfrm>
          <a:prstGeom prst="rect">
            <a:avLst/>
          </a:prstGeom>
        </p:spPr>
      </p:pic>
    </p:spTree>
    <p:custDataLst>
      <p:tags r:id="rId1"/>
    </p:custDataLst>
    <p:extLst>
      <p:ext uri="{BB962C8B-B14F-4D97-AF65-F5344CB8AC3E}">
        <p14:creationId xmlns:p14="http://schemas.microsoft.com/office/powerpoint/2010/main" val="20625332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AA499F74-8974-4DE8-9C80-F9597DEE968C}"/>
              </a:ext>
            </a:extLst>
          </p:cNvPr>
          <p:cNvSpPr txBox="1"/>
          <p:nvPr/>
        </p:nvSpPr>
        <p:spPr>
          <a:xfrm>
            <a:off x="71440" y="1859537"/>
            <a:ext cx="9680672" cy="2429191"/>
          </a:xfrm>
          <a:prstGeom prst="rect">
            <a:avLst/>
          </a:prstGeom>
          <a:noFill/>
        </p:spPr>
        <p:txBody>
          <a:bodyPr wrap="square">
            <a:spAutoFit/>
          </a:bodyPr>
          <a:lstStyle/>
          <a:p>
            <a:pPr marL="457200">
              <a:lnSpc>
                <a:spcPct val="120000"/>
              </a:lnSpc>
              <a:spcBef>
                <a:spcPts val="600"/>
              </a:spcBef>
              <a:spcAft>
                <a:spcPts val="600"/>
              </a:spcAft>
            </a:pPr>
            <a:r>
              <a:rPr lang="en-US" sz="2800" dirty="0">
                <a:solidFill>
                  <a:schemeClr val="tx1">
                    <a:lumMod val="65000"/>
                    <a:lumOff val="35000"/>
                  </a:schemeClr>
                </a:solidFill>
                <a:latin typeface="+mn-lt"/>
                <a:ea typeface="Times New Roman" panose="02020603050405020304" pitchFamily="18" charset="0"/>
                <a:cs typeface="Calibri" panose="020F0502020204030204" pitchFamily="34" charset="0"/>
              </a:rPr>
              <a:t>Rami played 3 math games online. </a:t>
            </a:r>
          </a:p>
          <a:p>
            <a:pPr marL="457200">
              <a:lnSpc>
                <a:spcPct val="120000"/>
              </a:lnSpc>
              <a:spcBef>
                <a:spcPts val="600"/>
              </a:spcBef>
              <a:spcAft>
                <a:spcPts val="600"/>
              </a:spcAft>
            </a:pPr>
            <a:r>
              <a:rPr lang="en-US" sz="2800" dirty="0">
                <a:solidFill>
                  <a:schemeClr val="tx1">
                    <a:lumMod val="65000"/>
                    <a:lumOff val="35000"/>
                  </a:schemeClr>
                </a:solidFill>
                <a:latin typeface="+mn-lt"/>
                <a:ea typeface="Times New Roman" panose="02020603050405020304" pitchFamily="18" charset="0"/>
                <a:cs typeface="Calibri" panose="020F0502020204030204" pitchFamily="34" charset="0"/>
              </a:rPr>
              <a:t>He scored 6 points in the first game, then scored 3 points in each of the second and third games.</a:t>
            </a:r>
          </a:p>
          <a:p>
            <a:pPr marL="457200">
              <a:lnSpc>
                <a:spcPct val="120000"/>
              </a:lnSpc>
              <a:spcBef>
                <a:spcPts val="600"/>
              </a:spcBef>
              <a:spcAft>
                <a:spcPts val="600"/>
              </a:spcAft>
            </a:pPr>
            <a:r>
              <a:rPr lang="en-US" sz="2800" b="1" dirty="0">
                <a:solidFill>
                  <a:schemeClr val="tx1">
                    <a:lumMod val="65000"/>
                    <a:lumOff val="35000"/>
                  </a:schemeClr>
                </a:solidFill>
                <a:latin typeface="+mn-lt"/>
                <a:ea typeface="Times New Roman" panose="02020603050405020304" pitchFamily="18" charset="0"/>
                <a:cs typeface="Calibri" panose="020F0502020204030204" pitchFamily="34" charset="0"/>
              </a:rPr>
              <a:t>How many points did he score in total?</a:t>
            </a:r>
          </a:p>
        </p:txBody>
      </p:sp>
      <mc:AlternateContent xmlns:mc="http://schemas.openxmlformats.org/markup-compatibility/2006" xmlns:a14="http://schemas.microsoft.com/office/drawing/2010/main">
        <mc:Choice Requires="a14">
          <p:sp>
            <p:nvSpPr>
              <p:cNvPr id="9" name="Rectangle 8">
                <a:extLst>
                  <a:ext uri="{FF2B5EF4-FFF2-40B4-BE49-F238E27FC236}">
                    <a16:creationId xmlns:a16="http://schemas.microsoft.com/office/drawing/2014/main" id="{EA4F7A66-A78D-49B3-8F7C-0031A766CF27}"/>
                  </a:ext>
                </a:extLst>
              </p:cNvPr>
              <p:cNvSpPr/>
              <p:nvPr/>
            </p:nvSpPr>
            <p:spPr>
              <a:xfrm>
                <a:off x="6799060" y="4712080"/>
                <a:ext cx="2981907" cy="646331"/>
              </a:xfrm>
              <a:prstGeom prst="rect">
                <a:avLst/>
              </a:prstGeom>
              <a:noFill/>
            </p:spPr>
            <p:txBody>
              <a:bodyPr wrap="none" lIns="91440" tIns="45720" rIns="91440" bIns="45720">
                <a:spAutoFit/>
              </a:bodyPr>
              <a:lstStyle/>
              <a:p>
                <a:pPr algn="ctr"/>
                <a:r>
                  <a:rPr lang="en-US" sz="3600" cap="none" spc="0" dirty="0">
                    <a:ln w="22225">
                      <a:noFill/>
                      <a:prstDash val="solid"/>
                    </a:ln>
                    <a:solidFill>
                      <a:schemeClr val="tx1">
                        <a:lumMod val="65000"/>
                        <a:lumOff val="35000"/>
                      </a:schemeClr>
                    </a:solidFill>
                    <a:effectLst/>
                    <a:latin typeface="+mn-lt"/>
                  </a:rPr>
                  <a:t>6 + (3 </a:t>
                </a:r>
                <a14:m>
                  <m:oMath xmlns:m="http://schemas.openxmlformats.org/officeDocument/2006/math">
                    <m:r>
                      <a:rPr lang="en-GB" sz="3600" i="1" dirty="0">
                        <a:solidFill>
                          <a:schemeClr val="tx1">
                            <a:lumMod val="65000"/>
                            <a:lumOff val="35000"/>
                          </a:schemeClr>
                        </a:solidFill>
                        <a:latin typeface="Cambria Math" panose="02040503050406030204" pitchFamily="18" charset="0"/>
                        <a:ea typeface="Cambria Math" panose="02040503050406030204" pitchFamily="18" charset="0"/>
                      </a:rPr>
                      <m:t>×</m:t>
                    </m:r>
                  </m:oMath>
                </a14:m>
                <a:r>
                  <a:rPr lang="en-US" sz="3600" cap="none" spc="0" dirty="0">
                    <a:ln w="22225">
                      <a:noFill/>
                      <a:prstDash val="solid"/>
                    </a:ln>
                    <a:solidFill>
                      <a:schemeClr val="tx1">
                        <a:lumMod val="65000"/>
                        <a:lumOff val="35000"/>
                      </a:schemeClr>
                    </a:solidFill>
                    <a:effectLst/>
                    <a:latin typeface="+mn-lt"/>
                  </a:rPr>
                  <a:t> 2) = </a:t>
                </a:r>
              </a:p>
            </p:txBody>
          </p:sp>
        </mc:Choice>
        <mc:Fallback xmlns="">
          <p:sp>
            <p:nvSpPr>
              <p:cNvPr id="9" name="Rectangle 8">
                <a:extLst>
                  <a:ext uri="{FF2B5EF4-FFF2-40B4-BE49-F238E27FC236}">
                    <a16:creationId xmlns:a16="http://schemas.microsoft.com/office/drawing/2014/main" id="{EA4F7A66-A78D-49B3-8F7C-0031A766CF27}"/>
                  </a:ext>
                </a:extLst>
              </p:cNvPr>
              <p:cNvSpPr>
                <a:spLocks noRot="1" noChangeAspect="1" noMove="1" noResize="1" noEditPoints="1" noAdjustHandles="1" noChangeArrowheads="1" noChangeShapeType="1" noTextEdit="1"/>
              </p:cNvSpPr>
              <p:nvPr/>
            </p:nvSpPr>
            <p:spPr>
              <a:xfrm>
                <a:off x="6799060" y="4712080"/>
                <a:ext cx="2981907" cy="646331"/>
              </a:xfrm>
              <a:prstGeom prst="rect">
                <a:avLst/>
              </a:prstGeom>
              <a:blipFill>
                <a:blip r:embed="rId4"/>
                <a:stretch>
                  <a:fillRect l="-5726" t="-15094" r="-5930" b="-34906"/>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0" name="Rectangle 9">
                <a:extLst>
                  <a:ext uri="{FF2B5EF4-FFF2-40B4-BE49-F238E27FC236}">
                    <a16:creationId xmlns:a16="http://schemas.microsoft.com/office/drawing/2014/main" id="{51328BDF-3BBC-48FF-A0BA-84760BB21F1B}"/>
                  </a:ext>
                </a:extLst>
              </p:cNvPr>
              <p:cNvSpPr/>
              <p:nvPr/>
            </p:nvSpPr>
            <p:spPr>
              <a:xfrm>
                <a:off x="796650" y="4712081"/>
                <a:ext cx="2844048" cy="646331"/>
              </a:xfrm>
              <a:prstGeom prst="rect">
                <a:avLst/>
              </a:prstGeom>
              <a:noFill/>
            </p:spPr>
            <p:txBody>
              <a:bodyPr wrap="none" lIns="91440" tIns="45720" rIns="91440" bIns="45720">
                <a:spAutoFit/>
              </a:bodyPr>
              <a:lstStyle/>
              <a:p>
                <a:pPr algn="ctr"/>
                <a:r>
                  <a:rPr lang="en-US" sz="3600" cap="none" spc="0" dirty="0">
                    <a:ln w="22225">
                      <a:noFill/>
                      <a:prstDash val="solid"/>
                    </a:ln>
                    <a:solidFill>
                      <a:schemeClr val="tx1">
                        <a:lumMod val="65000"/>
                        <a:lumOff val="35000"/>
                      </a:schemeClr>
                    </a:solidFill>
                    <a:effectLst/>
                    <a:latin typeface="+mn-lt"/>
                  </a:rPr>
                  <a:t>(6 + 3) </a:t>
                </a:r>
                <a14:m>
                  <m:oMath xmlns:m="http://schemas.openxmlformats.org/officeDocument/2006/math">
                    <m:r>
                      <a:rPr lang="en-GB" sz="3600" i="1" dirty="0">
                        <a:solidFill>
                          <a:schemeClr val="tx1">
                            <a:lumMod val="65000"/>
                            <a:lumOff val="35000"/>
                          </a:schemeClr>
                        </a:solidFill>
                        <a:latin typeface="Cambria Math" panose="02040503050406030204" pitchFamily="18" charset="0"/>
                        <a:ea typeface="Cambria Math" panose="02040503050406030204" pitchFamily="18" charset="0"/>
                      </a:rPr>
                      <m:t>×</m:t>
                    </m:r>
                  </m:oMath>
                </a14:m>
                <a:r>
                  <a:rPr lang="en-US" sz="3600" cap="none" spc="0" dirty="0">
                    <a:ln w="22225">
                      <a:noFill/>
                      <a:prstDash val="solid"/>
                    </a:ln>
                    <a:solidFill>
                      <a:schemeClr val="tx1">
                        <a:lumMod val="65000"/>
                        <a:lumOff val="35000"/>
                      </a:schemeClr>
                    </a:solidFill>
                    <a:effectLst/>
                    <a:latin typeface="+mn-lt"/>
                  </a:rPr>
                  <a:t> 2 =</a:t>
                </a:r>
              </a:p>
            </p:txBody>
          </p:sp>
        </mc:Choice>
        <mc:Fallback xmlns="">
          <p:sp>
            <p:nvSpPr>
              <p:cNvPr id="10" name="Rectangle 9">
                <a:extLst>
                  <a:ext uri="{FF2B5EF4-FFF2-40B4-BE49-F238E27FC236}">
                    <a16:creationId xmlns:a16="http://schemas.microsoft.com/office/drawing/2014/main" id="{51328BDF-3BBC-48FF-A0BA-84760BB21F1B}"/>
                  </a:ext>
                </a:extLst>
              </p:cNvPr>
              <p:cNvSpPr>
                <a:spLocks noRot="1" noChangeAspect="1" noMove="1" noResize="1" noEditPoints="1" noAdjustHandles="1" noChangeArrowheads="1" noChangeShapeType="1" noTextEdit="1"/>
              </p:cNvSpPr>
              <p:nvPr/>
            </p:nvSpPr>
            <p:spPr>
              <a:xfrm>
                <a:off x="796650" y="4712081"/>
                <a:ext cx="2844048" cy="646331"/>
              </a:xfrm>
              <a:prstGeom prst="rect">
                <a:avLst/>
              </a:prstGeom>
              <a:blipFill>
                <a:blip r:embed="rId5"/>
                <a:stretch>
                  <a:fillRect l="-6223" t="-15094" r="-6009" b="-34906"/>
                </a:stretch>
              </a:blipFill>
            </p:spPr>
            <p:txBody>
              <a:bodyPr/>
              <a:lstStyle/>
              <a:p>
                <a:r>
                  <a:rPr lang="en-US">
                    <a:noFill/>
                  </a:rPr>
                  <a:t> </a:t>
                </a:r>
              </a:p>
            </p:txBody>
          </p:sp>
        </mc:Fallback>
      </mc:AlternateContent>
      <p:sp>
        <p:nvSpPr>
          <p:cNvPr id="6" name="Google Shape;222;p10">
            <a:extLst>
              <a:ext uri="{FF2B5EF4-FFF2-40B4-BE49-F238E27FC236}">
                <a16:creationId xmlns:a16="http://schemas.microsoft.com/office/drawing/2014/main" id="{F1649DBB-A2EF-45AC-9443-42D1CAB43051}"/>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en-US" sz="3200" b="1" dirty="0">
                <a:solidFill>
                  <a:schemeClr val="bg1"/>
                </a:solidFill>
                <a:latin typeface="Comic Sans MS"/>
                <a:sym typeface="Comic Sans MS"/>
              </a:rPr>
              <a:t>Learning activity</a:t>
            </a:r>
            <a:endParaRPr lang="en-US" sz="3200" b="1" dirty="0">
              <a:solidFill>
                <a:schemeClr val="bg1"/>
              </a:solidFill>
              <a:latin typeface="Comic Sans MS"/>
            </a:endParaRPr>
          </a:p>
        </p:txBody>
      </p:sp>
    </p:spTree>
    <p:custDataLst>
      <p:tags r:id="rId1"/>
    </p:custDataLst>
    <p:extLst>
      <p:ext uri="{BB962C8B-B14F-4D97-AF65-F5344CB8AC3E}">
        <p14:creationId xmlns:p14="http://schemas.microsoft.com/office/powerpoint/2010/main" val="17538046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left)">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Google Shape;222;p10">
            <a:extLst>
              <a:ext uri="{FF2B5EF4-FFF2-40B4-BE49-F238E27FC236}">
                <a16:creationId xmlns:a16="http://schemas.microsoft.com/office/drawing/2014/main" id="{54C82D20-ED1E-40EA-92B9-529DCBDB6967}"/>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en-US" sz="3200" b="1" dirty="0">
                <a:solidFill>
                  <a:schemeClr val="bg1"/>
                </a:solidFill>
                <a:latin typeface="Comic Sans MS"/>
                <a:sym typeface="Comic Sans MS"/>
              </a:rPr>
              <a:t>Learning activity</a:t>
            </a:r>
            <a:endParaRPr lang="en-US" sz="3200" b="1" dirty="0">
              <a:solidFill>
                <a:schemeClr val="bg1"/>
              </a:solidFill>
              <a:latin typeface="Comic Sans MS"/>
            </a:endParaRPr>
          </a:p>
        </p:txBody>
      </p:sp>
      <mc:AlternateContent xmlns:mc="http://schemas.openxmlformats.org/markup-compatibility/2006" xmlns:a14="http://schemas.microsoft.com/office/drawing/2010/main">
        <mc:Choice Requires="a14">
          <p:sp>
            <p:nvSpPr>
              <p:cNvPr id="15" name="Rectangle 14">
                <a:extLst>
                  <a:ext uri="{FF2B5EF4-FFF2-40B4-BE49-F238E27FC236}">
                    <a16:creationId xmlns:a16="http://schemas.microsoft.com/office/drawing/2014/main" id="{F503F7E7-D8DE-4C0E-AE71-FC3063EB0A4D}"/>
                  </a:ext>
                </a:extLst>
              </p:cNvPr>
              <p:cNvSpPr/>
              <p:nvPr/>
            </p:nvSpPr>
            <p:spPr>
              <a:xfrm>
                <a:off x="1181100" y="4774785"/>
                <a:ext cx="5505450" cy="646331"/>
              </a:xfrm>
              <a:prstGeom prst="rect">
                <a:avLst/>
              </a:prstGeom>
              <a:noFill/>
            </p:spPr>
            <p:txBody>
              <a:bodyPr wrap="square" lIns="91440" tIns="45720" rIns="91440" bIns="45720">
                <a:spAutoFit/>
              </a:bodyPr>
              <a:lstStyle/>
              <a:p>
                <a:r>
                  <a:rPr lang="en-US" sz="3600" cap="none" spc="0" dirty="0">
                    <a:ln w="22225">
                      <a:noFill/>
                      <a:prstDash val="solid"/>
                    </a:ln>
                    <a:solidFill>
                      <a:schemeClr val="tx1">
                        <a:lumMod val="65000"/>
                        <a:lumOff val="35000"/>
                      </a:schemeClr>
                    </a:solidFill>
                    <a:effectLst/>
                    <a:latin typeface="+mn-lt"/>
                  </a:rPr>
                  <a:t>6 + (3 </a:t>
                </a:r>
                <a14:m>
                  <m:oMath xmlns:m="http://schemas.openxmlformats.org/officeDocument/2006/math">
                    <m:r>
                      <a:rPr lang="en-GB" sz="3600" i="1" dirty="0">
                        <a:solidFill>
                          <a:schemeClr val="tx1">
                            <a:lumMod val="65000"/>
                            <a:lumOff val="35000"/>
                          </a:schemeClr>
                        </a:solidFill>
                        <a:latin typeface="Cambria Math" panose="02040503050406030204" pitchFamily="18" charset="0"/>
                        <a:ea typeface="Cambria Math" panose="02040503050406030204" pitchFamily="18" charset="0"/>
                      </a:rPr>
                      <m:t>×</m:t>
                    </m:r>
                  </m:oMath>
                </a14:m>
                <a:r>
                  <a:rPr lang="en-US" sz="3600" cap="none" spc="0" dirty="0">
                    <a:ln w="22225">
                      <a:noFill/>
                      <a:prstDash val="solid"/>
                    </a:ln>
                    <a:solidFill>
                      <a:schemeClr val="tx1">
                        <a:lumMod val="65000"/>
                        <a:lumOff val="35000"/>
                      </a:schemeClr>
                    </a:solidFill>
                    <a:effectLst/>
                    <a:latin typeface="+mn-lt"/>
                  </a:rPr>
                  <a:t> 2) = </a:t>
                </a:r>
                <a:r>
                  <a:rPr lang="en-US" sz="3600" b="1" dirty="0">
                    <a:ln w="22225">
                      <a:noFill/>
                      <a:prstDash val="solid"/>
                    </a:ln>
                    <a:solidFill>
                      <a:schemeClr val="accent1">
                        <a:lumMod val="75000"/>
                      </a:schemeClr>
                    </a:solidFill>
                    <a:latin typeface="+mn-lt"/>
                  </a:rPr>
                  <a:t>6 + 6 = 12</a:t>
                </a:r>
              </a:p>
            </p:txBody>
          </p:sp>
        </mc:Choice>
        <mc:Fallback xmlns="">
          <p:sp>
            <p:nvSpPr>
              <p:cNvPr id="15" name="Rectangle 14">
                <a:extLst>
                  <a:ext uri="{FF2B5EF4-FFF2-40B4-BE49-F238E27FC236}">
                    <a16:creationId xmlns:a16="http://schemas.microsoft.com/office/drawing/2014/main" id="{F503F7E7-D8DE-4C0E-AE71-FC3063EB0A4D}"/>
                  </a:ext>
                </a:extLst>
              </p:cNvPr>
              <p:cNvSpPr>
                <a:spLocks noRot="1" noChangeAspect="1" noMove="1" noResize="1" noEditPoints="1" noAdjustHandles="1" noChangeArrowheads="1" noChangeShapeType="1" noTextEdit="1"/>
              </p:cNvSpPr>
              <p:nvPr/>
            </p:nvSpPr>
            <p:spPr>
              <a:xfrm>
                <a:off x="1181100" y="4774785"/>
                <a:ext cx="5505450" cy="646331"/>
              </a:xfrm>
              <a:prstGeom prst="rect">
                <a:avLst/>
              </a:prstGeom>
              <a:blipFill>
                <a:blip r:embed="rId4"/>
                <a:stretch>
                  <a:fillRect l="-3433" t="-14151" r="-1883" b="-34906"/>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6" name="Rectangle 15">
                <a:extLst>
                  <a:ext uri="{FF2B5EF4-FFF2-40B4-BE49-F238E27FC236}">
                    <a16:creationId xmlns:a16="http://schemas.microsoft.com/office/drawing/2014/main" id="{9D1F6BB2-A2D5-4791-B55E-B9781ADF76A0}"/>
                  </a:ext>
                </a:extLst>
              </p:cNvPr>
              <p:cNvSpPr/>
              <p:nvPr/>
            </p:nvSpPr>
            <p:spPr>
              <a:xfrm>
                <a:off x="1181100" y="5584007"/>
                <a:ext cx="5828548" cy="646331"/>
              </a:xfrm>
              <a:prstGeom prst="rect">
                <a:avLst/>
              </a:prstGeom>
              <a:noFill/>
            </p:spPr>
            <p:txBody>
              <a:bodyPr wrap="square" lIns="91440" tIns="45720" rIns="91440" bIns="45720">
                <a:spAutoFit/>
              </a:bodyPr>
              <a:lstStyle/>
              <a:p>
                <a:r>
                  <a:rPr lang="en-US" sz="3600" cap="none" spc="0" dirty="0">
                    <a:ln w="22225">
                      <a:noFill/>
                      <a:prstDash val="solid"/>
                    </a:ln>
                    <a:solidFill>
                      <a:schemeClr val="tx1">
                        <a:lumMod val="65000"/>
                        <a:lumOff val="35000"/>
                      </a:schemeClr>
                    </a:solidFill>
                    <a:effectLst/>
                    <a:latin typeface="+mn-lt"/>
                  </a:rPr>
                  <a:t>(6 + 3) </a:t>
                </a:r>
                <a14:m>
                  <m:oMath xmlns:m="http://schemas.openxmlformats.org/officeDocument/2006/math">
                    <m:r>
                      <a:rPr lang="en-GB" sz="3600" i="1" dirty="0">
                        <a:solidFill>
                          <a:schemeClr val="tx1">
                            <a:lumMod val="65000"/>
                            <a:lumOff val="35000"/>
                          </a:schemeClr>
                        </a:solidFill>
                        <a:latin typeface="Cambria Math" panose="02040503050406030204" pitchFamily="18" charset="0"/>
                        <a:ea typeface="Cambria Math" panose="02040503050406030204" pitchFamily="18" charset="0"/>
                      </a:rPr>
                      <m:t>×</m:t>
                    </m:r>
                  </m:oMath>
                </a14:m>
                <a:r>
                  <a:rPr lang="en-US" sz="3600" cap="none" spc="0" dirty="0">
                    <a:ln w="22225">
                      <a:noFill/>
                      <a:prstDash val="solid"/>
                    </a:ln>
                    <a:solidFill>
                      <a:schemeClr val="tx1">
                        <a:lumMod val="65000"/>
                        <a:lumOff val="35000"/>
                      </a:schemeClr>
                    </a:solidFill>
                    <a:effectLst/>
                    <a:latin typeface="+mn-lt"/>
                  </a:rPr>
                  <a:t> 2 = </a:t>
                </a:r>
                <a:r>
                  <a:rPr lang="en-US" sz="3600" b="1" dirty="0">
                    <a:ln w="22225">
                      <a:noFill/>
                      <a:prstDash val="solid"/>
                    </a:ln>
                    <a:solidFill>
                      <a:schemeClr val="accent1">
                        <a:lumMod val="75000"/>
                      </a:schemeClr>
                    </a:solidFill>
                    <a:latin typeface="+mn-lt"/>
                  </a:rPr>
                  <a:t>9 </a:t>
                </a:r>
                <a14:m>
                  <m:oMath xmlns:m="http://schemas.openxmlformats.org/officeDocument/2006/math">
                    <m:r>
                      <a:rPr lang="en-GB" sz="3600" b="1" dirty="0">
                        <a:ln w="22225">
                          <a:noFill/>
                          <a:prstDash val="solid"/>
                        </a:ln>
                        <a:solidFill>
                          <a:schemeClr val="accent1">
                            <a:lumMod val="75000"/>
                          </a:schemeClr>
                        </a:solidFill>
                        <a:latin typeface="Cambria Math" panose="02040503050406030204" pitchFamily="18" charset="0"/>
                      </a:rPr>
                      <m:t>×</m:t>
                    </m:r>
                  </m:oMath>
                </a14:m>
                <a:r>
                  <a:rPr lang="en-US" sz="3600" b="1" dirty="0">
                    <a:ln w="22225">
                      <a:noFill/>
                      <a:prstDash val="solid"/>
                    </a:ln>
                    <a:solidFill>
                      <a:schemeClr val="accent1">
                        <a:lumMod val="75000"/>
                      </a:schemeClr>
                    </a:solidFill>
                    <a:latin typeface="+mn-lt"/>
                  </a:rPr>
                  <a:t> 2 = 18</a:t>
                </a:r>
              </a:p>
            </p:txBody>
          </p:sp>
        </mc:Choice>
        <mc:Fallback xmlns="">
          <p:sp>
            <p:nvSpPr>
              <p:cNvPr id="16" name="Rectangle 15">
                <a:extLst>
                  <a:ext uri="{FF2B5EF4-FFF2-40B4-BE49-F238E27FC236}">
                    <a16:creationId xmlns:a16="http://schemas.microsoft.com/office/drawing/2014/main" id="{9D1F6BB2-A2D5-4791-B55E-B9781ADF76A0}"/>
                  </a:ext>
                </a:extLst>
              </p:cNvPr>
              <p:cNvSpPr>
                <a:spLocks noRot="1" noChangeAspect="1" noMove="1" noResize="1" noEditPoints="1" noAdjustHandles="1" noChangeArrowheads="1" noChangeShapeType="1" noTextEdit="1"/>
              </p:cNvSpPr>
              <p:nvPr/>
            </p:nvSpPr>
            <p:spPr>
              <a:xfrm>
                <a:off x="1181100" y="5584007"/>
                <a:ext cx="5828548" cy="646331"/>
              </a:xfrm>
              <a:prstGeom prst="rect">
                <a:avLst/>
              </a:prstGeom>
              <a:blipFill>
                <a:blip r:embed="rId5"/>
                <a:stretch>
                  <a:fillRect l="-3243" t="-14151" b="-34906"/>
                </a:stretch>
              </a:blipFill>
            </p:spPr>
            <p:txBody>
              <a:bodyPr/>
              <a:lstStyle/>
              <a:p>
                <a:r>
                  <a:rPr lang="en-US">
                    <a:noFill/>
                  </a:rPr>
                  <a:t> </a:t>
                </a:r>
              </a:p>
            </p:txBody>
          </p:sp>
        </mc:Fallback>
      </mc:AlternateContent>
      <p:sp>
        <p:nvSpPr>
          <p:cNvPr id="13" name="Rectangle: Rounded Corners 12">
            <a:extLst>
              <a:ext uri="{FF2B5EF4-FFF2-40B4-BE49-F238E27FC236}">
                <a16:creationId xmlns:a16="http://schemas.microsoft.com/office/drawing/2014/main" id="{67017E8E-1EBA-4606-BE26-30B8AC7D8143}"/>
              </a:ext>
            </a:extLst>
          </p:cNvPr>
          <p:cNvSpPr/>
          <p:nvPr/>
        </p:nvSpPr>
        <p:spPr>
          <a:xfrm>
            <a:off x="10273010" y="2663863"/>
            <a:ext cx="1494320" cy="1624865"/>
          </a:xfrm>
          <a:prstGeom prst="roundRect">
            <a:avLst/>
          </a:prstGeom>
          <a:ln w="12700"/>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1100">
              <a:solidFill>
                <a:schemeClr val="accent1">
                  <a:lumMod val="75000"/>
                </a:schemeClr>
              </a:solidFill>
            </a:endParaRPr>
          </a:p>
        </p:txBody>
      </p:sp>
      <p:sp>
        <p:nvSpPr>
          <p:cNvPr id="18" name="Rectangle 17">
            <a:extLst>
              <a:ext uri="{FF2B5EF4-FFF2-40B4-BE49-F238E27FC236}">
                <a16:creationId xmlns:a16="http://schemas.microsoft.com/office/drawing/2014/main" id="{E0F28C25-EC60-446A-9426-666E273E93C1}"/>
              </a:ext>
            </a:extLst>
          </p:cNvPr>
          <p:cNvSpPr/>
          <p:nvPr/>
        </p:nvSpPr>
        <p:spPr>
          <a:xfrm>
            <a:off x="10559146" y="3335678"/>
            <a:ext cx="922047" cy="581744"/>
          </a:xfrm>
          <a:prstGeom prst="rect">
            <a:avLst/>
          </a:prstGeom>
          <a:noFill/>
        </p:spPr>
        <p:txBody>
          <a:bodyPr wrap="none" lIns="91440" tIns="45720" rIns="91440" bIns="45720">
            <a:spAutoFit/>
          </a:bodyPr>
          <a:lstStyle/>
          <a:p>
            <a:pPr algn="ctr"/>
            <a:r>
              <a:rPr lang="en-US" sz="3600" b="1" cap="none" spc="0" dirty="0">
                <a:ln w="22225">
                  <a:solidFill>
                    <a:schemeClr val="accent5">
                      <a:lumMod val="50000"/>
                    </a:schemeClr>
                  </a:solidFill>
                  <a:prstDash val="solid"/>
                </a:ln>
                <a:solidFill>
                  <a:schemeClr val="accent1">
                    <a:lumMod val="75000"/>
                  </a:schemeClr>
                </a:solidFill>
                <a:effectLst/>
                <a:latin typeface="+mj-lt"/>
              </a:rPr>
              <a:t>(  )</a:t>
            </a:r>
          </a:p>
        </p:txBody>
      </p:sp>
      <p:sp>
        <p:nvSpPr>
          <p:cNvPr id="19" name="Rectangle 18">
            <a:extLst>
              <a:ext uri="{FF2B5EF4-FFF2-40B4-BE49-F238E27FC236}">
                <a16:creationId xmlns:a16="http://schemas.microsoft.com/office/drawing/2014/main" id="{E44C1CE0-7F10-47E3-95EC-3257984AE63C}"/>
              </a:ext>
            </a:extLst>
          </p:cNvPr>
          <p:cNvSpPr/>
          <p:nvPr/>
        </p:nvSpPr>
        <p:spPr>
          <a:xfrm>
            <a:off x="10391632" y="2663863"/>
            <a:ext cx="1257074" cy="581744"/>
          </a:xfrm>
          <a:prstGeom prst="rect">
            <a:avLst/>
          </a:prstGeom>
          <a:noFill/>
        </p:spPr>
        <p:txBody>
          <a:bodyPr wrap="none" lIns="91440" tIns="45720" rIns="91440" bIns="45720">
            <a:spAutoFit/>
          </a:bodyPr>
          <a:lstStyle/>
          <a:p>
            <a:pPr algn="ctr"/>
            <a:r>
              <a:rPr lang="en-US" sz="3600" b="1" cap="none" spc="0" dirty="0">
                <a:ln w="22225">
                  <a:solidFill>
                    <a:schemeClr val="accent5">
                      <a:lumMod val="50000"/>
                    </a:schemeClr>
                  </a:solidFill>
                  <a:prstDash val="solid"/>
                </a:ln>
                <a:solidFill>
                  <a:schemeClr val="accent1">
                    <a:lumMod val="75000"/>
                  </a:schemeClr>
                </a:solidFill>
                <a:effectLst/>
                <a:latin typeface="+mj-lt"/>
              </a:rPr>
              <a:t>LAW</a:t>
            </a:r>
          </a:p>
        </p:txBody>
      </p:sp>
      <p:sp>
        <p:nvSpPr>
          <p:cNvPr id="9" name="TextBox 8">
            <a:extLst>
              <a:ext uri="{FF2B5EF4-FFF2-40B4-BE49-F238E27FC236}">
                <a16:creationId xmlns:a16="http://schemas.microsoft.com/office/drawing/2014/main" id="{6FC32CBE-1F37-4BED-A978-EDF797D0F50E}"/>
              </a:ext>
            </a:extLst>
          </p:cNvPr>
          <p:cNvSpPr txBox="1"/>
          <p:nvPr/>
        </p:nvSpPr>
        <p:spPr>
          <a:xfrm>
            <a:off x="71440" y="1859537"/>
            <a:ext cx="9680672" cy="2429191"/>
          </a:xfrm>
          <a:prstGeom prst="rect">
            <a:avLst/>
          </a:prstGeom>
          <a:noFill/>
        </p:spPr>
        <p:txBody>
          <a:bodyPr wrap="square">
            <a:spAutoFit/>
          </a:bodyPr>
          <a:lstStyle/>
          <a:p>
            <a:pPr marL="457200">
              <a:lnSpc>
                <a:spcPct val="120000"/>
              </a:lnSpc>
              <a:spcBef>
                <a:spcPts val="600"/>
              </a:spcBef>
              <a:spcAft>
                <a:spcPts val="600"/>
              </a:spcAft>
            </a:pPr>
            <a:r>
              <a:rPr lang="en-US" sz="2800" dirty="0">
                <a:solidFill>
                  <a:schemeClr val="tx1">
                    <a:lumMod val="65000"/>
                    <a:lumOff val="35000"/>
                  </a:schemeClr>
                </a:solidFill>
                <a:latin typeface="+mn-lt"/>
                <a:ea typeface="Times New Roman" panose="02020603050405020304" pitchFamily="18" charset="0"/>
                <a:cs typeface="Calibri" panose="020F0502020204030204" pitchFamily="34" charset="0"/>
              </a:rPr>
              <a:t>Rami played 3 math games online. </a:t>
            </a:r>
          </a:p>
          <a:p>
            <a:pPr marL="457200">
              <a:lnSpc>
                <a:spcPct val="120000"/>
              </a:lnSpc>
              <a:spcBef>
                <a:spcPts val="600"/>
              </a:spcBef>
              <a:spcAft>
                <a:spcPts val="600"/>
              </a:spcAft>
            </a:pPr>
            <a:r>
              <a:rPr lang="en-US" sz="2800" dirty="0">
                <a:solidFill>
                  <a:schemeClr val="tx1">
                    <a:lumMod val="65000"/>
                    <a:lumOff val="35000"/>
                  </a:schemeClr>
                </a:solidFill>
                <a:latin typeface="+mn-lt"/>
                <a:ea typeface="Times New Roman" panose="02020603050405020304" pitchFamily="18" charset="0"/>
                <a:cs typeface="Calibri" panose="020F0502020204030204" pitchFamily="34" charset="0"/>
              </a:rPr>
              <a:t>He scored 6 points in the first game, then scored 3 points in each of the second and third game.</a:t>
            </a:r>
          </a:p>
          <a:p>
            <a:pPr marL="457200">
              <a:lnSpc>
                <a:spcPct val="120000"/>
              </a:lnSpc>
              <a:spcBef>
                <a:spcPts val="600"/>
              </a:spcBef>
              <a:spcAft>
                <a:spcPts val="600"/>
              </a:spcAft>
            </a:pPr>
            <a:r>
              <a:rPr lang="en-US" sz="2800" b="1" dirty="0">
                <a:solidFill>
                  <a:schemeClr val="tx1">
                    <a:lumMod val="65000"/>
                    <a:lumOff val="35000"/>
                  </a:schemeClr>
                </a:solidFill>
                <a:latin typeface="+mn-lt"/>
                <a:ea typeface="Times New Roman" panose="02020603050405020304" pitchFamily="18" charset="0"/>
                <a:cs typeface="Calibri" panose="020F0502020204030204" pitchFamily="34" charset="0"/>
              </a:rPr>
              <a:t>How many points did he score in total?</a:t>
            </a:r>
          </a:p>
        </p:txBody>
      </p:sp>
    </p:spTree>
    <p:custDataLst>
      <p:tags r:id="rId1"/>
    </p:custDataLst>
    <p:extLst>
      <p:ext uri="{BB962C8B-B14F-4D97-AF65-F5344CB8AC3E}">
        <p14:creationId xmlns:p14="http://schemas.microsoft.com/office/powerpoint/2010/main" val="37549696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wipe(left)">
                                      <p:cBhvr>
                                        <p:cTn id="1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12" name="Rectangle 11">
                <a:extLst>
                  <a:ext uri="{FF2B5EF4-FFF2-40B4-BE49-F238E27FC236}">
                    <a16:creationId xmlns:a16="http://schemas.microsoft.com/office/drawing/2014/main" id="{6BB23A2E-6AC0-44D2-86CF-39245DDE2629}"/>
                  </a:ext>
                </a:extLst>
              </p:cNvPr>
              <p:cNvSpPr/>
              <p:nvPr/>
            </p:nvSpPr>
            <p:spPr>
              <a:xfrm>
                <a:off x="797465" y="2636405"/>
                <a:ext cx="3190297" cy="769441"/>
              </a:xfrm>
              <a:prstGeom prst="rect">
                <a:avLst/>
              </a:prstGeom>
              <a:noFill/>
            </p:spPr>
            <p:txBody>
              <a:bodyPr wrap="none" lIns="91440" tIns="45720" rIns="91440" bIns="45720">
                <a:spAutoFit/>
              </a:bodyPr>
              <a:lstStyle/>
              <a:p>
                <a:pPr algn="ctr"/>
                <a:r>
                  <a:rPr lang="en-US" sz="4400" cap="none" spc="0" dirty="0">
                    <a:ln w="22225">
                      <a:noFill/>
                      <a:prstDash val="solid"/>
                    </a:ln>
                    <a:solidFill>
                      <a:schemeClr val="tx1">
                        <a:lumMod val="65000"/>
                        <a:lumOff val="35000"/>
                      </a:schemeClr>
                    </a:solidFill>
                    <a:effectLst/>
                    <a:latin typeface="+mj-lt"/>
                  </a:rPr>
                  <a:t>6 + 3 </a:t>
                </a:r>
                <a14:m>
                  <m:oMath xmlns:m="http://schemas.openxmlformats.org/officeDocument/2006/math">
                    <m:r>
                      <a:rPr lang="en-GB" sz="4400" i="1" dirty="0">
                        <a:solidFill>
                          <a:schemeClr val="tx1">
                            <a:lumMod val="65000"/>
                            <a:lumOff val="35000"/>
                          </a:schemeClr>
                        </a:solidFill>
                        <a:latin typeface="Cambria Math" panose="02040503050406030204" pitchFamily="18" charset="0"/>
                        <a:ea typeface="Cambria Math" panose="02040503050406030204" pitchFamily="18" charset="0"/>
                      </a:rPr>
                      <m:t>×</m:t>
                    </m:r>
                  </m:oMath>
                </a14:m>
                <a:r>
                  <a:rPr lang="en-US" sz="4400" cap="none" spc="0" dirty="0">
                    <a:ln w="22225">
                      <a:noFill/>
                      <a:prstDash val="solid"/>
                    </a:ln>
                    <a:solidFill>
                      <a:schemeClr val="tx1">
                        <a:lumMod val="65000"/>
                        <a:lumOff val="35000"/>
                      </a:schemeClr>
                    </a:solidFill>
                    <a:effectLst/>
                    <a:latin typeface="+mj-lt"/>
                  </a:rPr>
                  <a:t> 2 = </a:t>
                </a:r>
              </a:p>
            </p:txBody>
          </p:sp>
        </mc:Choice>
        <mc:Fallback xmlns="">
          <p:sp>
            <p:nvSpPr>
              <p:cNvPr id="12" name="Rectangle 11">
                <a:extLst>
                  <a:ext uri="{FF2B5EF4-FFF2-40B4-BE49-F238E27FC236}">
                    <a16:creationId xmlns:a16="http://schemas.microsoft.com/office/drawing/2014/main" id="{6BB23A2E-6AC0-44D2-86CF-39245DDE2629}"/>
                  </a:ext>
                </a:extLst>
              </p:cNvPr>
              <p:cNvSpPr>
                <a:spLocks noRot="1" noChangeAspect="1" noMove="1" noResize="1" noEditPoints="1" noAdjustHandles="1" noChangeArrowheads="1" noChangeShapeType="1" noTextEdit="1"/>
              </p:cNvSpPr>
              <p:nvPr/>
            </p:nvSpPr>
            <p:spPr>
              <a:xfrm>
                <a:off x="797465" y="2636405"/>
                <a:ext cx="3190297" cy="769441"/>
              </a:xfrm>
              <a:prstGeom prst="rect">
                <a:avLst/>
              </a:prstGeom>
              <a:blipFill>
                <a:blip r:embed="rId4"/>
                <a:stretch>
                  <a:fillRect l="-7457" t="-15748" r="-7075" b="-3622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3" name="Rectangle 12">
                <a:extLst>
                  <a:ext uri="{FF2B5EF4-FFF2-40B4-BE49-F238E27FC236}">
                    <a16:creationId xmlns:a16="http://schemas.microsoft.com/office/drawing/2014/main" id="{ABA6E542-54CE-4463-8B2B-E1D4BEE6DC5D}"/>
                  </a:ext>
                </a:extLst>
              </p:cNvPr>
              <p:cNvSpPr/>
              <p:nvPr/>
            </p:nvSpPr>
            <p:spPr>
              <a:xfrm>
                <a:off x="1247325" y="4321442"/>
                <a:ext cx="3291286" cy="769441"/>
              </a:xfrm>
              <a:prstGeom prst="rect">
                <a:avLst/>
              </a:prstGeom>
              <a:noFill/>
            </p:spPr>
            <p:txBody>
              <a:bodyPr wrap="none" lIns="91440" tIns="45720" rIns="91440" bIns="45720">
                <a:spAutoFit/>
              </a:bodyPr>
              <a:lstStyle/>
              <a:p>
                <a:pPr algn="ctr"/>
                <a:r>
                  <a:rPr lang="en-US" sz="4400" b="1" cap="none" spc="0" dirty="0">
                    <a:ln w="22225">
                      <a:noFill/>
                      <a:prstDash val="solid"/>
                    </a:ln>
                    <a:solidFill>
                      <a:schemeClr val="accent1">
                        <a:lumMod val="75000"/>
                      </a:schemeClr>
                    </a:solidFill>
                    <a:effectLst/>
                    <a:latin typeface="+mj-lt"/>
                  </a:rPr>
                  <a:t>9 </a:t>
                </a:r>
                <a14:m>
                  <m:oMath xmlns:m="http://schemas.openxmlformats.org/officeDocument/2006/math">
                    <m:r>
                      <a:rPr lang="en-GB" sz="4400" b="1" dirty="0">
                        <a:ln w="22225">
                          <a:noFill/>
                          <a:prstDash val="solid"/>
                        </a:ln>
                        <a:solidFill>
                          <a:schemeClr val="accent1">
                            <a:lumMod val="75000"/>
                          </a:schemeClr>
                        </a:solidFill>
                        <a:latin typeface="Cambria Math" panose="02040503050406030204" pitchFamily="18" charset="0"/>
                      </a:rPr>
                      <m:t>×</m:t>
                    </m:r>
                  </m:oMath>
                </a14:m>
                <a:r>
                  <a:rPr lang="en-US" sz="4400" b="1" cap="none" spc="0" dirty="0">
                    <a:ln w="22225">
                      <a:noFill/>
                      <a:prstDash val="solid"/>
                    </a:ln>
                    <a:solidFill>
                      <a:schemeClr val="accent1">
                        <a:lumMod val="75000"/>
                      </a:schemeClr>
                    </a:solidFill>
                    <a:effectLst/>
                    <a:latin typeface="+mj-lt"/>
                  </a:rPr>
                  <a:t> 2 = 18</a:t>
                </a:r>
              </a:p>
            </p:txBody>
          </p:sp>
        </mc:Choice>
        <mc:Fallback xmlns="">
          <p:sp>
            <p:nvSpPr>
              <p:cNvPr id="13" name="Rectangle 12">
                <a:extLst>
                  <a:ext uri="{FF2B5EF4-FFF2-40B4-BE49-F238E27FC236}">
                    <a16:creationId xmlns:a16="http://schemas.microsoft.com/office/drawing/2014/main" id="{ABA6E542-54CE-4463-8B2B-E1D4BEE6DC5D}"/>
                  </a:ext>
                </a:extLst>
              </p:cNvPr>
              <p:cNvSpPr>
                <a:spLocks noRot="1" noChangeAspect="1" noMove="1" noResize="1" noEditPoints="1" noAdjustHandles="1" noChangeArrowheads="1" noChangeShapeType="1" noTextEdit="1"/>
              </p:cNvSpPr>
              <p:nvPr/>
            </p:nvSpPr>
            <p:spPr>
              <a:xfrm>
                <a:off x="1247325" y="4321442"/>
                <a:ext cx="3291286" cy="769441"/>
              </a:xfrm>
              <a:prstGeom prst="rect">
                <a:avLst/>
              </a:prstGeom>
              <a:blipFill>
                <a:blip r:embed="rId5"/>
                <a:stretch>
                  <a:fillRect l="-7037" t="-16667" r="-6852" b="-37302"/>
                </a:stretch>
              </a:blipFill>
            </p:spPr>
            <p:txBody>
              <a:bodyPr/>
              <a:lstStyle/>
              <a:p>
                <a:r>
                  <a:rPr lang="en-US">
                    <a:noFill/>
                  </a:rPr>
                  <a:t> </a:t>
                </a:r>
              </a:p>
            </p:txBody>
          </p:sp>
        </mc:Fallback>
      </mc:AlternateContent>
      <p:sp>
        <p:nvSpPr>
          <p:cNvPr id="14" name="Rectangle 13">
            <a:extLst>
              <a:ext uri="{FF2B5EF4-FFF2-40B4-BE49-F238E27FC236}">
                <a16:creationId xmlns:a16="http://schemas.microsoft.com/office/drawing/2014/main" id="{D772D962-18BE-4368-9251-F3365D510D07}"/>
              </a:ext>
            </a:extLst>
          </p:cNvPr>
          <p:cNvSpPr/>
          <p:nvPr/>
        </p:nvSpPr>
        <p:spPr>
          <a:xfrm>
            <a:off x="6613424" y="4321442"/>
            <a:ext cx="3233579" cy="769441"/>
          </a:xfrm>
          <a:prstGeom prst="rect">
            <a:avLst/>
          </a:prstGeom>
          <a:noFill/>
        </p:spPr>
        <p:txBody>
          <a:bodyPr wrap="none" lIns="91440" tIns="45720" rIns="91440" bIns="45720">
            <a:spAutoFit/>
          </a:bodyPr>
          <a:lstStyle/>
          <a:p>
            <a:pPr algn="ctr"/>
            <a:r>
              <a:rPr lang="en-US" sz="4400" b="1" cap="none" spc="0" dirty="0">
                <a:ln w="22225">
                  <a:noFill/>
                  <a:prstDash val="solid"/>
                </a:ln>
                <a:solidFill>
                  <a:schemeClr val="accent1">
                    <a:lumMod val="75000"/>
                  </a:schemeClr>
                </a:solidFill>
                <a:effectLst/>
                <a:latin typeface="+mj-lt"/>
              </a:rPr>
              <a:t>6 + 6 = 12</a:t>
            </a:r>
          </a:p>
        </p:txBody>
      </p:sp>
      <p:sp>
        <p:nvSpPr>
          <p:cNvPr id="17" name="Arrow: Down 16">
            <a:extLst>
              <a:ext uri="{FF2B5EF4-FFF2-40B4-BE49-F238E27FC236}">
                <a16:creationId xmlns:a16="http://schemas.microsoft.com/office/drawing/2014/main" id="{007A8C9D-A8CB-4297-AE2E-DB3052728C1A}"/>
              </a:ext>
            </a:extLst>
          </p:cNvPr>
          <p:cNvSpPr/>
          <p:nvPr/>
        </p:nvSpPr>
        <p:spPr>
          <a:xfrm>
            <a:off x="1281789" y="3335678"/>
            <a:ext cx="623144" cy="923330"/>
          </a:xfrm>
          <a:prstGeom prst="downArrow">
            <a:avLst/>
          </a:prstGeom>
          <a:solidFill>
            <a:schemeClr val="bg2">
              <a:lumMod val="20000"/>
              <a:lumOff val="80000"/>
            </a:schemeClr>
          </a:solidFill>
          <a:ln>
            <a:solidFill>
              <a:schemeClr val="bg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mc:AlternateContent xmlns:mc="http://schemas.openxmlformats.org/markup-compatibility/2006" xmlns:a14="http://schemas.microsoft.com/office/drawing/2010/main">
        <mc:Choice Requires="a14">
          <p:sp>
            <p:nvSpPr>
              <p:cNvPr id="18" name="Rectangle 17">
                <a:extLst>
                  <a:ext uri="{FF2B5EF4-FFF2-40B4-BE49-F238E27FC236}">
                    <a16:creationId xmlns:a16="http://schemas.microsoft.com/office/drawing/2014/main" id="{3C97DA02-23F7-433D-A6ED-53BD6B12202D}"/>
                  </a:ext>
                </a:extLst>
              </p:cNvPr>
              <p:cNvSpPr/>
              <p:nvPr/>
            </p:nvSpPr>
            <p:spPr>
              <a:xfrm>
                <a:off x="6265165" y="2663863"/>
                <a:ext cx="3190297" cy="769441"/>
              </a:xfrm>
              <a:prstGeom prst="rect">
                <a:avLst/>
              </a:prstGeom>
              <a:noFill/>
            </p:spPr>
            <p:txBody>
              <a:bodyPr wrap="none" lIns="91440" tIns="45720" rIns="91440" bIns="45720">
                <a:spAutoFit/>
              </a:bodyPr>
              <a:lstStyle/>
              <a:p>
                <a:pPr algn="ctr"/>
                <a:r>
                  <a:rPr lang="en-US" sz="4400" cap="none" spc="0" dirty="0">
                    <a:ln w="22225">
                      <a:noFill/>
                      <a:prstDash val="solid"/>
                    </a:ln>
                    <a:solidFill>
                      <a:schemeClr val="tx1">
                        <a:lumMod val="65000"/>
                        <a:lumOff val="35000"/>
                      </a:schemeClr>
                    </a:solidFill>
                    <a:effectLst/>
                    <a:latin typeface="+mj-lt"/>
                  </a:rPr>
                  <a:t>6 + 3 </a:t>
                </a:r>
                <a14:m>
                  <m:oMath xmlns:m="http://schemas.openxmlformats.org/officeDocument/2006/math">
                    <m:r>
                      <a:rPr lang="en-GB" sz="4400" i="1" dirty="0">
                        <a:solidFill>
                          <a:schemeClr val="tx1">
                            <a:lumMod val="65000"/>
                            <a:lumOff val="35000"/>
                          </a:schemeClr>
                        </a:solidFill>
                        <a:latin typeface="Cambria Math" panose="02040503050406030204" pitchFamily="18" charset="0"/>
                        <a:ea typeface="Cambria Math" panose="02040503050406030204" pitchFamily="18" charset="0"/>
                      </a:rPr>
                      <m:t>×</m:t>
                    </m:r>
                  </m:oMath>
                </a14:m>
                <a:r>
                  <a:rPr lang="en-US" sz="4400" cap="none" spc="0" dirty="0">
                    <a:ln w="22225">
                      <a:noFill/>
                      <a:prstDash val="solid"/>
                    </a:ln>
                    <a:solidFill>
                      <a:schemeClr val="tx1">
                        <a:lumMod val="65000"/>
                        <a:lumOff val="35000"/>
                      </a:schemeClr>
                    </a:solidFill>
                    <a:effectLst/>
                    <a:latin typeface="+mj-lt"/>
                  </a:rPr>
                  <a:t> 2 = </a:t>
                </a:r>
              </a:p>
            </p:txBody>
          </p:sp>
        </mc:Choice>
        <mc:Fallback xmlns="">
          <p:sp>
            <p:nvSpPr>
              <p:cNvPr id="18" name="Rectangle 17">
                <a:extLst>
                  <a:ext uri="{FF2B5EF4-FFF2-40B4-BE49-F238E27FC236}">
                    <a16:creationId xmlns:a16="http://schemas.microsoft.com/office/drawing/2014/main" id="{3C97DA02-23F7-433D-A6ED-53BD6B12202D}"/>
                  </a:ext>
                </a:extLst>
              </p:cNvPr>
              <p:cNvSpPr>
                <a:spLocks noRot="1" noChangeAspect="1" noMove="1" noResize="1" noEditPoints="1" noAdjustHandles="1" noChangeArrowheads="1" noChangeShapeType="1" noTextEdit="1"/>
              </p:cNvSpPr>
              <p:nvPr/>
            </p:nvSpPr>
            <p:spPr>
              <a:xfrm>
                <a:off x="6265165" y="2663863"/>
                <a:ext cx="3190297" cy="769441"/>
              </a:xfrm>
              <a:prstGeom prst="rect">
                <a:avLst/>
              </a:prstGeom>
              <a:blipFill>
                <a:blip r:embed="rId6"/>
                <a:stretch>
                  <a:fillRect l="-7457" t="-16667" r="-7075" b="-37302"/>
                </a:stretch>
              </a:blipFill>
            </p:spPr>
            <p:txBody>
              <a:bodyPr/>
              <a:lstStyle/>
              <a:p>
                <a:r>
                  <a:rPr lang="en-US">
                    <a:noFill/>
                  </a:rPr>
                  <a:t> </a:t>
                </a:r>
              </a:p>
            </p:txBody>
          </p:sp>
        </mc:Fallback>
      </mc:AlternateContent>
      <p:sp>
        <p:nvSpPr>
          <p:cNvPr id="22" name="Rectangle 21">
            <a:extLst>
              <a:ext uri="{FF2B5EF4-FFF2-40B4-BE49-F238E27FC236}">
                <a16:creationId xmlns:a16="http://schemas.microsoft.com/office/drawing/2014/main" id="{BE689D4B-EDA9-475D-8850-B3BDBBEF1283}"/>
              </a:ext>
            </a:extLst>
          </p:cNvPr>
          <p:cNvSpPr/>
          <p:nvPr/>
        </p:nvSpPr>
        <p:spPr>
          <a:xfrm>
            <a:off x="1769469" y="1620653"/>
            <a:ext cx="7333688" cy="584775"/>
          </a:xfrm>
          <a:prstGeom prst="rect">
            <a:avLst/>
          </a:prstGeom>
          <a:noFill/>
        </p:spPr>
        <p:txBody>
          <a:bodyPr wrap="square" lIns="91440" tIns="45720" rIns="91440" bIns="45720">
            <a:spAutoFit/>
          </a:bodyPr>
          <a:lstStyle/>
          <a:p>
            <a:pPr algn="ctr"/>
            <a:r>
              <a:rPr lang="en-US" sz="3200" b="1" cap="none" spc="0" dirty="0">
                <a:ln w="22225">
                  <a:noFill/>
                  <a:prstDash val="solid"/>
                </a:ln>
                <a:solidFill>
                  <a:schemeClr val="tx1">
                    <a:lumMod val="65000"/>
                    <a:lumOff val="35000"/>
                  </a:schemeClr>
                </a:solidFill>
                <a:effectLst/>
                <a:latin typeface="+mj-lt"/>
              </a:rPr>
              <a:t>Order of Operations</a:t>
            </a:r>
          </a:p>
        </p:txBody>
      </p:sp>
      <p:sp>
        <p:nvSpPr>
          <p:cNvPr id="23" name="Google Shape;222;p10">
            <a:extLst>
              <a:ext uri="{FF2B5EF4-FFF2-40B4-BE49-F238E27FC236}">
                <a16:creationId xmlns:a16="http://schemas.microsoft.com/office/drawing/2014/main" id="{801F91B6-D771-47E9-8767-A82CB2BEB0F5}"/>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en-US" sz="3200" b="1" dirty="0">
                <a:solidFill>
                  <a:schemeClr val="bg1"/>
                </a:solidFill>
                <a:latin typeface="Comic Sans MS"/>
                <a:sym typeface="Comic Sans MS"/>
              </a:rPr>
              <a:t>Learning activity</a:t>
            </a:r>
            <a:endParaRPr lang="en-US" sz="3200" b="1" dirty="0">
              <a:solidFill>
                <a:schemeClr val="bg1"/>
              </a:solidFill>
              <a:latin typeface="Comic Sans MS"/>
            </a:endParaRPr>
          </a:p>
        </p:txBody>
      </p:sp>
      <p:grpSp>
        <p:nvGrpSpPr>
          <p:cNvPr id="3" name="Group 2">
            <a:extLst>
              <a:ext uri="{FF2B5EF4-FFF2-40B4-BE49-F238E27FC236}">
                <a16:creationId xmlns:a16="http://schemas.microsoft.com/office/drawing/2014/main" id="{04788E33-D2A7-4E65-A2C1-A8F92D59207E}"/>
              </a:ext>
            </a:extLst>
          </p:cNvPr>
          <p:cNvGrpSpPr/>
          <p:nvPr/>
        </p:nvGrpSpPr>
        <p:grpSpPr>
          <a:xfrm>
            <a:off x="10273010" y="2663863"/>
            <a:ext cx="1494320" cy="2488576"/>
            <a:chOff x="10231923" y="1638694"/>
            <a:chExt cx="1494320" cy="2764864"/>
          </a:xfrm>
        </p:grpSpPr>
        <p:sp>
          <p:nvSpPr>
            <p:cNvPr id="2" name="Rectangle: Rounded Corners 1">
              <a:extLst>
                <a:ext uri="{FF2B5EF4-FFF2-40B4-BE49-F238E27FC236}">
                  <a16:creationId xmlns:a16="http://schemas.microsoft.com/office/drawing/2014/main" id="{8B7AE498-DA40-403C-A73B-EABBFF0A564F}"/>
                </a:ext>
              </a:extLst>
            </p:cNvPr>
            <p:cNvSpPr/>
            <p:nvPr/>
          </p:nvSpPr>
          <p:spPr>
            <a:xfrm>
              <a:off x="10231923" y="1638694"/>
              <a:ext cx="1494320" cy="2764864"/>
            </a:xfrm>
            <a:prstGeom prst="roundRect">
              <a:avLst/>
            </a:prstGeom>
            <a:ln w="12700"/>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1100">
                <a:solidFill>
                  <a:schemeClr val="accent1">
                    <a:lumMod val="75000"/>
                  </a:schemeClr>
                </a:solidFill>
              </a:endParaRPr>
            </a:p>
          </p:txBody>
        </p:sp>
        <p:sp>
          <p:nvSpPr>
            <p:cNvPr id="24" name="Rectangle 23">
              <a:extLst>
                <a:ext uri="{FF2B5EF4-FFF2-40B4-BE49-F238E27FC236}">
                  <a16:creationId xmlns:a16="http://schemas.microsoft.com/office/drawing/2014/main" id="{4F31F0A2-7AA3-4671-B116-BE1CF74A8729}"/>
                </a:ext>
              </a:extLst>
            </p:cNvPr>
            <p:cNvSpPr/>
            <p:nvPr/>
          </p:nvSpPr>
          <p:spPr>
            <a:xfrm>
              <a:off x="10518059" y="2385096"/>
              <a:ext cx="922047" cy="646331"/>
            </a:xfrm>
            <a:prstGeom prst="rect">
              <a:avLst/>
            </a:prstGeom>
            <a:noFill/>
          </p:spPr>
          <p:txBody>
            <a:bodyPr wrap="none" lIns="91440" tIns="45720" rIns="91440" bIns="45720">
              <a:spAutoFit/>
            </a:bodyPr>
            <a:lstStyle/>
            <a:p>
              <a:pPr algn="ctr"/>
              <a:r>
                <a:rPr lang="en-US" sz="3600" b="1" cap="none" spc="0" dirty="0">
                  <a:ln w="22225">
                    <a:solidFill>
                      <a:schemeClr val="accent5">
                        <a:lumMod val="50000"/>
                      </a:schemeClr>
                    </a:solidFill>
                    <a:prstDash val="solid"/>
                  </a:ln>
                  <a:solidFill>
                    <a:schemeClr val="accent1">
                      <a:lumMod val="75000"/>
                    </a:schemeClr>
                  </a:solidFill>
                  <a:effectLst/>
                  <a:latin typeface="+mj-lt"/>
                </a:rPr>
                <a:t>(  )</a:t>
              </a:r>
            </a:p>
          </p:txBody>
        </p:sp>
        <p:sp>
          <p:nvSpPr>
            <p:cNvPr id="25" name="Rectangle 24">
              <a:extLst>
                <a:ext uri="{FF2B5EF4-FFF2-40B4-BE49-F238E27FC236}">
                  <a16:creationId xmlns:a16="http://schemas.microsoft.com/office/drawing/2014/main" id="{E09C68A2-B30D-436C-948D-751D2EB498D0}"/>
                </a:ext>
              </a:extLst>
            </p:cNvPr>
            <p:cNvSpPr/>
            <p:nvPr/>
          </p:nvSpPr>
          <p:spPr>
            <a:xfrm>
              <a:off x="10350545" y="1638694"/>
              <a:ext cx="1257074" cy="646331"/>
            </a:xfrm>
            <a:prstGeom prst="rect">
              <a:avLst/>
            </a:prstGeom>
            <a:noFill/>
          </p:spPr>
          <p:txBody>
            <a:bodyPr wrap="none" lIns="91440" tIns="45720" rIns="91440" bIns="45720">
              <a:spAutoFit/>
            </a:bodyPr>
            <a:lstStyle/>
            <a:p>
              <a:pPr algn="ctr"/>
              <a:r>
                <a:rPr lang="en-US" sz="3600" b="1" cap="none" spc="0" dirty="0">
                  <a:ln w="22225">
                    <a:solidFill>
                      <a:schemeClr val="accent5">
                        <a:lumMod val="50000"/>
                      </a:schemeClr>
                    </a:solidFill>
                    <a:prstDash val="solid"/>
                  </a:ln>
                  <a:solidFill>
                    <a:schemeClr val="accent1">
                      <a:lumMod val="75000"/>
                    </a:schemeClr>
                  </a:solidFill>
                  <a:effectLst/>
                  <a:latin typeface="+mj-lt"/>
                </a:rPr>
                <a:t>LAW</a:t>
              </a:r>
            </a:p>
          </p:txBody>
        </p:sp>
        <mc:AlternateContent xmlns:mc="http://schemas.openxmlformats.org/markup-compatibility/2006" xmlns:a14="http://schemas.microsoft.com/office/drawing/2010/main">
          <mc:Choice Requires="a14">
            <p:sp>
              <p:nvSpPr>
                <p:cNvPr id="26" name="Rectangle 25">
                  <a:extLst>
                    <a:ext uri="{FF2B5EF4-FFF2-40B4-BE49-F238E27FC236}">
                      <a16:creationId xmlns:a16="http://schemas.microsoft.com/office/drawing/2014/main" id="{22041877-118F-4C26-836F-FD5DBEB3DF8E}"/>
                    </a:ext>
                  </a:extLst>
                </p:cNvPr>
                <p:cNvSpPr/>
                <p:nvPr/>
              </p:nvSpPr>
              <p:spPr>
                <a:xfrm>
                  <a:off x="10716598" y="3051891"/>
                  <a:ext cx="715260" cy="718088"/>
                </a:xfrm>
                <a:prstGeom prst="rect">
                  <a:avLst/>
                </a:prstGeom>
                <a:noFill/>
              </p:spPr>
              <p:txBody>
                <a:bodyPr wrap="none" lIns="91440" tIns="45720" rIns="91440" bIns="45720">
                  <a:spAutoFit/>
                </a:bodyPr>
                <a:lstStyle/>
                <a:p>
                  <a:pPr algn="ctr"/>
                  <a14:m>
                    <m:oMathPara xmlns:m="http://schemas.openxmlformats.org/officeDocument/2006/math">
                      <m:oMathParaPr>
                        <m:jc m:val="centerGroup"/>
                      </m:oMathParaPr>
                      <m:oMath xmlns:m="http://schemas.openxmlformats.org/officeDocument/2006/math">
                        <m:r>
                          <a:rPr lang="en-GB" sz="3600" b="1" dirty="0">
                            <a:ln w="22225">
                              <a:solidFill>
                                <a:schemeClr val="accent5">
                                  <a:lumMod val="50000"/>
                                </a:schemeClr>
                              </a:solidFill>
                              <a:prstDash val="solid"/>
                            </a:ln>
                            <a:solidFill>
                              <a:schemeClr val="accent1">
                                <a:lumMod val="75000"/>
                              </a:schemeClr>
                            </a:solidFill>
                            <a:latin typeface="Cambria Math" panose="02040503050406030204" pitchFamily="18" charset="0"/>
                          </a:rPr>
                          <m:t>×</m:t>
                        </m:r>
                      </m:oMath>
                    </m:oMathPara>
                  </a14:m>
                  <a:endParaRPr lang="en-US" sz="3600" b="1" dirty="0">
                    <a:ln w="22225">
                      <a:solidFill>
                        <a:schemeClr val="accent5">
                          <a:lumMod val="50000"/>
                        </a:schemeClr>
                      </a:solidFill>
                      <a:prstDash val="solid"/>
                    </a:ln>
                    <a:solidFill>
                      <a:schemeClr val="accent1">
                        <a:lumMod val="75000"/>
                      </a:schemeClr>
                    </a:solidFill>
                    <a:latin typeface="+mj-lt"/>
                  </a:endParaRPr>
                </a:p>
              </p:txBody>
            </p:sp>
          </mc:Choice>
          <mc:Fallback xmlns="">
            <p:sp>
              <p:nvSpPr>
                <p:cNvPr id="26" name="Rectangle 25">
                  <a:extLst>
                    <a:ext uri="{FF2B5EF4-FFF2-40B4-BE49-F238E27FC236}">
                      <a16:creationId xmlns:a16="http://schemas.microsoft.com/office/drawing/2014/main" id="{22041877-118F-4C26-836F-FD5DBEB3DF8E}"/>
                    </a:ext>
                  </a:extLst>
                </p:cNvPr>
                <p:cNvSpPr>
                  <a:spLocks noRot="1" noChangeAspect="1" noMove="1" noResize="1" noEditPoints="1" noAdjustHandles="1" noChangeArrowheads="1" noChangeShapeType="1" noTextEdit="1"/>
                </p:cNvSpPr>
                <p:nvPr/>
              </p:nvSpPr>
              <p:spPr>
                <a:xfrm>
                  <a:off x="10716598" y="3051891"/>
                  <a:ext cx="715260" cy="718088"/>
                </a:xfrm>
                <a:prstGeom prst="rect">
                  <a:avLst/>
                </a:prstGeom>
                <a:blipFill>
                  <a:blip r:embed="rId7"/>
                  <a:stretch>
                    <a:fillRect/>
                  </a:stretch>
                </a:blipFill>
              </p:spPr>
              <p:txBody>
                <a:bodyPr/>
                <a:lstStyle/>
                <a:p>
                  <a:r>
                    <a:rPr lang="en-US">
                      <a:noFill/>
                    </a:rPr>
                    <a:t> </a:t>
                  </a:r>
                </a:p>
              </p:txBody>
            </p:sp>
          </mc:Fallback>
        </mc:AlternateContent>
        <p:sp>
          <p:nvSpPr>
            <p:cNvPr id="27" name="Rectangle 26">
              <a:extLst>
                <a:ext uri="{FF2B5EF4-FFF2-40B4-BE49-F238E27FC236}">
                  <a16:creationId xmlns:a16="http://schemas.microsoft.com/office/drawing/2014/main" id="{9E47D126-D74F-4DF9-8AB4-81E953DB7E67}"/>
                </a:ext>
              </a:extLst>
            </p:cNvPr>
            <p:cNvSpPr/>
            <p:nvPr/>
          </p:nvSpPr>
          <p:spPr>
            <a:xfrm>
              <a:off x="10740074" y="3584570"/>
              <a:ext cx="466794" cy="646331"/>
            </a:xfrm>
            <a:prstGeom prst="rect">
              <a:avLst/>
            </a:prstGeom>
            <a:noFill/>
          </p:spPr>
          <p:txBody>
            <a:bodyPr wrap="none" lIns="91440" tIns="45720" rIns="91440" bIns="45720">
              <a:spAutoFit/>
            </a:bodyPr>
            <a:lstStyle/>
            <a:p>
              <a:pPr algn="ctr"/>
              <a:r>
                <a:rPr lang="en-US" sz="3600" b="1" dirty="0">
                  <a:ln w="22225">
                    <a:solidFill>
                      <a:schemeClr val="accent5">
                        <a:lumMod val="50000"/>
                      </a:schemeClr>
                    </a:solidFill>
                    <a:prstDash val="solid"/>
                  </a:ln>
                  <a:solidFill>
                    <a:schemeClr val="accent1">
                      <a:lumMod val="75000"/>
                    </a:schemeClr>
                  </a:solidFill>
                  <a:latin typeface="+mj-lt"/>
                </a:rPr>
                <a:t>+</a:t>
              </a:r>
              <a:endParaRPr lang="en-US" sz="3600" b="1" cap="none" spc="0" dirty="0">
                <a:ln w="22225">
                  <a:solidFill>
                    <a:schemeClr val="accent5">
                      <a:lumMod val="50000"/>
                    </a:schemeClr>
                  </a:solidFill>
                  <a:prstDash val="solid"/>
                </a:ln>
                <a:solidFill>
                  <a:schemeClr val="accent1">
                    <a:lumMod val="75000"/>
                  </a:schemeClr>
                </a:solidFill>
                <a:effectLst/>
                <a:latin typeface="+mj-lt"/>
              </a:endParaRPr>
            </a:p>
          </p:txBody>
        </p:sp>
      </p:grpSp>
      <p:sp>
        <p:nvSpPr>
          <p:cNvPr id="16" name="Arrow: Down 15">
            <a:extLst>
              <a:ext uri="{FF2B5EF4-FFF2-40B4-BE49-F238E27FC236}">
                <a16:creationId xmlns:a16="http://schemas.microsoft.com/office/drawing/2014/main" id="{48046E06-6F12-4198-9280-811F2A06C527}"/>
              </a:ext>
            </a:extLst>
          </p:cNvPr>
          <p:cNvSpPr/>
          <p:nvPr/>
        </p:nvSpPr>
        <p:spPr>
          <a:xfrm>
            <a:off x="7724850" y="3356457"/>
            <a:ext cx="623144" cy="923330"/>
          </a:xfrm>
          <a:prstGeom prst="downArrow">
            <a:avLst/>
          </a:prstGeom>
          <a:solidFill>
            <a:schemeClr val="bg2">
              <a:lumMod val="20000"/>
              <a:lumOff val="80000"/>
            </a:schemeClr>
          </a:solidFill>
          <a:ln>
            <a:solidFill>
              <a:schemeClr val="bg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677441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wipe(up)">
                                      <p:cBhvr>
                                        <p:cTn id="12" dur="500"/>
                                        <p:tgtEl>
                                          <p:spTgt spid="1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wipe(left)">
                                      <p:cBhvr>
                                        <p:cTn id="17" dur="500"/>
                                        <p:tgtEl>
                                          <p:spTgt spid="13"/>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wipe(left)">
                                      <p:cBhvr>
                                        <p:cTn id="22" dur="500"/>
                                        <p:tgtEl>
                                          <p:spTgt spid="18"/>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wipe(up)">
                                      <p:cBhvr>
                                        <p:cTn id="27" dur="500"/>
                                        <p:tgtEl>
                                          <p:spTgt spid="16"/>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wipe(left)">
                                      <p:cBhvr>
                                        <p:cTn id="3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P spid="17" grpId="0" animBg="1"/>
      <p:bldP spid="18" grpId="0"/>
      <p:bldP spid="16"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Google Shape;222;p10">
            <a:extLst>
              <a:ext uri="{FF2B5EF4-FFF2-40B4-BE49-F238E27FC236}">
                <a16:creationId xmlns:a16="http://schemas.microsoft.com/office/drawing/2014/main" id="{7907E30F-B1E3-4C81-BE0F-B26B7F41590E}"/>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en-US" sz="3200" b="1" dirty="0">
                <a:solidFill>
                  <a:schemeClr val="bg1"/>
                </a:solidFill>
                <a:latin typeface="Comic Sans MS"/>
                <a:sym typeface="Comic Sans MS"/>
              </a:rPr>
              <a:t>Learning activity</a:t>
            </a:r>
            <a:endParaRPr lang="en-US" sz="3200" b="1" dirty="0">
              <a:solidFill>
                <a:schemeClr val="bg1"/>
              </a:solidFill>
              <a:latin typeface="Comic Sans MS"/>
            </a:endParaRPr>
          </a:p>
        </p:txBody>
      </p:sp>
      <p:sp>
        <p:nvSpPr>
          <p:cNvPr id="16" name="TextBox 15">
            <a:extLst>
              <a:ext uri="{FF2B5EF4-FFF2-40B4-BE49-F238E27FC236}">
                <a16:creationId xmlns:a16="http://schemas.microsoft.com/office/drawing/2014/main" id="{AC61D09F-618D-410A-A82B-C20C5A615C37}"/>
              </a:ext>
            </a:extLst>
          </p:cNvPr>
          <p:cNvSpPr txBox="1"/>
          <p:nvPr/>
        </p:nvSpPr>
        <p:spPr>
          <a:xfrm>
            <a:off x="85728" y="1299789"/>
            <a:ext cx="10652760" cy="2429191"/>
          </a:xfrm>
          <a:prstGeom prst="rect">
            <a:avLst/>
          </a:prstGeom>
          <a:noFill/>
        </p:spPr>
        <p:txBody>
          <a:bodyPr wrap="square">
            <a:spAutoFit/>
          </a:bodyPr>
          <a:lstStyle/>
          <a:p>
            <a:pPr marL="457200">
              <a:lnSpc>
                <a:spcPct val="120000"/>
              </a:lnSpc>
              <a:spcBef>
                <a:spcPts val="600"/>
              </a:spcBef>
              <a:spcAft>
                <a:spcPts val="600"/>
              </a:spcAft>
            </a:pPr>
            <a:r>
              <a:rPr lang="en-US" sz="2800" dirty="0">
                <a:solidFill>
                  <a:schemeClr val="tx1">
                    <a:lumMod val="65000"/>
                    <a:lumOff val="35000"/>
                  </a:schemeClr>
                </a:solidFill>
                <a:latin typeface="+mn-lt"/>
                <a:ea typeface="Times New Roman" panose="02020603050405020304" pitchFamily="18" charset="0"/>
                <a:cs typeface="Calibri" panose="020F0502020204030204" pitchFamily="34" charset="0"/>
              </a:rPr>
              <a:t>Rami played 3 math games online. </a:t>
            </a:r>
          </a:p>
          <a:p>
            <a:pPr marL="457200">
              <a:lnSpc>
                <a:spcPct val="120000"/>
              </a:lnSpc>
              <a:spcBef>
                <a:spcPts val="600"/>
              </a:spcBef>
              <a:spcAft>
                <a:spcPts val="600"/>
              </a:spcAft>
            </a:pPr>
            <a:r>
              <a:rPr lang="en-US" sz="2800" dirty="0">
                <a:solidFill>
                  <a:schemeClr val="tx1">
                    <a:lumMod val="65000"/>
                    <a:lumOff val="35000"/>
                  </a:schemeClr>
                </a:solidFill>
                <a:latin typeface="+mn-lt"/>
                <a:ea typeface="Times New Roman" panose="02020603050405020304" pitchFamily="18" charset="0"/>
                <a:cs typeface="Calibri" panose="020F0502020204030204" pitchFamily="34" charset="0"/>
              </a:rPr>
              <a:t>He scored 6 points in the first game and lost 3 points in each of the second and third games.</a:t>
            </a:r>
          </a:p>
          <a:p>
            <a:pPr marL="457200">
              <a:lnSpc>
                <a:spcPct val="120000"/>
              </a:lnSpc>
              <a:spcBef>
                <a:spcPts val="600"/>
              </a:spcBef>
              <a:spcAft>
                <a:spcPts val="600"/>
              </a:spcAft>
            </a:pPr>
            <a:r>
              <a:rPr lang="en-US" sz="2800" b="1" dirty="0">
                <a:solidFill>
                  <a:schemeClr val="tx1">
                    <a:lumMod val="65000"/>
                    <a:lumOff val="35000"/>
                  </a:schemeClr>
                </a:solidFill>
                <a:latin typeface="+mn-lt"/>
                <a:ea typeface="Times New Roman" panose="02020603050405020304" pitchFamily="18" charset="0"/>
                <a:cs typeface="Calibri" panose="020F0502020204030204" pitchFamily="34" charset="0"/>
              </a:rPr>
              <a:t>How many points did he score in total?</a:t>
            </a:r>
          </a:p>
        </p:txBody>
      </p:sp>
      <mc:AlternateContent xmlns:mc="http://schemas.openxmlformats.org/markup-compatibility/2006" xmlns:a14="http://schemas.microsoft.com/office/drawing/2010/main">
        <mc:Choice Requires="a14">
          <p:sp>
            <p:nvSpPr>
              <p:cNvPr id="21" name="Rectangle 20">
                <a:extLst>
                  <a:ext uri="{FF2B5EF4-FFF2-40B4-BE49-F238E27FC236}">
                    <a16:creationId xmlns:a16="http://schemas.microsoft.com/office/drawing/2014/main" id="{E03DC07F-0599-4C52-AFC8-97D3FB09741C}"/>
                  </a:ext>
                </a:extLst>
              </p:cNvPr>
              <p:cNvSpPr/>
              <p:nvPr/>
            </p:nvSpPr>
            <p:spPr>
              <a:xfrm>
                <a:off x="589197" y="3781234"/>
                <a:ext cx="3155031" cy="769441"/>
              </a:xfrm>
              <a:prstGeom prst="rect">
                <a:avLst/>
              </a:prstGeom>
              <a:noFill/>
            </p:spPr>
            <p:txBody>
              <a:bodyPr wrap="none" lIns="91440" tIns="45720" rIns="91440" bIns="45720">
                <a:spAutoFit/>
              </a:bodyPr>
              <a:lstStyle/>
              <a:p>
                <a:pPr algn="ctr"/>
                <a:r>
                  <a:rPr lang="en-US" sz="4400" cap="none" spc="0" dirty="0">
                    <a:ln w="22225">
                      <a:noFill/>
                      <a:prstDash val="solid"/>
                    </a:ln>
                    <a:solidFill>
                      <a:schemeClr val="tx1">
                        <a:lumMod val="65000"/>
                        <a:lumOff val="35000"/>
                      </a:schemeClr>
                    </a:solidFill>
                    <a:effectLst/>
                    <a:latin typeface="+mj-lt"/>
                  </a:rPr>
                  <a:t>6 - 2 </a:t>
                </a:r>
                <a14:m>
                  <m:oMath xmlns:m="http://schemas.openxmlformats.org/officeDocument/2006/math">
                    <m:r>
                      <a:rPr lang="en-GB" sz="4400" i="1" dirty="0">
                        <a:solidFill>
                          <a:schemeClr val="tx1">
                            <a:lumMod val="65000"/>
                            <a:lumOff val="35000"/>
                          </a:schemeClr>
                        </a:solidFill>
                        <a:latin typeface="Cambria Math" panose="02040503050406030204" pitchFamily="18" charset="0"/>
                        <a:ea typeface="Cambria Math" panose="02040503050406030204" pitchFamily="18" charset="0"/>
                      </a:rPr>
                      <m:t>×</m:t>
                    </m:r>
                  </m:oMath>
                </a14:m>
                <a:r>
                  <a:rPr lang="en-US" sz="4400" cap="none" spc="0" dirty="0">
                    <a:ln w="22225">
                      <a:noFill/>
                      <a:prstDash val="solid"/>
                    </a:ln>
                    <a:solidFill>
                      <a:schemeClr val="tx1">
                        <a:lumMod val="65000"/>
                        <a:lumOff val="35000"/>
                      </a:schemeClr>
                    </a:solidFill>
                    <a:effectLst/>
                    <a:latin typeface="+mj-lt"/>
                  </a:rPr>
                  <a:t> 3 = </a:t>
                </a:r>
              </a:p>
            </p:txBody>
          </p:sp>
        </mc:Choice>
        <mc:Fallback xmlns="">
          <p:sp>
            <p:nvSpPr>
              <p:cNvPr id="21" name="Rectangle 20">
                <a:extLst>
                  <a:ext uri="{FF2B5EF4-FFF2-40B4-BE49-F238E27FC236}">
                    <a16:creationId xmlns:a16="http://schemas.microsoft.com/office/drawing/2014/main" id="{E03DC07F-0599-4C52-AFC8-97D3FB09741C}"/>
                  </a:ext>
                </a:extLst>
              </p:cNvPr>
              <p:cNvSpPr>
                <a:spLocks noRot="1" noChangeAspect="1" noMove="1" noResize="1" noEditPoints="1" noAdjustHandles="1" noChangeArrowheads="1" noChangeShapeType="1" noTextEdit="1"/>
              </p:cNvSpPr>
              <p:nvPr/>
            </p:nvSpPr>
            <p:spPr>
              <a:xfrm>
                <a:off x="589197" y="3781234"/>
                <a:ext cx="3155031" cy="769441"/>
              </a:xfrm>
              <a:prstGeom prst="rect">
                <a:avLst/>
              </a:prstGeom>
              <a:blipFill>
                <a:blip r:embed="rId4"/>
                <a:stretch>
                  <a:fillRect l="-7350" t="-15748" r="-7350" b="-3622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6" name="Rectangle 25">
                <a:extLst>
                  <a:ext uri="{FF2B5EF4-FFF2-40B4-BE49-F238E27FC236}">
                    <a16:creationId xmlns:a16="http://schemas.microsoft.com/office/drawing/2014/main" id="{65FEDEEC-E812-47E4-9873-DFAF56BF9F7E}"/>
                  </a:ext>
                </a:extLst>
              </p:cNvPr>
              <p:cNvSpPr/>
              <p:nvPr/>
            </p:nvSpPr>
            <p:spPr>
              <a:xfrm>
                <a:off x="1016393" y="5428876"/>
                <a:ext cx="2836034" cy="769441"/>
              </a:xfrm>
              <a:prstGeom prst="rect">
                <a:avLst/>
              </a:prstGeom>
              <a:noFill/>
            </p:spPr>
            <p:txBody>
              <a:bodyPr wrap="none" lIns="91440" tIns="45720" rIns="91440" bIns="45720">
                <a:spAutoFit/>
              </a:bodyPr>
              <a:lstStyle/>
              <a:p>
                <a:pPr algn="ctr"/>
                <a:r>
                  <a:rPr lang="en-US" sz="4400" dirty="0">
                    <a:ln w="22225">
                      <a:noFill/>
                      <a:prstDash val="solid"/>
                    </a:ln>
                    <a:solidFill>
                      <a:schemeClr val="accent1">
                        <a:lumMod val="75000"/>
                      </a:schemeClr>
                    </a:solidFill>
                    <a:latin typeface="+mj-lt"/>
                  </a:rPr>
                  <a:t>4</a:t>
                </a:r>
                <a:r>
                  <a:rPr lang="en-US" sz="4400" cap="none" spc="0" dirty="0">
                    <a:ln w="22225">
                      <a:noFill/>
                      <a:prstDash val="solid"/>
                    </a:ln>
                    <a:solidFill>
                      <a:schemeClr val="accent1">
                        <a:lumMod val="75000"/>
                      </a:schemeClr>
                    </a:solidFill>
                    <a:effectLst/>
                    <a:latin typeface="+mj-lt"/>
                  </a:rPr>
                  <a:t> </a:t>
                </a:r>
                <a14:m>
                  <m:oMath xmlns:m="http://schemas.openxmlformats.org/officeDocument/2006/math">
                    <m:r>
                      <a:rPr lang="en-GB" sz="4400" dirty="0">
                        <a:ln w="22225">
                          <a:noFill/>
                          <a:prstDash val="solid"/>
                        </a:ln>
                        <a:solidFill>
                          <a:schemeClr val="accent1">
                            <a:lumMod val="75000"/>
                          </a:schemeClr>
                        </a:solidFill>
                        <a:latin typeface="Cambria Math" panose="02040503050406030204" pitchFamily="18" charset="0"/>
                      </a:rPr>
                      <m:t>×</m:t>
                    </m:r>
                  </m:oMath>
                </a14:m>
                <a:r>
                  <a:rPr lang="en-US" sz="4400" cap="none" spc="0" dirty="0">
                    <a:ln w="22225">
                      <a:noFill/>
                      <a:prstDash val="solid"/>
                    </a:ln>
                    <a:solidFill>
                      <a:schemeClr val="accent1">
                        <a:lumMod val="75000"/>
                      </a:schemeClr>
                    </a:solidFill>
                    <a:effectLst/>
                    <a:latin typeface="+mj-lt"/>
                  </a:rPr>
                  <a:t> 3 = 12</a:t>
                </a:r>
              </a:p>
            </p:txBody>
          </p:sp>
        </mc:Choice>
        <mc:Fallback xmlns="">
          <p:sp>
            <p:nvSpPr>
              <p:cNvPr id="26" name="Rectangle 25">
                <a:extLst>
                  <a:ext uri="{FF2B5EF4-FFF2-40B4-BE49-F238E27FC236}">
                    <a16:creationId xmlns:a16="http://schemas.microsoft.com/office/drawing/2014/main" id="{65FEDEEC-E812-47E4-9873-DFAF56BF9F7E}"/>
                  </a:ext>
                </a:extLst>
              </p:cNvPr>
              <p:cNvSpPr>
                <a:spLocks noRot="1" noChangeAspect="1" noMove="1" noResize="1" noEditPoints="1" noAdjustHandles="1" noChangeArrowheads="1" noChangeShapeType="1" noTextEdit="1"/>
              </p:cNvSpPr>
              <p:nvPr/>
            </p:nvSpPr>
            <p:spPr>
              <a:xfrm>
                <a:off x="1016393" y="5428876"/>
                <a:ext cx="2836034" cy="769441"/>
              </a:xfrm>
              <a:prstGeom prst="rect">
                <a:avLst/>
              </a:prstGeom>
              <a:blipFill>
                <a:blip r:embed="rId5"/>
                <a:stretch>
                  <a:fillRect l="-8387" t="-16667" r="-7957" b="-37302"/>
                </a:stretch>
              </a:blipFill>
            </p:spPr>
            <p:txBody>
              <a:bodyPr/>
              <a:lstStyle/>
              <a:p>
                <a:r>
                  <a:rPr lang="en-US">
                    <a:noFill/>
                  </a:rPr>
                  <a:t> </a:t>
                </a:r>
              </a:p>
            </p:txBody>
          </p:sp>
        </mc:Fallback>
      </mc:AlternateContent>
      <p:sp>
        <p:nvSpPr>
          <p:cNvPr id="33" name="Rectangle 32">
            <a:extLst>
              <a:ext uri="{FF2B5EF4-FFF2-40B4-BE49-F238E27FC236}">
                <a16:creationId xmlns:a16="http://schemas.microsoft.com/office/drawing/2014/main" id="{8B1CA152-5695-4CC5-AFFC-1830898BE9AA}"/>
              </a:ext>
            </a:extLst>
          </p:cNvPr>
          <p:cNvSpPr/>
          <p:nvPr/>
        </p:nvSpPr>
        <p:spPr>
          <a:xfrm>
            <a:off x="6597870" y="5387777"/>
            <a:ext cx="2416047" cy="769441"/>
          </a:xfrm>
          <a:prstGeom prst="rect">
            <a:avLst/>
          </a:prstGeom>
          <a:noFill/>
        </p:spPr>
        <p:txBody>
          <a:bodyPr wrap="none" lIns="91440" tIns="45720" rIns="91440" bIns="45720">
            <a:spAutoFit/>
          </a:bodyPr>
          <a:lstStyle/>
          <a:p>
            <a:pPr algn="ctr"/>
            <a:r>
              <a:rPr lang="en-US" sz="4400" cap="none" spc="0" dirty="0">
                <a:ln w="22225">
                  <a:noFill/>
                  <a:prstDash val="solid"/>
                </a:ln>
                <a:solidFill>
                  <a:schemeClr val="accent1">
                    <a:lumMod val="75000"/>
                  </a:schemeClr>
                </a:solidFill>
                <a:effectLst/>
                <a:latin typeface="+mj-lt"/>
              </a:rPr>
              <a:t>6 - 6 = </a:t>
            </a:r>
            <a:r>
              <a:rPr lang="en-US" sz="4400" dirty="0">
                <a:ln w="22225">
                  <a:noFill/>
                  <a:prstDash val="solid"/>
                </a:ln>
                <a:solidFill>
                  <a:schemeClr val="accent1">
                    <a:lumMod val="75000"/>
                  </a:schemeClr>
                </a:solidFill>
                <a:latin typeface="+mj-lt"/>
              </a:rPr>
              <a:t>0</a:t>
            </a:r>
            <a:endParaRPr lang="en-US" sz="4400" cap="none" spc="0" dirty="0">
              <a:ln w="22225">
                <a:noFill/>
                <a:prstDash val="solid"/>
              </a:ln>
              <a:solidFill>
                <a:schemeClr val="accent1">
                  <a:lumMod val="75000"/>
                </a:schemeClr>
              </a:solidFill>
              <a:effectLst/>
              <a:latin typeface="+mj-lt"/>
            </a:endParaRPr>
          </a:p>
        </p:txBody>
      </p:sp>
      <mc:AlternateContent xmlns:mc="http://schemas.openxmlformats.org/markup-compatibility/2006" xmlns:a14="http://schemas.microsoft.com/office/drawing/2010/main">
        <mc:Choice Requires="a14">
          <p:sp>
            <p:nvSpPr>
              <p:cNvPr id="35" name="Rectangle 34">
                <a:extLst>
                  <a:ext uri="{FF2B5EF4-FFF2-40B4-BE49-F238E27FC236}">
                    <a16:creationId xmlns:a16="http://schemas.microsoft.com/office/drawing/2014/main" id="{7A5D8ED5-1C31-4D52-B109-C3B4F0CF7A5B}"/>
                  </a:ext>
                </a:extLst>
              </p:cNvPr>
              <p:cNvSpPr/>
              <p:nvPr/>
            </p:nvSpPr>
            <p:spPr>
              <a:xfrm>
                <a:off x="6098762" y="3781234"/>
                <a:ext cx="3155031" cy="769441"/>
              </a:xfrm>
              <a:prstGeom prst="rect">
                <a:avLst/>
              </a:prstGeom>
              <a:noFill/>
            </p:spPr>
            <p:txBody>
              <a:bodyPr wrap="none" lIns="91440" tIns="45720" rIns="91440" bIns="45720">
                <a:spAutoFit/>
              </a:bodyPr>
              <a:lstStyle/>
              <a:p>
                <a:pPr algn="ctr"/>
                <a:r>
                  <a:rPr lang="en-US" sz="4400" cap="none" spc="0" dirty="0">
                    <a:ln w="22225">
                      <a:noFill/>
                      <a:prstDash val="solid"/>
                    </a:ln>
                    <a:solidFill>
                      <a:schemeClr val="tx1">
                        <a:lumMod val="65000"/>
                        <a:lumOff val="35000"/>
                      </a:schemeClr>
                    </a:solidFill>
                    <a:effectLst/>
                    <a:latin typeface="+mj-lt"/>
                  </a:rPr>
                  <a:t>6 - 2 </a:t>
                </a:r>
                <a14:m>
                  <m:oMath xmlns:m="http://schemas.openxmlformats.org/officeDocument/2006/math">
                    <m:r>
                      <a:rPr lang="en-GB" sz="4400" i="1" dirty="0">
                        <a:solidFill>
                          <a:schemeClr val="tx1">
                            <a:lumMod val="65000"/>
                            <a:lumOff val="35000"/>
                          </a:schemeClr>
                        </a:solidFill>
                        <a:latin typeface="Cambria Math" panose="02040503050406030204" pitchFamily="18" charset="0"/>
                        <a:ea typeface="Cambria Math" panose="02040503050406030204" pitchFamily="18" charset="0"/>
                      </a:rPr>
                      <m:t>×</m:t>
                    </m:r>
                  </m:oMath>
                </a14:m>
                <a:r>
                  <a:rPr lang="en-US" sz="4400" cap="none" spc="0" dirty="0">
                    <a:ln w="22225">
                      <a:noFill/>
                      <a:prstDash val="solid"/>
                    </a:ln>
                    <a:solidFill>
                      <a:schemeClr val="tx1">
                        <a:lumMod val="65000"/>
                        <a:lumOff val="35000"/>
                      </a:schemeClr>
                    </a:solidFill>
                    <a:effectLst/>
                    <a:latin typeface="+mj-lt"/>
                  </a:rPr>
                  <a:t> 3 = </a:t>
                </a:r>
              </a:p>
            </p:txBody>
          </p:sp>
        </mc:Choice>
        <mc:Fallback xmlns="">
          <p:sp>
            <p:nvSpPr>
              <p:cNvPr id="35" name="Rectangle 34">
                <a:extLst>
                  <a:ext uri="{FF2B5EF4-FFF2-40B4-BE49-F238E27FC236}">
                    <a16:creationId xmlns:a16="http://schemas.microsoft.com/office/drawing/2014/main" id="{7A5D8ED5-1C31-4D52-B109-C3B4F0CF7A5B}"/>
                  </a:ext>
                </a:extLst>
              </p:cNvPr>
              <p:cNvSpPr>
                <a:spLocks noRot="1" noChangeAspect="1" noMove="1" noResize="1" noEditPoints="1" noAdjustHandles="1" noChangeArrowheads="1" noChangeShapeType="1" noTextEdit="1"/>
              </p:cNvSpPr>
              <p:nvPr/>
            </p:nvSpPr>
            <p:spPr>
              <a:xfrm>
                <a:off x="6098762" y="3781234"/>
                <a:ext cx="3155031" cy="769441"/>
              </a:xfrm>
              <a:prstGeom prst="rect">
                <a:avLst/>
              </a:prstGeom>
              <a:blipFill>
                <a:blip r:embed="rId6"/>
                <a:stretch>
                  <a:fillRect l="-7143" t="-15748" r="-7336" b="-36220"/>
                </a:stretch>
              </a:blipFill>
            </p:spPr>
            <p:txBody>
              <a:bodyPr/>
              <a:lstStyle/>
              <a:p>
                <a:r>
                  <a:rPr lang="en-US">
                    <a:noFill/>
                  </a:rPr>
                  <a:t> </a:t>
                </a:r>
              </a:p>
            </p:txBody>
          </p:sp>
        </mc:Fallback>
      </mc:AlternateContent>
      <p:sp>
        <p:nvSpPr>
          <p:cNvPr id="22" name="Rectangle 21">
            <a:extLst>
              <a:ext uri="{FF2B5EF4-FFF2-40B4-BE49-F238E27FC236}">
                <a16:creationId xmlns:a16="http://schemas.microsoft.com/office/drawing/2014/main" id="{6400162A-ADF5-4234-935F-A50DC97FBE49}"/>
              </a:ext>
            </a:extLst>
          </p:cNvPr>
          <p:cNvSpPr/>
          <p:nvPr/>
        </p:nvSpPr>
        <p:spPr>
          <a:xfrm>
            <a:off x="10559146" y="3335678"/>
            <a:ext cx="922047" cy="581744"/>
          </a:xfrm>
          <a:prstGeom prst="rect">
            <a:avLst/>
          </a:prstGeom>
          <a:noFill/>
        </p:spPr>
        <p:txBody>
          <a:bodyPr wrap="none" lIns="91440" tIns="45720" rIns="91440" bIns="45720">
            <a:spAutoFit/>
          </a:bodyPr>
          <a:lstStyle/>
          <a:p>
            <a:pPr algn="ctr"/>
            <a:r>
              <a:rPr lang="en-US" sz="3600" b="1" cap="none" spc="0" dirty="0">
                <a:ln w="22225">
                  <a:solidFill>
                    <a:schemeClr val="accent5">
                      <a:lumMod val="50000"/>
                    </a:schemeClr>
                  </a:solidFill>
                  <a:prstDash val="solid"/>
                </a:ln>
                <a:solidFill>
                  <a:schemeClr val="accent1">
                    <a:lumMod val="75000"/>
                  </a:schemeClr>
                </a:solidFill>
                <a:effectLst/>
                <a:latin typeface="+mj-lt"/>
              </a:rPr>
              <a:t>(  )</a:t>
            </a:r>
          </a:p>
        </p:txBody>
      </p:sp>
      <p:sp>
        <p:nvSpPr>
          <p:cNvPr id="23" name="Rectangle 22">
            <a:extLst>
              <a:ext uri="{FF2B5EF4-FFF2-40B4-BE49-F238E27FC236}">
                <a16:creationId xmlns:a16="http://schemas.microsoft.com/office/drawing/2014/main" id="{61E07306-528A-4694-A68D-CFC63188A191}"/>
              </a:ext>
            </a:extLst>
          </p:cNvPr>
          <p:cNvSpPr/>
          <p:nvPr/>
        </p:nvSpPr>
        <p:spPr>
          <a:xfrm>
            <a:off x="10391632" y="2663863"/>
            <a:ext cx="1257074" cy="581744"/>
          </a:xfrm>
          <a:prstGeom prst="rect">
            <a:avLst/>
          </a:prstGeom>
          <a:noFill/>
        </p:spPr>
        <p:txBody>
          <a:bodyPr wrap="none" lIns="91440" tIns="45720" rIns="91440" bIns="45720">
            <a:spAutoFit/>
          </a:bodyPr>
          <a:lstStyle/>
          <a:p>
            <a:pPr algn="ctr"/>
            <a:r>
              <a:rPr lang="en-US" sz="3600" b="1" cap="none" spc="0" dirty="0">
                <a:ln w="22225">
                  <a:solidFill>
                    <a:schemeClr val="accent5">
                      <a:lumMod val="50000"/>
                    </a:schemeClr>
                  </a:solidFill>
                  <a:prstDash val="solid"/>
                </a:ln>
                <a:solidFill>
                  <a:schemeClr val="accent1">
                    <a:lumMod val="75000"/>
                  </a:schemeClr>
                </a:solidFill>
                <a:effectLst/>
                <a:latin typeface="+mj-lt"/>
              </a:rPr>
              <a:t>LAW</a:t>
            </a:r>
          </a:p>
        </p:txBody>
      </p:sp>
      <p:sp>
        <p:nvSpPr>
          <p:cNvPr id="24" name="Rectangle 23">
            <a:extLst>
              <a:ext uri="{FF2B5EF4-FFF2-40B4-BE49-F238E27FC236}">
                <a16:creationId xmlns:a16="http://schemas.microsoft.com/office/drawing/2014/main" id="{1E1121AF-4FC3-4A7C-9908-0CEDD8081625}"/>
              </a:ext>
            </a:extLst>
          </p:cNvPr>
          <p:cNvSpPr/>
          <p:nvPr/>
        </p:nvSpPr>
        <p:spPr>
          <a:xfrm>
            <a:off x="10791581" y="3928990"/>
            <a:ext cx="457176" cy="581744"/>
          </a:xfrm>
          <a:prstGeom prst="rect">
            <a:avLst/>
          </a:prstGeom>
          <a:noFill/>
        </p:spPr>
        <p:txBody>
          <a:bodyPr wrap="none" lIns="91440" tIns="45720" rIns="91440" bIns="45720">
            <a:spAutoFit/>
          </a:bodyPr>
          <a:lstStyle/>
          <a:p>
            <a:pPr algn="ctr"/>
            <a:r>
              <a:rPr lang="en-US" sz="3600" b="1" cap="none" spc="0" dirty="0">
                <a:ln w="22225">
                  <a:solidFill>
                    <a:schemeClr val="accent5">
                      <a:lumMod val="50000"/>
                    </a:schemeClr>
                  </a:solidFill>
                  <a:prstDash val="solid"/>
                </a:ln>
                <a:solidFill>
                  <a:schemeClr val="accent1">
                    <a:lumMod val="75000"/>
                  </a:schemeClr>
                </a:solidFill>
                <a:effectLst/>
                <a:latin typeface="+mj-lt"/>
              </a:rPr>
              <a:t>x</a:t>
            </a:r>
          </a:p>
        </p:txBody>
      </p:sp>
      <p:sp>
        <p:nvSpPr>
          <p:cNvPr id="25" name="Rectangle 24">
            <a:extLst>
              <a:ext uri="{FF2B5EF4-FFF2-40B4-BE49-F238E27FC236}">
                <a16:creationId xmlns:a16="http://schemas.microsoft.com/office/drawing/2014/main" id="{CE105B33-D6BA-4D60-B66C-5D5925428EFF}"/>
              </a:ext>
            </a:extLst>
          </p:cNvPr>
          <p:cNvSpPr/>
          <p:nvPr/>
        </p:nvSpPr>
        <p:spPr>
          <a:xfrm>
            <a:off x="10781161" y="4415291"/>
            <a:ext cx="466794" cy="581744"/>
          </a:xfrm>
          <a:prstGeom prst="rect">
            <a:avLst/>
          </a:prstGeom>
          <a:noFill/>
        </p:spPr>
        <p:txBody>
          <a:bodyPr wrap="none" lIns="91440" tIns="45720" rIns="91440" bIns="45720">
            <a:spAutoFit/>
          </a:bodyPr>
          <a:lstStyle/>
          <a:p>
            <a:pPr algn="ctr"/>
            <a:r>
              <a:rPr lang="en-US" sz="3600" b="1" dirty="0">
                <a:ln w="22225">
                  <a:solidFill>
                    <a:schemeClr val="accent5">
                      <a:lumMod val="50000"/>
                    </a:schemeClr>
                  </a:solidFill>
                  <a:prstDash val="solid"/>
                </a:ln>
                <a:solidFill>
                  <a:schemeClr val="accent1">
                    <a:lumMod val="75000"/>
                  </a:schemeClr>
                </a:solidFill>
                <a:latin typeface="+mj-lt"/>
              </a:rPr>
              <a:t>+</a:t>
            </a:r>
            <a:endParaRPr lang="en-US" sz="3600" b="1" cap="none" spc="0" dirty="0">
              <a:ln w="22225">
                <a:solidFill>
                  <a:schemeClr val="accent5">
                    <a:lumMod val="50000"/>
                  </a:schemeClr>
                </a:solidFill>
                <a:prstDash val="solid"/>
              </a:ln>
              <a:solidFill>
                <a:schemeClr val="accent1">
                  <a:lumMod val="75000"/>
                </a:schemeClr>
              </a:solidFill>
              <a:effectLst/>
              <a:latin typeface="+mj-lt"/>
            </a:endParaRPr>
          </a:p>
        </p:txBody>
      </p:sp>
      <p:grpSp>
        <p:nvGrpSpPr>
          <p:cNvPr id="27" name="Group 26">
            <a:extLst>
              <a:ext uri="{FF2B5EF4-FFF2-40B4-BE49-F238E27FC236}">
                <a16:creationId xmlns:a16="http://schemas.microsoft.com/office/drawing/2014/main" id="{1DB66625-431C-476D-BED7-FAC69A2852E5}"/>
              </a:ext>
            </a:extLst>
          </p:cNvPr>
          <p:cNvGrpSpPr/>
          <p:nvPr/>
        </p:nvGrpSpPr>
        <p:grpSpPr>
          <a:xfrm>
            <a:off x="10273010" y="2663863"/>
            <a:ext cx="1494320" cy="2488576"/>
            <a:chOff x="10231923" y="1638694"/>
            <a:chExt cx="1494320" cy="2764864"/>
          </a:xfrm>
        </p:grpSpPr>
        <p:sp>
          <p:nvSpPr>
            <p:cNvPr id="28" name="Rectangle: Rounded Corners 27">
              <a:extLst>
                <a:ext uri="{FF2B5EF4-FFF2-40B4-BE49-F238E27FC236}">
                  <a16:creationId xmlns:a16="http://schemas.microsoft.com/office/drawing/2014/main" id="{96B000EA-5534-42B1-A4C0-5E5A9FC0EAA0}"/>
                </a:ext>
              </a:extLst>
            </p:cNvPr>
            <p:cNvSpPr/>
            <p:nvPr/>
          </p:nvSpPr>
          <p:spPr>
            <a:xfrm>
              <a:off x="10231923" y="1638694"/>
              <a:ext cx="1494320" cy="2764864"/>
            </a:xfrm>
            <a:prstGeom prst="roundRect">
              <a:avLst/>
            </a:prstGeom>
            <a:ln w="12700"/>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1100">
                <a:solidFill>
                  <a:schemeClr val="accent1">
                    <a:lumMod val="75000"/>
                  </a:schemeClr>
                </a:solidFill>
              </a:endParaRPr>
            </a:p>
          </p:txBody>
        </p:sp>
        <p:sp>
          <p:nvSpPr>
            <p:cNvPr id="29" name="Rectangle 28">
              <a:extLst>
                <a:ext uri="{FF2B5EF4-FFF2-40B4-BE49-F238E27FC236}">
                  <a16:creationId xmlns:a16="http://schemas.microsoft.com/office/drawing/2014/main" id="{B70719B1-CE08-4CC8-B34C-00FC7B2C01FC}"/>
                </a:ext>
              </a:extLst>
            </p:cNvPr>
            <p:cNvSpPr/>
            <p:nvPr/>
          </p:nvSpPr>
          <p:spPr>
            <a:xfrm>
              <a:off x="10518059" y="2385096"/>
              <a:ext cx="922047" cy="646331"/>
            </a:xfrm>
            <a:prstGeom prst="rect">
              <a:avLst/>
            </a:prstGeom>
            <a:noFill/>
          </p:spPr>
          <p:txBody>
            <a:bodyPr wrap="none" lIns="91440" tIns="45720" rIns="91440" bIns="45720">
              <a:spAutoFit/>
            </a:bodyPr>
            <a:lstStyle/>
            <a:p>
              <a:pPr algn="ctr"/>
              <a:r>
                <a:rPr lang="en-US" sz="3600" b="1" cap="none" spc="0" dirty="0">
                  <a:ln w="22225">
                    <a:solidFill>
                      <a:schemeClr val="accent5">
                        <a:lumMod val="50000"/>
                      </a:schemeClr>
                    </a:solidFill>
                    <a:prstDash val="solid"/>
                  </a:ln>
                  <a:solidFill>
                    <a:schemeClr val="accent1">
                      <a:lumMod val="75000"/>
                    </a:schemeClr>
                  </a:solidFill>
                  <a:effectLst/>
                  <a:latin typeface="+mj-lt"/>
                </a:rPr>
                <a:t>(  )</a:t>
              </a:r>
            </a:p>
          </p:txBody>
        </p:sp>
        <p:sp>
          <p:nvSpPr>
            <p:cNvPr id="30" name="Rectangle 29">
              <a:extLst>
                <a:ext uri="{FF2B5EF4-FFF2-40B4-BE49-F238E27FC236}">
                  <a16:creationId xmlns:a16="http://schemas.microsoft.com/office/drawing/2014/main" id="{604D8B55-25AE-4CE7-95DD-DFE7E04600F2}"/>
                </a:ext>
              </a:extLst>
            </p:cNvPr>
            <p:cNvSpPr/>
            <p:nvPr/>
          </p:nvSpPr>
          <p:spPr>
            <a:xfrm>
              <a:off x="10350545" y="1638694"/>
              <a:ext cx="1257074" cy="646331"/>
            </a:xfrm>
            <a:prstGeom prst="rect">
              <a:avLst/>
            </a:prstGeom>
            <a:noFill/>
          </p:spPr>
          <p:txBody>
            <a:bodyPr wrap="none" lIns="91440" tIns="45720" rIns="91440" bIns="45720">
              <a:spAutoFit/>
            </a:bodyPr>
            <a:lstStyle/>
            <a:p>
              <a:pPr algn="ctr"/>
              <a:r>
                <a:rPr lang="en-US" sz="3600" b="1" cap="none" spc="0" dirty="0">
                  <a:ln w="22225">
                    <a:solidFill>
                      <a:schemeClr val="accent5">
                        <a:lumMod val="50000"/>
                      </a:schemeClr>
                    </a:solidFill>
                    <a:prstDash val="solid"/>
                  </a:ln>
                  <a:solidFill>
                    <a:schemeClr val="accent1">
                      <a:lumMod val="75000"/>
                    </a:schemeClr>
                  </a:solidFill>
                  <a:effectLst/>
                  <a:latin typeface="+mj-lt"/>
                </a:rPr>
                <a:t>LAW</a:t>
              </a:r>
            </a:p>
          </p:txBody>
        </p:sp>
        <mc:AlternateContent xmlns:mc="http://schemas.openxmlformats.org/markup-compatibility/2006" xmlns:a14="http://schemas.microsoft.com/office/drawing/2010/main">
          <mc:Choice Requires="a14">
            <p:sp>
              <p:nvSpPr>
                <p:cNvPr id="31" name="Rectangle 30">
                  <a:extLst>
                    <a:ext uri="{FF2B5EF4-FFF2-40B4-BE49-F238E27FC236}">
                      <a16:creationId xmlns:a16="http://schemas.microsoft.com/office/drawing/2014/main" id="{ADC9F5DE-8B08-460D-97AD-473E84335E3B}"/>
                    </a:ext>
                  </a:extLst>
                </p:cNvPr>
                <p:cNvSpPr/>
                <p:nvPr/>
              </p:nvSpPr>
              <p:spPr>
                <a:xfrm>
                  <a:off x="10740074" y="3044279"/>
                  <a:ext cx="715260" cy="718088"/>
                </a:xfrm>
                <a:prstGeom prst="rect">
                  <a:avLst/>
                </a:prstGeom>
                <a:noFill/>
              </p:spPr>
              <p:txBody>
                <a:bodyPr wrap="none" lIns="91440" tIns="45720" rIns="91440" bIns="45720">
                  <a:spAutoFit/>
                </a:bodyPr>
                <a:lstStyle/>
                <a:p>
                  <a:pPr algn="ctr"/>
                  <a14:m>
                    <m:oMathPara xmlns:m="http://schemas.openxmlformats.org/officeDocument/2006/math">
                      <m:oMathParaPr>
                        <m:jc m:val="centerGroup"/>
                      </m:oMathParaPr>
                      <m:oMath xmlns:m="http://schemas.openxmlformats.org/officeDocument/2006/math">
                        <m:r>
                          <a:rPr lang="en-GB" sz="3600" b="1" dirty="0">
                            <a:ln w="22225">
                              <a:solidFill>
                                <a:schemeClr val="accent5">
                                  <a:lumMod val="50000"/>
                                </a:schemeClr>
                              </a:solidFill>
                              <a:prstDash val="solid"/>
                            </a:ln>
                            <a:solidFill>
                              <a:schemeClr val="accent1">
                                <a:lumMod val="75000"/>
                              </a:schemeClr>
                            </a:solidFill>
                            <a:latin typeface="Cambria Math" panose="02040503050406030204" pitchFamily="18" charset="0"/>
                          </a:rPr>
                          <m:t>×</m:t>
                        </m:r>
                      </m:oMath>
                    </m:oMathPara>
                  </a14:m>
                  <a:endParaRPr lang="en-US" sz="3600" b="1" dirty="0">
                    <a:ln w="22225">
                      <a:solidFill>
                        <a:schemeClr val="accent5">
                          <a:lumMod val="50000"/>
                        </a:schemeClr>
                      </a:solidFill>
                      <a:prstDash val="solid"/>
                    </a:ln>
                    <a:solidFill>
                      <a:schemeClr val="accent1">
                        <a:lumMod val="75000"/>
                      </a:schemeClr>
                    </a:solidFill>
                    <a:latin typeface="+mj-lt"/>
                  </a:endParaRPr>
                </a:p>
              </p:txBody>
            </p:sp>
          </mc:Choice>
          <mc:Fallback xmlns="">
            <p:sp>
              <p:nvSpPr>
                <p:cNvPr id="31" name="Rectangle 30">
                  <a:extLst>
                    <a:ext uri="{FF2B5EF4-FFF2-40B4-BE49-F238E27FC236}">
                      <a16:creationId xmlns:a16="http://schemas.microsoft.com/office/drawing/2014/main" id="{ADC9F5DE-8B08-460D-97AD-473E84335E3B}"/>
                    </a:ext>
                  </a:extLst>
                </p:cNvPr>
                <p:cNvSpPr>
                  <a:spLocks noRot="1" noChangeAspect="1" noMove="1" noResize="1" noEditPoints="1" noAdjustHandles="1" noChangeArrowheads="1" noChangeShapeType="1" noTextEdit="1"/>
                </p:cNvSpPr>
                <p:nvPr/>
              </p:nvSpPr>
              <p:spPr>
                <a:xfrm>
                  <a:off x="10740074" y="3044279"/>
                  <a:ext cx="715260" cy="718088"/>
                </a:xfrm>
                <a:prstGeom prst="rect">
                  <a:avLst/>
                </a:prstGeom>
                <a:blipFill>
                  <a:blip r:embed="rId7"/>
                  <a:stretch>
                    <a:fillRect/>
                  </a:stretch>
                </a:blipFill>
              </p:spPr>
              <p:txBody>
                <a:bodyPr/>
                <a:lstStyle/>
                <a:p>
                  <a:r>
                    <a:rPr lang="en-US">
                      <a:noFill/>
                    </a:rPr>
                    <a:t> </a:t>
                  </a:r>
                </a:p>
              </p:txBody>
            </p:sp>
          </mc:Fallback>
        </mc:AlternateContent>
        <p:sp>
          <p:nvSpPr>
            <p:cNvPr id="32" name="Rectangle 31">
              <a:extLst>
                <a:ext uri="{FF2B5EF4-FFF2-40B4-BE49-F238E27FC236}">
                  <a16:creationId xmlns:a16="http://schemas.microsoft.com/office/drawing/2014/main" id="{8FE92654-BC08-4AFA-A7A1-4D0C17F312D7}"/>
                </a:ext>
              </a:extLst>
            </p:cNvPr>
            <p:cNvSpPr/>
            <p:nvPr/>
          </p:nvSpPr>
          <p:spPr>
            <a:xfrm>
              <a:off x="10740074" y="3584570"/>
              <a:ext cx="466794" cy="646331"/>
            </a:xfrm>
            <a:prstGeom prst="rect">
              <a:avLst/>
            </a:prstGeom>
            <a:noFill/>
          </p:spPr>
          <p:txBody>
            <a:bodyPr wrap="none" lIns="91440" tIns="45720" rIns="91440" bIns="45720">
              <a:spAutoFit/>
            </a:bodyPr>
            <a:lstStyle/>
            <a:p>
              <a:pPr algn="ctr"/>
              <a:r>
                <a:rPr lang="en-US" sz="3600" b="1" dirty="0">
                  <a:ln w="22225">
                    <a:solidFill>
                      <a:schemeClr val="accent5">
                        <a:lumMod val="50000"/>
                      </a:schemeClr>
                    </a:solidFill>
                    <a:prstDash val="solid"/>
                  </a:ln>
                  <a:solidFill>
                    <a:schemeClr val="accent1">
                      <a:lumMod val="75000"/>
                    </a:schemeClr>
                  </a:solidFill>
                  <a:latin typeface="+mj-lt"/>
                </a:rPr>
                <a:t>+</a:t>
              </a:r>
              <a:endParaRPr lang="en-US" sz="3600" b="1" cap="none" spc="0" dirty="0">
                <a:ln w="22225">
                  <a:solidFill>
                    <a:schemeClr val="accent5">
                      <a:lumMod val="50000"/>
                    </a:schemeClr>
                  </a:solidFill>
                  <a:prstDash val="solid"/>
                </a:ln>
                <a:solidFill>
                  <a:schemeClr val="accent1">
                    <a:lumMod val="75000"/>
                  </a:schemeClr>
                </a:solidFill>
                <a:effectLst/>
                <a:latin typeface="+mj-lt"/>
              </a:endParaRPr>
            </a:p>
          </p:txBody>
        </p:sp>
      </p:grpSp>
      <p:sp>
        <p:nvSpPr>
          <p:cNvPr id="20" name="Arrow: Down 19">
            <a:extLst>
              <a:ext uri="{FF2B5EF4-FFF2-40B4-BE49-F238E27FC236}">
                <a16:creationId xmlns:a16="http://schemas.microsoft.com/office/drawing/2014/main" id="{AFE069D5-B01F-4106-9194-7C708B2A1716}"/>
              </a:ext>
            </a:extLst>
          </p:cNvPr>
          <p:cNvSpPr/>
          <p:nvPr/>
        </p:nvSpPr>
        <p:spPr>
          <a:xfrm>
            <a:off x="1050858" y="4415291"/>
            <a:ext cx="623144" cy="923330"/>
          </a:xfrm>
          <a:prstGeom prst="downArrow">
            <a:avLst/>
          </a:prstGeom>
          <a:solidFill>
            <a:schemeClr val="bg2">
              <a:lumMod val="20000"/>
              <a:lumOff val="80000"/>
            </a:schemeClr>
          </a:solidFill>
          <a:ln>
            <a:solidFill>
              <a:schemeClr val="bg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Arrow: Down 36">
            <a:extLst>
              <a:ext uri="{FF2B5EF4-FFF2-40B4-BE49-F238E27FC236}">
                <a16:creationId xmlns:a16="http://schemas.microsoft.com/office/drawing/2014/main" id="{ED9F8D35-7ACE-4671-BA26-9DD1C8034182}"/>
              </a:ext>
            </a:extLst>
          </p:cNvPr>
          <p:cNvSpPr/>
          <p:nvPr/>
        </p:nvSpPr>
        <p:spPr>
          <a:xfrm>
            <a:off x="7494322" y="4505546"/>
            <a:ext cx="623144" cy="923330"/>
          </a:xfrm>
          <a:prstGeom prst="downArrow">
            <a:avLst/>
          </a:prstGeom>
          <a:solidFill>
            <a:schemeClr val="bg2">
              <a:lumMod val="20000"/>
              <a:lumOff val="80000"/>
            </a:schemeClr>
          </a:solidFill>
          <a:ln>
            <a:solidFill>
              <a:schemeClr val="bg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16712155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5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wipe(up)">
                                      <p:cBhvr>
                                        <p:cTn id="12" dur="500"/>
                                        <p:tgtEl>
                                          <p:spTgt spid="20"/>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6"/>
                                        </p:tgtEl>
                                        <p:attrNameLst>
                                          <p:attrName>style.visibility</p:attrName>
                                        </p:attrNameLst>
                                      </p:cBhvr>
                                      <p:to>
                                        <p:strVal val="visible"/>
                                      </p:to>
                                    </p:set>
                                    <p:animEffect transition="in" filter="wipe(left)">
                                      <p:cBhvr>
                                        <p:cTn id="17" dur="500"/>
                                        <p:tgtEl>
                                          <p:spTgt spid="2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35"/>
                                        </p:tgtEl>
                                        <p:attrNameLst>
                                          <p:attrName>style.visibility</p:attrName>
                                        </p:attrNameLst>
                                      </p:cBhvr>
                                      <p:to>
                                        <p:strVal val="visible"/>
                                      </p:to>
                                    </p:set>
                                    <p:animEffect transition="in" filter="wipe(left)">
                                      <p:cBhvr>
                                        <p:cTn id="22" dur="500"/>
                                        <p:tgtEl>
                                          <p:spTgt spid="35"/>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37"/>
                                        </p:tgtEl>
                                        <p:attrNameLst>
                                          <p:attrName>style.visibility</p:attrName>
                                        </p:attrNameLst>
                                      </p:cBhvr>
                                      <p:to>
                                        <p:strVal val="visible"/>
                                      </p:to>
                                    </p:set>
                                    <p:animEffect transition="in" filter="wipe(up)">
                                      <p:cBhvr>
                                        <p:cTn id="27" dur="500"/>
                                        <p:tgtEl>
                                          <p:spTgt spid="37"/>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33"/>
                                        </p:tgtEl>
                                        <p:attrNameLst>
                                          <p:attrName>style.visibility</p:attrName>
                                        </p:attrNameLst>
                                      </p:cBhvr>
                                      <p:to>
                                        <p:strVal val="visible"/>
                                      </p:to>
                                    </p:set>
                                    <p:animEffect transition="in" filter="wipe(left)">
                                      <p:cBhvr>
                                        <p:cTn id="32"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6" grpId="0"/>
      <p:bldP spid="33" grpId="0"/>
      <p:bldP spid="35" grpId="0"/>
      <p:bldP spid="20" grpId="0" animBg="1"/>
      <p:bldP spid="37"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222;p10">
            <a:extLst>
              <a:ext uri="{FF2B5EF4-FFF2-40B4-BE49-F238E27FC236}">
                <a16:creationId xmlns:a16="http://schemas.microsoft.com/office/drawing/2014/main" id="{2CD90A41-56BA-4669-A629-CFB86B77EFC9}"/>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en-GB" sz="3200" b="1" dirty="0">
                <a:solidFill>
                  <a:schemeClr val="bg1"/>
                </a:solidFill>
                <a:latin typeface="Comic Sans MS"/>
                <a:sym typeface="Comic Sans MS"/>
              </a:rPr>
              <a:t>Result</a:t>
            </a:r>
            <a:endParaRPr lang="en-GB" sz="3200" dirty="0">
              <a:sym typeface="Comic Sans MS"/>
            </a:endParaRPr>
          </a:p>
        </p:txBody>
      </p:sp>
      <p:sp>
        <p:nvSpPr>
          <p:cNvPr id="4" name="TextBox 3">
            <a:extLst>
              <a:ext uri="{FF2B5EF4-FFF2-40B4-BE49-F238E27FC236}">
                <a16:creationId xmlns:a16="http://schemas.microsoft.com/office/drawing/2014/main" id="{8D658C1A-71E5-4C5A-A03E-7A0193D74F1F}"/>
              </a:ext>
            </a:extLst>
          </p:cNvPr>
          <p:cNvSpPr txBox="1"/>
          <p:nvPr/>
        </p:nvSpPr>
        <p:spPr>
          <a:xfrm>
            <a:off x="0" y="1341833"/>
            <a:ext cx="9687267" cy="1692771"/>
          </a:xfrm>
          <a:prstGeom prst="rect">
            <a:avLst/>
          </a:prstGeom>
          <a:noFill/>
        </p:spPr>
        <p:txBody>
          <a:bodyPr wrap="none" rtlCol="0">
            <a:spAutoFit/>
          </a:bodyPr>
          <a:lstStyle/>
          <a:p>
            <a:pPr marL="457200">
              <a:spcBef>
                <a:spcPts val="600"/>
              </a:spcBef>
              <a:spcAft>
                <a:spcPts val="600"/>
              </a:spcAft>
            </a:pPr>
            <a:r>
              <a:rPr lang="en-US" sz="2800" b="0" i="0" u="none" dirty="0">
                <a:solidFill>
                  <a:schemeClr val="tx1">
                    <a:lumMod val="65000"/>
                    <a:lumOff val="35000"/>
                  </a:schemeClr>
                </a:solidFill>
                <a:effectLst/>
                <a:latin typeface="+mj-lt"/>
                <a:ea typeface="Times New Roman" panose="02020603050405020304" pitchFamily="18" charset="0"/>
                <a:cs typeface="Arial" panose="020B0604020202020204" pitchFamily="34" charset="0"/>
              </a:rPr>
              <a:t>Always </a:t>
            </a:r>
            <a:r>
              <a:rPr lang="en-US" sz="2800" b="0" i="0" u="none" dirty="0">
                <a:solidFill>
                  <a:schemeClr val="tx1">
                    <a:lumMod val="65000"/>
                    <a:lumOff val="35000"/>
                  </a:schemeClr>
                </a:solidFill>
                <a:effectLst/>
                <a:latin typeface="+mj-lt"/>
                <a:ea typeface="Times New Roman" panose="02020603050405020304" pitchFamily="18" charset="0"/>
                <a:cs typeface="Calibri" panose="020F0502020204030204" pitchFamily="34" charset="0"/>
              </a:rPr>
              <a:t>perform operations inside parentheses first.</a:t>
            </a:r>
          </a:p>
          <a:p>
            <a:pPr marL="457200">
              <a:spcBef>
                <a:spcPts val="600"/>
              </a:spcBef>
              <a:spcAft>
                <a:spcPts val="600"/>
              </a:spcAft>
            </a:pPr>
            <a:r>
              <a:rPr lang="en-US" sz="2800" b="0" i="0" u="none" dirty="0">
                <a:solidFill>
                  <a:schemeClr val="tx1">
                    <a:lumMod val="65000"/>
                    <a:lumOff val="35000"/>
                  </a:schemeClr>
                </a:solidFill>
                <a:effectLst/>
                <a:latin typeface="+mj-lt"/>
                <a:ea typeface="Times New Roman" panose="02020603050405020304" pitchFamily="18" charset="0"/>
                <a:cs typeface="Arial" panose="020B0604020202020204" pitchFamily="34" charset="0"/>
              </a:rPr>
              <a:t>Always perform multiplication before addition.</a:t>
            </a:r>
          </a:p>
          <a:p>
            <a:pPr marL="457200">
              <a:spcBef>
                <a:spcPts val="600"/>
              </a:spcBef>
              <a:spcAft>
                <a:spcPts val="600"/>
              </a:spcAft>
            </a:pPr>
            <a:r>
              <a:rPr lang="en-US" sz="2800" b="0" i="0" u="none" dirty="0">
                <a:solidFill>
                  <a:schemeClr val="tx1">
                    <a:lumMod val="65000"/>
                    <a:lumOff val="35000"/>
                  </a:schemeClr>
                </a:solidFill>
                <a:effectLst/>
                <a:latin typeface="+mj-lt"/>
                <a:ea typeface="Times New Roman" panose="02020603050405020304" pitchFamily="18" charset="0"/>
                <a:cs typeface="Arial" panose="020B0604020202020204" pitchFamily="34" charset="0"/>
              </a:rPr>
              <a:t>Always </a:t>
            </a:r>
            <a:r>
              <a:rPr lang="en-US" sz="2800" b="0" i="0" u="none" dirty="0">
                <a:solidFill>
                  <a:schemeClr val="tx1">
                    <a:lumMod val="65000"/>
                    <a:lumOff val="35000"/>
                  </a:schemeClr>
                </a:solidFill>
                <a:effectLst/>
                <a:latin typeface="+mj-lt"/>
                <a:ea typeface="Times New Roman" panose="02020603050405020304" pitchFamily="18" charset="0"/>
                <a:cs typeface="Calibri" panose="020F0502020204030204" pitchFamily="34" charset="0"/>
              </a:rPr>
              <a:t>perform multiplication before subtraction too.</a:t>
            </a:r>
            <a:endParaRPr lang="en-US" sz="2800" b="0" i="0" u="none" dirty="0">
              <a:solidFill>
                <a:schemeClr val="tx1">
                  <a:lumMod val="65000"/>
                  <a:lumOff val="35000"/>
                </a:schemeClr>
              </a:solidFill>
              <a:effectLst/>
              <a:latin typeface="+mj-lt"/>
              <a:ea typeface="Times New Roman" panose="02020603050405020304" pitchFamily="18" charset="0"/>
              <a:cs typeface="Arial" panose="020B0604020202020204" pitchFamily="34" charset="0"/>
            </a:endParaRPr>
          </a:p>
        </p:txBody>
      </p:sp>
      <p:sp>
        <p:nvSpPr>
          <p:cNvPr id="17" name="TextBox 16">
            <a:extLst>
              <a:ext uri="{FF2B5EF4-FFF2-40B4-BE49-F238E27FC236}">
                <a16:creationId xmlns:a16="http://schemas.microsoft.com/office/drawing/2014/main" id="{2D33AA2D-CB2B-4548-A859-1F5B84CD6636}"/>
              </a:ext>
            </a:extLst>
          </p:cNvPr>
          <p:cNvSpPr txBox="1"/>
          <p:nvPr/>
        </p:nvSpPr>
        <p:spPr>
          <a:xfrm>
            <a:off x="668899" y="3596146"/>
            <a:ext cx="2932601" cy="584775"/>
          </a:xfrm>
          <a:prstGeom prst="rect">
            <a:avLst/>
          </a:prstGeom>
          <a:noFill/>
        </p:spPr>
        <p:txBody>
          <a:bodyPr wrap="square">
            <a:spAutoFit/>
          </a:bodyPr>
          <a:lstStyle/>
          <a:p>
            <a:r>
              <a:rPr lang="en-US" sz="3200" b="0" i="0" u="none" dirty="0">
                <a:solidFill>
                  <a:schemeClr val="accent1">
                    <a:lumMod val="75000"/>
                  </a:schemeClr>
                </a:solidFill>
                <a:effectLst/>
                <a:latin typeface="+mj-lt"/>
                <a:ea typeface="Times New Roman" panose="02020603050405020304" pitchFamily="18" charset="0"/>
                <a:cs typeface="Calibri" panose="020F0502020204030204" pitchFamily="34" charset="0"/>
              </a:rPr>
              <a:t>P</a:t>
            </a:r>
            <a:r>
              <a:rPr lang="en-US" sz="3200" b="0" i="0" u="none" dirty="0">
                <a:solidFill>
                  <a:schemeClr val="tx1">
                    <a:lumMod val="65000"/>
                    <a:lumOff val="35000"/>
                  </a:schemeClr>
                </a:solidFill>
                <a:effectLst/>
                <a:latin typeface="+mj-lt"/>
                <a:ea typeface="Times New Roman" panose="02020603050405020304" pitchFamily="18" charset="0"/>
                <a:cs typeface="Calibri" panose="020F0502020204030204" pitchFamily="34" charset="0"/>
              </a:rPr>
              <a:t>arentheses</a:t>
            </a:r>
            <a:endParaRPr lang="en-US" sz="3200" dirty="0">
              <a:solidFill>
                <a:schemeClr val="tx1">
                  <a:lumMod val="65000"/>
                  <a:lumOff val="35000"/>
                </a:schemeClr>
              </a:solidFill>
              <a:latin typeface="+mj-lt"/>
            </a:endParaRPr>
          </a:p>
        </p:txBody>
      </p:sp>
      <p:sp>
        <p:nvSpPr>
          <p:cNvPr id="18" name="TextBox 17">
            <a:extLst>
              <a:ext uri="{FF2B5EF4-FFF2-40B4-BE49-F238E27FC236}">
                <a16:creationId xmlns:a16="http://schemas.microsoft.com/office/drawing/2014/main" id="{8094956E-57DA-4797-ADE3-287E804751F1}"/>
              </a:ext>
            </a:extLst>
          </p:cNvPr>
          <p:cNvSpPr txBox="1"/>
          <p:nvPr/>
        </p:nvSpPr>
        <p:spPr>
          <a:xfrm>
            <a:off x="3696184" y="3596146"/>
            <a:ext cx="3141355" cy="584775"/>
          </a:xfrm>
          <a:prstGeom prst="rect">
            <a:avLst/>
          </a:prstGeom>
          <a:noFill/>
        </p:spPr>
        <p:txBody>
          <a:bodyPr wrap="square">
            <a:spAutoFit/>
          </a:bodyPr>
          <a:lstStyle/>
          <a:p>
            <a:r>
              <a:rPr lang="en-US" sz="3200" dirty="0">
                <a:solidFill>
                  <a:schemeClr val="accent1">
                    <a:lumMod val="75000"/>
                  </a:schemeClr>
                </a:solidFill>
                <a:latin typeface="+mj-lt"/>
                <a:ea typeface="Times New Roman" panose="02020603050405020304" pitchFamily="18" charset="0"/>
                <a:cs typeface="Calibri" panose="020F0502020204030204" pitchFamily="34" charset="0"/>
              </a:rPr>
              <a:t>M</a:t>
            </a:r>
            <a:r>
              <a:rPr lang="en-US" sz="3200" b="0" i="0" u="none" dirty="0">
                <a:solidFill>
                  <a:schemeClr val="tx1">
                    <a:lumMod val="65000"/>
                    <a:lumOff val="35000"/>
                  </a:schemeClr>
                </a:solidFill>
                <a:effectLst/>
                <a:latin typeface="+mj-lt"/>
                <a:ea typeface="Times New Roman" panose="02020603050405020304" pitchFamily="18" charset="0"/>
                <a:cs typeface="Calibri" panose="020F0502020204030204" pitchFamily="34" charset="0"/>
              </a:rPr>
              <a:t>ultiplication</a:t>
            </a:r>
            <a:endParaRPr lang="en-US" sz="3200" dirty="0">
              <a:solidFill>
                <a:schemeClr val="tx1">
                  <a:lumMod val="65000"/>
                  <a:lumOff val="35000"/>
                </a:schemeClr>
              </a:solidFill>
              <a:latin typeface="+mj-lt"/>
            </a:endParaRPr>
          </a:p>
        </p:txBody>
      </p:sp>
      <p:sp>
        <p:nvSpPr>
          <p:cNvPr id="19" name="TextBox 18">
            <a:extLst>
              <a:ext uri="{FF2B5EF4-FFF2-40B4-BE49-F238E27FC236}">
                <a16:creationId xmlns:a16="http://schemas.microsoft.com/office/drawing/2014/main" id="{DAD4EE4A-8244-4CD1-B0C0-5A2D7B092D6D}"/>
              </a:ext>
            </a:extLst>
          </p:cNvPr>
          <p:cNvSpPr txBox="1"/>
          <p:nvPr/>
        </p:nvSpPr>
        <p:spPr>
          <a:xfrm>
            <a:off x="7017175" y="3596146"/>
            <a:ext cx="4890573" cy="584775"/>
          </a:xfrm>
          <a:prstGeom prst="rect">
            <a:avLst/>
          </a:prstGeom>
          <a:noFill/>
        </p:spPr>
        <p:txBody>
          <a:bodyPr wrap="square">
            <a:spAutoFit/>
          </a:bodyPr>
          <a:lstStyle/>
          <a:p>
            <a:r>
              <a:rPr lang="en-US" sz="3200" dirty="0">
                <a:solidFill>
                  <a:schemeClr val="accent1">
                    <a:lumMod val="75000"/>
                  </a:schemeClr>
                </a:solidFill>
                <a:latin typeface="+mj-lt"/>
                <a:ea typeface="Times New Roman" panose="02020603050405020304" pitchFamily="18" charset="0"/>
                <a:cs typeface="Calibri" panose="020F0502020204030204" pitchFamily="34" charset="0"/>
              </a:rPr>
              <a:t>A</a:t>
            </a:r>
            <a:r>
              <a:rPr lang="en-US" sz="3200" dirty="0">
                <a:solidFill>
                  <a:schemeClr val="tx1">
                    <a:lumMod val="65000"/>
                    <a:lumOff val="35000"/>
                  </a:schemeClr>
                </a:solidFill>
                <a:latin typeface="+mj-lt"/>
                <a:ea typeface="Times New Roman" panose="02020603050405020304" pitchFamily="18" charset="0"/>
                <a:cs typeface="Calibri" panose="020F0502020204030204" pitchFamily="34" charset="0"/>
              </a:rPr>
              <a:t>ddition or </a:t>
            </a:r>
            <a:r>
              <a:rPr lang="en-US" sz="3200" dirty="0">
                <a:solidFill>
                  <a:schemeClr val="accent1">
                    <a:lumMod val="75000"/>
                  </a:schemeClr>
                </a:solidFill>
                <a:latin typeface="+mj-lt"/>
                <a:ea typeface="Times New Roman" panose="02020603050405020304" pitchFamily="18" charset="0"/>
                <a:cs typeface="Calibri" panose="020F0502020204030204" pitchFamily="34" charset="0"/>
              </a:rPr>
              <a:t>S</a:t>
            </a:r>
            <a:r>
              <a:rPr lang="en-US" sz="3200" dirty="0">
                <a:solidFill>
                  <a:schemeClr val="tx1">
                    <a:lumMod val="65000"/>
                    <a:lumOff val="35000"/>
                  </a:schemeClr>
                </a:solidFill>
                <a:latin typeface="+mj-lt"/>
                <a:ea typeface="Times New Roman" panose="02020603050405020304" pitchFamily="18" charset="0"/>
                <a:cs typeface="Calibri" panose="020F0502020204030204" pitchFamily="34" charset="0"/>
              </a:rPr>
              <a:t>ubtraction.</a:t>
            </a:r>
          </a:p>
        </p:txBody>
      </p:sp>
      <p:sp>
        <p:nvSpPr>
          <p:cNvPr id="20" name="Rectangle 19">
            <a:extLst>
              <a:ext uri="{FF2B5EF4-FFF2-40B4-BE49-F238E27FC236}">
                <a16:creationId xmlns:a16="http://schemas.microsoft.com/office/drawing/2014/main" id="{A2A809DA-B41F-4CD3-B6C8-BB942DA4CBC5}"/>
              </a:ext>
            </a:extLst>
          </p:cNvPr>
          <p:cNvSpPr/>
          <p:nvPr/>
        </p:nvSpPr>
        <p:spPr>
          <a:xfrm>
            <a:off x="668899" y="4288243"/>
            <a:ext cx="10191842" cy="769441"/>
          </a:xfrm>
          <a:prstGeom prst="rect">
            <a:avLst/>
          </a:prstGeom>
          <a:noFill/>
        </p:spPr>
        <p:txBody>
          <a:bodyPr wrap="square" lIns="91440" tIns="45720" rIns="91440" bIns="45720">
            <a:spAutoFit/>
          </a:bodyPr>
          <a:lstStyle/>
          <a:p>
            <a:r>
              <a:rPr lang="en-US" sz="4400" dirty="0">
                <a:ln w="0"/>
                <a:solidFill>
                  <a:schemeClr val="accent1">
                    <a:lumMod val="75000"/>
                  </a:schemeClr>
                </a:solidFill>
                <a:effectLst>
                  <a:outerShdw blurRad="38100" dist="25400" dir="5400000" algn="ctr" rotWithShape="0">
                    <a:srgbClr val="6E747A">
                      <a:alpha val="43000"/>
                    </a:srgbClr>
                  </a:outerShdw>
                </a:effectLst>
                <a:latin typeface="+mj-lt"/>
              </a:rPr>
              <a:t>P                M             	A           S</a:t>
            </a:r>
            <a:endParaRPr lang="en-US" sz="4400" b="0" cap="none" spc="0" dirty="0">
              <a:ln w="0"/>
              <a:solidFill>
                <a:schemeClr val="accent1">
                  <a:lumMod val="75000"/>
                </a:schemeClr>
              </a:solidFill>
              <a:effectLst>
                <a:outerShdw blurRad="38100" dist="25400" dir="5400000" algn="ctr" rotWithShape="0">
                  <a:srgbClr val="6E747A">
                    <a:alpha val="43000"/>
                  </a:srgbClr>
                </a:outerShdw>
              </a:effectLst>
              <a:latin typeface="+mj-lt"/>
            </a:endParaRPr>
          </a:p>
        </p:txBody>
      </p:sp>
      <p:sp>
        <p:nvSpPr>
          <p:cNvPr id="21" name="Rectangle 20">
            <a:extLst>
              <a:ext uri="{FF2B5EF4-FFF2-40B4-BE49-F238E27FC236}">
                <a16:creationId xmlns:a16="http://schemas.microsoft.com/office/drawing/2014/main" id="{5F9906AE-1DAC-4087-9533-094D78C690B3}"/>
              </a:ext>
            </a:extLst>
          </p:cNvPr>
          <p:cNvSpPr/>
          <p:nvPr/>
        </p:nvSpPr>
        <p:spPr>
          <a:xfrm>
            <a:off x="2000769" y="5226561"/>
            <a:ext cx="7528713" cy="707886"/>
          </a:xfrm>
          <a:prstGeom prst="rect">
            <a:avLst/>
          </a:prstGeom>
          <a:noFill/>
        </p:spPr>
        <p:txBody>
          <a:bodyPr wrap="square" lIns="91440" tIns="45720" rIns="91440" bIns="45720">
            <a:spAutoFit/>
          </a:bodyPr>
          <a:lstStyle/>
          <a:p>
            <a:pPr algn="ctr"/>
            <a:r>
              <a:rPr lang="en-US" sz="4000" dirty="0">
                <a:ln w="0"/>
                <a:solidFill>
                  <a:schemeClr val="accent1">
                    <a:lumMod val="75000"/>
                  </a:schemeClr>
                </a:solidFill>
                <a:effectLst>
                  <a:outerShdw blurRad="38100" dist="25400" dir="5400000" algn="ctr" rotWithShape="0">
                    <a:srgbClr val="6E747A">
                      <a:alpha val="43000"/>
                    </a:srgbClr>
                  </a:outerShdw>
                </a:effectLst>
                <a:latin typeface="+mj-lt"/>
              </a:rPr>
              <a:t>Please My Aunt Sally.</a:t>
            </a:r>
            <a:endParaRPr lang="en-US" sz="4000" b="0" cap="none" spc="0" dirty="0">
              <a:ln w="0"/>
              <a:solidFill>
                <a:schemeClr val="accent1">
                  <a:lumMod val="75000"/>
                </a:schemeClr>
              </a:solidFill>
              <a:effectLst>
                <a:outerShdw blurRad="38100" dist="25400" dir="5400000" algn="ctr" rotWithShape="0">
                  <a:srgbClr val="6E747A">
                    <a:alpha val="43000"/>
                  </a:srgbClr>
                </a:outerShdw>
              </a:effectLst>
              <a:latin typeface="+mj-lt"/>
            </a:endParaRPr>
          </a:p>
        </p:txBody>
      </p:sp>
    </p:spTree>
    <p:custDataLst>
      <p:tags r:id="rId1"/>
    </p:custDataLst>
    <p:extLst>
      <p:ext uri="{BB962C8B-B14F-4D97-AF65-F5344CB8AC3E}">
        <p14:creationId xmlns:p14="http://schemas.microsoft.com/office/powerpoint/2010/main" val="284683923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97;gb06ce43697_0_0">
            <a:extLst>
              <a:ext uri="{FF2B5EF4-FFF2-40B4-BE49-F238E27FC236}">
                <a16:creationId xmlns:a16="http://schemas.microsoft.com/office/drawing/2014/main" id="{9DFC8BBB-CB5E-8CCA-E679-30EC41485664}"/>
              </a:ext>
            </a:extLst>
          </p:cNvPr>
          <p:cNvSpPr txBox="1">
            <a:spLocks/>
          </p:cNvSpPr>
          <p:nvPr/>
        </p:nvSpPr>
        <p:spPr>
          <a:xfrm>
            <a:off x="1024128" y="4295272"/>
            <a:ext cx="10143000" cy="1789084"/>
          </a:xfrm>
          <a:prstGeom prst="rect">
            <a:avLst/>
          </a:prstGeom>
          <a:solidFill>
            <a:srgbClr val="DAF3F6"/>
          </a:solidFill>
          <a:ln>
            <a:noFill/>
            <a:extLst>
              <a:ext uri="{C807C97D-BFC1-408E-A445-0C87EB9F89A2}">
                <ask:lineSketchStyleProps xmlns:ask="http://schemas.microsoft.com/office/drawing/2018/sketchyshapes" sd="2321946582">
                  <a:custGeom>
                    <a:avLst/>
                    <a:gdLst>
                      <a:gd name="connsiteX0" fmla="*/ 0 w 10143000"/>
                      <a:gd name="connsiteY0" fmla="*/ 0 h 1789084"/>
                      <a:gd name="connsiteX1" fmla="*/ 473340 w 10143000"/>
                      <a:gd name="connsiteY1" fmla="*/ 0 h 1789084"/>
                      <a:gd name="connsiteX2" fmla="*/ 1352400 w 10143000"/>
                      <a:gd name="connsiteY2" fmla="*/ 0 h 1789084"/>
                      <a:gd name="connsiteX3" fmla="*/ 1825740 w 10143000"/>
                      <a:gd name="connsiteY3" fmla="*/ 0 h 1789084"/>
                      <a:gd name="connsiteX4" fmla="*/ 2400510 w 10143000"/>
                      <a:gd name="connsiteY4" fmla="*/ 0 h 1789084"/>
                      <a:gd name="connsiteX5" fmla="*/ 2873850 w 10143000"/>
                      <a:gd name="connsiteY5" fmla="*/ 0 h 1789084"/>
                      <a:gd name="connsiteX6" fmla="*/ 3550050 w 10143000"/>
                      <a:gd name="connsiteY6" fmla="*/ 0 h 1789084"/>
                      <a:gd name="connsiteX7" fmla="*/ 4023390 w 10143000"/>
                      <a:gd name="connsiteY7" fmla="*/ 0 h 1789084"/>
                      <a:gd name="connsiteX8" fmla="*/ 4801020 w 10143000"/>
                      <a:gd name="connsiteY8" fmla="*/ 0 h 1789084"/>
                      <a:gd name="connsiteX9" fmla="*/ 5172930 w 10143000"/>
                      <a:gd name="connsiteY9" fmla="*/ 0 h 1789084"/>
                      <a:gd name="connsiteX10" fmla="*/ 5950560 w 10143000"/>
                      <a:gd name="connsiteY10" fmla="*/ 0 h 1789084"/>
                      <a:gd name="connsiteX11" fmla="*/ 6423900 w 10143000"/>
                      <a:gd name="connsiteY11" fmla="*/ 0 h 1789084"/>
                      <a:gd name="connsiteX12" fmla="*/ 7100100 w 10143000"/>
                      <a:gd name="connsiteY12" fmla="*/ 0 h 1789084"/>
                      <a:gd name="connsiteX13" fmla="*/ 7877730 w 10143000"/>
                      <a:gd name="connsiteY13" fmla="*/ 0 h 1789084"/>
                      <a:gd name="connsiteX14" fmla="*/ 8452500 w 10143000"/>
                      <a:gd name="connsiteY14" fmla="*/ 0 h 1789084"/>
                      <a:gd name="connsiteX15" fmla="*/ 9230130 w 10143000"/>
                      <a:gd name="connsiteY15" fmla="*/ 0 h 1789084"/>
                      <a:gd name="connsiteX16" fmla="*/ 10143000 w 10143000"/>
                      <a:gd name="connsiteY16" fmla="*/ 0 h 1789084"/>
                      <a:gd name="connsiteX17" fmla="*/ 10143000 w 10143000"/>
                      <a:gd name="connsiteY17" fmla="*/ 596361 h 1789084"/>
                      <a:gd name="connsiteX18" fmla="*/ 10143000 w 10143000"/>
                      <a:gd name="connsiteY18" fmla="*/ 1174832 h 1789084"/>
                      <a:gd name="connsiteX19" fmla="*/ 10143000 w 10143000"/>
                      <a:gd name="connsiteY19" fmla="*/ 1789084 h 1789084"/>
                      <a:gd name="connsiteX20" fmla="*/ 9771090 w 10143000"/>
                      <a:gd name="connsiteY20" fmla="*/ 1789084 h 1789084"/>
                      <a:gd name="connsiteX21" fmla="*/ 9297750 w 10143000"/>
                      <a:gd name="connsiteY21" fmla="*/ 1789084 h 1789084"/>
                      <a:gd name="connsiteX22" fmla="*/ 8824410 w 10143000"/>
                      <a:gd name="connsiteY22" fmla="*/ 1789084 h 1789084"/>
                      <a:gd name="connsiteX23" fmla="*/ 8148210 w 10143000"/>
                      <a:gd name="connsiteY23" fmla="*/ 1789084 h 1789084"/>
                      <a:gd name="connsiteX24" fmla="*/ 7472010 w 10143000"/>
                      <a:gd name="connsiteY24" fmla="*/ 1789084 h 1789084"/>
                      <a:gd name="connsiteX25" fmla="*/ 6592950 w 10143000"/>
                      <a:gd name="connsiteY25" fmla="*/ 1789084 h 1789084"/>
                      <a:gd name="connsiteX26" fmla="*/ 5713890 w 10143000"/>
                      <a:gd name="connsiteY26" fmla="*/ 1789084 h 1789084"/>
                      <a:gd name="connsiteX27" fmla="*/ 5037690 w 10143000"/>
                      <a:gd name="connsiteY27" fmla="*/ 1789084 h 1789084"/>
                      <a:gd name="connsiteX28" fmla="*/ 4361490 w 10143000"/>
                      <a:gd name="connsiteY28" fmla="*/ 1789084 h 1789084"/>
                      <a:gd name="connsiteX29" fmla="*/ 3989580 w 10143000"/>
                      <a:gd name="connsiteY29" fmla="*/ 1789084 h 1789084"/>
                      <a:gd name="connsiteX30" fmla="*/ 3414810 w 10143000"/>
                      <a:gd name="connsiteY30" fmla="*/ 1789084 h 1789084"/>
                      <a:gd name="connsiteX31" fmla="*/ 2535750 w 10143000"/>
                      <a:gd name="connsiteY31" fmla="*/ 1789084 h 1789084"/>
                      <a:gd name="connsiteX32" fmla="*/ 1758120 w 10143000"/>
                      <a:gd name="connsiteY32" fmla="*/ 1789084 h 1789084"/>
                      <a:gd name="connsiteX33" fmla="*/ 1081920 w 10143000"/>
                      <a:gd name="connsiteY33" fmla="*/ 1789084 h 1789084"/>
                      <a:gd name="connsiteX34" fmla="*/ 0 w 10143000"/>
                      <a:gd name="connsiteY34" fmla="*/ 1789084 h 1789084"/>
                      <a:gd name="connsiteX35" fmla="*/ 0 w 10143000"/>
                      <a:gd name="connsiteY35" fmla="*/ 1246395 h 1789084"/>
                      <a:gd name="connsiteX36" fmla="*/ 0 w 10143000"/>
                      <a:gd name="connsiteY36" fmla="*/ 614252 h 1789084"/>
                      <a:gd name="connsiteX37" fmla="*/ 0 w 10143000"/>
                      <a:gd name="connsiteY37" fmla="*/ 0 h 1789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0143000" h="1789084" fill="none" extrusionOk="0">
                        <a:moveTo>
                          <a:pt x="0" y="0"/>
                        </a:moveTo>
                        <a:cubicBezTo>
                          <a:pt x="212080" y="19229"/>
                          <a:pt x="250750" y="-22157"/>
                          <a:pt x="473340" y="0"/>
                        </a:cubicBezTo>
                        <a:cubicBezTo>
                          <a:pt x="695930" y="22157"/>
                          <a:pt x="1141050" y="-31452"/>
                          <a:pt x="1352400" y="0"/>
                        </a:cubicBezTo>
                        <a:cubicBezTo>
                          <a:pt x="1563750" y="31452"/>
                          <a:pt x="1728933" y="3281"/>
                          <a:pt x="1825740" y="0"/>
                        </a:cubicBezTo>
                        <a:cubicBezTo>
                          <a:pt x="1922547" y="-3281"/>
                          <a:pt x="2256887" y="-18398"/>
                          <a:pt x="2400510" y="0"/>
                        </a:cubicBezTo>
                        <a:cubicBezTo>
                          <a:pt x="2544133" y="18398"/>
                          <a:pt x="2735930" y="18617"/>
                          <a:pt x="2873850" y="0"/>
                        </a:cubicBezTo>
                        <a:cubicBezTo>
                          <a:pt x="3011770" y="-18617"/>
                          <a:pt x="3389204" y="23584"/>
                          <a:pt x="3550050" y="0"/>
                        </a:cubicBezTo>
                        <a:cubicBezTo>
                          <a:pt x="3710896" y="-23584"/>
                          <a:pt x="3812557" y="18909"/>
                          <a:pt x="4023390" y="0"/>
                        </a:cubicBezTo>
                        <a:cubicBezTo>
                          <a:pt x="4234223" y="-18909"/>
                          <a:pt x="4560554" y="21562"/>
                          <a:pt x="4801020" y="0"/>
                        </a:cubicBezTo>
                        <a:cubicBezTo>
                          <a:pt x="5041486" y="-21562"/>
                          <a:pt x="5058850" y="9944"/>
                          <a:pt x="5172930" y="0"/>
                        </a:cubicBezTo>
                        <a:cubicBezTo>
                          <a:pt x="5287010" y="-9944"/>
                          <a:pt x="5767338" y="38420"/>
                          <a:pt x="5950560" y="0"/>
                        </a:cubicBezTo>
                        <a:cubicBezTo>
                          <a:pt x="6133782" y="-38420"/>
                          <a:pt x="6202826" y="7866"/>
                          <a:pt x="6423900" y="0"/>
                        </a:cubicBezTo>
                        <a:cubicBezTo>
                          <a:pt x="6644974" y="-7866"/>
                          <a:pt x="6781400" y="-1530"/>
                          <a:pt x="7100100" y="0"/>
                        </a:cubicBezTo>
                        <a:cubicBezTo>
                          <a:pt x="7418800" y="1530"/>
                          <a:pt x="7579266" y="-33248"/>
                          <a:pt x="7877730" y="0"/>
                        </a:cubicBezTo>
                        <a:cubicBezTo>
                          <a:pt x="8176194" y="33248"/>
                          <a:pt x="8257006" y="-27268"/>
                          <a:pt x="8452500" y="0"/>
                        </a:cubicBezTo>
                        <a:cubicBezTo>
                          <a:pt x="8647994" y="27268"/>
                          <a:pt x="8887635" y="11827"/>
                          <a:pt x="9230130" y="0"/>
                        </a:cubicBezTo>
                        <a:cubicBezTo>
                          <a:pt x="9572625" y="-11827"/>
                          <a:pt x="9869691" y="33127"/>
                          <a:pt x="10143000" y="0"/>
                        </a:cubicBezTo>
                        <a:cubicBezTo>
                          <a:pt x="10169777" y="255104"/>
                          <a:pt x="10148001" y="317341"/>
                          <a:pt x="10143000" y="596361"/>
                        </a:cubicBezTo>
                        <a:cubicBezTo>
                          <a:pt x="10137999" y="875381"/>
                          <a:pt x="10148559" y="1037899"/>
                          <a:pt x="10143000" y="1174832"/>
                        </a:cubicBezTo>
                        <a:cubicBezTo>
                          <a:pt x="10137441" y="1311765"/>
                          <a:pt x="10119636" y="1627657"/>
                          <a:pt x="10143000" y="1789084"/>
                        </a:cubicBezTo>
                        <a:cubicBezTo>
                          <a:pt x="10026469" y="1787127"/>
                          <a:pt x="9911748" y="1799456"/>
                          <a:pt x="9771090" y="1789084"/>
                        </a:cubicBezTo>
                        <a:cubicBezTo>
                          <a:pt x="9630432" y="1778713"/>
                          <a:pt x="9523040" y="1803872"/>
                          <a:pt x="9297750" y="1789084"/>
                        </a:cubicBezTo>
                        <a:cubicBezTo>
                          <a:pt x="9072460" y="1774296"/>
                          <a:pt x="8940935" y="1794558"/>
                          <a:pt x="8824410" y="1789084"/>
                        </a:cubicBezTo>
                        <a:cubicBezTo>
                          <a:pt x="8707885" y="1783610"/>
                          <a:pt x="8341059" y="1800032"/>
                          <a:pt x="8148210" y="1789084"/>
                        </a:cubicBezTo>
                        <a:cubicBezTo>
                          <a:pt x="7955361" y="1778136"/>
                          <a:pt x="7658865" y="1785008"/>
                          <a:pt x="7472010" y="1789084"/>
                        </a:cubicBezTo>
                        <a:cubicBezTo>
                          <a:pt x="7285155" y="1793160"/>
                          <a:pt x="6784656" y="1827792"/>
                          <a:pt x="6592950" y="1789084"/>
                        </a:cubicBezTo>
                        <a:cubicBezTo>
                          <a:pt x="6401244" y="1750376"/>
                          <a:pt x="6060670" y="1746977"/>
                          <a:pt x="5713890" y="1789084"/>
                        </a:cubicBezTo>
                        <a:cubicBezTo>
                          <a:pt x="5367110" y="1831191"/>
                          <a:pt x="5315977" y="1821837"/>
                          <a:pt x="5037690" y="1789084"/>
                        </a:cubicBezTo>
                        <a:cubicBezTo>
                          <a:pt x="4759403" y="1756331"/>
                          <a:pt x="4691716" y="1758569"/>
                          <a:pt x="4361490" y="1789084"/>
                        </a:cubicBezTo>
                        <a:cubicBezTo>
                          <a:pt x="4031264" y="1819599"/>
                          <a:pt x="4069679" y="1790837"/>
                          <a:pt x="3989580" y="1789084"/>
                        </a:cubicBezTo>
                        <a:cubicBezTo>
                          <a:pt x="3909481" y="1787332"/>
                          <a:pt x="3668918" y="1789102"/>
                          <a:pt x="3414810" y="1789084"/>
                        </a:cubicBezTo>
                        <a:cubicBezTo>
                          <a:pt x="3160702" y="1789067"/>
                          <a:pt x="2904366" y="1827755"/>
                          <a:pt x="2535750" y="1789084"/>
                        </a:cubicBezTo>
                        <a:cubicBezTo>
                          <a:pt x="2167134" y="1750413"/>
                          <a:pt x="2092258" y="1789741"/>
                          <a:pt x="1758120" y="1789084"/>
                        </a:cubicBezTo>
                        <a:cubicBezTo>
                          <a:pt x="1423982" y="1788428"/>
                          <a:pt x="1273225" y="1802028"/>
                          <a:pt x="1081920" y="1789084"/>
                        </a:cubicBezTo>
                        <a:cubicBezTo>
                          <a:pt x="890615" y="1776140"/>
                          <a:pt x="315974" y="1811566"/>
                          <a:pt x="0" y="1789084"/>
                        </a:cubicBezTo>
                        <a:cubicBezTo>
                          <a:pt x="-20787" y="1569802"/>
                          <a:pt x="-26984" y="1401394"/>
                          <a:pt x="0" y="1246395"/>
                        </a:cubicBezTo>
                        <a:cubicBezTo>
                          <a:pt x="26984" y="1091396"/>
                          <a:pt x="-29540" y="784742"/>
                          <a:pt x="0" y="614252"/>
                        </a:cubicBezTo>
                        <a:cubicBezTo>
                          <a:pt x="29540" y="443762"/>
                          <a:pt x="25091" y="256963"/>
                          <a:pt x="0" y="0"/>
                        </a:cubicBezTo>
                        <a:close/>
                      </a:path>
                      <a:path w="10143000" h="1789084" stroke="0" extrusionOk="0">
                        <a:moveTo>
                          <a:pt x="0" y="0"/>
                        </a:moveTo>
                        <a:cubicBezTo>
                          <a:pt x="320468" y="-27176"/>
                          <a:pt x="496670" y="-4713"/>
                          <a:pt x="879060" y="0"/>
                        </a:cubicBezTo>
                        <a:cubicBezTo>
                          <a:pt x="1261450" y="4713"/>
                          <a:pt x="1565473" y="-18584"/>
                          <a:pt x="1758120" y="0"/>
                        </a:cubicBezTo>
                        <a:cubicBezTo>
                          <a:pt x="1950767" y="18584"/>
                          <a:pt x="1976051" y="-6363"/>
                          <a:pt x="2130030" y="0"/>
                        </a:cubicBezTo>
                        <a:cubicBezTo>
                          <a:pt x="2284009" y="6363"/>
                          <a:pt x="2462284" y="-2302"/>
                          <a:pt x="2603370" y="0"/>
                        </a:cubicBezTo>
                        <a:cubicBezTo>
                          <a:pt x="2744456" y="2302"/>
                          <a:pt x="2813215" y="-5872"/>
                          <a:pt x="2975280" y="0"/>
                        </a:cubicBezTo>
                        <a:cubicBezTo>
                          <a:pt x="3137345" y="5872"/>
                          <a:pt x="3583310" y="28710"/>
                          <a:pt x="3752910" y="0"/>
                        </a:cubicBezTo>
                        <a:cubicBezTo>
                          <a:pt x="3922510" y="-28710"/>
                          <a:pt x="4284214" y="7600"/>
                          <a:pt x="4429110" y="0"/>
                        </a:cubicBezTo>
                        <a:cubicBezTo>
                          <a:pt x="4574006" y="-7600"/>
                          <a:pt x="4616520" y="-4925"/>
                          <a:pt x="4801020" y="0"/>
                        </a:cubicBezTo>
                        <a:cubicBezTo>
                          <a:pt x="4985520" y="4925"/>
                          <a:pt x="5127830" y="-5535"/>
                          <a:pt x="5274360" y="0"/>
                        </a:cubicBezTo>
                        <a:cubicBezTo>
                          <a:pt x="5420890" y="5535"/>
                          <a:pt x="5780146" y="5096"/>
                          <a:pt x="5950560" y="0"/>
                        </a:cubicBezTo>
                        <a:cubicBezTo>
                          <a:pt x="6120974" y="-5096"/>
                          <a:pt x="6405853" y="16533"/>
                          <a:pt x="6728190" y="0"/>
                        </a:cubicBezTo>
                        <a:cubicBezTo>
                          <a:pt x="7050527" y="-16533"/>
                          <a:pt x="7188922" y="4837"/>
                          <a:pt x="7505820" y="0"/>
                        </a:cubicBezTo>
                        <a:cubicBezTo>
                          <a:pt x="7822718" y="-4837"/>
                          <a:pt x="7915525" y="-9400"/>
                          <a:pt x="8283450" y="0"/>
                        </a:cubicBezTo>
                        <a:cubicBezTo>
                          <a:pt x="8651375" y="9400"/>
                          <a:pt x="8823203" y="-9419"/>
                          <a:pt x="8959650" y="0"/>
                        </a:cubicBezTo>
                        <a:cubicBezTo>
                          <a:pt x="9096097" y="9419"/>
                          <a:pt x="9238405" y="2700"/>
                          <a:pt x="9432990" y="0"/>
                        </a:cubicBezTo>
                        <a:cubicBezTo>
                          <a:pt x="9627575" y="-2700"/>
                          <a:pt x="9869766" y="-26660"/>
                          <a:pt x="10143000" y="0"/>
                        </a:cubicBezTo>
                        <a:cubicBezTo>
                          <a:pt x="10160544" y="136414"/>
                          <a:pt x="10133225" y="447579"/>
                          <a:pt x="10143000" y="578470"/>
                        </a:cubicBezTo>
                        <a:cubicBezTo>
                          <a:pt x="10152776" y="709361"/>
                          <a:pt x="10131878" y="943788"/>
                          <a:pt x="10143000" y="1156941"/>
                        </a:cubicBezTo>
                        <a:cubicBezTo>
                          <a:pt x="10154122" y="1370094"/>
                          <a:pt x="10112545" y="1660732"/>
                          <a:pt x="10143000" y="1789084"/>
                        </a:cubicBezTo>
                        <a:cubicBezTo>
                          <a:pt x="9709537" y="1795557"/>
                          <a:pt x="9552033" y="1812513"/>
                          <a:pt x="9263940" y="1789084"/>
                        </a:cubicBezTo>
                        <a:cubicBezTo>
                          <a:pt x="8975847" y="1765655"/>
                          <a:pt x="8809470" y="1803588"/>
                          <a:pt x="8486310" y="1789084"/>
                        </a:cubicBezTo>
                        <a:cubicBezTo>
                          <a:pt x="8163150" y="1774581"/>
                          <a:pt x="8028034" y="1809048"/>
                          <a:pt x="7607250" y="1789084"/>
                        </a:cubicBezTo>
                        <a:cubicBezTo>
                          <a:pt x="7186466" y="1769120"/>
                          <a:pt x="7340323" y="1788987"/>
                          <a:pt x="7235340" y="1789084"/>
                        </a:cubicBezTo>
                        <a:cubicBezTo>
                          <a:pt x="7130357" y="1789182"/>
                          <a:pt x="6873515" y="1778035"/>
                          <a:pt x="6660570" y="1789084"/>
                        </a:cubicBezTo>
                        <a:cubicBezTo>
                          <a:pt x="6447625" y="1800134"/>
                          <a:pt x="6041796" y="1789981"/>
                          <a:pt x="5882940" y="1789084"/>
                        </a:cubicBezTo>
                        <a:cubicBezTo>
                          <a:pt x="5724084" y="1788188"/>
                          <a:pt x="5436749" y="1765645"/>
                          <a:pt x="5308170" y="1789084"/>
                        </a:cubicBezTo>
                        <a:cubicBezTo>
                          <a:pt x="5179591" y="1812524"/>
                          <a:pt x="4852907" y="1799128"/>
                          <a:pt x="4530540" y="1789084"/>
                        </a:cubicBezTo>
                        <a:cubicBezTo>
                          <a:pt x="4208173" y="1779041"/>
                          <a:pt x="3850271" y="1816321"/>
                          <a:pt x="3651480" y="1789084"/>
                        </a:cubicBezTo>
                        <a:cubicBezTo>
                          <a:pt x="3452689" y="1761847"/>
                          <a:pt x="3077164" y="1812141"/>
                          <a:pt x="2873850" y="1789084"/>
                        </a:cubicBezTo>
                        <a:cubicBezTo>
                          <a:pt x="2670536" y="1766028"/>
                          <a:pt x="2196328" y="1788618"/>
                          <a:pt x="1994790" y="1789084"/>
                        </a:cubicBezTo>
                        <a:cubicBezTo>
                          <a:pt x="1793252" y="1789550"/>
                          <a:pt x="1491184" y="1783569"/>
                          <a:pt x="1318590" y="1789084"/>
                        </a:cubicBezTo>
                        <a:cubicBezTo>
                          <a:pt x="1145996" y="1794599"/>
                          <a:pt x="969280" y="1796504"/>
                          <a:pt x="845250" y="1789084"/>
                        </a:cubicBezTo>
                        <a:cubicBezTo>
                          <a:pt x="721220" y="1781664"/>
                          <a:pt x="215743" y="1805150"/>
                          <a:pt x="0" y="1789084"/>
                        </a:cubicBezTo>
                        <a:cubicBezTo>
                          <a:pt x="10914" y="1617403"/>
                          <a:pt x="-15617" y="1382512"/>
                          <a:pt x="0" y="1246395"/>
                        </a:cubicBezTo>
                        <a:cubicBezTo>
                          <a:pt x="15617" y="1110278"/>
                          <a:pt x="3057" y="836578"/>
                          <a:pt x="0" y="667925"/>
                        </a:cubicBezTo>
                        <a:cubicBezTo>
                          <a:pt x="-3057" y="499272"/>
                          <a:pt x="27680" y="320004"/>
                          <a:pt x="0" y="0"/>
                        </a:cubicBezTo>
                        <a:close/>
                      </a:path>
                    </a:pathLst>
                  </a:custGeom>
                  <ask:type>
                    <ask:lineSketchNone/>
                  </ask:type>
                </ask:lineSketchStyleProps>
              </a:ext>
            </a:extLst>
          </a:ln>
          <a:effectLst/>
        </p:spPr>
        <p:txBody>
          <a:bodyPr spcFirstLastPara="1" wrap="square" lIns="45700" tIns="45700" rIns="45700" bIns="4570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en-US" sz="5400" dirty="0">
                <a:solidFill>
                  <a:schemeClr val="accent1">
                    <a:lumMod val="50000"/>
                  </a:schemeClr>
                </a:solidFill>
                <a:latin typeface="Comic Sans MS"/>
              </a:rPr>
              <a:t>Mastery of math facts</a:t>
            </a:r>
          </a:p>
          <a:p>
            <a:pPr algn="ctr"/>
            <a:r>
              <a:rPr lang="en-US" sz="5400" dirty="0">
                <a:solidFill>
                  <a:schemeClr val="accent1">
                    <a:lumMod val="50000"/>
                  </a:schemeClr>
                </a:solidFill>
                <a:latin typeface="Comic Sans MS"/>
              </a:rPr>
              <a:t>and fluency</a:t>
            </a:r>
            <a:r>
              <a:rPr lang="en-US" sz="5400" b="1" dirty="0">
                <a:solidFill>
                  <a:schemeClr val="accent1">
                    <a:lumMod val="50000"/>
                  </a:schemeClr>
                </a:solidFill>
                <a:latin typeface="Comic Sans MS"/>
              </a:rPr>
              <a:t> </a:t>
            </a:r>
          </a:p>
        </p:txBody>
      </p:sp>
      <p:pic>
        <p:nvPicPr>
          <p:cNvPr id="3" name="Graphic 1">
            <a:extLst>
              <a:ext uri="{FF2B5EF4-FFF2-40B4-BE49-F238E27FC236}">
                <a16:creationId xmlns:a16="http://schemas.microsoft.com/office/drawing/2014/main" id="{33D2EA5F-790C-8014-1493-C9872CE366FC}"/>
              </a:ext>
            </a:extLst>
          </p:cNvPr>
          <p:cNvPicPr>
            <a:picLocks noChangeAspect="1"/>
          </p:cNvPicPr>
          <p:nvPr/>
        </p:nvPicPr>
        <p:blipFill>
          <a:blip r:embed="rId4"/>
          <a:srcRect/>
          <a:stretch/>
        </p:blipFill>
        <p:spPr>
          <a:xfrm>
            <a:off x="4729069" y="995285"/>
            <a:ext cx="2733118" cy="3299987"/>
          </a:xfrm>
          <a:prstGeom prst="rect">
            <a:avLst/>
          </a:prstGeom>
        </p:spPr>
      </p:pic>
    </p:spTree>
    <p:custDataLst>
      <p:tags r:id="rId1"/>
    </p:custDataLst>
    <p:extLst>
      <p:ext uri="{BB962C8B-B14F-4D97-AF65-F5344CB8AC3E}">
        <p14:creationId xmlns:p14="http://schemas.microsoft.com/office/powerpoint/2010/main" val="316178784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222;p10">
            <a:extLst>
              <a:ext uri="{FF2B5EF4-FFF2-40B4-BE49-F238E27FC236}">
                <a16:creationId xmlns:a16="http://schemas.microsoft.com/office/drawing/2014/main" id="{5849A74B-5261-4085-B15E-1925B0B4DC2C}"/>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en-US" sz="3200" b="1" dirty="0">
                <a:solidFill>
                  <a:schemeClr val="bg1"/>
                </a:solidFill>
                <a:latin typeface="Comic Sans MS"/>
                <a:sym typeface="Comic Sans MS"/>
              </a:rPr>
              <a:t>Select the operation you should perform first.</a:t>
            </a:r>
          </a:p>
        </p:txBody>
      </p:sp>
      <p:sp>
        <p:nvSpPr>
          <p:cNvPr id="8" name="TextBox 7">
            <a:extLst>
              <a:ext uri="{FF2B5EF4-FFF2-40B4-BE49-F238E27FC236}">
                <a16:creationId xmlns:a16="http://schemas.microsoft.com/office/drawing/2014/main" id="{632DE185-B9DF-409A-913D-E1A4DEDA5AD8}"/>
              </a:ext>
            </a:extLst>
          </p:cNvPr>
          <p:cNvSpPr txBox="1"/>
          <p:nvPr/>
        </p:nvSpPr>
        <p:spPr>
          <a:xfrm>
            <a:off x="646427" y="2205319"/>
            <a:ext cx="6810184" cy="1077796"/>
          </a:xfrm>
          <a:prstGeom prst="rect">
            <a:avLst/>
          </a:prstGeom>
          <a:noFill/>
        </p:spPr>
        <p:txBody>
          <a:bodyPr wrap="square">
            <a:spAutoFit/>
          </a:bodyPr>
          <a:lstStyle/>
          <a:p>
            <a:pPr marL="514350" marR="0">
              <a:lnSpc>
                <a:spcPct val="150000"/>
              </a:lnSpc>
              <a:spcBef>
                <a:spcPts val="0"/>
              </a:spcBef>
              <a:spcAft>
                <a:spcPts val="800"/>
              </a:spcAft>
              <a:tabLst>
                <a:tab pos="4572000" algn="l"/>
              </a:tabLst>
            </a:pPr>
            <a:r>
              <a:rPr lang="en-US" sz="4800" dirty="0">
                <a:ln w="22225">
                  <a:noFill/>
                  <a:prstDash val="solid"/>
                </a:ln>
                <a:solidFill>
                  <a:schemeClr val="tx1">
                    <a:lumMod val="65000"/>
                    <a:lumOff val="35000"/>
                  </a:schemeClr>
                </a:solidFill>
                <a:latin typeface="+mn-lt"/>
                <a:ea typeface="Calibri" panose="020F0502020204030204" pitchFamily="34" charset="0"/>
                <a:cs typeface="Calibri" panose="020F0502020204030204" pitchFamily="34" charset="0"/>
              </a:rPr>
              <a:t>(6  </a:t>
            </a:r>
            <a:r>
              <a:rPr lang="en-US" sz="4800" dirty="0">
                <a:solidFill>
                  <a:schemeClr val="tx1">
                    <a:lumMod val="65000"/>
                    <a:lumOff val="35000"/>
                  </a:schemeClr>
                </a:solidFill>
                <a:effectLst/>
                <a:latin typeface="+mn-lt"/>
                <a:ea typeface="Calibri" panose="020F0502020204030204" pitchFamily="34" charset="0"/>
                <a:cs typeface="Calibri" panose="020F0502020204030204" pitchFamily="34" charset="0"/>
              </a:rPr>
              <a:t>     </a:t>
            </a:r>
            <a:r>
              <a:rPr lang="en-US" sz="4800" dirty="0">
                <a:ln w="22225">
                  <a:noFill/>
                  <a:prstDash val="solid"/>
                </a:ln>
                <a:solidFill>
                  <a:schemeClr val="tx1">
                    <a:lumMod val="65000"/>
                    <a:lumOff val="35000"/>
                  </a:schemeClr>
                </a:solidFill>
                <a:latin typeface="+mn-lt"/>
                <a:ea typeface="Calibri" panose="020F0502020204030204" pitchFamily="34" charset="0"/>
                <a:cs typeface="Calibri" panose="020F0502020204030204" pitchFamily="34" charset="0"/>
              </a:rPr>
              <a:t>8)  </a:t>
            </a:r>
            <a:r>
              <a:rPr lang="en-US" sz="4800" dirty="0">
                <a:solidFill>
                  <a:schemeClr val="tx1">
                    <a:lumMod val="65000"/>
                    <a:lumOff val="35000"/>
                  </a:schemeClr>
                </a:solidFill>
                <a:effectLst/>
                <a:latin typeface="+mn-lt"/>
                <a:ea typeface="Calibri" panose="020F0502020204030204" pitchFamily="34" charset="0"/>
                <a:cs typeface="Calibri" panose="020F0502020204030204" pitchFamily="34" charset="0"/>
              </a:rPr>
              <a:t>     </a:t>
            </a:r>
            <a:r>
              <a:rPr lang="en-US" sz="4800" dirty="0">
                <a:ln w="22225">
                  <a:noFill/>
                  <a:prstDash val="solid"/>
                </a:ln>
                <a:solidFill>
                  <a:schemeClr val="tx1">
                    <a:lumMod val="65000"/>
                    <a:lumOff val="35000"/>
                  </a:schemeClr>
                </a:solidFill>
                <a:latin typeface="+mn-lt"/>
                <a:ea typeface="Calibri" panose="020F0502020204030204" pitchFamily="34" charset="0"/>
                <a:cs typeface="Calibri" panose="020F0502020204030204" pitchFamily="34" charset="0"/>
              </a:rPr>
              <a:t>5</a:t>
            </a:r>
            <a:endParaRPr lang="en-US" sz="6000" dirty="0">
              <a:ln w="22225">
                <a:noFill/>
                <a:prstDash val="solid"/>
              </a:ln>
              <a:solidFill>
                <a:schemeClr val="tx1">
                  <a:lumMod val="65000"/>
                  <a:lumOff val="35000"/>
                </a:schemeClr>
              </a:solidFill>
              <a:latin typeface="+mn-lt"/>
              <a:ea typeface="Calibri" panose="020F0502020204030204" pitchFamily="34" charset="0"/>
              <a:cs typeface="Calibri" panose="020F0502020204030204" pitchFamily="34" charset="0"/>
            </a:endParaRPr>
          </a:p>
        </p:txBody>
      </p:sp>
      <p:sp>
        <p:nvSpPr>
          <p:cNvPr id="6" name="Rectangle: Rounded Corners 5">
            <a:extLst>
              <a:ext uri="{FF2B5EF4-FFF2-40B4-BE49-F238E27FC236}">
                <a16:creationId xmlns:a16="http://schemas.microsoft.com/office/drawing/2014/main" id="{7EFF0036-2466-4C20-89D3-C6779AAF710F}"/>
              </a:ext>
            </a:extLst>
          </p:cNvPr>
          <p:cNvSpPr/>
          <p:nvPr/>
        </p:nvSpPr>
        <p:spPr>
          <a:xfrm>
            <a:off x="2162904" y="2615295"/>
            <a:ext cx="548640" cy="548640"/>
          </a:xfrm>
          <a:prstGeom prst="roundRect">
            <a:avLst/>
          </a:prstGeom>
          <a:solidFill>
            <a:schemeClr val="accent2">
              <a:lumMod val="75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b="1" dirty="0">
                <a:latin typeface="Comic Sans MS" panose="030F0702030302020204" pitchFamily="66" charset="0"/>
                <a:cs typeface="Calibri" panose="020F0502020204030204" pitchFamily="34" charset="0"/>
              </a:rPr>
              <a:t>+</a:t>
            </a:r>
          </a:p>
        </p:txBody>
      </p:sp>
      <mc:AlternateContent xmlns:mc="http://schemas.openxmlformats.org/markup-compatibility/2006" xmlns:a14="http://schemas.microsoft.com/office/drawing/2010/main">
        <mc:Choice Requires="a14">
          <p:sp>
            <p:nvSpPr>
              <p:cNvPr id="11" name="Rectangle: Rounded Corners 10">
                <a:extLst>
                  <a:ext uri="{FF2B5EF4-FFF2-40B4-BE49-F238E27FC236}">
                    <a16:creationId xmlns:a16="http://schemas.microsoft.com/office/drawing/2014/main" id="{C982A2AC-9A27-428C-93F2-160B2D541D81}"/>
                  </a:ext>
                </a:extLst>
              </p:cNvPr>
              <p:cNvSpPr/>
              <p:nvPr/>
            </p:nvSpPr>
            <p:spPr>
              <a:xfrm>
                <a:off x="4051519" y="2615295"/>
                <a:ext cx="548640" cy="548640"/>
              </a:xfrm>
              <a:prstGeom prst="roundRect">
                <a:avLst/>
              </a:prstGeom>
              <a:solidFill>
                <a:schemeClr val="accent2">
                  <a:lumMod val="75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14:m>
                  <m:oMathPara xmlns:m="http://schemas.openxmlformats.org/officeDocument/2006/math">
                    <m:oMathParaPr>
                      <m:jc m:val="right"/>
                    </m:oMathParaPr>
                    <m:oMath xmlns:m="http://schemas.openxmlformats.org/officeDocument/2006/math">
                      <m:r>
                        <a:rPr lang="en-GB" sz="4000" b="1" dirty="0">
                          <a:latin typeface="Cambria Math" panose="02040503050406030204" pitchFamily="18" charset="0"/>
                          <a:cs typeface="Calibri" panose="020F0502020204030204" pitchFamily="34" charset="0"/>
                        </a:rPr>
                        <m:t>×</m:t>
                      </m:r>
                    </m:oMath>
                  </m:oMathPara>
                </a14:m>
                <a:endParaRPr lang="en-US" sz="4000" b="1" dirty="0">
                  <a:latin typeface="Comic Sans MS" panose="030F0702030302020204" pitchFamily="66" charset="0"/>
                  <a:cs typeface="Calibri" panose="020F0502020204030204" pitchFamily="34" charset="0"/>
                </a:endParaRPr>
              </a:p>
            </p:txBody>
          </p:sp>
        </mc:Choice>
        <mc:Fallback xmlns="">
          <p:sp>
            <p:nvSpPr>
              <p:cNvPr id="11" name="Rectangle: Rounded Corners 10">
                <a:extLst>
                  <a:ext uri="{FF2B5EF4-FFF2-40B4-BE49-F238E27FC236}">
                    <a16:creationId xmlns:a16="http://schemas.microsoft.com/office/drawing/2014/main" id="{C982A2AC-9A27-428C-93F2-160B2D541D81}"/>
                  </a:ext>
                </a:extLst>
              </p:cNvPr>
              <p:cNvSpPr>
                <a:spLocks noRot="1" noChangeAspect="1" noMove="1" noResize="1" noEditPoints="1" noAdjustHandles="1" noChangeArrowheads="1" noChangeShapeType="1" noTextEdit="1"/>
              </p:cNvSpPr>
              <p:nvPr/>
            </p:nvSpPr>
            <p:spPr>
              <a:xfrm>
                <a:off x="4051519" y="2615295"/>
                <a:ext cx="548640" cy="548640"/>
              </a:xfrm>
              <a:prstGeom prst="roundRect">
                <a:avLst/>
              </a:prstGeom>
              <a:blipFill>
                <a:blip r:embed="rId4"/>
                <a:stretch>
                  <a:fillRect/>
                </a:stretch>
              </a:blipFill>
              <a:ln>
                <a:solidFill>
                  <a:schemeClr val="accent2">
                    <a:lumMod val="75000"/>
                  </a:schemeClr>
                </a:solidFill>
              </a:ln>
            </p:spPr>
            <p:txBody>
              <a:bodyPr/>
              <a:lstStyle/>
              <a:p>
                <a:r>
                  <a:rPr lang="en-US">
                    <a:noFill/>
                  </a:rPr>
                  <a:t> </a:t>
                </a:r>
              </a:p>
            </p:txBody>
          </p:sp>
        </mc:Fallback>
      </mc:AlternateContent>
      <p:sp>
        <p:nvSpPr>
          <p:cNvPr id="2" name="TextBox 1">
            <a:extLst>
              <a:ext uri="{FF2B5EF4-FFF2-40B4-BE49-F238E27FC236}">
                <a16:creationId xmlns:a16="http://schemas.microsoft.com/office/drawing/2014/main" id="{EEF85204-90D4-991D-3A6B-E7DD48C8B8E1}"/>
              </a:ext>
            </a:extLst>
          </p:cNvPr>
          <p:cNvSpPr txBox="1"/>
          <p:nvPr/>
        </p:nvSpPr>
        <p:spPr>
          <a:xfrm>
            <a:off x="9529482" y="136956"/>
            <a:ext cx="2662518" cy="307777"/>
          </a:xfrm>
          <a:prstGeom prst="rect">
            <a:avLst/>
          </a:prstGeom>
          <a:solidFill>
            <a:srgbClr val="DAF3F6"/>
          </a:solidFill>
          <a:ln>
            <a:noFill/>
          </a:ln>
          <a:effectLst/>
          <a:scene3d>
            <a:camera prst="orthographicFront">
              <a:rot lat="0" lon="0" rev="0"/>
            </a:camera>
            <a:lightRig rig="contrasting" dir="t">
              <a:rot lat="0" lon="0" rev="7800000"/>
            </a:lightRig>
          </a:scene3d>
          <a:sp3d>
            <a:bevelT w="139700" h="139700"/>
          </a:sp3d>
        </p:spPr>
        <p:txBody>
          <a:bodyPr wrap="square" lIns="91440" tIns="45720" rIns="91440" bIns="45720" anchor="t">
            <a:spAutoFit/>
          </a:bodyPr>
          <a:lstStyle/>
          <a:p>
            <a:pPr algn="ctr"/>
            <a:r>
              <a:rPr lang="en-GB" dirty="0">
                <a:solidFill>
                  <a:schemeClr val="tx1">
                    <a:lumMod val="50000"/>
                    <a:lumOff val="50000"/>
                  </a:schemeClr>
                </a:solidFill>
                <a:latin typeface="+mj-lt"/>
              </a:rPr>
              <a:t>Applications</a:t>
            </a:r>
            <a:endParaRPr lang="en-US" dirty="0"/>
          </a:p>
        </p:txBody>
      </p:sp>
    </p:spTree>
    <p:custDataLst>
      <p:tags r:id="rId1"/>
    </p:custDataLst>
    <p:extLst>
      <p:ext uri="{BB962C8B-B14F-4D97-AF65-F5344CB8AC3E}">
        <p14:creationId xmlns:p14="http://schemas.microsoft.com/office/powerpoint/2010/main" val="185419252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Rounded Corners 9">
            <a:extLst>
              <a:ext uri="{FF2B5EF4-FFF2-40B4-BE49-F238E27FC236}">
                <a16:creationId xmlns:a16="http://schemas.microsoft.com/office/drawing/2014/main" id="{08C1907F-0062-4577-A005-2BD3DB21BC22}"/>
              </a:ext>
            </a:extLst>
          </p:cNvPr>
          <p:cNvSpPr/>
          <p:nvPr/>
        </p:nvSpPr>
        <p:spPr>
          <a:xfrm>
            <a:off x="2162904" y="2615295"/>
            <a:ext cx="548640" cy="548640"/>
          </a:xfrm>
          <a:prstGeom prst="roundRect">
            <a:avLst/>
          </a:prstGeom>
          <a:solidFill>
            <a:srgbClr val="74C2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b="1" dirty="0">
                <a:latin typeface="Comic Sans MS" panose="030F0702030302020204" pitchFamily="66" charset="0"/>
                <a:cs typeface="Calibri" panose="020F0502020204030204" pitchFamily="34" charset="0"/>
              </a:rPr>
              <a:t>+</a:t>
            </a:r>
          </a:p>
        </p:txBody>
      </p:sp>
      <p:sp>
        <p:nvSpPr>
          <p:cNvPr id="12" name="TextBox 11">
            <a:extLst>
              <a:ext uri="{FF2B5EF4-FFF2-40B4-BE49-F238E27FC236}">
                <a16:creationId xmlns:a16="http://schemas.microsoft.com/office/drawing/2014/main" id="{BCBACA0D-8C2C-4EE2-A8D8-EF4DE1DB74A7}"/>
              </a:ext>
            </a:extLst>
          </p:cNvPr>
          <p:cNvSpPr txBox="1"/>
          <p:nvPr/>
        </p:nvSpPr>
        <p:spPr>
          <a:xfrm>
            <a:off x="190500" y="4577175"/>
            <a:ext cx="11811000" cy="954107"/>
          </a:xfrm>
          <a:prstGeom prst="rect">
            <a:avLst/>
          </a:prstGeom>
          <a:noFill/>
        </p:spPr>
        <p:txBody>
          <a:bodyPr wrap="square" rtlCol="0">
            <a:spAutoFit/>
          </a:bodyPr>
          <a:lstStyle/>
          <a:p>
            <a:pPr marL="457200">
              <a:spcBef>
                <a:spcPts val="600"/>
              </a:spcBef>
              <a:spcAft>
                <a:spcPts val="600"/>
              </a:spcAft>
            </a:pPr>
            <a:r>
              <a:rPr lang="en-US" sz="2800" b="0" i="0" u="none" dirty="0">
                <a:solidFill>
                  <a:schemeClr val="tx1">
                    <a:lumMod val="65000"/>
                    <a:lumOff val="35000"/>
                  </a:schemeClr>
                </a:solidFill>
                <a:effectLst/>
                <a:latin typeface="+mj-lt"/>
                <a:ea typeface="Times New Roman" panose="02020603050405020304" pitchFamily="18" charset="0"/>
                <a:cs typeface="Arial" panose="020B0604020202020204" pitchFamily="34" charset="0"/>
              </a:rPr>
              <a:t>According to the order of operations law: always perform operations inside parentheses first.</a:t>
            </a:r>
          </a:p>
        </p:txBody>
      </p:sp>
      <p:sp>
        <p:nvSpPr>
          <p:cNvPr id="7" name="Google Shape;222;p10">
            <a:extLst>
              <a:ext uri="{FF2B5EF4-FFF2-40B4-BE49-F238E27FC236}">
                <a16:creationId xmlns:a16="http://schemas.microsoft.com/office/drawing/2014/main" id="{0739975C-C4F9-47F1-9A7F-0E51DD3A61D6}"/>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en-US" sz="3200" b="1" dirty="0">
                <a:solidFill>
                  <a:schemeClr val="bg1"/>
                </a:solidFill>
                <a:latin typeface="Comic Sans MS"/>
                <a:sym typeface="Comic Sans MS"/>
              </a:rPr>
              <a:t>Select the operation you should perform first.</a:t>
            </a:r>
          </a:p>
        </p:txBody>
      </p:sp>
      <p:sp>
        <p:nvSpPr>
          <p:cNvPr id="15" name="TextBox 14">
            <a:extLst>
              <a:ext uri="{FF2B5EF4-FFF2-40B4-BE49-F238E27FC236}">
                <a16:creationId xmlns:a16="http://schemas.microsoft.com/office/drawing/2014/main" id="{068EE15E-70B8-4457-93B2-79DFFB0DEF09}"/>
              </a:ext>
            </a:extLst>
          </p:cNvPr>
          <p:cNvSpPr txBox="1"/>
          <p:nvPr/>
        </p:nvSpPr>
        <p:spPr>
          <a:xfrm>
            <a:off x="646427" y="2205319"/>
            <a:ext cx="6810184" cy="1077796"/>
          </a:xfrm>
          <a:prstGeom prst="rect">
            <a:avLst/>
          </a:prstGeom>
          <a:noFill/>
        </p:spPr>
        <p:txBody>
          <a:bodyPr wrap="square">
            <a:spAutoFit/>
          </a:bodyPr>
          <a:lstStyle/>
          <a:p>
            <a:pPr marL="514350" marR="0">
              <a:lnSpc>
                <a:spcPct val="150000"/>
              </a:lnSpc>
              <a:spcBef>
                <a:spcPts val="0"/>
              </a:spcBef>
              <a:spcAft>
                <a:spcPts val="800"/>
              </a:spcAft>
              <a:tabLst>
                <a:tab pos="4572000" algn="l"/>
              </a:tabLst>
            </a:pPr>
            <a:r>
              <a:rPr lang="en-US" sz="4800" dirty="0">
                <a:ln w="22225">
                  <a:noFill/>
                  <a:prstDash val="solid"/>
                </a:ln>
                <a:solidFill>
                  <a:schemeClr val="tx1">
                    <a:lumMod val="65000"/>
                    <a:lumOff val="35000"/>
                  </a:schemeClr>
                </a:solidFill>
                <a:latin typeface="+mn-lt"/>
                <a:ea typeface="Calibri" panose="020F0502020204030204" pitchFamily="34" charset="0"/>
                <a:cs typeface="Calibri" panose="020F0502020204030204" pitchFamily="34" charset="0"/>
              </a:rPr>
              <a:t>(6  </a:t>
            </a:r>
            <a:r>
              <a:rPr lang="en-US" sz="4800" dirty="0">
                <a:solidFill>
                  <a:schemeClr val="tx1">
                    <a:lumMod val="65000"/>
                    <a:lumOff val="35000"/>
                  </a:schemeClr>
                </a:solidFill>
                <a:effectLst/>
                <a:latin typeface="+mn-lt"/>
                <a:ea typeface="Calibri" panose="020F0502020204030204" pitchFamily="34" charset="0"/>
                <a:cs typeface="Calibri" panose="020F0502020204030204" pitchFamily="34" charset="0"/>
              </a:rPr>
              <a:t>     </a:t>
            </a:r>
            <a:r>
              <a:rPr lang="en-US" sz="4800" dirty="0">
                <a:ln w="22225">
                  <a:noFill/>
                  <a:prstDash val="solid"/>
                </a:ln>
                <a:solidFill>
                  <a:schemeClr val="tx1">
                    <a:lumMod val="65000"/>
                    <a:lumOff val="35000"/>
                  </a:schemeClr>
                </a:solidFill>
                <a:latin typeface="+mn-lt"/>
                <a:ea typeface="Calibri" panose="020F0502020204030204" pitchFamily="34" charset="0"/>
                <a:cs typeface="Calibri" panose="020F0502020204030204" pitchFamily="34" charset="0"/>
              </a:rPr>
              <a:t>8)  </a:t>
            </a:r>
            <a:r>
              <a:rPr lang="en-US" sz="4800" dirty="0">
                <a:solidFill>
                  <a:schemeClr val="tx1">
                    <a:lumMod val="65000"/>
                    <a:lumOff val="35000"/>
                  </a:schemeClr>
                </a:solidFill>
                <a:effectLst/>
                <a:latin typeface="+mn-lt"/>
                <a:ea typeface="Calibri" panose="020F0502020204030204" pitchFamily="34" charset="0"/>
                <a:cs typeface="Calibri" panose="020F0502020204030204" pitchFamily="34" charset="0"/>
              </a:rPr>
              <a:t>     </a:t>
            </a:r>
            <a:r>
              <a:rPr lang="en-US" sz="4800" dirty="0">
                <a:ln w="22225">
                  <a:noFill/>
                  <a:prstDash val="solid"/>
                </a:ln>
                <a:solidFill>
                  <a:schemeClr val="tx1">
                    <a:lumMod val="65000"/>
                    <a:lumOff val="35000"/>
                  </a:schemeClr>
                </a:solidFill>
                <a:latin typeface="+mn-lt"/>
                <a:ea typeface="Calibri" panose="020F0502020204030204" pitchFamily="34" charset="0"/>
                <a:cs typeface="Calibri" panose="020F0502020204030204" pitchFamily="34" charset="0"/>
              </a:rPr>
              <a:t>5</a:t>
            </a:r>
            <a:endParaRPr lang="en-US" sz="6000" dirty="0">
              <a:ln w="22225">
                <a:noFill/>
                <a:prstDash val="solid"/>
              </a:ln>
              <a:solidFill>
                <a:schemeClr val="tx1">
                  <a:lumMod val="65000"/>
                  <a:lumOff val="35000"/>
                </a:schemeClr>
              </a:solidFill>
              <a:latin typeface="+mn-lt"/>
              <a:ea typeface="Calibri" panose="020F0502020204030204" pitchFamily="34" charset="0"/>
              <a:cs typeface="Calibri" panose="020F0502020204030204" pitchFamily="34" charset="0"/>
            </a:endParaRPr>
          </a:p>
        </p:txBody>
      </p:sp>
      <mc:AlternateContent xmlns:mc="http://schemas.openxmlformats.org/markup-compatibility/2006" xmlns:a14="http://schemas.microsoft.com/office/drawing/2010/main">
        <mc:Choice Requires="a14">
          <p:sp>
            <p:nvSpPr>
              <p:cNvPr id="2" name="Rectangle: Rounded Corners 1">
                <a:extLst>
                  <a:ext uri="{FF2B5EF4-FFF2-40B4-BE49-F238E27FC236}">
                    <a16:creationId xmlns:a16="http://schemas.microsoft.com/office/drawing/2014/main" id="{9FDA0011-6082-08F1-BAA7-93F36233484A}"/>
                  </a:ext>
                </a:extLst>
              </p:cNvPr>
              <p:cNvSpPr/>
              <p:nvPr/>
            </p:nvSpPr>
            <p:spPr>
              <a:xfrm>
                <a:off x="4051519" y="2615295"/>
                <a:ext cx="548640" cy="548640"/>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14:m>
                  <m:oMathPara xmlns:m="http://schemas.openxmlformats.org/officeDocument/2006/math">
                    <m:oMathParaPr>
                      <m:jc m:val="right"/>
                    </m:oMathParaPr>
                    <m:oMath xmlns:m="http://schemas.openxmlformats.org/officeDocument/2006/math">
                      <m:r>
                        <a:rPr lang="en-GB" sz="4000" b="1" i="1" dirty="0" smtClean="0">
                          <a:solidFill>
                            <a:schemeClr val="bg1"/>
                          </a:solidFill>
                          <a:latin typeface="Cambria Math" panose="02040503050406030204" pitchFamily="18" charset="0"/>
                          <a:ea typeface="Cambria Math" panose="02040503050406030204" pitchFamily="18" charset="0"/>
                        </a:rPr>
                        <m:t>×</m:t>
                      </m:r>
                    </m:oMath>
                  </m:oMathPara>
                </a14:m>
                <a:endParaRPr lang="en-US" sz="4000" b="1" dirty="0">
                  <a:solidFill>
                    <a:schemeClr val="bg1"/>
                  </a:solidFill>
                  <a:latin typeface="Comic Sans MS" panose="030F0702030302020204" pitchFamily="66" charset="0"/>
                  <a:cs typeface="Calibri" panose="020F0502020204030204" pitchFamily="34" charset="0"/>
                </a:endParaRPr>
              </a:p>
            </p:txBody>
          </p:sp>
        </mc:Choice>
        <mc:Fallback xmlns="">
          <p:sp>
            <p:nvSpPr>
              <p:cNvPr id="2" name="Rectangle: Rounded Corners 1">
                <a:extLst>
                  <a:ext uri="{FF2B5EF4-FFF2-40B4-BE49-F238E27FC236}">
                    <a16:creationId xmlns:a16="http://schemas.microsoft.com/office/drawing/2014/main" id="{9FDA0011-6082-08F1-BAA7-93F36233484A}"/>
                  </a:ext>
                </a:extLst>
              </p:cNvPr>
              <p:cNvSpPr>
                <a:spLocks noRot="1" noChangeAspect="1" noMove="1" noResize="1" noEditPoints="1" noAdjustHandles="1" noChangeArrowheads="1" noChangeShapeType="1" noTextEdit="1"/>
              </p:cNvSpPr>
              <p:nvPr/>
            </p:nvSpPr>
            <p:spPr>
              <a:xfrm>
                <a:off x="4051519" y="2615295"/>
                <a:ext cx="548640" cy="548640"/>
              </a:xfrm>
              <a:prstGeom prst="roundRect">
                <a:avLst/>
              </a:prstGeom>
              <a:blipFill>
                <a:blip r:embed="rId4"/>
                <a:stretch>
                  <a:fillRect/>
                </a:stretch>
              </a:blipFill>
              <a:ln>
                <a:noFill/>
              </a:ln>
            </p:spPr>
            <p:txBody>
              <a:bodyPr/>
              <a:lstStyle/>
              <a:p>
                <a:r>
                  <a:rPr lang="en-US">
                    <a:noFill/>
                  </a:rPr>
                  <a:t> </a:t>
                </a:r>
              </a:p>
            </p:txBody>
          </p:sp>
        </mc:Fallback>
      </mc:AlternateContent>
    </p:spTree>
    <p:custDataLst>
      <p:tags r:id="rId1"/>
    </p:custDataLst>
    <p:extLst>
      <p:ext uri="{BB962C8B-B14F-4D97-AF65-F5344CB8AC3E}">
        <p14:creationId xmlns:p14="http://schemas.microsoft.com/office/powerpoint/2010/main" val="311239073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4">
            <a:extLst>
              <a:ext uri="{FF2B5EF4-FFF2-40B4-BE49-F238E27FC236}">
                <a16:creationId xmlns:a16="http://schemas.microsoft.com/office/drawing/2014/main" id="{CE676A86-D7FB-404B-BEF0-573810E9B6A1}"/>
              </a:ext>
            </a:extLst>
          </p:cNvPr>
          <p:cNvSpPr txBox="1"/>
          <p:nvPr/>
        </p:nvSpPr>
        <p:spPr>
          <a:xfrm>
            <a:off x="498563" y="2109266"/>
            <a:ext cx="6810184" cy="1077796"/>
          </a:xfrm>
          <a:prstGeom prst="rect">
            <a:avLst/>
          </a:prstGeom>
          <a:noFill/>
        </p:spPr>
        <p:txBody>
          <a:bodyPr wrap="square">
            <a:spAutoFit/>
          </a:bodyPr>
          <a:lstStyle/>
          <a:p>
            <a:pPr marL="514350" marR="0">
              <a:lnSpc>
                <a:spcPct val="150000"/>
              </a:lnSpc>
              <a:spcBef>
                <a:spcPts val="0"/>
              </a:spcBef>
              <a:spcAft>
                <a:spcPts val="800"/>
              </a:spcAft>
              <a:tabLst>
                <a:tab pos="4572000" algn="l"/>
              </a:tabLst>
            </a:pPr>
            <a:r>
              <a:rPr lang="en-US" sz="4800" dirty="0">
                <a:ln w="22225">
                  <a:noFill/>
                  <a:prstDash val="solid"/>
                </a:ln>
                <a:solidFill>
                  <a:schemeClr val="tx1">
                    <a:lumMod val="65000"/>
                    <a:lumOff val="35000"/>
                  </a:schemeClr>
                </a:solidFill>
                <a:latin typeface="+mn-lt"/>
                <a:ea typeface="Calibri" panose="020F0502020204030204" pitchFamily="34" charset="0"/>
                <a:cs typeface="Calibri" panose="020F0502020204030204" pitchFamily="34" charset="0"/>
              </a:rPr>
              <a:t>32  </a:t>
            </a:r>
            <a:r>
              <a:rPr lang="en-US" sz="4800" dirty="0">
                <a:solidFill>
                  <a:schemeClr val="tx1">
                    <a:lumMod val="65000"/>
                    <a:lumOff val="35000"/>
                  </a:schemeClr>
                </a:solidFill>
                <a:effectLst/>
                <a:latin typeface="+mn-lt"/>
                <a:ea typeface="Calibri" panose="020F0502020204030204" pitchFamily="34" charset="0"/>
                <a:cs typeface="Calibri" panose="020F0502020204030204" pitchFamily="34" charset="0"/>
              </a:rPr>
              <a:t>     </a:t>
            </a:r>
            <a:r>
              <a:rPr lang="en-US" sz="4800" dirty="0">
                <a:ln w="22225">
                  <a:noFill/>
                  <a:prstDash val="solid"/>
                </a:ln>
                <a:solidFill>
                  <a:schemeClr val="tx1">
                    <a:lumMod val="65000"/>
                    <a:lumOff val="35000"/>
                  </a:schemeClr>
                </a:solidFill>
                <a:latin typeface="+mn-lt"/>
                <a:ea typeface="Calibri" panose="020F0502020204030204" pitchFamily="34" charset="0"/>
                <a:cs typeface="Calibri" panose="020F0502020204030204" pitchFamily="34" charset="0"/>
              </a:rPr>
              <a:t>3  </a:t>
            </a:r>
            <a:r>
              <a:rPr lang="en-US" sz="4800" dirty="0">
                <a:solidFill>
                  <a:schemeClr val="tx1">
                    <a:lumMod val="65000"/>
                    <a:lumOff val="35000"/>
                  </a:schemeClr>
                </a:solidFill>
                <a:effectLst/>
                <a:latin typeface="+mn-lt"/>
                <a:ea typeface="Calibri" panose="020F0502020204030204" pitchFamily="34" charset="0"/>
                <a:cs typeface="Calibri" panose="020F0502020204030204" pitchFamily="34" charset="0"/>
              </a:rPr>
              <a:t>     </a:t>
            </a:r>
            <a:r>
              <a:rPr lang="en-US" sz="4800" dirty="0">
                <a:ln w="22225">
                  <a:noFill/>
                  <a:prstDash val="solid"/>
                </a:ln>
                <a:solidFill>
                  <a:schemeClr val="tx1">
                    <a:lumMod val="65000"/>
                    <a:lumOff val="35000"/>
                  </a:schemeClr>
                </a:solidFill>
                <a:effectLst/>
                <a:latin typeface="+mn-lt"/>
                <a:ea typeface="Calibri" panose="020F0502020204030204" pitchFamily="34" charset="0"/>
                <a:cs typeface="Calibri" panose="020F0502020204030204" pitchFamily="34" charset="0"/>
              </a:rPr>
              <a:t>7</a:t>
            </a:r>
            <a:endParaRPr lang="en-US" sz="6000" dirty="0">
              <a:ln w="22225">
                <a:noFill/>
                <a:prstDash val="solid"/>
              </a:ln>
              <a:solidFill>
                <a:schemeClr val="tx1">
                  <a:lumMod val="65000"/>
                  <a:lumOff val="35000"/>
                </a:schemeClr>
              </a:solidFill>
              <a:latin typeface="+mn-lt"/>
              <a:ea typeface="Calibri" panose="020F0502020204030204" pitchFamily="34" charset="0"/>
              <a:cs typeface="Calibri" panose="020F0502020204030204" pitchFamily="34" charset="0"/>
            </a:endParaRPr>
          </a:p>
        </p:txBody>
      </p:sp>
      <p:sp>
        <p:nvSpPr>
          <p:cNvPr id="16" name="Rectangle: Rounded Corners 15">
            <a:extLst>
              <a:ext uri="{FF2B5EF4-FFF2-40B4-BE49-F238E27FC236}">
                <a16:creationId xmlns:a16="http://schemas.microsoft.com/office/drawing/2014/main" id="{0FB7E6B0-9F49-4FBA-B6DA-D924580CAC79}"/>
              </a:ext>
            </a:extLst>
          </p:cNvPr>
          <p:cNvSpPr/>
          <p:nvPr/>
        </p:nvSpPr>
        <p:spPr>
          <a:xfrm>
            <a:off x="2186987" y="2502279"/>
            <a:ext cx="548640" cy="548640"/>
          </a:xfrm>
          <a:prstGeom prst="roundRect">
            <a:avLst/>
          </a:prstGeom>
          <a:solidFill>
            <a:schemeClr val="accent2">
              <a:lumMod val="75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b="1" dirty="0">
                <a:latin typeface="Comic Sans MS" panose="030F0702030302020204" pitchFamily="66" charset="0"/>
                <a:cs typeface="Calibri" panose="020F0502020204030204" pitchFamily="34" charset="0"/>
              </a:rPr>
              <a:t>-</a:t>
            </a:r>
          </a:p>
        </p:txBody>
      </p:sp>
      <p:sp>
        <p:nvSpPr>
          <p:cNvPr id="6" name="Google Shape;222;p10">
            <a:extLst>
              <a:ext uri="{FF2B5EF4-FFF2-40B4-BE49-F238E27FC236}">
                <a16:creationId xmlns:a16="http://schemas.microsoft.com/office/drawing/2014/main" id="{0F050C8F-9C9C-4F7E-AD18-1DD19CDFCF00}"/>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en-US" sz="3200" b="1" dirty="0">
                <a:solidFill>
                  <a:schemeClr val="bg1"/>
                </a:solidFill>
                <a:latin typeface="Comic Sans MS"/>
                <a:sym typeface="Comic Sans MS"/>
              </a:rPr>
              <a:t>Select the operation you should perform first.</a:t>
            </a:r>
          </a:p>
        </p:txBody>
      </p:sp>
      <mc:AlternateContent xmlns:mc="http://schemas.openxmlformats.org/markup-compatibility/2006" xmlns:a14="http://schemas.microsoft.com/office/drawing/2010/main">
        <mc:Choice Requires="a14">
          <p:sp>
            <p:nvSpPr>
              <p:cNvPr id="2" name="Rectangle: Rounded Corners 1">
                <a:extLst>
                  <a:ext uri="{FF2B5EF4-FFF2-40B4-BE49-F238E27FC236}">
                    <a16:creationId xmlns:a16="http://schemas.microsoft.com/office/drawing/2014/main" id="{D4A6B922-C9EE-817F-F7F4-8C59ADB9B7B9}"/>
                  </a:ext>
                </a:extLst>
              </p:cNvPr>
              <p:cNvSpPr/>
              <p:nvPr/>
            </p:nvSpPr>
            <p:spPr>
              <a:xfrm>
                <a:off x="3903655" y="2502279"/>
                <a:ext cx="548640" cy="548640"/>
              </a:xfrm>
              <a:prstGeom prst="roundRect">
                <a:avLst/>
              </a:prstGeom>
              <a:solidFill>
                <a:schemeClr val="accent2">
                  <a:lumMod val="75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14:m>
                  <m:oMathPara xmlns:m="http://schemas.openxmlformats.org/officeDocument/2006/math">
                    <m:oMathParaPr>
                      <m:jc m:val="right"/>
                    </m:oMathParaPr>
                    <m:oMath xmlns:m="http://schemas.openxmlformats.org/officeDocument/2006/math">
                      <m:r>
                        <a:rPr lang="en-GB" sz="4000" b="1" dirty="0">
                          <a:latin typeface="Cambria Math" panose="02040503050406030204" pitchFamily="18" charset="0"/>
                          <a:cs typeface="Calibri" panose="020F0502020204030204" pitchFamily="34" charset="0"/>
                        </a:rPr>
                        <m:t>×</m:t>
                      </m:r>
                    </m:oMath>
                  </m:oMathPara>
                </a14:m>
                <a:endParaRPr lang="en-US" sz="4000" b="1" dirty="0">
                  <a:latin typeface="Comic Sans MS" panose="030F0702030302020204" pitchFamily="66" charset="0"/>
                  <a:cs typeface="Calibri" panose="020F0502020204030204" pitchFamily="34" charset="0"/>
                </a:endParaRPr>
              </a:p>
            </p:txBody>
          </p:sp>
        </mc:Choice>
        <mc:Fallback xmlns="">
          <p:sp>
            <p:nvSpPr>
              <p:cNvPr id="2" name="Rectangle: Rounded Corners 1">
                <a:extLst>
                  <a:ext uri="{FF2B5EF4-FFF2-40B4-BE49-F238E27FC236}">
                    <a16:creationId xmlns:a16="http://schemas.microsoft.com/office/drawing/2014/main" id="{D4A6B922-C9EE-817F-F7F4-8C59ADB9B7B9}"/>
                  </a:ext>
                </a:extLst>
              </p:cNvPr>
              <p:cNvSpPr>
                <a:spLocks noRot="1" noChangeAspect="1" noMove="1" noResize="1" noEditPoints="1" noAdjustHandles="1" noChangeArrowheads="1" noChangeShapeType="1" noTextEdit="1"/>
              </p:cNvSpPr>
              <p:nvPr/>
            </p:nvSpPr>
            <p:spPr>
              <a:xfrm>
                <a:off x="3903655" y="2502279"/>
                <a:ext cx="548640" cy="548640"/>
              </a:xfrm>
              <a:prstGeom prst="roundRect">
                <a:avLst/>
              </a:prstGeom>
              <a:blipFill>
                <a:blip r:embed="rId4"/>
                <a:stretch>
                  <a:fillRect/>
                </a:stretch>
              </a:blipFill>
              <a:ln>
                <a:solidFill>
                  <a:schemeClr val="accent2">
                    <a:lumMod val="75000"/>
                  </a:schemeClr>
                </a:solidFill>
              </a:ln>
            </p:spPr>
            <p:txBody>
              <a:bodyPr/>
              <a:lstStyle/>
              <a:p>
                <a:r>
                  <a:rPr lang="en-US">
                    <a:noFill/>
                  </a:rPr>
                  <a:t> </a:t>
                </a:r>
              </a:p>
            </p:txBody>
          </p:sp>
        </mc:Fallback>
      </mc:AlternateContent>
    </p:spTree>
    <p:custDataLst>
      <p:tags r:id="rId1"/>
    </p:custDataLst>
    <p:extLst>
      <p:ext uri="{BB962C8B-B14F-4D97-AF65-F5344CB8AC3E}">
        <p14:creationId xmlns:p14="http://schemas.microsoft.com/office/powerpoint/2010/main" val="336783056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4">
            <a:extLst>
              <a:ext uri="{FF2B5EF4-FFF2-40B4-BE49-F238E27FC236}">
                <a16:creationId xmlns:a16="http://schemas.microsoft.com/office/drawing/2014/main" id="{E29FCBF4-F6C1-41A7-9C43-0666A5C095F3}"/>
              </a:ext>
            </a:extLst>
          </p:cNvPr>
          <p:cNvSpPr txBox="1"/>
          <p:nvPr/>
        </p:nvSpPr>
        <p:spPr>
          <a:xfrm>
            <a:off x="0" y="4541267"/>
            <a:ext cx="11811000" cy="1087285"/>
          </a:xfrm>
          <a:prstGeom prst="rect">
            <a:avLst/>
          </a:prstGeom>
          <a:noFill/>
        </p:spPr>
        <p:txBody>
          <a:bodyPr wrap="square" rtlCol="0">
            <a:spAutoFit/>
          </a:bodyPr>
          <a:lstStyle/>
          <a:p>
            <a:pPr marL="457200">
              <a:lnSpc>
                <a:spcPct val="120000"/>
              </a:lnSpc>
              <a:spcBef>
                <a:spcPts val="600"/>
              </a:spcBef>
              <a:spcAft>
                <a:spcPts val="600"/>
              </a:spcAft>
            </a:pPr>
            <a:r>
              <a:rPr lang="en-GB" sz="2800" b="0" i="0" u="none" dirty="0">
                <a:solidFill>
                  <a:schemeClr val="tx1">
                    <a:lumMod val="65000"/>
                    <a:lumOff val="35000"/>
                  </a:schemeClr>
                </a:solidFill>
                <a:effectLst/>
                <a:latin typeface="+mj-lt"/>
                <a:ea typeface="Times New Roman" panose="02020603050405020304" pitchFamily="18" charset="0"/>
                <a:cs typeface="Arial" panose="020B0604020202020204" pitchFamily="34" charset="0"/>
              </a:rPr>
              <a:t>According to the order of operations law: always perform multiplication before subtraction.</a:t>
            </a:r>
          </a:p>
        </p:txBody>
      </p:sp>
      <p:sp>
        <p:nvSpPr>
          <p:cNvPr id="12" name="Rectangle: Rounded Corners 11">
            <a:extLst>
              <a:ext uri="{FF2B5EF4-FFF2-40B4-BE49-F238E27FC236}">
                <a16:creationId xmlns:a16="http://schemas.microsoft.com/office/drawing/2014/main" id="{A6E4AF2A-42B5-46D2-9BE3-BD8FF4B58127}"/>
              </a:ext>
            </a:extLst>
          </p:cNvPr>
          <p:cNvSpPr/>
          <p:nvPr/>
        </p:nvSpPr>
        <p:spPr>
          <a:xfrm>
            <a:off x="2186987" y="2502279"/>
            <a:ext cx="548640" cy="548640"/>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b="1" dirty="0">
                <a:latin typeface="Comic Sans MS" panose="030F0702030302020204" pitchFamily="66" charset="0"/>
                <a:cs typeface="Calibri" panose="020F0502020204030204" pitchFamily="34" charset="0"/>
              </a:rPr>
              <a:t>-</a:t>
            </a:r>
          </a:p>
        </p:txBody>
      </p:sp>
      <mc:AlternateContent xmlns:mc="http://schemas.openxmlformats.org/markup-compatibility/2006" xmlns:a14="http://schemas.microsoft.com/office/drawing/2010/main">
        <mc:Choice Requires="a14">
          <p:sp>
            <p:nvSpPr>
              <p:cNvPr id="13" name="Rectangle: Rounded Corners 12">
                <a:extLst>
                  <a:ext uri="{FF2B5EF4-FFF2-40B4-BE49-F238E27FC236}">
                    <a16:creationId xmlns:a16="http://schemas.microsoft.com/office/drawing/2014/main" id="{298F6902-0980-4BD9-BC02-32050DD7D48C}"/>
                  </a:ext>
                </a:extLst>
              </p:cNvPr>
              <p:cNvSpPr/>
              <p:nvPr/>
            </p:nvSpPr>
            <p:spPr>
              <a:xfrm>
                <a:off x="3875079" y="2502279"/>
                <a:ext cx="548640" cy="548640"/>
              </a:xfrm>
              <a:prstGeom prst="roundRect">
                <a:avLst/>
              </a:prstGeom>
              <a:solidFill>
                <a:srgbClr val="74C2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14:m>
                  <m:oMathPara xmlns:m="http://schemas.openxmlformats.org/officeDocument/2006/math">
                    <m:oMathParaPr>
                      <m:jc m:val="right"/>
                    </m:oMathParaPr>
                    <m:oMath xmlns:m="http://schemas.openxmlformats.org/officeDocument/2006/math">
                      <m:r>
                        <a:rPr lang="en-GB" sz="4000" b="1" dirty="0" smtClean="0">
                          <a:latin typeface="Cambria Math" panose="02040503050406030204" pitchFamily="18" charset="0"/>
                          <a:cs typeface="Calibri" panose="020F0502020204030204" pitchFamily="34" charset="0"/>
                        </a:rPr>
                        <m:t>×</m:t>
                      </m:r>
                    </m:oMath>
                  </m:oMathPara>
                </a14:m>
                <a:endParaRPr lang="en-US" sz="4000" b="1" dirty="0">
                  <a:latin typeface="Comic Sans MS" panose="030F0702030302020204" pitchFamily="66" charset="0"/>
                  <a:cs typeface="Calibri" panose="020F0502020204030204" pitchFamily="34" charset="0"/>
                </a:endParaRPr>
              </a:p>
            </p:txBody>
          </p:sp>
        </mc:Choice>
        <mc:Fallback xmlns="">
          <p:sp>
            <p:nvSpPr>
              <p:cNvPr id="13" name="Rectangle: Rounded Corners 12">
                <a:extLst>
                  <a:ext uri="{FF2B5EF4-FFF2-40B4-BE49-F238E27FC236}">
                    <a16:creationId xmlns:a16="http://schemas.microsoft.com/office/drawing/2014/main" id="{298F6902-0980-4BD9-BC02-32050DD7D48C}"/>
                  </a:ext>
                </a:extLst>
              </p:cNvPr>
              <p:cNvSpPr>
                <a:spLocks noRot="1" noChangeAspect="1" noMove="1" noResize="1" noEditPoints="1" noAdjustHandles="1" noChangeArrowheads="1" noChangeShapeType="1" noTextEdit="1"/>
              </p:cNvSpPr>
              <p:nvPr/>
            </p:nvSpPr>
            <p:spPr>
              <a:xfrm>
                <a:off x="3875079" y="2502279"/>
                <a:ext cx="548640" cy="548640"/>
              </a:xfrm>
              <a:prstGeom prst="roundRect">
                <a:avLst/>
              </a:prstGeom>
              <a:blipFill>
                <a:blip r:embed="rId4"/>
                <a:stretch>
                  <a:fillRect/>
                </a:stretch>
              </a:blipFill>
              <a:ln>
                <a:noFill/>
              </a:ln>
            </p:spPr>
            <p:txBody>
              <a:bodyPr/>
              <a:lstStyle/>
              <a:p>
                <a:r>
                  <a:rPr lang="en-US">
                    <a:noFill/>
                  </a:rPr>
                  <a:t> </a:t>
                </a:r>
              </a:p>
            </p:txBody>
          </p:sp>
        </mc:Fallback>
      </mc:AlternateContent>
      <p:sp>
        <p:nvSpPr>
          <p:cNvPr id="7" name="Google Shape;222;p10">
            <a:extLst>
              <a:ext uri="{FF2B5EF4-FFF2-40B4-BE49-F238E27FC236}">
                <a16:creationId xmlns:a16="http://schemas.microsoft.com/office/drawing/2014/main" id="{F68457F0-B255-4093-BC27-3A93527EB6BF}"/>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en-US" sz="3200" b="1" dirty="0">
                <a:solidFill>
                  <a:schemeClr val="bg1"/>
                </a:solidFill>
                <a:latin typeface="Comic Sans MS"/>
                <a:sym typeface="Comic Sans MS"/>
              </a:rPr>
              <a:t>Select the operation you should perform first.</a:t>
            </a:r>
          </a:p>
        </p:txBody>
      </p:sp>
      <p:sp>
        <p:nvSpPr>
          <p:cNvPr id="17" name="TextBox 16">
            <a:extLst>
              <a:ext uri="{FF2B5EF4-FFF2-40B4-BE49-F238E27FC236}">
                <a16:creationId xmlns:a16="http://schemas.microsoft.com/office/drawing/2014/main" id="{071C70BA-0D11-4FB8-BB6E-79B1721D8243}"/>
              </a:ext>
            </a:extLst>
          </p:cNvPr>
          <p:cNvSpPr txBox="1"/>
          <p:nvPr/>
        </p:nvSpPr>
        <p:spPr>
          <a:xfrm>
            <a:off x="498563" y="2109266"/>
            <a:ext cx="6810184" cy="1077796"/>
          </a:xfrm>
          <a:prstGeom prst="rect">
            <a:avLst/>
          </a:prstGeom>
          <a:noFill/>
        </p:spPr>
        <p:txBody>
          <a:bodyPr wrap="square">
            <a:spAutoFit/>
          </a:bodyPr>
          <a:lstStyle/>
          <a:p>
            <a:pPr marL="514350" marR="0">
              <a:lnSpc>
                <a:spcPct val="150000"/>
              </a:lnSpc>
              <a:spcBef>
                <a:spcPts val="0"/>
              </a:spcBef>
              <a:spcAft>
                <a:spcPts val="800"/>
              </a:spcAft>
              <a:tabLst>
                <a:tab pos="4572000" algn="l"/>
              </a:tabLst>
            </a:pPr>
            <a:r>
              <a:rPr lang="en-US" sz="4800" dirty="0">
                <a:ln w="22225">
                  <a:noFill/>
                  <a:prstDash val="solid"/>
                </a:ln>
                <a:solidFill>
                  <a:schemeClr val="tx1">
                    <a:lumMod val="65000"/>
                    <a:lumOff val="35000"/>
                  </a:schemeClr>
                </a:solidFill>
                <a:latin typeface="+mn-lt"/>
                <a:ea typeface="Calibri" panose="020F0502020204030204" pitchFamily="34" charset="0"/>
                <a:cs typeface="Calibri" panose="020F0502020204030204" pitchFamily="34" charset="0"/>
              </a:rPr>
              <a:t>32  </a:t>
            </a:r>
            <a:r>
              <a:rPr lang="en-US" sz="4800" dirty="0">
                <a:solidFill>
                  <a:schemeClr val="tx1">
                    <a:lumMod val="65000"/>
                    <a:lumOff val="35000"/>
                  </a:schemeClr>
                </a:solidFill>
                <a:effectLst/>
                <a:latin typeface="+mn-lt"/>
                <a:ea typeface="Calibri" panose="020F0502020204030204" pitchFamily="34" charset="0"/>
                <a:cs typeface="Calibri" panose="020F0502020204030204" pitchFamily="34" charset="0"/>
              </a:rPr>
              <a:t>     </a:t>
            </a:r>
            <a:r>
              <a:rPr lang="en-US" sz="4800" dirty="0">
                <a:ln w="22225">
                  <a:noFill/>
                  <a:prstDash val="solid"/>
                </a:ln>
                <a:solidFill>
                  <a:schemeClr val="tx1">
                    <a:lumMod val="65000"/>
                    <a:lumOff val="35000"/>
                  </a:schemeClr>
                </a:solidFill>
                <a:latin typeface="+mn-lt"/>
                <a:ea typeface="Calibri" panose="020F0502020204030204" pitchFamily="34" charset="0"/>
                <a:cs typeface="Calibri" panose="020F0502020204030204" pitchFamily="34" charset="0"/>
              </a:rPr>
              <a:t>3  </a:t>
            </a:r>
            <a:r>
              <a:rPr lang="en-US" sz="4800" dirty="0">
                <a:solidFill>
                  <a:schemeClr val="tx1">
                    <a:lumMod val="65000"/>
                    <a:lumOff val="35000"/>
                  </a:schemeClr>
                </a:solidFill>
                <a:effectLst/>
                <a:latin typeface="+mn-lt"/>
                <a:ea typeface="Calibri" panose="020F0502020204030204" pitchFamily="34" charset="0"/>
                <a:cs typeface="Calibri" panose="020F0502020204030204" pitchFamily="34" charset="0"/>
              </a:rPr>
              <a:t>     </a:t>
            </a:r>
            <a:r>
              <a:rPr lang="en-US" sz="4800" dirty="0">
                <a:ln w="22225">
                  <a:noFill/>
                  <a:prstDash val="solid"/>
                </a:ln>
                <a:solidFill>
                  <a:schemeClr val="tx1">
                    <a:lumMod val="65000"/>
                    <a:lumOff val="35000"/>
                  </a:schemeClr>
                </a:solidFill>
                <a:effectLst/>
                <a:latin typeface="+mn-lt"/>
                <a:ea typeface="Calibri" panose="020F0502020204030204" pitchFamily="34" charset="0"/>
                <a:cs typeface="Calibri" panose="020F0502020204030204" pitchFamily="34" charset="0"/>
              </a:rPr>
              <a:t>7</a:t>
            </a:r>
            <a:endParaRPr lang="en-US" sz="6000" dirty="0">
              <a:ln w="22225">
                <a:noFill/>
                <a:prstDash val="solid"/>
              </a:ln>
              <a:solidFill>
                <a:schemeClr val="tx1">
                  <a:lumMod val="65000"/>
                  <a:lumOff val="35000"/>
                </a:schemeClr>
              </a:solidFill>
              <a:latin typeface="+mn-lt"/>
              <a:ea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10424259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222;p10">
            <a:extLst>
              <a:ext uri="{FF2B5EF4-FFF2-40B4-BE49-F238E27FC236}">
                <a16:creationId xmlns:a16="http://schemas.microsoft.com/office/drawing/2014/main" id="{19A5846E-A91E-4AAB-AB88-9AB19AD0374F}"/>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en-US" sz="3200" b="1" dirty="0">
                <a:solidFill>
                  <a:schemeClr val="bg1"/>
                </a:solidFill>
                <a:latin typeface="Comic Sans MS"/>
                <a:sym typeface="Comic Sans MS"/>
              </a:rPr>
              <a:t>Elements of the Pedagogical Approach </a:t>
            </a:r>
            <a:endParaRPr lang="en-GB" sz="3200" dirty="0">
              <a:solidFill>
                <a:schemeClr val="bg1"/>
              </a:solidFill>
              <a:sym typeface="Comic Sans MS"/>
            </a:endParaRPr>
          </a:p>
        </p:txBody>
      </p:sp>
      <p:sp>
        <p:nvSpPr>
          <p:cNvPr id="6" name="Rectangle 20">
            <a:extLst>
              <a:ext uri="{FF2B5EF4-FFF2-40B4-BE49-F238E27FC236}">
                <a16:creationId xmlns:a16="http://schemas.microsoft.com/office/drawing/2014/main" id="{F4A80B83-2C21-4839-B0A8-24657E2762C7}"/>
              </a:ext>
            </a:extLst>
          </p:cNvPr>
          <p:cNvSpPr>
            <a:spLocks noChangeArrowheads="1"/>
          </p:cNvSpPr>
          <p:nvPr/>
        </p:nvSpPr>
        <p:spPr bwMode="auto">
          <a:xfrm>
            <a:off x="484351" y="2010341"/>
            <a:ext cx="3026902" cy="322002"/>
          </a:xfrm>
          <a:prstGeom prst="rect">
            <a:avLst/>
          </a:prstGeom>
          <a:solidFill>
            <a:srgbClr val="94CFEC"/>
          </a:solidFill>
          <a:ln>
            <a:solidFill>
              <a:srgbClr val="C7E6F5"/>
            </a:solidFill>
          </a:ln>
        </p:spPr>
        <p:txBody>
          <a:bodyPr spcFirstLastPara="1" wrap="square" lIns="45700" tIns="45700" rIns="45700" bIns="45700" anchor="t" anchorCtr="0">
            <a:noAutofit/>
          </a:bodyPr>
          <a:lstStyle/>
          <a:p>
            <a:r>
              <a:rPr lang="en-US" sz="1600" dirty="0">
                <a:solidFill>
                  <a:schemeClr val="tx1">
                    <a:lumMod val="75000"/>
                    <a:lumOff val="25000"/>
                  </a:schemeClr>
                </a:solidFill>
                <a:latin typeface="Comic Sans MS"/>
                <a:cs typeface="Calibri"/>
                <a:sym typeface="Comic Sans MS"/>
              </a:rPr>
              <a:t> General Pedagogical Approach</a:t>
            </a:r>
            <a:endParaRPr lang="en-US" sz="1600" dirty="0">
              <a:solidFill>
                <a:schemeClr val="tx1">
                  <a:lumMod val="75000"/>
                  <a:lumOff val="25000"/>
                </a:schemeClr>
              </a:solidFill>
              <a:latin typeface="Comic Sans MS"/>
              <a:cs typeface="Calibri"/>
            </a:endParaRPr>
          </a:p>
        </p:txBody>
      </p:sp>
      <p:sp>
        <p:nvSpPr>
          <p:cNvPr id="7" name="Oval 6">
            <a:extLst>
              <a:ext uri="{FF2B5EF4-FFF2-40B4-BE49-F238E27FC236}">
                <a16:creationId xmlns:a16="http://schemas.microsoft.com/office/drawing/2014/main" id="{6AA89821-9E22-4386-AAA9-9BD0788D798D}"/>
              </a:ext>
            </a:extLst>
          </p:cNvPr>
          <p:cNvSpPr/>
          <p:nvPr/>
        </p:nvSpPr>
        <p:spPr>
          <a:xfrm>
            <a:off x="249218" y="1798706"/>
            <a:ext cx="399383" cy="330862"/>
          </a:xfrm>
          <a:prstGeom prst="ellipse">
            <a:avLst/>
          </a:prstGeom>
          <a:solidFill>
            <a:srgbClr val="94CFEC"/>
          </a:solidFill>
          <a:ln>
            <a:solidFill>
              <a:srgbClr val="C7E6F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a:solidFill>
                  <a:schemeClr val="tx1">
                    <a:lumMod val="75000"/>
                    <a:lumOff val="25000"/>
                  </a:schemeClr>
                </a:solidFill>
                <a:latin typeface="Comic Sans MS" panose="030F0702030302020204" pitchFamily="66" charset="0"/>
                <a:cs typeface="Adobe Arabic" panose="02040503050201090203" pitchFamily="18" charset="-78"/>
              </a:rPr>
              <a:t>1</a:t>
            </a:r>
            <a:endParaRPr lang="en-GB" b="1">
              <a:solidFill>
                <a:schemeClr val="tx1">
                  <a:lumMod val="75000"/>
                  <a:lumOff val="25000"/>
                </a:schemeClr>
              </a:solidFill>
              <a:latin typeface="Comic Sans MS" panose="030F0702030302020204" pitchFamily="66" charset="0"/>
              <a:cs typeface="Adobe Arabic" panose="02040503050201090203" pitchFamily="18" charset="-78"/>
            </a:endParaRPr>
          </a:p>
        </p:txBody>
      </p:sp>
      <p:sp>
        <p:nvSpPr>
          <p:cNvPr id="8" name="Rectangle 16">
            <a:extLst>
              <a:ext uri="{FF2B5EF4-FFF2-40B4-BE49-F238E27FC236}">
                <a16:creationId xmlns:a16="http://schemas.microsoft.com/office/drawing/2014/main" id="{CA51C952-C661-4093-BFF2-E8243ABD09A0}"/>
              </a:ext>
            </a:extLst>
          </p:cNvPr>
          <p:cNvSpPr>
            <a:spLocks noChangeArrowheads="1"/>
          </p:cNvSpPr>
          <p:nvPr/>
        </p:nvSpPr>
        <p:spPr bwMode="gray">
          <a:xfrm>
            <a:off x="390448" y="2532001"/>
            <a:ext cx="3452402" cy="3477265"/>
          </a:xfrm>
          <a:prstGeom prst="rect">
            <a:avLst/>
          </a:prstGeom>
          <a:solidFill>
            <a:schemeClr val="bg1"/>
          </a:solidFill>
          <a:ln w="9525">
            <a:solidFill>
              <a:schemeClr val="tx1"/>
            </a:solidFill>
            <a:miter lim="800000"/>
            <a:headEnd/>
            <a:tailEnd/>
          </a:ln>
          <a:effectLst>
            <a:outerShdw blurRad="63500" dist="38099" dir="2700000" algn="ctr" rotWithShape="0">
              <a:srgbClr val="000000">
                <a:alpha val="74998"/>
              </a:srgbClr>
            </a:outerShdw>
          </a:effectLst>
        </p:spPr>
        <p:txBody>
          <a:bodyPr lIns="72000" tIns="36000" rIns="72000" bIns="36000" anchor="ctr"/>
          <a:lstStyle/>
          <a:p>
            <a:r>
              <a:rPr lang="en-US" sz="1600" b="1" u="none" dirty="0">
                <a:solidFill>
                  <a:schemeClr val="tx1">
                    <a:lumMod val="65000"/>
                    <a:lumOff val="35000"/>
                  </a:schemeClr>
                </a:solidFill>
                <a:latin typeface="Comic Sans MS" panose="030F0702030302020204" pitchFamily="66" charset="0"/>
              </a:rPr>
              <a:t>Connectedness</a:t>
            </a:r>
            <a:endParaRPr lang="en-US" sz="1600" dirty="0">
              <a:solidFill>
                <a:schemeClr val="tx1">
                  <a:lumMod val="65000"/>
                  <a:lumOff val="35000"/>
                </a:schemeClr>
              </a:solidFill>
              <a:latin typeface="Comic Sans MS" panose="030F0702030302020204" pitchFamily="66" charset="0"/>
            </a:endParaRPr>
          </a:p>
          <a:p>
            <a:pPr marL="285750" indent="-285750">
              <a:buClr>
                <a:schemeClr val="accent2">
                  <a:lumMod val="75000"/>
                </a:schemeClr>
              </a:buClr>
              <a:buSzPct val="100000"/>
              <a:buFont typeface="Arial" panose="020B0604020202020204" pitchFamily="34" charset="0"/>
              <a:buChar char="•"/>
            </a:pPr>
            <a:r>
              <a:rPr lang="en-US" b="0" u="none" dirty="0">
                <a:solidFill>
                  <a:schemeClr val="tx1">
                    <a:lumMod val="65000"/>
                    <a:lumOff val="35000"/>
                  </a:schemeClr>
                </a:solidFill>
                <a:latin typeface="Comic Sans MS" panose="030F0702030302020204" pitchFamily="66" charset="0"/>
              </a:rPr>
              <a:t>Students will relate to the lesson due to the activities that are based on real-life situations. </a:t>
            </a:r>
          </a:p>
          <a:p>
            <a:pPr marL="285750" indent="-285750">
              <a:buClr>
                <a:schemeClr val="accent2">
                  <a:lumMod val="75000"/>
                </a:schemeClr>
              </a:buClr>
              <a:buSzPct val="100000"/>
              <a:buFont typeface="Arial" panose="020B0604020202020204" pitchFamily="34" charset="0"/>
              <a:buChar char="•"/>
            </a:pPr>
            <a:r>
              <a:rPr lang="en-US" b="0" u="none" dirty="0">
                <a:solidFill>
                  <a:schemeClr val="tx1">
                    <a:lumMod val="65000"/>
                    <a:lumOff val="35000"/>
                  </a:schemeClr>
                </a:solidFill>
                <a:latin typeface="Comic Sans MS" panose="030F0702030302020204" pitchFamily="66" charset="0"/>
              </a:rPr>
              <a:t>Students will understand how math is related to real-life.</a:t>
            </a:r>
          </a:p>
          <a:p>
            <a:pPr>
              <a:buSzPct val="100000"/>
            </a:pPr>
            <a:r>
              <a:rPr lang="en-US" sz="1600" b="1" dirty="0">
                <a:solidFill>
                  <a:schemeClr val="tx1">
                    <a:lumMod val="65000"/>
                    <a:lumOff val="35000"/>
                  </a:schemeClr>
                </a:solidFill>
                <a:latin typeface="Comic Sans MS" panose="030F0702030302020204" pitchFamily="66" charset="0"/>
              </a:rPr>
              <a:t>Inclusion</a:t>
            </a:r>
          </a:p>
          <a:p>
            <a:pPr marL="285750" indent="-285750">
              <a:buSzPct val="100000"/>
              <a:buFont typeface="Arial" panose="020B0604020202020204" pitchFamily="34" charset="0"/>
              <a:buChar char="•"/>
            </a:pPr>
            <a:r>
              <a:rPr lang="en-US" dirty="0">
                <a:solidFill>
                  <a:schemeClr val="tx1">
                    <a:lumMod val="65000"/>
                    <a:lumOff val="35000"/>
                  </a:schemeClr>
                </a:solidFill>
                <a:latin typeface="Comic Sans MS" panose="030F0702030302020204" pitchFamily="66" charset="0"/>
              </a:rPr>
              <a:t>Universal design for learning, to guide the design and development of lessons.</a:t>
            </a:r>
          </a:p>
          <a:p>
            <a:pPr marL="285750" indent="-285750">
              <a:buSzPct val="100000"/>
              <a:buFont typeface="Arial" panose="020B0604020202020204" pitchFamily="34" charset="0"/>
              <a:buChar char="•"/>
            </a:pPr>
            <a:r>
              <a:rPr lang="en-US" dirty="0">
                <a:solidFill>
                  <a:schemeClr val="tx1">
                    <a:lumMod val="65000"/>
                    <a:lumOff val="35000"/>
                  </a:schemeClr>
                </a:solidFill>
                <a:latin typeface="Comic Sans MS" panose="030F0702030302020204" pitchFamily="66" charset="0"/>
              </a:rPr>
              <a:t>The content is presented in flexible ways to motivate learners.</a:t>
            </a:r>
          </a:p>
          <a:p>
            <a:pPr>
              <a:buSzPct val="100000"/>
            </a:pPr>
            <a:r>
              <a:rPr lang="en-US" sz="1600" b="1" dirty="0">
                <a:solidFill>
                  <a:schemeClr val="tx1">
                    <a:lumMod val="65000"/>
                    <a:lumOff val="35000"/>
                  </a:schemeClr>
                </a:solidFill>
                <a:latin typeface="Comic Sans MS" panose="030F0702030302020204" pitchFamily="66" charset="0"/>
              </a:rPr>
              <a:t>SEL</a:t>
            </a:r>
          </a:p>
          <a:p>
            <a:pPr>
              <a:buClr>
                <a:schemeClr val="accent2">
                  <a:lumMod val="75000"/>
                </a:schemeClr>
              </a:buClr>
              <a:buSzPct val="100000"/>
            </a:pPr>
            <a:r>
              <a:rPr lang="en-US" b="0" u="none" dirty="0">
                <a:solidFill>
                  <a:schemeClr val="tx1">
                    <a:lumMod val="65000"/>
                    <a:lumOff val="35000"/>
                  </a:schemeClr>
                </a:solidFill>
                <a:latin typeface="Comic Sans MS" panose="030F0702030302020204" pitchFamily="66" charset="0"/>
              </a:rPr>
              <a:t>  </a:t>
            </a:r>
          </a:p>
        </p:txBody>
      </p:sp>
      <p:sp>
        <p:nvSpPr>
          <p:cNvPr id="9" name="Rectangle 20">
            <a:extLst>
              <a:ext uri="{FF2B5EF4-FFF2-40B4-BE49-F238E27FC236}">
                <a16:creationId xmlns:a16="http://schemas.microsoft.com/office/drawing/2014/main" id="{4F63ADEF-26DE-416A-843F-1A9348B6F80B}"/>
              </a:ext>
            </a:extLst>
          </p:cNvPr>
          <p:cNvSpPr>
            <a:spLocks noChangeArrowheads="1"/>
          </p:cNvSpPr>
          <p:nvPr/>
        </p:nvSpPr>
        <p:spPr bwMode="auto">
          <a:xfrm>
            <a:off x="4376803" y="2013128"/>
            <a:ext cx="3583248" cy="330862"/>
          </a:xfrm>
          <a:prstGeom prst="rect">
            <a:avLst/>
          </a:prstGeom>
          <a:solidFill>
            <a:srgbClr val="94CFEC"/>
          </a:solidFill>
          <a:ln w="9525">
            <a:solidFill>
              <a:srgbClr val="C7E6F5"/>
            </a:solidFill>
            <a:miter lim="800000"/>
            <a:headEnd/>
            <a:tailEnd/>
          </a:ln>
          <a:effectLst>
            <a:outerShdw blurRad="63500" dist="38099" dir="2700000" algn="ctr" rotWithShape="0">
              <a:schemeClr val="tx1">
                <a:alpha val="74998"/>
              </a:schemeClr>
            </a:outerShdw>
          </a:effectLst>
        </p:spPr>
        <p:txBody>
          <a:bodyPr wrap="none" lIns="91440" tIns="45720" rIns="91440" bIns="45720" anchor="ctr"/>
          <a:lstStyle/>
          <a:p>
            <a:r>
              <a:rPr lang="en-US" sz="1600" dirty="0">
                <a:solidFill>
                  <a:schemeClr val="tx1">
                    <a:lumMod val="75000"/>
                    <a:lumOff val="25000"/>
                  </a:schemeClr>
                </a:solidFill>
                <a:latin typeface="Comic Sans MS"/>
                <a:cs typeface="Calibri"/>
                <a:sym typeface="Calibri"/>
              </a:rPr>
              <a:t> Mathematical Pedagogical Approach </a:t>
            </a:r>
            <a:endParaRPr lang="en-US" sz="1600" dirty="0">
              <a:solidFill>
                <a:schemeClr val="tx1">
                  <a:lumMod val="75000"/>
                  <a:lumOff val="25000"/>
                </a:schemeClr>
              </a:solidFill>
              <a:latin typeface="Comic Sans MS"/>
              <a:cs typeface="Calibri"/>
            </a:endParaRPr>
          </a:p>
        </p:txBody>
      </p:sp>
      <p:sp>
        <p:nvSpPr>
          <p:cNvPr id="10" name="Oval 9">
            <a:extLst>
              <a:ext uri="{FF2B5EF4-FFF2-40B4-BE49-F238E27FC236}">
                <a16:creationId xmlns:a16="http://schemas.microsoft.com/office/drawing/2014/main" id="{42DD657D-3138-4DB2-A80B-5C0D08FB7D9E}"/>
              </a:ext>
            </a:extLst>
          </p:cNvPr>
          <p:cNvSpPr/>
          <p:nvPr/>
        </p:nvSpPr>
        <p:spPr>
          <a:xfrm>
            <a:off x="4106227" y="1801495"/>
            <a:ext cx="399383" cy="330862"/>
          </a:xfrm>
          <a:prstGeom prst="ellipse">
            <a:avLst/>
          </a:prstGeom>
          <a:solidFill>
            <a:srgbClr val="94CFEC"/>
          </a:solidFill>
          <a:ln>
            <a:solidFill>
              <a:srgbClr val="C7E6F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a:solidFill>
                  <a:schemeClr val="tx1">
                    <a:lumMod val="75000"/>
                    <a:lumOff val="25000"/>
                  </a:schemeClr>
                </a:solidFill>
                <a:latin typeface="Comic Sans MS" panose="030F0702030302020204" pitchFamily="66" charset="0"/>
                <a:cs typeface="Adobe Arabic" panose="02040503050201090203" pitchFamily="18" charset="-78"/>
              </a:rPr>
              <a:t>2</a:t>
            </a:r>
            <a:endParaRPr lang="en-GB" b="1">
              <a:solidFill>
                <a:schemeClr val="tx1">
                  <a:lumMod val="75000"/>
                  <a:lumOff val="25000"/>
                </a:schemeClr>
              </a:solidFill>
              <a:latin typeface="Comic Sans MS" panose="030F0702030302020204" pitchFamily="66" charset="0"/>
              <a:cs typeface="Adobe Arabic" panose="02040503050201090203" pitchFamily="18" charset="-78"/>
            </a:endParaRPr>
          </a:p>
        </p:txBody>
      </p:sp>
      <p:sp>
        <p:nvSpPr>
          <p:cNvPr id="11" name="Rectangle 16">
            <a:extLst>
              <a:ext uri="{FF2B5EF4-FFF2-40B4-BE49-F238E27FC236}">
                <a16:creationId xmlns:a16="http://schemas.microsoft.com/office/drawing/2014/main" id="{72DEB447-102D-43E7-AE3B-6D66F623AAF9}"/>
              </a:ext>
            </a:extLst>
          </p:cNvPr>
          <p:cNvSpPr>
            <a:spLocks noChangeArrowheads="1"/>
          </p:cNvSpPr>
          <p:nvPr/>
        </p:nvSpPr>
        <p:spPr bwMode="gray">
          <a:xfrm>
            <a:off x="4267321" y="2529830"/>
            <a:ext cx="3761333" cy="3477265"/>
          </a:xfrm>
          <a:prstGeom prst="rect">
            <a:avLst/>
          </a:prstGeom>
          <a:solidFill>
            <a:schemeClr val="bg1"/>
          </a:solidFill>
          <a:ln w="9525">
            <a:solidFill>
              <a:schemeClr val="tx1"/>
            </a:solidFill>
            <a:miter lim="800000"/>
            <a:headEnd/>
            <a:tailEnd/>
          </a:ln>
          <a:effectLst>
            <a:outerShdw blurRad="63500" dist="38099" dir="2700000" algn="ctr" rotWithShape="0">
              <a:srgbClr val="000000">
                <a:alpha val="74998"/>
              </a:srgbClr>
            </a:outerShdw>
          </a:effectLst>
        </p:spPr>
        <p:txBody>
          <a:bodyPr lIns="72000" tIns="36000" rIns="72000" bIns="36000" anchor="ctr"/>
          <a:lstStyle/>
          <a:p>
            <a:pPr>
              <a:spcBef>
                <a:spcPts val="300"/>
              </a:spcBef>
              <a:buClr>
                <a:schemeClr val="accent3">
                  <a:lumMod val="50000"/>
                </a:schemeClr>
              </a:buClr>
              <a:buSzPct val="100000"/>
            </a:pPr>
            <a:r>
              <a:rPr lang="en-US" sz="1600" b="1" dirty="0">
                <a:solidFill>
                  <a:schemeClr val="tx1">
                    <a:lumMod val="65000"/>
                    <a:lumOff val="35000"/>
                  </a:schemeClr>
                </a:solidFill>
                <a:latin typeface="Comic Sans MS" panose="030F0702030302020204" pitchFamily="66" charset="0"/>
              </a:rPr>
              <a:t>Math</a:t>
            </a:r>
            <a:r>
              <a:rPr lang="en-US" b="1" dirty="0">
                <a:solidFill>
                  <a:schemeClr val="tx1">
                    <a:lumMod val="65000"/>
                    <a:lumOff val="35000"/>
                  </a:schemeClr>
                </a:solidFill>
                <a:latin typeface="Comic Sans MS" panose="030F0702030302020204" pitchFamily="66" charset="0"/>
              </a:rPr>
              <a:t> review</a:t>
            </a:r>
          </a:p>
          <a:p>
            <a:pPr marL="285750" indent="-285750">
              <a:spcBef>
                <a:spcPts val="300"/>
              </a:spcBef>
              <a:buClr>
                <a:schemeClr val="accent3">
                  <a:lumMod val="50000"/>
                </a:schemeClr>
              </a:buClr>
              <a:buSzPct val="100000"/>
              <a:buFont typeface="Arial" panose="020B0604020202020204" pitchFamily="34" charset="0"/>
              <a:buChar char="•"/>
            </a:pPr>
            <a:r>
              <a:rPr lang="en-US" dirty="0">
                <a:solidFill>
                  <a:schemeClr val="tx1">
                    <a:lumMod val="65000"/>
                    <a:lumOff val="35000"/>
                  </a:schemeClr>
                </a:solidFill>
                <a:latin typeface="Comic Sans MS" panose="030F0702030302020204" pitchFamily="66" charset="0"/>
              </a:rPr>
              <a:t>Diagnostic assessment (check your knowledge), preparatory activity</a:t>
            </a:r>
          </a:p>
          <a:p>
            <a:pPr>
              <a:spcBef>
                <a:spcPts val="300"/>
              </a:spcBef>
              <a:buClr>
                <a:schemeClr val="accent3">
                  <a:lumMod val="50000"/>
                </a:schemeClr>
              </a:buClr>
              <a:buSzPct val="100000"/>
            </a:pPr>
            <a:r>
              <a:rPr lang="en-US" b="1" dirty="0">
                <a:solidFill>
                  <a:schemeClr val="tx1">
                    <a:lumMod val="65000"/>
                    <a:lumOff val="35000"/>
                  </a:schemeClr>
                </a:solidFill>
                <a:latin typeface="Comic Sans MS" panose="030F0702030302020204" pitchFamily="66" charset="0"/>
              </a:rPr>
              <a:t>Problem solving</a:t>
            </a:r>
          </a:p>
          <a:p>
            <a:pPr marL="285750" indent="-285750">
              <a:spcBef>
                <a:spcPts val="300"/>
              </a:spcBef>
              <a:buClr>
                <a:schemeClr val="accent3">
                  <a:lumMod val="50000"/>
                </a:schemeClr>
              </a:buClr>
              <a:buSzPct val="100000"/>
              <a:buFont typeface="Arial" panose="020B0604020202020204" pitchFamily="34" charset="0"/>
              <a:buChar char="•"/>
            </a:pPr>
            <a:r>
              <a:rPr lang="en-US" dirty="0">
                <a:solidFill>
                  <a:schemeClr val="tx1">
                    <a:lumMod val="65000"/>
                    <a:lumOff val="35000"/>
                  </a:schemeClr>
                </a:solidFill>
                <a:latin typeface="Comic Sans MS" panose="030F0702030302020204" pitchFamily="66" charset="0"/>
              </a:rPr>
              <a:t>An ongoing goal through the session</a:t>
            </a:r>
          </a:p>
          <a:p>
            <a:pPr>
              <a:spcBef>
                <a:spcPts val="300"/>
              </a:spcBef>
              <a:buClr>
                <a:schemeClr val="accent3">
                  <a:lumMod val="50000"/>
                </a:schemeClr>
              </a:buClr>
              <a:buSzPct val="100000"/>
            </a:pPr>
            <a:r>
              <a:rPr lang="en-US" b="1" dirty="0">
                <a:solidFill>
                  <a:schemeClr val="tx1">
                    <a:lumMod val="65000"/>
                    <a:lumOff val="35000"/>
                  </a:schemeClr>
                </a:solidFill>
                <a:latin typeface="Comic Sans MS" panose="030F0702030302020204" pitchFamily="66" charset="0"/>
              </a:rPr>
              <a:t>Conceptual understanding </a:t>
            </a:r>
          </a:p>
          <a:p>
            <a:pPr marL="285750" indent="-285750">
              <a:spcBef>
                <a:spcPts val="300"/>
              </a:spcBef>
              <a:buClr>
                <a:schemeClr val="accent3">
                  <a:lumMod val="50000"/>
                </a:schemeClr>
              </a:buClr>
              <a:buSzPct val="100000"/>
              <a:buFont typeface="Arial" panose="020B0604020202020204" pitchFamily="34" charset="0"/>
              <a:buChar char="•"/>
            </a:pPr>
            <a:r>
              <a:rPr lang="en-US" dirty="0">
                <a:solidFill>
                  <a:schemeClr val="tx1">
                    <a:lumMod val="65000"/>
                    <a:lumOff val="35000"/>
                  </a:schemeClr>
                </a:solidFill>
                <a:latin typeface="Comic Sans MS" panose="030F0702030302020204" pitchFamily="66" charset="0"/>
              </a:rPr>
              <a:t>Learning activity</a:t>
            </a:r>
          </a:p>
          <a:p>
            <a:pPr>
              <a:spcBef>
                <a:spcPts val="300"/>
              </a:spcBef>
              <a:buClr>
                <a:schemeClr val="accent3">
                  <a:lumMod val="50000"/>
                </a:schemeClr>
              </a:buClr>
              <a:buSzPct val="100000"/>
              <a:defRPr/>
            </a:pPr>
            <a:r>
              <a:rPr lang="en-US" b="1" dirty="0">
                <a:solidFill>
                  <a:schemeClr val="tx1">
                    <a:lumMod val="65000"/>
                    <a:lumOff val="35000"/>
                  </a:schemeClr>
                </a:solidFill>
                <a:latin typeface="Comic Sans MS" panose="030F0702030302020204" pitchFamily="66" charset="0"/>
              </a:rPr>
              <a:t>Mastery of math facts and fluency</a:t>
            </a:r>
          </a:p>
          <a:p>
            <a:pPr marL="285750" indent="-285750">
              <a:spcBef>
                <a:spcPts val="300"/>
              </a:spcBef>
              <a:buClr>
                <a:schemeClr val="accent3">
                  <a:lumMod val="50000"/>
                </a:schemeClr>
              </a:buClr>
              <a:buSzPct val="100000"/>
              <a:buFont typeface="Arial" panose="020B0604020202020204" pitchFamily="34" charset="0"/>
              <a:buChar char="•"/>
              <a:defRPr/>
            </a:pPr>
            <a:r>
              <a:rPr lang="en-US" dirty="0">
                <a:solidFill>
                  <a:schemeClr val="tx1">
                    <a:lumMod val="65000"/>
                    <a:lumOff val="35000"/>
                  </a:schemeClr>
                </a:solidFill>
                <a:latin typeface="Comic Sans MS" panose="030F0702030302020204" pitchFamily="66" charset="0"/>
              </a:rPr>
              <a:t>Applications</a:t>
            </a:r>
          </a:p>
          <a:p>
            <a:pPr>
              <a:spcBef>
                <a:spcPts val="300"/>
              </a:spcBef>
              <a:buClr>
                <a:schemeClr val="accent3">
                  <a:lumMod val="50000"/>
                </a:schemeClr>
              </a:buClr>
              <a:buSzPct val="100000"/>
              <a:defRPr/>
            </a:pPr>
            <a:r>
              <a:rPr lang="en-US" b="1" dirty="0">
                <a:solidFill>
                  <a:schemeClr val="tx1">
                    <a:lumMod val="65000"/>
                    <a:lumOff val="35000"/>
                  </a:schemeClr>
                </a:solidFill>
                <a:latin typeface="Comic Sans MS" panose="030F0702030302020204" pitchFamily="66" charset="0"/>
              </a:rPr>
              <a:t>Common formative assessment</a:t>
            </a:r>
          </a:p>
          <a:p>
            <a:pPr marL="285750" indent="-285750">
              <a:spcBef>
                <a:spcPts val="300"/>
              </a:spcBef>
              <a:buClr>
                <a:schemeClr val="accent3">
                  <a:lumMod val="50000"/>
                </a:schemeClr>
              </a:buClr>
              <a:buSzPct val="100000"/>
              <a:buFont typeface="Arial" panose="020B0604020202020204" pitchFamily="34" charset="0"/>
              <a:buChar char="•"/>
              <a:defRPr/>
            </a:pPr>
            <a:r>
              <a:rPr lang="en-US" dirty="0">
                <a:solidFill>
                  <a:schemeClr val="tx1">
                    <a:lumMod val="65000"/>
                    <a:lumOff val="35000"/>
                  </a:schemeClr>
                </a:solidFill>
                <a:latin typeface="Comic Sans MS" panose="030F0702030302020204" pitchFamily="66" charset="0"/>
              </a:rPr>
              <a:t>Formative assessment (check your understanding)</a:t>
            </a:r>
          </a:p>
        </p:txBody>
      </p:sp>
      <p:sp>
        <p:nvSpPr>
          <p:cNvPr id="12" name="Rectangle 20">
            <a:extLst>
              <a:ext uri="{FF2B5EF4-FFF2-40B4-BE49-F238E27FC236}">
                <a16:creationId xmlns:a16="http://schemas.microsoft.com/office/drawing/2014/main" id="{E158938D-D5C5-477D-BAEE-10548EF9487E}"/>
              </a:ext>
            </a:extLst>
          </p:cNvPr>
          <p:cNvSpPr>
            <a:spLocks noChangeArrowheads="1"/>
          </p:cNvSpPr>
          <p:nvPr/>
        </p:nvSpPr>
        <p:spPr bwMode="auto">
          <a:xfrm>
            <a:off x="8629394" y="2041838"/>
            <a:ext cx="1686708" cy="330862"/>
          </a:xfrm>
          <a:prstGeom prst="rect">
            <a:avLst/>
          </a:prstGeom>
          <a:solidFill>
            <a:srgbClr val="94CFEC"/>
          </a:solidFill>
          <a:ln w="9525">
            <a:solidFill>
              <a:srgbClr val="C7E6F5"/>
            </a:solidFill>
            <a:miter lim="800000"/>
            <a:headEnd/>
            <a:tailEnd/>
          </a:ln>
          <a:effectLst>
            <a:outerShdw blurRad="63500" dist="38099" dir="2700000" algn="ctr" rotWithShape="0">
              <a:schemeClr val="tx1">
                <a:alpha val="74998"/>
              </a:schemeClr>
            </a:outerShdw>
          </a:effectLst>
        </p:spPr>
        <p:txBody>
          <a:bodyPr wrap="none" lIns="91440" tIns="45720" rIns="91440" bIns="45720" anchor="ctr"/>
          <a:lstStyle/>
          <a:p>
            <a:pPr marR="0" lvl="0" algn="ctr" rtl="0">
              <a:spcBef>
                <a:spcPts val="0"/>
              </a:spcBef>
              <a:spcAft>
                <a:spcPts val="0"/>
              </a:spcAft>
              <a:buClr>
                <a:schemeClr val="dk1"/>
              </a:buClr>
              <a:buSzPts val="2400"/>
            </a:pPr>
            <a:r>
              <a:rPr lang="en-US" sz="1600" dirty="0">
                <a:solidFill>
                  <a:schemeClr val="tx1">
                    <a:lumMod val="75000"/>
                    <a:lumOff val="25000"/>
                  </a:schemeClr>
                </a:solidFill>
                <a:latin typeface="Comic Sans MS"/>
                <a:cs typeface="Calibri"/>
                <a:sym typeface="Calibri"/>
              </a:rPr>
              <a:t>SEL</a:t>
            </a:r>
            <a:endParaRPr lang="en-US" sz="1600" dirty="0">
              <a:solidFill>
                <a:schemeClr val="tx1">
                  <a:lumMod val="75000"/>
                  <a:lumOff val="25000"/>
                </a:schemeClr>
              </a:solidFill>
              <a:latin typeface="Comic Sans MS"/>
              <a:cs typeface="Calibri"/>
            </a:endParaRPr>
          </a:p>
        </p:txBody>
      </p:sp>
      <p:sp>
        <p:nvSpPr>
          <p:cNvPr id="13" name="Oval 12">
            <a:extLst>
              <a:ext uri="{FF2B5EF4-FFF2-40B4-BE49-F238E27FC236}">
                <a16:creationId xmlns:a16="http://schemas.microsoft.com/office/drawing/2014/main" id="{0BFF6E19-AFD4-4271-8B70-921245100723}"/>
              </a:ext>
            </a:extLst>
          </p:cNvPr>
          <p:cNvSpPr/>
          <p:nvPr/>
        </p:nvSpPr>
        <p:spPr>
          <a:xfrm>
            <a:off x="8429702" y="1839064"/>
            <a:ext cx="399383" cy="330862"/>
          </a:xfrm>
          <a:prstGeom prst="ellipse">
            <a:avLst/>
          </a:prstGeom>
          <a:solidFill>
            <a:srgbClr val="94CFEC"/>
          </a:solidFill>
          <a:ln>
            <a:solidFill>
              <a:srgbClr val="C7E6F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tx1">
                    <a:lumMod val="75000"/>
                    <a:lumOff val="25000"/>
                  </a:schemeClr>
                </a:solidFill>
                <a:latin typeface="Comic Sans MS" panose="030F0702030302020204" pitchFamily="66" charset="0"/>
                <a:cs typeface="Adobe Arabic" panose="02040503050201090203" pitchFamily="18" charset="-78"/>
              </a:rPr>
              <a:t>3</a:t>
            </a:r>
            <a:endParaRPr lang="en-GB">
              <a:solidFill>
                <a:schemeClr val="tx1">
                  <a:lumMod val="75000"/>
                  <a:lumOff val="25000"/>
                </a:schemeClr>
              </a:solidFill>
              <a:latin typeface="Comic Sans MS" panose="030F0702030302020204" pitchFamily="66" charset="0"/>
              <a:cs typeface="Adobe Arabic" panose="02040503050201090203" pitchFamily="18" charset="-78"/>
            </a:endParaRPr>
          </a:p>
        </p:txBody>
      </p:sp>
      <p:sp>
        <p:nvSpPr>
          <p:cNvPr id="14" name="Rectangle 16">
            <a:extLst>
              <a:ext uri="{FF2B5EF4-FFF2-40B4-BE49-F238E27FC236}">
                <a16:creationId xmlns:a16="http://schemas.microsoft.com/office/drawing/2014/main" id="{533E963D-D9E5-400D-B954-D1CC48EB2F04}"/>
              </a:ext>
            </a:extLst>
          </p:cNvPr>
          <p:cNvSpPr>
            <a:spLocks noChangeArrowheads="1"/>
          </p:cNvSpPr>
          <p:nvPr/>
        </p:nvSpPr>
        <p:spPr bwMode="gray">
          <a:xfrm>
            <a:off x="8475501" y="2526102"/>
            <a:ext cx="3252987" cy="3486125"/>
          </a:xfrm>
          <a:prstGeom prst="rect">
            <a:avLst/>
          </a:prstGeom>
          <a:solidFill>
            <a:schemeClr val="bg1"/>
          </a:solidFill>
          <a:ln w="9525">
            <a:solidFill>
              <a:schemeClr val="tx1"/>
            </a:solidFill>
            <a:miter lim="800000"/>
            <a:headEnd/>
            <a:tailEnd/>
          </a:ln>
          <a:effectLst>
            <a:outerShdw blurRad="63500" dist="38099" dir="2700000" algn="ctr" rotWithShape="0">
              <a:srgbClr val="000000">
                <a:alpha val="74998"/>
              </a:srgbClr>
            </a:outerShdw>
          </a:effectLst>
        </p:spPr>
        <p:txBody>
          <a:bodyPr lIns="72000" tIns="36000" rIns="72000" bIns="36000" anchor="ctr"/>
          <a:lstStyle/>
          <a:p>
            <a:pPr marL="285750" indent="-285750">
              <a:buClr>
                <a:schemeClr val="accent2">
                  <a:lumMod val="75000"/>
                </a:schemeClr>
              </a:buClr>
              <a:buSzPct val="100000"/>
              <a:buFont typeface="Arial" panose="020B0604020202020204" pitchFamily="34" charset="0"/>
              <a:buChar char="•"/>
            </a:pPr>
            <a:r>
              <a:rPr lang="en-US" b="0" u="none" dirty="0">
                <a:solidFill>
                  <a:schemeClr val="tx1">
                    <a:lumMod val="65000"/>
                    <a:lumOff val="35000"/>
                  </a:schemeClr>
                </a:solidFill>
                <a:latin typeface="Comic Sans MS" panose="030F0702030302020204" pitchFamily="66" charset="0"/>
              </a:rPr>
              <a:t>The domain is brain building.</a:t>
            </a:r>
          </a:p>
          <a:p>
            <a:pPr>
              <a:buClr>
                <a:schemeClr val="accent2">
                  <a:lumMod val="75000"/>
                </a:schemeClr>
              </a:buClr>
              <a:buSzPct val="100000"/>
            </a:pPr>
            <a:endParaRPr lang="en-US" b="0" u="none" dirty="0">
              <a:solidFill>
                <a:schemeClr val="tx1">
                  <a:lumMod val="65000"/>
                  <a:lumOff val="35000"/>
                </a:schemeClr>
              </a:solidFill>
              <a:latin typeface="Comic Sans MS" panose="030F0702030302020204" pitchFamily="66" charset="0"/>
            </a:endParaRPr>
          </a:p>
          <a:p>
            <a:pPr marL="285750" indent="-285750">
              <a:buClr>
                <a:schemeClr val="accent2">
                  <a:lumMod val="75000"/>
                </a:schemeClr>
              </a:buClr>
              <a:buSzPct val="100000"/>
              <a:buFont typeface="Arial" panose="020B0604020202020204" pitchFamily="34" charset="0"/>
              <a:buChar char="•"/>
            </a:pPr>
            <a:r>
              <a:rPr lang="en-US" b="0" u="none" dirty="0">
                <a:solidFill>
                  <a:schemeClr val="tx1">
                    <a:lumMod val="65000"/>
                    <a:lumOff val="35000"/>
                  </a:schemeClr>
                </a:solidFill>
                <a:latin typeface="Comic Sans MS" panose="030F0702030302020204" pitchFamily="66" charset="0"/>
              </a:rPr>
              <a:t>The construct is cognitive flexibility. </a:t>
            </a:r>
          </a:p>
          <a:p>
            <a:pPr marL="285750" indent="-285750">
              <a:buClr>
                <a:schemeClr val="accent2">
                  <a:lumMod val="75000"/>
                </a:schemeClr>
              </a:buClr>
              <a:buSzPct val="100000"/>
              <a:buFont typeface="Arial" panose="020B0604020202020204" pitchFamily="34" charset="0"/>
              <a:buChar char="•"/>
            </a:pPr>
            <a:endParaRPr lang="en-US" b="0" u="none" dirty="0">
              <a:solidFill>
                <a:schemeClr val="tx1">
                  <a:lumMod val="65000"/>
                  <a:lumOff val="35000"/>
                </a:schemeClr>
              </a:solidFill>
              <a:latin typeface="Comic Sans MS" panose="030F0702030302020204" pitchFamily="66" charset="0"/>
            </a:endParaRPr>
          </a:p>
          <a:p>
            <a:pPr marL="285750" indent="-285750">
              <a:buClr>
                <a:schemeClr val="accent2">
                  <a:lumMod val="75000"/>
                </a:schemeClr>
              </a:buClr>
              <a:buSzPct val="100000"/>
              <a:buFont typeface="Arial" panose="020B0604020202020204" pitchFamily="34" charset="0"/>
              <a:buChar char="•"/>
            </a:pPr>
            <a:r>
              <a:rPr lang="en-US" b="0" u="none" dirty="0">
                <a:solidFill>
                  <a:schemeClr val="tx1">
                    <a:lumMod val="65000"/>
                    <a:lumOff val="35000"/>
                  </a:schemeClr>
                </a:solidFill>
                <a:latin typeface="Comic Sans MS" panose="030F0702030302020204" pitchFamily="66" charset="0"/>
              </a:rPr>
              <a:t>The objective is for students to demonstrate the ability to switch between two tasks and refocus.</a:t>
            </a:r>
          </a:p>
        </p:txBody>
      </p:sp>
      <p:pic>
        <p:nvPicPr>
          <p:cNvPr id="3" name="Picture 2">
            <a:extLst>
              <a:ext uri="{FF2B5EF4-FFF2-40B4-BE49-F238E27FC236}">
                <a16:creationId xmlns:a16="http://schemas.microsoft.com/office/drawing/2014/main" id="{E7E05C16-BA41-3270-DF9F-4754FD21E737}"/>
              </a:ext>
            </a:extLst>
          </p:cNvPr>
          <p:cNvPicPr>
            <a:picLocks noChangeAspect="1"/>
          </p:cNvPicPr>
          <p:nvPr/>
        </p:nvPicPr>
        <p:blipFill>
          <a:blip r:embed="rId4"/>
          <a:srcRect/>
          <a:stretch/>
        </p:blipFill>
        <p:spPr>
          <a:xfrm>
            <a:off x="10948797" y="130239"/>
            <a:ext cx="852653" cy="1778391"/>
          </a:xfrm>
          <a:prstGeom prst="rect">
            <a:avLst/>
          </a:prstGeom>
        </p:spPr>
      </p:pic>
    </p:spTree>
    <p:custDataLst>
      <p:tags r:id="rId1"/>
    </p:custDataLst>
    <p:extLst>
      <p:ext uri="{BB962C8B-B14F-4D97-AF65-F5344CB8AC3E}">
        <p14:creationId xmlns:p14="http://schemas.microsoft.com/office/powerpoint/2010/main" val="1751881828"/>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4">
            <a:extLst>
              <a:ext uri="{FF2B5EF4-FFF2-40B4-BE49-F238E27FC236}">
                <a16:creationId xmlns:a16="http://schemas.microsoft.com/office/drawing/2014/main" id="{E43951A9-A8B0-4184-BD67-03CF7213A52B}"/>
              </a:ext>
            </a:extLst>
          </p:cNvPr>
          <p:cNvSpPr txBox="1"/>
          <p:nvPr/>
        </p:nvSpPr>
        <p:spPr>
          <a:xfrm>
            <a:off x="364999" y="2109266"/>
            <a:ext cx="6810184" cy="1077796"/>
          </a:xfrm>
          <a:prstGeom prst="rect">
            <a:avLst/>
          </a:prstGeom>
          <a:noFill/>
        </p:spPr>
        <p:txBody>
          <a:bodyPr wrap="square">
            <a:spAutoFit/>
          </a:bodyPr>
          <a:lstStyle/>
          <a:p>
            <a:pPr marL="514350" marR="0">
              <a:lnSpc>
                <a:spcPct val="150000"/>
              </a:lnSpc>
              <a:spcBef>
                <a:spcPts val="0"/>
              </a:spcBef>
              <a:spcAft>
                <a:spcPts val="800"/>
              </a:spcAft>
              <a:tabLst>
                <a:tab pos="4572000" algn="l"/>
              </a:tabLst>
            </a:pPr>
            <a:r>
              <a:rPr lang="en-US" sz="4800" dirty="0">
                <a:ln w="22225">
                  <a:noFill/>
                  <a:prstDash val="solid"/>
                </a:ln>
                <a:solidFill>
                  <a:schemeClr val="tx1">
                    <a:lumMod val="65000"/>
                    <a:lumOff val="35000"/>
                  </a:schemeClr>
                </a:solidFill>
                <a:latin typeface="+mn-lt"/>
                <a:ea typeface="Calibri" panose="020F0502020204030204" pitchFamily="34" charset="0"/>
                <a:cs typeface="Calibri" panose="020F0502020204030204" pitchFamily="34" charset="0"/>
              </a:rPr>
              <a:t>(12  </a:t>
            </a:r>
            <a:r>
              <a:rPr lang="en-US" sz="4800" dirty="0">
                <a:solidFill>
                  <a:schemeClr val="tx1">
                    <a:lumMod val="65000"/>
                    <a:lumOff val="35000"/>
                  </a:schemeClr>
                </a:solidFill>
                <a:effectLst/>
                <a:latin typeface="+mn-lt"/>
                <a:ea typeface="Calibri" panose="020F0502020204030204" pitchFamily="34" charset="0"/>
                <a:cs typeface="Calibri" panose="020F0502020204030204" pitchFamily="34" charset="0"/>
              </a:rPr>
              <a:t>     </a:t>
            </a:r>
            <a:r>
              <a:rPr lang="en-US" sz="4800" dirty="0">
                <a:ln w="22225">
                  <a:noFill/>
                  <a:prstDash val="solid"/>
                </a:ln>
                <a:solidFill>
                  <a:schemeClr val="tx1">
                    <a:lumMod val="65000"/>
                    <a:lumOff val="35000"/>
                  </a:schemeClr>
                </a:solidFill>
                <a:latin typeface="+mn-lt"/>
                <a:ea typeface="Calibri" panose="020F0502020204030204" pitchFamily="34" charset="0"/>
                <a:cs typeface="Calibri" panose="020F0502020204030204" pitchFamily="34" charset="0"/>
              </a:rPr>
              <a:t>6)  </a:t>
            </a:r>
            <a:r>
              <a:rPr lang="en-US" sz="4800" dirty="0">
                <a:solidFill>
                  <a:schemeClr val="tx1">
                    <a:lumMod val="65000"/>
                    <a:lumOff val="35000"/>
                  </a:schemeClr>
                </a:solidFill>
                <a:effectLst/>
                <a:latin typeface="+mn-lt"/>
                <a:ea typeface="Calibri" panose="020F0502020204030204" pitchFamily="34" charset="0"/>
                <a:cs typeface="Calibri" panose="020F0502020204030204" pitchFamily="34" charset="0"/>
              </a:rPr>
              <a:t>     </a:t>
            </a:r>
            <a:r>
              <a:rPr lang="en-US" sz="4800" dirty="0">
                <a:ln w="22225">
                  <a:noFill/>
                  <a:prstDash val="solid"/>
                </a:ln>
                <a:solidFill>
                  <a:schemeClr val="tx1">
                    <a:lumMod val="65000"/>
                    <a:lumOff val="35000"/>
                  </a:schemeClr>
                </a:solidFill>
                <a:effectLst/>
                <a:latin typeface="+mn-lt"/>
                <a:ea typeface="Calibri" panose="020F0502020204030204" pitchFamily="34" charset="0"/>
                <a:cs typeface="Calibri" panose="020F0502020204030204" pitchFamily="34" charset="0"/>
              </a:rPr>
              <a:t>4</a:t>
            </a:r>
            <a:endParaRPr lang="en-US" sz="6000" dirty="0">
              <a:ln w="22225">
                <a:noFill/>
                <a:prstDash val="solid"/>
              </a:ln>
              <a:solidFill>
                <a:schemeClr val="tx1">
                  <a:lumMod val="65000"/>
                  <a:lumOff val="35000"/>
                </a:schemeClr>
              </a:solidFill>
              <a:latin typeface="+mn-lt"/>
              <a:ea typeface="Calibri" panose="020F0502020204030204" pitchFamily="34" charset="0"/>
              <a:cs typeface="Calibri" panose="020F0502020204030204" pitchFamily="34" charset="0"/>
            </a:endParaRPr>
          </a:p>
        </p:txBody>
      </p:sp>
      <p:sp>
        <p:nvSpPr>
          <p:cNvPr id="7" name="Rectangle: Rounded Corners 6">
            <a:extLst>
              <a:ext uri="{FF2B5EF4-FFF2-40B4-BE49-F238E27FC236}">
                <a16:creationId xmlns:a16="http://schemas.microsoft.com/office/drawing/2014/main" id="{7E97C010-65BC-4815-96EC-20DC4FCAC10E}"/>
              </a:ext>
            </a:extLst>
          </p:cNvPr>
          <p:cNvSpPr/>
          <p:nvPr/>
        </p:nvSpPr>
        <p:spPr>
          <a:xfrm>
            <a:off x="2186987" y="2502279"/>
            <a:ext cx="548640" cy="548640"/>
          </a:xfrm>
          <a:prstGeom prst="roundRect">
            <a:avLst/>
          </a:prstGeom>
          <a:solidFill>
            <a:schemeClr val="accent2">
              <a:lumMod val="75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b="1" dirty="0">
                <a:latin typeface="Comic Sans MS" panose="030F0702030302020204" pitchFamily="66" charset="0"/>
                <a:cs typeface="Calibri" panose="020F0502020204030204" pitchFamily="34" charset="0"/>
              </a:rPr>
              <a:t>-</a:t>
            </a:r>
          </a:p>
        </p:txBody>
      </p:sp>
      <mc:AlternateContent xmlns:mc="http://schemas.openxmlformats.org/markup-compatibility/2006" xmlns:a14="http://schemas.microsoft.com/office/drawing/2010/main">
        <mc:Choice Requires="a14">
          <p:sp>
            <p:nvSpPr>
              <p:cNvPr id="9" name="Rectangle: Rounded Corners 8">
                <a:extLst>
                  <a:ext uri="{FF2B5EF4-FFF2-40B4-BE49-F238E27FC236}">
                    <a16:creationId xmlns:a16="http://schemas.microsoft.com/office/drawing/2014/main" id="{CE72682D-15F3-48DB-BAF8-5F9D2E2CA26A}"/>
                  </a:ext>
                </a:extLst>
              </p:cNvPr>
              <p:cNvSpPr/>
              <p:nvPr/>
            </p:nvSpPr>
            <p:spPr>
              <a:xfrm>
                <a:off x="3875079" y="2502279"/>
                <a:ext cx="548640" cy="548640"/>
              </a:xfrm>
              <a:prstGeom prst="roundRect">
                <a:avLst/>
              </a:prstGeom>
              <a:solidFill>
                <a:schemeClr val="accent2">
                  <a:lumMod val="75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14:m>
                  <m:oMathPara xmlns:m="http://schemas.openxmlformats.org/officeDocument/2006/math">
                    <m:oMathParaPr>
                      <m:jc m:val="right"/>
                    </m:oMathParaPr>
                    <m:oMath xmlns:m="http://schemas.openxmlformats.org/officeDocument/2006/math">
                      <m:r>
                        <a:rPr lang="en-GB" sz="4000" b="1" dirty="0" smtClean="0">
                          <a:latin typeface="Cambria Math" panose="02040503050406030204" pitchFamily="18" charset="0"/>
                          <a:cs typeface="Calibri" panose="020F0502020204030204" pitchFamily="34" charset="0"/>
                        </a:rPr>
                        <m:t>×</m:t>
                      </m:r>
                    </m:oMath>
                  </m:oMathPara>
                </a14:m>
                <a:endParaRPr lang="en-US" sz="4000" b="1" dirty="0">
                  <a:latin typeface="Comic Sans MS" panose="030F0702030302020204" pitchFamily="66" charset="0"/>
                  <a:cs typeface="Calibri" panose="020F0502020204030204" pitchFamily="34" charset="0"/>
                </a:endParaRPr>
              </a:p>
            </p:txBody>
          </p:sp>
        </mc:Choice>
        <mc:Fallback xmlns="">
          <p:sp>
            <p:nvSpPr>
              <p:cNvPr id="9" name="Rectangle: Rounded Corners 8">
                <a:extLst>
                  <a:ext uri="{FF2B5EF4-FFF2-40B4-BE49-F238E27FC236}">
                    <a16:creationId xmlns:a16="http://schemas.microsoft.com/office/drawing/2014/main" id="{CE72682D-15F3-48DB-BAF8-5F9D2E2CA26A}"/>
                  </a:ext>
                </a:extLst>
              </p:cNvPr>
              <p:cNvSpPr>
                <a:spLocks noRot="1" noChangeAspect="1" noMove="1" noResize="1" noEditPoints="1" noAdjustHandles="1" noChangeArrowheads="1" noChangeShapeType="1" noTextEdit="1"/>
              </p:cNvSpPr>
              <p:nvPr/>
            </p:nvSpPr>
            <p:spPr>
              <a:xfrm>
                <a:off x="3875079" y="2502279"/>
                <a:ext cx="548640" cy="548640"/>
              </a:xfrm>
              <a:prstGeom prst="roundRect">
                <a:avLst/>
              </a:prstGeom>
              <a:blipFill>
                <a:blip r:embed="rId4"/>
                <a:stretch>
                  <a:fillRect/>
                </a:stretch>
              </a:blipFill>
              <a:ln>
                <a:solidFill>
                  <a:schemeClr val="accent2">
                    <a:lumMod val="75000"/>
                  </a:schemeClr>
                </a:solidFill>
              </a:ln>
            </p:spPr>
            <p:txBody>
              <a:bodyPr/>
              <a:lstStyle/>
              <a:p>
                <a:r>
                  <a:rPr lang="en-US">
                    <a:noFill/>
                  </a:rPr>
                  <a:t> </a:t>
                </a:r>
              </a:p>
            </p:txBody>
          </p:sp>
        </mc:Fallback>
      </mc:AlternateContent>
      <p:sp>
        <p:nvSpPr>
          <p:cNvPr id="6" name="Google Shape;222;p10">
            <a:extLst>
              <a:ext uri="{FF2B5EF4-FFF2-40B4-BE49-F238E27FC236}">
                <a16:creationId xmlns:a16="http://schemas.microsoft.com/office/drawing/2014/main" id="{C1EA9D62-0970-45DF-82FA-4920C4B8B940}"/>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en-US" sz="3200" b="1" dirty="0">
                <a:solidFill>
                  <a:schemeClr val="bg1"/>
                </a:solidFill>
                <a:latin typeface="Comic Sans MS"/>
                <a:sym typeface="Comic Sans MS"/>
              </a:rPr>
              <a:t>Select the operation you should perform first.</a:t>
            </a:r>
          </a:p>
        </p:txBody>
      </p:sp>
    </p:spTree>
    <p:custDataLst>
      <p:tags r:id="rId1"/>
    </p:custDataLst>
    <p:extLst>
      <p:ext uri="{BB962C8B-B14F-4D97-AF65-F5344CB8AC3E}">
        <p14:creationId xmlns:p14="http://schemas.microsoft.com/office/powerpoint/2010/main" val="379068762"/>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4">
            <a:extLst>
              <a:ext uri="{FF2B5EF4-FFF2-40B4-BE49-F238E27FC236}">
                <a16:creationId xmlns:a16="http://schemas.microsoft.com/office/drawing/2014/main" id="{AF6B9DEF-01B6-41DB-BF18-4CAFBC42AE78}"/>
              </a:ext>
            </a:extLst>
          </p:cNvPr>
          <p:cNvSpPr txBox="1"/>
          <p:nvPr/>
        </p:nvSpPr>
        <p:spPr>
          <a:xfrm>
            <a:off x="0" y="5044291"/>
            <a:ext cx="11811000" cy="1087285"/>
          </a:xfrm>
          <a:prstGeom prst="rect">
            <a:avLst/>
          </a:prstGeom>
          <a:noFill/>
        </p:spPr>
        <p:txBody>
          <a:bodyPr wrap="square" rtlCol="0">
            <a:spAutoFit/>
          </a:bodyPr>
          <a:lstStyle/>
          <a:p>
            <a:pPr marL="457200">
              <a:lnSpc>
                <a:spcPct val="120000"/>
              </a:lnSpc>
              <a:spcBef>
                <a:spcPts val="600"/>
              </a:spcBef>
              <a:spcAft>
                <a:spcPts val="600"/>
              </a:spcAft>
            </a:pPr>
            <a:r>
              <a:rPr lang="en-GB" sz="2800" b="0" i="0" u="none" dirty="0">
                <a:solidFill>
                  <a:schemeClr val="tx1">
                    <a:lumMod val="65000"/>
                    <a:lumOff val="35000"/>
                  </a:schemeClr>
                </a:solidFill>
                <a:effectLst/>
                <a:latin typeface="+mj-lt"/>
                <a:ea typeface="Times New Roman" panose="02020603050405020304" pitchFamily="18" charset="0"/>
                <a:cs typeface="Arial" panose="020B0604020202020204" pitchFamily="34" charset="0"/>
              </a:rPr>
              <a:t>According to the order of operations law: always perform operations inside parentheses first.</a:t>
            </a:r>
          </a:p>
        </p:txBody>
      </p:sp>
      <p:sp>
        <p:nvSpPr>
          <p:cNvPr id="11" name="Rectangle: Rounded Corners 10">
            <a:extLst>
              <a:ext uri="{FF2B5EF4-FFF2-40B4-BE49-F238E27FC236}">
                <a16:creationId xmlns:a16="http://schemas.microsoft.com/office/drawing/2014/main" id="{9DA1A9FD-2D82-4AE9-BB9A-4FF39D157A09}"/>
              </a:ext>
            </a:extLst>
          </p:cNvPr>
          <p:cNvSpPr/>
          <p:nvPr/>
        </p:nvSpPr>
        <p:spPr>
          <a:xfrm>
            <a:off x="2142682" y="2502279"/>
            <a:ext cx="548640" cy="548640"/>
          </a:xfrm>
          <a:prstGeom prst="roundRect">
            <a:avLst/>
          </a:prstGeom>
          <a:solidFill>
            <a:srgbClr val="74C2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b="1" dirty="0">
                <a:latin typeface="Comic Sans MS" panose="030F0702030302020204" pitchFamily="66" charset="0"/>
                <a:cs typeface="Calibri" panose="020F0502020204030204" pitchFamily="34" charset="0"/>
              </a:rPr>
              <a:t>-</a:t>
            </a:r>
          </a:p>
        </p:txBody>
      </p:sp>
      <mc:AlternateContent xmlns:mc="http://schemas.openxmlformats.org/markup-compatibility/2006" xmlns:a14="http://schemas.microsoft.com/office/drawing/2010/main">
        <mc:Choice Requires="a14">
          <p:sp>
            <p:nvSpPr>
              <p:cNvPr id="12" name="Rectangle: Rounded Corners 11">
                <a:extLst>
                  <a:ext uri="{FF2B5EF4-FFF2-40B4-BE49-F238E27FC236}">
                    <a16:creationId xmlns:a16="http://schemas.microsoft.com/office/drawing/2014/main" id="{1469BADE-5D96-482B-A648-0EB4F803E588}"/>
                  </a:ext>
                </a:extLst>
              </p:cNvPr>
              <p:cNvSpPr/>
              <p:nvPr/>
            </p:nvSpPr>
            <p:spPr>
              <a:xfrm>
                <a:off x="3875079" y="2502279"/>
                <a:ext cx="548640" cy="548640"/>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14:m>
                  <m:oMathPara xmlns:m="http://schemas.openxmlformats.org/officeDocument/2006/math">
                    <m:oMathParaPr>
                      <m:jc m:val="right"/>
                    </m:oMathParaPr>
                    <m:oMath xmlns:m="http://schemas.openxmlformats.org/officeDocument/2006/math">
                      <m:r>
                        <a:rPr lang="en-GB" sz="4000" b="1" dirty="0" smtClean="0">
                          <a:latin typeface="Cambria Math" panose="02040503050406030204" pitchFamily="18" charset="0"/>
                          <a:cs typeface="Calibri" panose="020F0502020204030204" pitchFamily="34" charset="0"/>
                        </a:rPr>
                        <m:t>×</m:t>
                      </m:r>
                    </m:oMath>
                  </m:oMathPara>
                </a14:m>
                <a:endParaRPr lang="en-US" sz="4000" b="1" dirty="0">
                  <a:latin typeface="Comic Sans MS" panose="030F0702030302020204" pitchFamily="66" charset="0"/>
                  <a:cs typeface="Calibri" panose="020F0502020204030204" pitchFamily="34" charset="0"/>
                </a:endParaRPr>
              </a:p>
            </p:txBody>
          </p:sp>
        </mc:Choice>
        <mc:Fallback xmlns="">
          <p:sp>
            <p:nvSpPr>
              <p:cNvPr id="12" name="Rectangle: Rounded Corners 11">
                <a:extLst>
                  <a:ext uri="{FF2B5EF4-FFF2-40B4-BE49-F238E27FC236}">
                    <a16:creationId xmlns:a16="http://schemas.microsoft.com/office/drawing/2014/main" id="{1469BADE-5D96-482B-A648-0EB4F803E588}"/>
                  </a:ext>
                </a:extLst>
              </p:cNvPr>
              <p:cNvSpPr>
                <a:spLocks noRot="1" noChangeAspect="1" noMove="1" noResize="1" noEditPoints="1" noAdjustHandles="1" noChangeArrowheads="1" noChangeShapeType="1" noTextEdit="1"/>
              </p:cNvSpPr>
              <p:nvPr/>
            </p:nvSpPr>
            <p:spPr>
              <a:xfrm>
                <a:off x="3875079" y="2502279"/>
                <a:ext cx="548640" cy="548640"/>
              </a:xfrm>
              <a:prstGeom prst="roundRect">
                <a:avLst/>
              </a:prstGeom>
              <a:blipFill>
                <a:blip r:embed="rId4"/>
                <a:stretch>
                  <a:fillRect/>
                </a:stretch>
              </a:blipFill>
              <a:ln>
                <a:noFill/>
              </a:ln>
            </p:spPr>
            <p:txBody>
              <a:bodyPr/>
              <a:lstStyle/>
              <a:p>
                <a:r>
                  <a:rPr lang="en-US">
                    <a:noFill/>
                  </a:rPr>
                  <a:t> </a:t>
                </a:r>
              </a:p>
            </p:txBody>
          </p:sp>
        </mc:Fallback>
      </mc:AlternateContent>
      <p:sp>
        <p:nvSpPr>
          <p:cNvPr id="9" name="Google Shape;222;p10">
            <a:extLst>
              <a:ext uri="{FF2B5EF4-FFF2-40B4-BE49-F238E27FC236}">
                <a16:creationId xmlns:a16="http://schemas.microsoft.com/office/drawing/2014/main" id="{90C55208-B40D-4A7B-A7E1-8C0926474939}"/>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en-US" sz="3200" b="1" dirty="0">
                <a:solidFill>
                  <a:schemeClr val="bg1"/>
                </a:solidFill>
                <a:latin typeface="Comic Sans MS"/>
                <a:sym typeface="Comic Sans MS"/>
              </a:rPr>
              <a:t>Select the operation you should perform first.</a:t>
            </a:r>
          </a:p>
        </p:txBody>
      </p:sp>
      <p:sp>
        <p:nvSpPr>
          <p:cNvPr id="13" name="TextBox 12">
            <a:extLst>
              <a:ext uri="{FF2B5EF4-FFF2-40B4-BE49-F238E27FC236}">
                <a16:creationId xmlns:a16="http://schemas.microsoft.com/office/drawing/2014/main" id="{C7A2EE39-F880-41B8-9F40-6EAF61C2C475}"/>
              </a:ext>
            </a:extLst>
          </p:cNvPr>
          <p:cNvSpPr txBox="1"/>
          <p:nvPr/>
        </p:nvSpPr>
        <p:spPr>
          <a:xfrm>
            <a:off x="364999" y="2109266"/>
            <a:ext cx="6810184" cy="1077796"/>
          </a:xfrm>
          <a:prstGeom prst="rect">
            <a:avLst/>
          </a:prstGeom>
          <a:noFill/>
        </p:spPr>
        <p:txBody>
          <a:bodyPr wrap="square">
            <a:spAutoFit/>
          </a:bodyPr>
          <a:lstStyle/>
          <a:p>
            <a:pPr marL="514350" marR="0">
              <a:lnSpc>
                <a:spcPct val="150000"/>
              </a:lnSpc>
              <a:spcBef>
                <a:spcPts val="0"/>
              </a:spcBef>
              <a:spcAft>
                <a:spcPts val="800"/>
              </a:spcAft>
              <a:tabLst>
                <a:tab pos="4572000" algn="l"/>
              </a:tabLst>
            </a:pPr>
            <a:r>
              <a:rPr lang="en-US" sz="4800" dirty="0">
                <a:ln w="22225">
                  <a:noFill/>
                  <a:prstDash val="solid"/>
                </a:ln>
                <a:solidFill>
                  <a:schemeClr val="tx1">
                    <a:lumMod val="65000"/>
                    <a:lumOff val="35000"/>
                  </a:schemeClr>
                </a:solidFill>
                <a:latin typeface="+mn-lt"/>
                <a:ea typeface="Calibri" panose="020F0502020204030204" pitchFamily="34" charset="0"/>
                <a:cs typeface="Calibri" panose="020F0502020204030204" pitchFamily="34" charset="0"/>
              </a:rPr>
              <a:t>(12  </a:t>
            </a:r>
            <a:r>
              <a:rPr lang="en-US" sz="4800" dirty="0">
                <a:solidFill>
                  <a:schemeClr val="tx1">
                    <a:lumMod val="65000"/>
                    <a:lumOff val="35000"/>
                  </a:schemeClr>
                </a:solidFill>
                <a:effectLst/>
                <a:latin typeface="+mn-lt"/>
                <a:ea typeface="Calibri" panose="020F0502020204030204" pitchFamily="34" charset="0"/>
                <a:cs typeface="Calibri" panose="020F0502020204030204" pitchFamily="34" charset="0"/>
              </a:rPr>
              <a:t>     </a:t>
            </a:r>
            <a:r>
              <a:rPr lang="en-US" sz="4800" dirty="0">
                <a:ln w="22225">
                  <a:noFill/>
                  <a:prstDash val="solid"/>
                </a:ln>
                <a:solidFill>
                  <a:schemeClr val="tx1">
                    <a:lumMod val="65000"/>
                    <a:lumOff val="35000"/>
                  </a:schemeClr>
                </a:solidFill>
                <a:latin typeface="+mn-lt"/>
                <a:ea typeface="Calibri" panose="020F0502020204030204" pitchFamily="34" charset="0"/>
                <a:cs typeface="Calibri" panose="020F0502020204030204" pitchFamily="34" charset="0"/>
              </a:rPr>
              <a:t>6)  </a:t>
            </a:r>
            <a:r>
              <a:rPr lang="en-US" sz="4800" dirty="0">
                <a:solidFill>
                  <a:schemeClr val="tx1">
                    <a:lumMod val="65000"/>
                    <a:lumOff val="35000"/>
                  </a:schemeClr>
                </a:solidFill>
                <a:effectLst/>
                <a:latin typeface="+mn-lt"/>
                <a:ea typeface="Calibri" panose="020F0502020204030204" pitchFamily="34" charset="0"/>
                <a:cs typeface="Calibri" panose="020F0502020204030204" pitchFamily="34" charset="0"/>
              </a:rPr>
              <a:t>     </a:t>
            </a:r>
            <a:r>
              <a:rPr lang="en-US" sz="4800" dirty="0">
                <a:ln w="22225">
                  <a:noFill/>
                  <a:prstDash val="solid"/>
                </a:ln>
                <a:solidFill>
                  <a:schemeClr val="tx1">
                    <a:lumMod val="65000"/>
                    <a:lumOff val="35000"/>
                  </a:schemeClr>
                </a:solidFill>
                <a:effectLst/>
                <a:latin typeface="+mn-lt"/>
                <a:ea typeface="Calibri" panose="020F0502020204030204" pitchFamily="34" charset="0"/>
                <a:cs typeface="Calibri" panose="020F0502020204030204" pitchFamily="34" charset="0"/>
              </a:rPr>
              <a:t>4</a:t>
            </a:r>
            <a:endParaRPr lang="en-US" sz="6000" dirty="0">
              <a:ln w="22225">
                <a:noFill/>
                <a:prstDash val="solid"/>
              </a:ln>
              <a:solidFill>
                <a:schemeClr val="tx1">
                  <a:lumMod val="65000"/>
                  <a:lumOff val="35000"/>
                </a:schemeClr>
              </a:solidFill>
              <a:latin typeface="+mn-lt"/>
              <a:ea typeface="Calibri" panose="020F0502020204030204" pitchFamily="34" charset="0"/>
              <a:cs typeface="Calibri" panose="020F0502020204030204" pitchFamily="34" charset="0"/>
            </a:endParaRPr>
          </a:p>
        </p:txBody>
      </p:sp>
      <p:sp>
        <p:nvSpPr>
          <p:cNvPr id="3" name="TextBox 2">
            <a:extLst>
              <a:ext uri="{FF2B5EF4-FFF2-40B4-BE49-F238E27FC236}">
                <a16:creationId xmlns:a16="http://schemas.microsoft.com/office/drawing/2014/main" id="{E8A10A71-535B-6FED-215D-93F57C002766}"/>
              </a:ext>
            </a:extLst>
          </p:cNvPr>
          <p:cNvSpPr txBox="1"/>
          <p:nvPr/>
        </p:nvSpPr>
        <p:spPr>
          <a:xfrm>
            <a:off x="3049121" y="3275112"/>
            <a:ext cx="6098240" cy="307777"/>
          </a:xfrm>
          <a:prstGeom prst="rect">
            <a:avLst/>
          </a:prstGeom>
          <a:noFill/>
        </p:spPr>
        <p:txBody>
          <a:bodyPr wrap="square">
            <a:spAutoFit/>
          </a:bodyPr>
          <a:lstStyle/>
          <a:p>
            <a:endParaRPr lang="en-US" sz="1400" b="1" u="none" dirty="0">
              <a:latin typeface="Calibri"/>
              <a:cs typeface="Calibri"/>
            </a:endParaRPr>
          </a:p>
        </p:txBody>
      </p:sp>
    </p:spTree>
    <p:custDataLst>
      <p:tags r:id="rId1"/>
    </p:custDataLst>
    <p:extLst>
      <p:ext uri="{BB962C8B-B14F-4D97-AF65-F5344CB8AC3E}">
        <p14:creationId xmlns:p14="http://schemas.microsoft.com/office/powerpoint/2010/main" val="687933504"/>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4C25BF11-6E6B-4330-813E-CA61FFA4A028}"/>
              </a:ext>
            </a:extLst>
          </p:cNvPr>
          <p:cNvSpPr txBox="1"/>
          <p:nvPr/>
        </p:nvSpPr>
        <p:spPr>
          <a:xfrm>
            <a:off x="335332" y="2140493"/>
            <a:ext cx="6810184" cy="1077796"/>
          </a:xfrm>
          <a:prstGeom prst="rect">
            <a:avLst/>
          </a:prstGeom>
          <a:noFill/>
        </p:spPr>
        <p:txBody>
          <a:bodyPr wrap="square">
            <a:spAutoFit/>
          </a:bodyPr>
          <a:lstStyle/>
          <a:p>
            <a:pPr marL="514350" marR="0">
              <a:lnSpc>
                <a:spcPct val="150000"/>
              </a:lnSpc>
              <a:spcBef>
                <a:spcPts val="0"/>
              </a:spcBef>
              <a:spcAft>
                <a:spcPts val="800"/>
              </a:spcAft>
              <a:tabLst>
                <a:tab pos="4572000" algn="l"/>
              </a:tabLst>
            </a:pPr>
            <a:r>
              <a:rPr lang="en-US" sz="4800" dirty="0">
                <a:ln w="22225">
                  <a:noFill/>
                  <a:prstDash val="solid"/>
                </a:ln>
                <a:solidFill>
                  <a:schemeClr val="tx1">
                    <a:lumMod val="65000"/>
                    <a:lumOff val="35000"/>
                  </a:schemeClr>
                </a:solidFill>
                <a:latin typeface="+mn-lt"/>
                <a:ea typeface="Calibri" panose="020F0502020204030204" pitchFamily="34" charset="0"/>
                <a:cs typeface="Calibri" panose="020F0502020204030204" pitchFamily="34" charset="0"/>
              </a:rPr>
              <a:t>8   </a:t>
            </a:r>
            <a:r>
              <a:rPr lang="en-US" sz="4800" dirty="0">
                <a:solidFill>
                  <a:schemeClr val="tx1">
                    <a:lumMod val="65000"/>
                    <a:lumOff val="35000"/>
                  </a:schemeClr>
                </a:solidFill>
                <a:effectLst/>
                <a:latin typeface="+mn-lt"/>
                <a:ea typeface="Calibri" panose="020F0502020204030204" pitchFamily="34" charset="0"/>
                <a:cs typeface="Calibri" panose="020F0502020204030204" pitchFamily="34" charset="0"/>
              </a:rPr>
              <a:t>   (15     7)     3</a:t>
            </a:r>
            <a:endParaRPr lang="en-US" sz="6000" dirty="0">
              <a:ln w="22225">
                <a:noFill/>
                <a:prstDash val="solid"/>
              </a:ln>
              <a:solidFill>
                <a:schemeClr val="tx1">
                  <a:lumMod val="65000"/>
                  <a:lumOff val="35000"/>
                </a:schemeClr>
              </a:solidFill>
              <a:latin typeface="+mn-lt"/>
              <a:ea typeface="Calibri" panose="020F0502020204030204" pitchFamily="34" charset="0"/>
              <a:cs typeface="Calibri" panose="020F0502020204030204" pitchFamily="34" charset="0"/>
            </a:endParaRPr>
          </a:p>
        </p:txBody>
      </p:sp>
      <p:sp>
        <p:nvSpPr>
          <p:cNvPr id="10" name="Rectangle: Rounded Corners 9">
            <a:extLst>
              <a:ext uri="{FF2B5EF4-FFF2-40B4-BE49-F238E27FC236}">
                <a16:creationId xmlns:a16="http://schemas.microsoft.com/office/drawing/2014/main" id="{47330F62-75EF-4FB2-A6F9-BE7D73D286EA}"/>
              </a:ext>
            </a:extLst>
          </p:cNvPr>
          <p:cNvSpPr/>
          <p:nvPr/>
        </p:nvSpPr>
        <p:spPr>
          <a:xfrm>
            <a:off x="3445672" y="2554935"/>
            <a:ext cx="589503" cy="469668"/>
          </a:xfrm>
          <a:prstGeom prst="roundRect">
            <a:avLst/>
          </a:prstGeom>
          <a:solidFill>
            <a:schemeClr val="accent2">
              <a:lumMod val="75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b="1" dirty="0">
                <a:latin typeface="Comic Sans MS" panose="030F0702030302020204" pitchFamily="66" charset="0"/>
                <a:cs typeface="Calibri" panose="020F0502020204030204" pitchFamily="34" charset="0"/>
              </a:rPr>
              <a:t>-</a:t>
            </a:r>
          </a:p>
        </p:txBody>
      </p:sp>
      <mc:AlternateContent xmlns:mc="http://schemas.openxmlformats.org/markup-compatibility/2006" xmlns:a14="http://schemas.microsoft.com/office/drawing/2010/main">
        <mc:Choice Requires="a14">
          <p:sp>
            <p:nvSpPr>
              <p:cNvPr id="12" name="Rectangle: Rounded Corners 11">
                <a:extLst>
                  <a:ext uri="{FF2B5EF4-FFF2-40B4-BE49-F238E27FC236}">
                    <a16:creationId xmlns:a16="http://schemas.microsoft.com/office/drawing/2014/main" id="{7A8716ED-D8C8-4DEE-8D5C-C2BE4A03521D}"/>
                  </a:ext>
                </a:extLst>
              </p:cNvPr>
              <p:cNvSpPr/>
              <p:nvPr/>
            </p:nvSpPr>
            <p:spPr>
              <a:xfrm>
                <a:off x="4951447" y="2554935"/>
                <a:ext cx="548640" cy="548640"/>
              </a:xfrm>
              <a:prstGeom prst="roundRect">
                <a:avLst/>
              </a:prstGeom>
              <a:solidFill>
                <a:schemeClr val="accent2">
                  <a:lumMod val="75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14:m>
                  <m:oMathPara xmlns:m="http://schemas.openxmlformats.org/officeDocument/2006/math">
                    <m:oMathParaPr>
                      <m:jc m:val="right"/>
                    </m:oMathParaPr>
                    <m:oMath xmlns:m="http://schemas.openxmlformats.org/officeDocument/2006/math">
                      <m:r>
                        <a:rPr lang="en-GB" sz="4000" b="1" dirty="0" smtClean="0">
                          <a:latin typeface="Cambria Math" panose="02040503050406030204" pitchFamily="18" charset="0"/>
                          <a:cs typeface="Calibri" panose="020F0502020204030204" pitchFamily="34" charset="0"/>
                        </a:rPr>
                        <m:t>×</m:t>
                      </m:r>
                    </m:oMath>
                  </m:oMathPara>
                </a14:m>
                <a:endParaRPr lang="en-US" sz="4000" b="1" dirty="0">
                  <a:latin typeface="Comic Sans MS" panose="030F0702030302020204" pitchFamily="66" charset="0"/>
                  <a:cs typeface="Calibri" panose="020F0502020204030204" pitchFamily="34" charset="0"/>
                </a:endParaRPr>
              </a:p>
            </p:txBody>
          </p:sp>
        </mc:Choice>
        <mc:Fallback xmlns="">
          <p:sp>
            <p:nvSpPr>
              <p:cNvPr id="12" name="Rectangle: Rounded Corners 11">
                <a:extLst>
                  <a:ext uri="{FF2B5EF4-FFF2-40B4-BE49-F238E27FC236}">
                    <a16:creationId xmlns:a16="http://schemas.microsoft.com/office/drawing/2014/main" id="{7A8716ED-D8C8-4DEE-8D5C-C2BE4A03521D}"/>
                  </a:ext>
                </a:extLst>
              </p:cNvPr>
              <p:cNvSpPr>
                <a:spLocks noRot="1" noChangeAspect="1" noMove="1" noResize="1" noEditPoints="1" noAdjustHandles="1" noChangeArrowheads="1" noChangeShapeType="1" noTextEdit="1"/>
              </p:cNvSpPr>
              <p:nvPr/>
            </p:nvSpPr>
            <p:spPr>
              <a:xfrm>
                <a:off x="4951447" y="2554935"/>
                <a:ext cx="548640" cy="548640"/>
              </a:xfrm>
              <a:prstGeom prst="roundRect">
                <a:avLst/>
              </a:prstGeom>
              <a:blipFill>
                <a:blip r:embed="rId4"/>
                <a:stretch>
                  <a:fillRect/>
                </a:stretch>
              </a:blipFill>
              <a:ln>
                <a:solidFill>
                  <a:schemeClr val="accent2">
                    <a:lumMod val="75000"/>
                  </a:schemeClr>
                </a:solidFill>
              </a:ln>
            </p:spPr>
            <p:txBody>
              <a:bodyPr/>
              <a:lstStyle/>
              <a:p>
                <a:r>
                  <a:rPr lang="en-US">
                    <a:noFill/>
                  </a:rPr>
                  <a:t> </a:t>
                </a:r>
              </a:p>
            </p:txBody>
          </p:sp>
        </mc:Fallback>
      </mc:AlternateContent>
      <p:sp>
        <p:nvSpPr>
          <p:cNvPr id="13" name="Rectangle: Rounded Corners 12">
            <a:extLst>
              <a:ext uri="{FF2B5EF4-FFF2-40B4-BE49-F238E27FC236}">
                <a16:creationId xmlns:a16="http://schemas.microsoft.com/office/drawing/2014/main" id="{92C9B753-3E09-457E-B245-340E0C86CDF3}"/>
              </a:ext>
            </a:extLst>
          </p:cNvPr>
          <p:cNvSpPr/>
          <p:nvPr/>
        </p:nvSpPr>
        <p:spPr>
          <a:xfrm>
            <a:off x="1566787" y="2559921"/>
            <a:ext cx="548640" cy="466344"/>
          </a:xfrm>
          <a:prstGeom prst="roundRect">
            <a:avLst/>
          </a:prstGeom>
          <a:solidFill>
            <a:schemeClr val="accent2">
              <a:lumMod val="75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b="1" dirty="0">
                <a:latin typeface="Comic Sans MS" panose="030F0702030302020204" pitchFamily="66" charset="0"/>
                <a:cs typeface="Calibri" panose="020F0502020204030204" pitchFamily="34" charset="0"/>
              </a:rPr>
              <a:t>+</a:t>
            </a:r>
          </a:p>
        </p:txBody>
      </p:sp>
      <p:sp>
        <p:nvSpPr>
          <p:cNvPr id="7" name="Google Shape;222;p10">
            <a:extLst>
              <a:ext uri="{FF2B5EF4-FFF2-40B4-BE49-F238E27FC236}">
                <a16:creationId xmlns:a16="http://schemas.microsoft.com/office/drawing/2014/main" id="{2354C1DA-DF19-4EE1-8A24-F72767B844DB}"/>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en-US" sz="3200" b="1" dirty="0">
                <a:solidFill>
                  <a:schemeClr val="bg1"/>
                </a:solidFill>
                <a:latin typeface="Comic Sans MS"/>
                <a:sym typeface="Comic Sans MS"/>
              </a:rPr>
              <a:t>Select the operation you should perform first.</a:t>
            </a:r>
          </a:p>
        </p:txBody>
      </p:sp>
    </p:spTree>
    <p:custDataLst>
      <p:tags r:id="rId1"/>
    </p:custDataLst>
    <p:extLst>
      <p:ext uri="{BB962C8B-B14F-4D97-AF65-F5344CB8AC3E}">
        <p14:creationId xmlns:p14="http://schemas.microsoft.com/office/powerpoint/2010/main" val="701021684"/>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17">
            <a:extLst>
              <a:ext uri="{FF2B5EF4-FFF2-40B4-BE49-F238E27FC236}">
                <a16:creationId xmlns:a16="http://schemas.microsoft.com/office/drawing/2014/main" id="{00824D69-A7EB-433D-A627-20009B104DCD}"/>
              </a:ext>
            </a:extLst>
          </p:cNvPr>
          <p:cNvSpPr txBox="1"/>
          <p:nvPr/>
        </p:nvSpPr>
        <p:spPr>
          <a:xfrm>
            <a:off x="281200" y="4947091"/>
            <a:ext cx="11811000" cy="1087285"/>
          </a:xfrm>
          <a:prstGeom prst="rect">
            <a:avLst/>
          </a:prstGeom>
          <a:noFill/>
        </p:spPr>
        <p:txBody>
          <a:bodyPr wrap="square" rtlCol="0">
            <a:spAutoFit/>
          </a:bodyPr>
          <a:lstStyle/>
          <a:p>
            <a:pPr marL="457200">
              <a:lnSpc>
                <a:spcPct val="120000"/>
              </a:lnSpc>
              <a:spcBef>
                <a:spcPts val="600"/>
              </a:spcBef>
              <a:spcAft>
                <a:spcPts val="600"/>
              </a:spcAft>
            </a:pPr>
            <a:r>
              <a:rPr lang="en-GB" sz="2800" b="0" i="0" u="none" dirty="0">
                <a:solidFill>
                  <a:schemeClr val="tx1">
                    <a:lumMod val="65000"/>
                    <a:lumOff val="35000"/>
                  </a:schemeClr>
                </a:solidFill>
                <a:effectLst/>
                <a:latin typeface="+mj-lt"/>
                <a:ea typeface="Times New Roman" panose="02020603050405020304" pitchFamily="18" charset="0"/>
                <a:cs typeface="Arial" panose="020B0604020202020204" pitchFamily="34" charset="0"/>
              </a:rPr>
              <a:t>According to the order of operations law:  always perform operations inside parentheses first.</a:t>
            </a:r>
          </a:p>
        </p:txBody>
      </p:sp>
      <p:sp>
        <p:nvSpPr>
          <p:cNvPr id="10" name="Rectangle: Rounded Corners 9">
            <a:extLst>
              <a:ext uri="{FF2B5EF4-FFF2-40B4-BE49-F238E27FC236}">
                <a16:creationId xmlns:a16="http://schemas.microsoft.com/office/drawing/2014/main" id="{ED49460F-63CA-4DC8-B567-BCAF9BBA0BD9}"/>
              </a:ext>
            </a:extLst>
          </p:cNvPr>
          <p:cNvSpPr/>
          <p:nvPr/>
        </p:nvSpPr>
        <p:spPr>
          <a:xfrm>
            <a:off x="3445672" y="2558259"/>
            <a:ext cx="589503" cy="469668"/>
          </a:xfrm>
          <a:prstGeom prst="roundRect">
            <a:avLst/>
          </a:prstGeom>
          <a:solidFill>
            <a:srgbClr val="74C2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b="1" dirty="0">
                <a:latin typeface="Comic Sans MS" panose="030F0702030302020204" pitchFamily="66" charset="0"/>
                <a:cs typeface="Calibri" panose="020F0502020204030204" pitchFamily="34" charset="0"/>
              </a:rPr>
              <a:t>-</a:t>
            </a:r>
          </a:p>
        </p:txBody>
      </p:sp>
      <mc:AlternateContent xmlns:mc="http://schemas.openxmlformats.org/markup-compatibility/2006" xmlns:a14="http://schemas.microsoft.com/office/drawing/2010/main">
        <mc:Choice Requires="a14">
          <p:sp>
            <p:nvSpPr>
              <p:cNvPr id="15" name="Rectangle: Rounded Corners 14">
                <a:extLst>
                  <a:ext uri="{FF2B5EF4-FFF2-40B4-BE49-F238E27FC236}">
                    <a16:creationId xmlns:a16="http://schemas.microsoft.com/office/drawing/2014/main" id="{A0C38AD8-EFC6-4D6C-A2D4-EC4B47B4AF7E}"/>
                  </a:ext>
                </a:extLst>
              </p:cNvPr>
              <p:cNvSpPr/>
              <p:nvPr/>
            </p:nvSpPr>
            <p:spPr>
              <a:xfrm>
                <a:off x="4951447" y="2554935"/>
                <a:ext cx="548640" cy="548640"/>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14:m>
                  <m:oMathPara xmlns:m="http://schemas.openxmlformats.org/officeDocument/2006/math">
                    <m:oMathParaPr>
                      <m:jc m:val="right"/>
                    </m:oMathParaPr>
                    <m:oMath xmlns:m="http://schemas.openxmlformats.org/officeDocument/2006/math">
                      <m:r>
                        <a:rPr lang="en-GB" sz="4000" b="1" dirty="0" smtClean="0">
                          <a:latin typeface="Cambria Math" panose="02040503050406030204" pitchFamily="18" charset="0"/>
                          <a:cs typeface="Calibri" panose="020F0502020204030204" pitchFamily="34" charset="0"/>
                        </a:rPr>
                        <m:t>×</m:t>
                      </m:r>
                    </m:oMath>
                  </m:oMathPara>
                </a14:m>
                <a:endParaRPr lang="en-US" sz="4000" b="1" dirty="0">
                  <a:latin typeface="Comic Sans MS" panose="030F0702030302020204" pitchFamily="66" charset="0"/>
                  <a:cs typeface="Calibri" panose="020F0502020204030204" pitchFamily="34" charset="0"/>
                </a:endParaRPr>
              </a:p>
            </p:txBody>
          </p:sp>
        </mc:Choice>
        <mc:Fallback xmlns="">
          <p:sp>
            <p:nvSpPr>
              <p:cNvPr id="15" name="Rectangle: Rounded Corners 14">
                <a:extLst>
                  <a:ext uri="{FF2B5EF4-FFF2-40B4-BE49-F238E27FC236}">
                    <a16:creationId xmlns:a16="http://schemas.microsoft.com/office/drawing/2014/main" id="{A0C38AD8-EFC6-4D6C-A2D4-EC4B47B4AF7E}"/>
                  </a:ext>
                </a:extLst>
              </p:cNvPr>
              <p:cNvSpPr>
                <a:spLocks noRot="1" noChangeAspect="1" noMove="1" noResize="1" noEditPoints="1" noAdjustHandles="1" noChangeArrowheads="1" noChangeShapeType="1" noTextEdit="1"/>
              </p:cNvSpPr>
              <p:nvPr/>
            </p:nvSpPr>
            <p:spPr>
              <a:xfrm>
                <a:off x="4951447" y="2554935"/>
                <a:ext cx="548640" cy="548640"/>
              </a:xfrm>
              <a:prstGeom prst="roundRect">
                <a:avLst/>
              </a:prstGeom>
              <a:blipFill>
                <a:blip r:embed="rId4"/>
                <a:stretch>
                  <a:fillRect/>
                </a:stretch>
              </a:blipFill>
              <a:ln>
                <a:noFill/>
              </a:ln>
            </p:spPr>
            <p:txBody>
              <a:bodyPr/>
              <a:lstStyle/>
              <a:p>
                <a:r>
                  <a:rPr lang="en-US">
                    <a:noFill/>
                  </a:rPr>
                  <a:t> </a:t>
                </a:r>
              </a:p>
            </p:txBody>
          </p:sp>
        </mc:Fallback>
      </mc:AlternateContent>
      <p:sp>
        <p:nvSpPr>
          <p:cNvPr id="16" name="Rectangle: Rounded Corners 15">
            <a:extLst>
              <a:ext uri="{FF2B5EF4-FFF2-40B4-BE49-F238E27FC236}">
                <a16:creationId xmlns:a16="http://schemas.microsoft.com/office/drawing/2014/main" id="{F76C1694-62DA-4B5E-BD18-F558B17329F6}"/>
              </a:ext>
            </a:extLst>
          </p:cNvPr>
          <p:cNvSpPr/>
          <p:nvPr/>
        </p:nvSpPr>
        <p:spPr>
          <a:xfrm>
            <a:off x="1566787" y="2559921"/>
            <a:ext cx="548640" cy="466344"/>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b="1" dirty="0">
                <a:latin typeface="Comic Sans MS" panose="030F0702030302020204" pitchFamily="66" charset="0"/>
                <a:cs typeface="Calibri" panose="020F0502020204030204" pitchFamily="34" charset="0"/>
              </a:rPr>
              <a:t>+</a:t>
            </a:r>
          </a:p>
        </p:txBody>
      </p:sp>
      <p:sp>
        <p:nvSpPr>
          <p:cNvPr id="8" name="Google Shape;222;p10">
            <a:extLst>
              <a:ext uri="{FF2B5EF4-FFF2-40B4-BE49-F238E27FC236}">
                <a16:creationId xmlns:a16="http://schemas.microsoft.com/office/drawing/2014/main" id="{285F7E5E-C664-4F63-B7BA-F5317D79D1C8}"/>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en-US" sz="3200" b="1" dirty="0">
                <a:solidFill>
                  <a:schemeClr val="bg1"/>
                </a:solidFill>
                <a:latin typeface="Comic Sans MS"/>
                <a:sym typeface="Comic Sans MS"/>
              </a:rPr>
              <a:t>Select the operation you should perform first.</a:t>
            </a:r>
          </a:p>
        </p:txBody>
      </p:sp>
      <p:sp>
        <p:nvSpPr>
          <p:cNvPr id="12" name="TextBox 11">
            <a:extLst>
              <a:ext uri="{FF2B5EF4-FFF2-40B4-BE49-F238E27FC236}">
                <a16:creationId xmlns:a16="http://schemas.microsoft.com/office/drawing/2014/main" id="{A73FB89B-4073-4D50-ADCD-AE57CD584AC0}"/>
              </a:ext>
            </a:extLst>
          </p:cNvPr>
          <p:cNvSpPr txBox="1"/>
          <p:nvPr/>
        </p:nvSpPr>
        <p:spPr>
          <a:xfrm>
            <a:off x="335332" y="2140493"/>
            <a:ext cx="6810184" cy="1077796"/>
          </a:xfrm>
          <a:prstGeom prst="rect">
            <a:avLst/>
          </a:prstGeom>
          <a:noFill/>
        </p:spPr>
        <p:txBody>
          <a:bodyPr wrap="square">
            <a:spAutoFit/>
          </a:bodyPr>
          <a:lstStyle/>
          <a:p>
            <a:pPr marL="514350" marR="0">
              <a:lnSpc>
                <a:spcPct val="150000"/>
              </a:lnSpc>
              <a:spcBef>
                <a:spcPts val="0"/>
              </a:spcBef>
              <a:spcAft>
                <a:spcPts val="800"/>
              </a:spcAft>
              <a:tabLst>
                <a:tab pos="4572000" algn="l"/>
              </a:tabLst>
            </a:pPr>
            <a:r>
              <a:rPr lang="en-US" sz="4800" dirty="0">
                <a:ln w="22225">
                  <a:noFill/>
                  <a:prstDash val="solid"/>
                </a:ln>
                <a:solidFill>
                  <a:schemeClr val="tx1">
                    <a:lumMod val="65000"/>
                    <a:lumOff val="35000"/>
                  </a:schemeClr>
                </a:solidFill>
                <a:latin typeface="+mn-lt"/>
                <a:ea typeface="Calibri" panose="020F0502020204030204" pitchFamily="34" charset="0"/>
                <a:cs typeface="Calibri" panose="020F0502020204030204" pitchFamily="34" charset="0"/>
              </a:rPr>
              <a:t>8   </a:t>
            </a:r>
            <a:r>
              <a:rPr lang="en-US" sz="4800" dirty="0">
                <a:solidFill>
                  <a:schemeClr val="tx1">
                    <a:lumMod val="65000"/>
                    <a:lumOff val="35000"/>
                  </a:schemeClr>
                </a:solidFill>
                <a:effectLst/>
                <a:latin typeface="+mn-lt"/>
                <a:ea typeface="Calibri" panose="020F0502020204030204" pitchFamily="34" charset="0"/>
                <a:cs typeface="Calibri" panose="020F0502020204030204" pitchFamily="34" charset="0"/>
              </a:rPr>
              <a:t>   (15     7)     3</a:t>
            </a:r>
            <a:endParaRPr lang="en-US" sz="6000" dirty="0">
              <a:ln w="22225">
                <a:noFill/>
                <a:prstDash val="solid"/>
              </a:ln>
              <a:solidFill>
                <a:schemeClr val="tx1">
                  <a:lumMod val="65000"/>
                  <a:lumOff val="35000"/>
                </a:schemeClr>
              </a:solidFill>
              <a:latin typeface="+mn-lt"/>
              <a:ea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1651255453"/>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Google Shape;222;p10">
            <a:extLst>
              <a:ext uri="{FF2B5EF4-FFF2-40B4-BE49-F238E27FC236}">
                <a16:creationId xmlns:a16="http://schemas.microsoft.com/office/drawing/2014/main" id="{F9C47FED-822A-48DC-B7B0-C3B0142A0E0C}"/>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en-US" sz="3200" b="1" dirty="0">
                <a:solidFill>
                  <a:schemeClr val="bg1"/>
                </a:solidFill>
                <a:latin typeface="Comic Sans MS"/>
                <a:sym typeface="Comic Sans MS"/>
              </a:rPr>
              <a:t>Match each expression with its correct value.</a:t>
            </a:r>
          </a:p>
        </p:txBody>
      </p:sp>
      <p:graphicFrame>
        <p:nvGraphicFramePr>
          <p:cNvPr id="20" name="Table 19">
            <a:extLst>
              <a:ext uri="{FF2B5EF4-FFF2-40B4-BE49-F238E27FC236}">
                <a16:creationId xmlns:a16="http://schemas.microsoft.com/office/drawing/2014/main" id="{74D078AB-3981-4503-838D-FA34546AAD39}"/>
              </a:ext>
            </a:extLst>
          </p:cNvPr>
          <p:cNvGraphicFramePr>
            <a:graphicFrameLocks noGrp="1"/>
          </p:cNvGraphicFramePr>
          <p:nvPr>
            <p:extLst>
              <p:ext uri="{D42A27DB-BD31-4B8C-83A1-F6EECF244321}">
                <p14:modId xmlns:p14="http://schemas.microsoft.com/office/powerpoint/2010/main" val="2122946511"/>
              </p:ext>
            </p:extLst>
          </p:nvPr>
        </p:nvGraphicFramePr>
        <p:xfrm>
          <a:off x="832168" y="1572659"/>
          <a:ext cx="9847393" cy="4555872"/>
        </p:xfrm>
        <a:graphic>
          <a:graphicData uri="http://schemas.openxmlformats.org/drawingml/2006/table">
            <a:tbl>
              <a:tblPr firstRow="1" firstCol="1" bandRow="1"/>
              <a:tblGrid>
                <a:gridCol w="4924018">
                  <a:extLst>
                    <a:ext uri="{9D8B030D-6E8A-4147-A177-3AD203B41FA5}">
                      <a16:colId xmlns:a16="http://schemas.microsoft.com/office/drawing/2014/main" val="108021547"/>
                    </a:ext>
                  </a:extLst>
                </a:gridCol>
                <a:gridCol w="1360117">
                  <a:extLst>
                    <a:ext uri="{9D8B030D-6E8A-4147-A177-3AD203B41FA5}">
                      <a16:colId xmlns:a16="http://schemas.microsoft.com/office/drawing/2014/main" val="2480313140"/>
                    </a:ext>
                  </a:extLst>
                </a:gridCol>
                <a:gridCol w="3563258">
                  <a:extLst>
                    <a:ext uri="{9D8B030D-6E8A-4147-A177-3AD203B41FA5}">
                      <a16:colId xmlns:a16="http://schemas.microsoft.com/office/drawing/2014/main" val="1402654841"/>
                    </a:ext>
                  </a:extLst>
                </a:gridCol>
              </a:tblGrid>
              <a:tr h="1138968">
                <a:tc>
                  <a:txBody>
                    <a:bodyPr/>
                    <a:lstStyle/>
                    <a:p>
                      <a:pPr marL="685800" marR="0" indent="-685800" algn="r" rtl="1" fontAlgn="t">
                        <a:lnSpc>
                          <a:spcPct val="107000"/>
                        </a:lnSpc>
                        <a:spcBef>
                          <a:spcPts val="0"/>
                        </a:spcBef>
                        <a:spcAft>
                          <a:spcPts val="0"/>
                        </a:spcAft>
                        <a:buFont typeface="Arial" panose="020B0604020202020204" pitchFamily="34" charset="0"/>
                        <a:buChar char="•"/>
                      </a:pPr>
                      <a:r>
                        <a:rPr lang="en-US" sz="3600" b="0" i="0" u="none" strike="noStrike" dirty="0">
                          <a:solidFill>
                            <a:schemeClr val="tx1">
                              <a:lumMod val="65000"/>
                              <a:lumOff val="35000"/>
                            </a:schemeClr>
                          </a:solidFill>
                          <a:effectLst/>
                          <a:latin typeface="+mn-lt"/>
                          <a:ea typeface="Times New Roman" panose="02020603050405020304" pitchFamily="18" charset="0"/>
                          <a:cs typeface="Arial" panose="020B0604020202020204" pitchFamily="34" charset="0"/>
                        </a:rPr>
                        <a:t>24 + 6 </a:t>
                      </a:r>
                      <a:r>
                        <a:rPr lang="en-US" sz="3600" b="0" i="0" u="none" strike="noStrike" dirty="0">
                          <a:solidFill>
                            <a:schemeClr val="tx1">
                              <a:lumMod val="65000"/>
                              <a:lumOff val="35000"/>
                            </a:schemeClr>
                          </a:solidFill>
                          <a:effectLst/>
                          <a:latin typeface="+mj-lt"/>
                          <a:ea typeface="Cambria Math" panose="02040503050406030204" pitchFamily="18" charset="0"/>
                          <a:cs typeface="Arial" panose="020B0604020202020204" pitchFamily="34" charset="0"/>
                        </a:rPr>
                        <a:t>×</a:t>
                      </a:r>
                      <a:r>
                        <a:rPr lang="en-US" sz="3600" b="0" i="0" u="none" strike="noStrike" dirty="0">
                          <a:solidFill>
                            <a:schemeClr val="tx1">
                              <a:lumMod val="65000"/>
                              <a:lumOff val="35000"/>
                            </a:schemeClr>
                          </a:solidFill>
                          <a:effectLst/>
                          <a:latin typeface="+mn-lt"/>
                          <a:ea typeface="Times New Roman" panose="02020603050405020304" pitchFamily="18" charset="0"/>
                          <a:cs typeface="Arial" panose="020B0604020202020204" pitchFamily="34" charset="0"/>
                        </a:rPr>
                        <a:t> 3</a:t>
                      </a:r>
                      <a:endParaRPr lang="en-US" sz="3600" b="0" i="0" u="none" strike="noStrike" dirty="0">
                        <a:solidFill>
                          <a:schemeClr val="tx1">
                            <a:lumMod val="65000"/>
                            <a:lumOff val="35000"/>
                          </a:schemeClr>
                        </a:solidFill>
                        <a:effectLst/>
                        <a:latin typeface="+mn-lt"/>
                      </a:endParaRPr>
                    </a:p>
                  </a:txBody>
                  <a:tcPr marL="188595" marR="188595" marT="26194" marB="0" anchor="ctr">
                    <a:lnL>
                      <a:noFill/>
                    </a:lnL>
                    <a:lnR>
                      <a:noFill/>
                    </a:lnR>
                    <a:lnT>
                      <a:noFill/>
                    </a:lnT>
                    <a:lnB>
                      <a:noFill/>
                    </a:lnB>
                    <a:lnTlToBr w="12700" cmpd="sng">
                      <a:noFill/>
                      <a:prstDash val="solid"/>
                    </a:lnTlToBr>
                    <a:lnBlToTr w="12700" cmpd="sng">
                      <a:noFill/>
                      <a:prstDash val="solid"/>
                    </a:lnBlToTr>
                  </a:tcPr>
                </a:tc>
                <a:tc>
                  <a:txBody>
                    <a:bodyPr/>
                    <a:lstStyle/>
                    <a:p>
                      <a:pPr marL="0" marR="0" algn="l" fontAlgn="t">
                        <a:lnSpc>
                          <a:spcPct val="107000"/>
                        </a:lnSpc>
                        <a:spcBef>
                          <a:spcPts val="0"/>
                        </a:spcBef>
                        <a:spcAft>
                          <a:spcPts val="0"/>
                        </a:spcAft>
                      </a:pPr>
                      <a:r>
                        <a:rPr lang="en-US" sz="3600" b="0" i="0" u="none" strike="noStrike" dirty="0">
                          <a:solidFill>
                            <a:schemeClr val="tx1">
                              <a:lumMod val="65000"/>
                              <a:lumOff val="35000"/>
                            </a:schemeClr>
                          </a:solidFill>
                          <a:effectLst/>
                          <a:latin typeface="+mn-lt"/>
                          <a:ea typeface="Times New Roman" panose="02020603050405020304" pitchFamily="18" charset="0"/>
                          <a:cs typeface="Arial" panose="020B0604020202020204" pitchFamily="34" charset="0"/>
                        </a:rPr>
                        <a:t> </a:t>
                      </a:r>
                      <a:endParaRPr lang="en-US" sz="3600" b="0" i="0" u="none" strike="noStrike" dirty="0">
                        <a:solidFill>
                          <a:schemeClr val="tx1">
                            <a:lumMod val="65000"/>
                            <a:lumOff val="35000"/>
                          </a:schemeClr>
                        </a:solidFill>
                        <a:effectLst/>
                        <a:latin typeface="+mn-lt"/>
                      </a:endParaRPr>
                    </a:p>
                  </a:txBody>
                  <a:tcPr marL="188595" marR="188595" marT="26194" marB="0">
                    <a:lnL>
                      <a:noFill/>
                    </a:lnL>
                    <a:lnR>
                      <a:noFill/>
                    </a:lnR>
                    <a:lnT>
                      <a:noFill/>
                    </a:lnT>
                    <a:lnB>
                      <a:noFill/>
                    </a:lnB>
                    <a:lnTlToBr w="12700" cmpd="sng">
                      <a:noFill/>
                      <a:prstDash val="solid"/>
                    </a:lnTlToBr>
                    <a:lnBlToTr w="12700" cmpd="sng">
                      <a:noFill/>
                      <a:prstDash val="solid"/>
                    </a:lnBlToTr>
                  </a:tcPr>
                </a:tc>
                <a:tc>
                  <a:txBody>
                    <a:bodyPr/>
                    <a:lstStyle/>
                    <a:p>
                      <a:pPr marL="685800" marR="0" indent="-685800" algn="l" fontAlgn="t">
                        <a:lnSpc>
                          <a:spcPct val="107000"/>
                        </a:lnSpc>
                        <a:spcBef>
                          <a:spcPts val="0"/>
                        </a:spcBef>
                        <a:spcAft>
                          <a:spcPts val="0"/>
                        </a:spcAft>
                        <a:buFont typeface="Arial" panose="020B0604020202020204" pitchFamily="34" charset="0"/>
                        <a:buChar char="•"/>
                      </a:pPr>
                      <a:r>
                        <a:rPr lang="en-US" sz="3600" b="0" i="0" u="none" strike="noStrike" dirty="0">
                          <a:solidFill>
                            <a:schemeClr val="tx1">
                              <a:lumMod val="65000"/>
                              <a:lumOff val="35000"/>
                            </a:schemeClr>
                          </a:solidFill>
                          <a:effectLst/>
                          <a:latin typeface="+mn-lt"/>
                          <a:ea typeface="Times New Roman" panose="02020603050405020304" pitchFamily="18" charset="0"/>
                          <a:cs typeface="Arial" panose="020B0604020202020204" pitchFamily="34" charset="0"/>
                        </a:rPr>
                        <a:t>90</a:t>
                      </a:r>
                      <a:endParaRPr lang="en-US" sz="3600" b="0" i="0" u="none" strike="noStrike" dirty="0">
                        <a:solidFill>
                          <a:schemeClr val="tx1">
                            <a:lumMod val="65000"/>
                            <a:lumOff val="35000"/>
                          </a:schemeClr>
                        </a:solidFill>
                        <a:effectLst/>
                        <a:latin typeface="+mn-lt"/>
                      </a:endParaRPr>
                    </a:p>
                  </a:txBody>
                  <a:tcPr marL="188595" marR="188595" marT="26194" marB="0"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668308505"/>
                  </a:ext>
                </a:extLst>
              </a:tr>
              <a:tr h="1138968">
                <a:tc>
                  <a:txBody>
                    <a:bodyPr/>
                    <a:lstStyle/>
                    <a:p>
                      <a:pPr marL="685800" marR="0" indent="-685800" algn="r" rtl="1" fontAlgn="t">
                        <a:lnSpc>
                          <a:spcPct val="107000"/>
                        </a:lnSpc>
                        <a:spcBef>
                          <a:spcPts val="0"/>
                        </a:spcBef>
                        <a:spcAft>
                          <a:spcPts val="0"/>
                        </a:spcAft>
                        <a:buFont typeface="Arial" panose="020B0604020202020204" pitchFamily="34" charset="0"/>
                        <a:buChar char="•"/>
                      </a:pPr>
                      <a:r>
                        <a:rPr lang="en-US" sz="3600" b="0" i="0" u="none" strike="noStrike" dirty="0">
                          <a:solidFill>
                            <a:schemeClr val="tx1">
                              <a:lumMod val="65000"/>
                              <a:lumOff val="35000"/>
                            </a:schemeClr>
                          </a:solidFill>
                          <a:effectLst/>
                          <a:latin typeface="+mn-lt"/>
                          <a:ea typeface="Times New Roman" panose="02020603050405020304" pitchFamily="18" charset="0"/>
                          <a:cs typeface="Arial" panose="020B0604020202020204" pitchFamily="34" charset="0"/>
                        </a:rPr>
                        <a:t>(24 + 6) </a:t>
                      </a:r>
                      <a:r>
                        <a:rPr lang="en-US" sz="3600" b="0" i="0" u="none" strike="noStrike" cap="none" dirty="0">
                          <a:solidFill>
                            <a:schemeClr val="tx1">
                              <a:lumMod val="65000"/>
                              <a:lumOff val="35000"/>
                            </a:schemeClr>
                          </a:solidFill>
                          <a:effectLst/>
                          <a:latin typeface="+mn-lt"/>
                          <a:ea typeface="Cambria Math" panose="02040503050406030204" pitchFamily="18" charset="0"/>
                          <a:cs typeface="Arial" panose="020B0604020202020204" pitchFamily="34" charset="0"/>
                          <a:sym typeface="Arial"/>
                        </a:rPr>
                        <a:t>×</a:t>
                      </a:r>
                      <a:r>
                        <a:rPr lang="en-US" sz="3600" b="0" i="0" u="none" strike="noStrike" dirty="0">
                          <a:solidFill>
                            <a:schemeClr val="tx1">
                              <a:lumMod val="65000"/>
                              <a:lumOff val="35000"/>
                            </a:schemeClr>
                          </a:solidFill>
                          <a:effectLst/>
                          <a:latin typeface="+mn-lt"/>
                          <a:ea typeface="Times New Roman" panose="02020603050405020304" pitchFamily="18" charset="0"/>
                          <a:cs typeface="Arial" panose="020B0604020202020204" pitchFamily="34" charset="0"/>
                        </a:rPr>
                        <a:t> 3</a:t>
                      </a:r>
                      <a:endParaRPr lang="en-US" sz="3600" b="0" i="0" u="none" strike="noStrike" dirty="0">
                        <a:solidFill>
                          <a:schemeClr val="tx1">
                            <a:lumMod val="65000"/>
                            <a:lumOff val="35000"/>
                          </a:schemeClr>
                        </a:solidFill>
                        <a:effectLst/>
                        <a:latin typeface="+mn-lt"/>
                      </a:endParaRPr>
                    </a:p>
                  </a:txBody>
                  <a:tcPr marL="188595" marR="188595" marT="26194" marB="0" anchor="ctr">
                    <a:lnL>
                      <a:noFill/>
                    </a:lnL>
                    <a:lnR>
                      <a:noFill/>
                    </a:lnR>
                    <a:lnT>
                      <a:noFill/>
                    </a:lnT>
                    <a:lnB>
                      <a:noFill/>
                    </a:lnB>
                    <a:lnTlToBr w="12700" cmpd="sng">
                      <a:noFill/>
                      <a:prstDash val="solid"/>
                    </a:lnTlToBr>
                    <a:lnBlToTr w="12700" cmpd="sng">
                      <a:noFill/>
                      <a:prstDash val="solid"/>
                    </a:lnBlToTr>
                  </a:tcPr>
                </a:tc>
                <a:tc>
                  <a:txBody>
                    <a:bodyPr/>
                    <a:lstStyle/>
                    <a:p>
                      <a:pPr marL="0" marR="0" algn="l" fontAlgn="t">
                        <a:lnSpc>
                          <a:spcPct val="107000"/>
                        </a:lnSpc>
                        <a:spcBef>
                          <a:spcPts val="0"/>
                        </a:spcBef>
                        <a:spcAft>
                          <a:spcPts val="0"/>
                        </a:spcAft>
                      </a:pPr>
                      <a:r>
                        <a:rPr lang="en-US" sz="3600" b="0" i="0" u="none" strike="noStrike" dirty="0">
                          <a:solidFill>
                            <a:schemeClr val="tx1">
                              <a:lumMod val="65000"/>
                              <a:lumOff val="35000"/>
                            </a:schemeClr>
                          </a:solidFill>
                          <a:effectLst/>
                          <a:latin typeface="+mn-lt"/>
                          <a:ea typeface="Times New Roman" panose="02020603050405020304" pitchFamily="18" charset="0"/>
                          <a:cs typeface="Arial" panose="020B0604020202020204" pitchFamily="34" charset="0"/>
                        </a:rPr>
                        <a:t> </a:t>
                      </a:r>
                      <a:endParaRPr lang="en-US" sz="3600" b="0" i="0" u="none" strike="noStrike" dirty="0">
                        <a:solidFill>
                          <a:schemeClr val="tx1">
                            <a:lumMod val="65000"/>
                            <a:lumOff val="35000"/>
                          </a:schemeClr>
                        </a:solidFill>
                        <a:effectLst/>
                        <a:latin typeface="+mn-lt"/>
                      </a:endParaRPr>
                    </a:p>
                  </a:txBody>
                  <a:tcPr marL="188595" marR="188595" marT="26194" marB="0">
                    <a:lnL>
                      <a:noFill/>
                    </a:lnL>
                    <a:lnR>
                      <a:noFill/>
                    </a:lnR>
                    <a:lnT>
                      <a:noFill/>
                    </a:lnT>
                    <a:lnB>
                      <a:noFill/>
                    </a:lnB>
                    <a:lnTlToBr w="12700" cmpd="sng">
                      <a:noFill/>
                      <a:prstDash val="solid"/>
                    </a:lnTlToBr>
                    <a:lnBlToTr w="12700" cmpd="sng">
                      <a:noFill/>
                      <a:prstDash val="solid"/>
                    </a:lnBlToTr>
                  </a:tcPr>
                </a:tc>
                <a:tc>
                  <a:txBody>
                    <a:bodyPr/>
                    <a:lstStyle/>
                    <a:p>
                      <a:pPr marL="685800" marR="0" indent="-685800" algn="l" fontAlgn="t">
                        <a:lnSpc>
                          <a:spcPct val="107000"/>
                        </a:lnSpc>
                        <a:spcBef>
                          <a:spcPts val="0"/>
                        </a:spcBef>
                        <a:spcAft>
                          <a:spcPts val="0"/>
                        </a:spcAft>
                        <a:buFont typeface="Arial" panose="020B0604020202020204" pitchFamily="34" charset="0"/>
                        <a:buChar char="•"/>
                      </a:pPr>
                      <a:r>
                        <a:rPr lang="en-US" sz="3600" b="0" i="0" u="none" strike="noStrike" dirty="0">
                          <a:solidFill>
                            <a:schemeClr val="tx1">
                              <a:lumMod val="65000"/>
                              <a:lumOff val="35000"/>
                            </a:schemeClr>
                          </a:solidFill>
                          <a:effectLst/>
                          <a:latin typeface="+mn-lt"/>
                          <a:ea typeface="Times New Roman" panose="02020603050405020304" pitchFamily="18" charset="0"/>
                          <a:cs typeface="Arial" panose="020B0604020202020204" pitchFamily="34" charset="0"/>
                        </a:rPr>
                        <a:t>42</a:t>
                      </a:r>
                      <a:endParaRPr lang="en-US" sz="3600" b="0" i="0" u="none" strike="noStrike" dirty="0">
                        <a:solidFill>
                          <a:schemeClr val="tx1">
                            <a:lumMod val="65000"/>
                            <a:lumOff val="35000"/>
                          </a:schemeClr>
                        </a:solidFill>
                        <a:effectLst/>
                        <a:latin typeface="+mn-lt"/>
                      </a:endParaRPr>
                    </a:p>
                  </a:txBody>
                  <a:tcPr marL="188595" marR="188595" marT="26194" marB="0"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549357206"/>
                  </a:ext>
                </a:extLst>
              </a:tr>
              <a:tr h="1138968">
                <a:tc>
                  <a:txBody>
                    <a:bodyPr/>
                    <a:lstStyle/>
                    <a:p>
                      <a:pPr marL="685800" marR="0" indent="-685800" algn="r" rtl="1" fontAlgn="t">
                        <a:lnSpc>
                          <a:spcPct val="107000"/>
                        </a:lnSpc>
                        <a:spcBef>
                          <a:spcPts val="0"/>
                        </a:spcBef>
                        <a:spcAft>
                          <a:spcPts val="0"/>
                        </a:spcAft>
                        <a:buFont typeface="Arial" panose="020B0604020202020204" pitchFamily="34" charset="0"/>
                        <a:buChar char="•"/>
                      </a:pPr>
                      <a:r>
                        <a:rPr lang="en-US" sz="3600" b="0" i="0" u="none" strike="noStrike" dirty="0">
                          <a:solidFill>
                            <a:schemeClr val="tx1">
                              <a:lumMod val="65000"/>
                              <a:lumOff val="35000"/>
                            </a:schemeClr>
                          </a:solidFill>
                          <a:effectLst/>
                          <a:latin typeface="+mn-lt"/>
                          <a:ea typeface="Times New Roman" panose="02020603050405020304" pitchFamily="18" charset="0"/>
                          <a:cs typeface="Arial" panose="020B0604020202020204" pitchFamily="34" charset="0"/>
                        </a:rPr>
                        <a:t>28 – 13 </a:t>
                      </a:r>
                      <a:r>
                        <a:rPr lang="en-US" sz="3600" b="0" i="0" u="none" strike="noStrike" cap="none" dirty="0">
                          <a:solidFill>
                            <a:schemeClr val="tx1">
                              <a:lumMod val="65000"/>
                              <a:lumOff val="35000"/>
                            </a:schemeClr>
                          </a:solidFill>
                          <a:effectLst/>
                          <a:latin typeface="+mn-lt"/>
                          <a:ea typeface="Cambria Math" panose="02040503050406030204" pitchFamily="18" charset="0"/>
                          <a:cs typeface="Arial" panose="020B0604020202020204" pitchFamily="34" charset="0"/>
                          <a:sym typeface="Arial"/>
                        </a:rPr>
                        <a:t>×</a:t>
                      </a:r>
                      <a:r>
                        <a:rPr lang="en-US" sz="3600" b="0" i="0" u="none" strike="noStrike" dirty="0">
                          <a:solidFill>
                            <a:schemeClr val="tx1">
                              <a:lumMod val="65000"/>
                              <a:lumOff val="35000"/>
                            </a:schemeClr>
                          </a:solidFill>
                          <a:effectLst/>
                          <a:latin typeface="+mn-lt"/>
                          <a:ea typeface="Times New Roman" panose="02020603050405020304" pitchFamily="18" charset="0"/>
                          <a:cs typeface="Arial" panose="020B0604020202020204" pitchFamily="34" charset="0"/>
                        </a:rPr>
                        <a:t> 2</a:t>
                      </a:r>
                      <a:endParaRPr lang="en-US" sz="3600" b="0" i="0" u="none" strike="noStrike" dirty="0">
                        <a:solidFill>
                          <a:schemeClr val="tx1">
                            <a:lumMod val="65000"/>
                            <a:lumOff val="35000"/>
                          </a:schemeClr>
                        </a:solidFill>
                        <a:effectLst/>
                        <a:latin typeface="+mn-lt"/>
                      </a:endParaRPr>
                    </a:p>
                  </a:txBody>
                  <a:tcPr marL="188595" marR="188595" marT="26194" marB="0" anchor="ctr">
                    <a:lnL>
                      <a:noFill/>
                    </a:lnL>
                    <a:lnR>
                      <a:noFill/>
                    </a:lnR>
                    <a:lnT>
                      <a:noFill/>
                    </a:lnT>
                    <a:lnB>
                      <a:noFill/>
                    </a:lnB>
                    <a:lnTlToBr w="12700" cmpd="sng">
                      <a:noFill/>
                      <a:prstDash val="solid"/>
                    </a:lnTlToBr>
                    <a:lnBlToTr w="12700" cmpd="sng">
                      <a:noFill/>
                      <a:prstDash val="solid"/>
                    </a:lnBlToTr>
                  </a:tcPr>
                </a:tc>
                <a:tc>
                  <a:txBody>
                    <a:bodyPr/>
                    <a:lstStyle/>
                    <a:p>
                      <a:pPr marL="0" marR="0" algn="l" fontAlgn="t">
                        <a:lnSpc>
                          <a:spcPct val="107000"/>
                        </a:lnSpc>
                        <a:spcBef>
                          <a:spcPts val="0"/>
                        </a:spcBef>
                        <a:spcAft>
                          <a:spcPts val="0"/>
                        </a:spcAft>
                      </a:pPr>
                      <a:r>
                        <a:rPr lang="en-US" sz="3600" b="0" i="0" u="none" strike="noStrike">
                          <a:solidFill>
                            <a:schemeClr val="tx1">
                              <a:lumMod val="65000"/>
                              <a:lumOff val="35000"/>
                            </a:schemeClr>
                          </a:solidFill>
                          <a:effectLst/>
                          <a:latin typeface="+mn-lt"/>
                          <a:ea typeface="Times New Roman" panose="02020603050405020304" pitchFamily="18" charset="0"/>
                          <a:cs typeface="Arial" panose="020B0604020202020204" pitchFamily="34" charset="0"/>
                        </a:rPr>
                        <a:t> </a:t>
                      </a:r>
                      <a:endParaRPr lang="en-US" sz="3600" b="0" i="0" u="none" strike="noStrike">
                        <a:solidFill>
                          <a:schemeClr val="tx1">
                            <a:lumMod val="65000"/>
                            <a:lumOff val="35000"/>
                          </a:schemeClr>
                        </a:solidFill>
                        <a:effectLst/>
                        <a:latin typeface="+mn-lt"/>
                      </a:endParaRPr>
                    </a:p>
                  </a:txBody>
                  <a:tcPr marL="188595" marR="188595" marT="26194" marB="0">
                    <a:lnL>
                      <a:noFill/>
                    </a:lnL>
                    <a:lnR>
                      <a:noFill/>
                    </a:lnR>
                    <a:lnT>
                      <a:noFill/>
                    </a:lnT>
                    <a:lnB>
                      <a:noFill/>
                    </a:lnB>
                    <a:lnTlToBr w="12700" cmpd="sng">
                      <a:noFill/>
                      <a:prstDash val="solid"/>
                    </a:lnTlToBr>
                    <a:lnBlToTr w="12700" cmpd="sng">
                      <a:noFill/>
                      <a:prstDash val="solid"/>
                    </a:lnBlToTr>
                  </a:tcPr>
                </a:tc>
                <a:tc>
                  <a:txBody>
                    <a:bodyPr/>
                    <a:lstStyle/>
                    <a:p>
                      <a:pPr marL="685800" marR="0" indent="-685800" algn="l" fontAlgn="t">
                        <a:lnSpc>
                          <a:spcPct val="107000"/>
                        </a:lnSpc>
                        <a:spcBef>
                          <a:spcPts val="0"/>
                        </a:spcBef>
                        <a:spcAft>
                          <a:spcPts val="0"/>
                        </a:spcAft>
                        <a:buFont typeface="Arial" panose="020B0604020202020204" pitchFamily="34" charset="0"/>
                        <a:buChar char="•"/>
                      </a:pPr>
                      <a:r>
                        <a:rPr lang="en-US" sz="3600" b="0" i="0" u="none" strike="noStrike" dirty="0">
                          <a:solidFill>
                            <a:schemeClr val="tx1">
                              <a:lumMod val="65000"/>
                              <a:lumOff val="35000"/>
                            </a:schemeClr>
                          </a:solidFill>
                          <a:effectLst/>
                          <a:latin typeface="+mn-lt"/>
                          <a:ea typeface="Times New Roman" panose="02020603050405020304" pitchFamily="18" charset="0"/>
                          <a:cs typeface="Arial" panose="020B0604020202020204" pitchFamily="34" charset="0"/>
                        </a:rPr>
                        <a:t>30</a:t>
                      </a:r>
                      <a:endParaRPr lang="en-US" sz="3600" b="0" i="0" u="none" strike="noStrike" dirty="0">
                        <a:solidFill>
                          <a:schemeClr val="tx1">
                            <a:lumMod val="65000"/>
                            <a:lumOff val="35000"/>
                          </a:schemeClr>
                        </a:solidFill>
                        <a:effectLst/>
                        <a:latin typeface="+mn-lt"/>
                      </a:endParaRPr>
                    </a:p>
                  </a:txBody>
                  <a:tcPr marL="188595" marR="188595" marT="26194" marB="0"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2748233501"/>
                  </a:ext>
                </a:extLst>
              </a:tr>
              <a:tr h="1138968">
                <a:tc>
                  <a:txBody>
                    <a:bodyPr/>
                    <a:lstStyle/>
                    <a:p>
                      <a:pPr marL="685800" marR="0" indent="-685800" algn="r" rtl="1" fontAlgn="t">
                        <a:lnSpc>
                          <a:spcPct val="107000"/>
                        </a:lnSpc>
                        <a:spcBef>
                          <a:spcPts val="0"/>
                        </a:spcBef>
                        <a:spcAft>
                          <a:spcPts val="0"/>
                        </a:spcAft>
                        <a:buFont typeface="Arial" panose="020B0604020202020204" pitchFamily="34" charset="0"/>
                        <a:buChar char="•"/>
                      </a:pPr>
                      <a:r>
                        <a:rPr lang="en-US" sz="3600" b="0" i="0" u="none" strike="noStrike" dirty="0">
                          <a:solidFill>
                            <a:schemeClr val="tx1">
                              <a:lumMod val="65000"/>
                              <a:lumOff val="35000"/>
                            </a:schemeClr>
                          </a:solidFill>
                          <a:effectLst/>
                          <a:latin typeface="+mn-lt"/>
                          <a:ea typeface="Times New Roman" panose="02020603050405020304" pitchFamily="18" charset="0"/>
                          <a:cs typeface="Arial" panose="020B0604020202020204" pitchFamily="34" charset="0"/>
                        </a:rPr>
                        <a:t>(28 – 13) </a:t>
                      </a:r>
                      <a:r>
                        <a:rPr lang="en-US" sz="3600" b="0" i="0" u="none" strike="noStrike" cap="none" dirty="0">
                          <a:solidFill>
                            <a:schemeClr val="tx1">
                              <a:lumMod val="65000"/>
                              <a:lumOff val="35000"/>
                            </a:schemeClr>
                          </a:solidFill>
                          <a:effectLst/>
                          <a:latin typeface="+mn-lt"/>
                          <a:ea typeface="Cambria Math" panose="02040503050406030204" pitchFamily="18" charset="0"/>
                          <a:cs typeface="Arial" panose="020B0604020202020204" pitchFamily="34" charset="0"/>
                          <a:sym typeface="Arial"/>
                        </a:rPr>
                        <a:t>×</a:t>
                      </a:r>
                      <a:r>
                        <a:rPr lang="en-US" sz="3600" b="0" i="0" u="none" strike="noStrike" dirty="0">
                          <a:solidFill>
                            <a:schemeClr val="tx1">
                              <a:lumMod val="65000"/>
                              <a:lumOff val="35000"/>
                            </a:schemeClr>
                          </a:solidFill>
                          <a:effectLst/>
                          <a:latin typeface="+mn-lt"/>
                          <a:ea typeface="Times New Roman" panose="02020603050405020304" pitchFamily="18" charset="0"/>
                          <a:cs typeface="Arial" panose="020B0604020202020204" pitchFamily="34" charset="0"/>
                        </a:rPr>
                        <a:t> 2</a:t>
                      </a:r>
                      <a:endParaRPr lang="en-US" sz="3600" b="0" i="0" u="none" strike="noStrike" dirty="0">
                        <a:solidFill>
                          <a:schemeClr val="tx1">
                            <a:lumMod val="65000"/>
                            <a:lumOff val="35000"/>
                          </a:schemeClr>
                        </a:solidFill>
                        <a:effectLst/>
                        <a:latin typeface="+mn-lt"/>
                      </a:endParaRPr>
                    </a:p>
                  </a:txBody>
                  <a:tcPr marL="188595" marR="188595" marT="26194" marB="0" anchor="ctr">
                    <a:lnL>
                      <a:noFill/>
                    </a:lnL>
                    <a:lnR>
                      <a:noFill/>
                    </a:lnR>
                    <a:lnT>
                      <a:noFill/>
                    </a:lnT>
                    <a:lnB>
                      <a:noFill/>
                    </a:lnB>
                    <a:lnTlToBr w="12700" cmpd="sng">
                      <a:noFill/>
                      <a:prstDash val="solid"/>
                    </a:lnTlToBr>
                    <a:lnBlToTr w="12700" cmpd="sng">
                      <a:noFill/>
                      <a:prstDash val="solid"/>
                    </a:lnBlToTr>
                  </a:tcPr>
                </a:tc>
                <a:tc>
                  <a:txBody>
                    <a:bodyPr/>
                    <a:lstStyle/>
                    <a:p>
                      <a:pPr marL="0" marR="0" algn="l" fontAlgn="t">
                        <a:lnSpc>
                          <a:spcPct val="107000"/>
                        </a:lnSpc>
                        <a:spcBef>
                          <a:spcPts val="0"/>
                        </a:spcBef>
                        <a:spcAft>
                          <a:spcPts val="0"/>
                        </a:spcAft>
                      </a:pPr>
                      <a:r>
                        <a:rPr lang="en-US" sz="3600" b="0" i="0" u="none" strike="noStrike" dirty="0">
                          <a:solidFill>
                            <a:schemeClr val="tx1">
                              <a:lumMod val="65000"/>
                              <a:lumOff val="35000"/>
                            </a:schemeClr>
                          </a:solidFill>
                          <a:effectLst/>
                          <a:latin typeface="+mn-lt"/>
                          <a:ea typeface="Times New Roman" panose="02020603050405020304" pitchFamily="18" charset="0"/>
                          <a:cs typeface="Arial" panose="020B0604020202020204" pitchFamily="34" charset="0"/>
                        </a:rPr>
                        <a:t> </a:t>
                      </a:r>
                      <a:endParaRPr lang="en-US" sz="3600" b="0" i="0" u="none" strike="noStrike" dirty="0">
                        <a:solidFill>
                          <a:schemeClr val="tx1">
                            <a:lumMod val="65000"/>
                            <a:lumOff val="35000"/>
                          </a:schemeClr>
                        </a:solidFill>
                        <a:effectLst/>
                        <a:latin typeface="+mn-lt"/>
                      </a:endParaRPr>
                    </a:p>
                  </a:txBody>
                  <a:tcPr marL="188595" marR="188595" marT="26194" marB="0">
                    <a:lnL>
                      <a:noFill/>
                    </a:lnL>
                    <a:lnR>
                      <a:noFill/>
                    </a:lnR>
                    <a:lnT>
                      <a:noFill/>
                    </a:lnT>
                    <a:lnB>
                      <a:noFill/>
                    </a:lnB>
                    <a:lnTlToBr w="12700" cmpd="sng">
                      <a:noFill/>
                      <a:prstDash val="solid"/>
                    </a:lnTlToBr>
                    <a:lnBlToTr w="12700" cmpd="sng">
                      <a:noFill/>
                      <a:prstDash val="solid"/>
                    </a:lnBlToTr>
                  </a:tcPr>
                </a:tc>
                <a:tc>
                  <a:txBody>
                    <a:bodyPr/>
                    <a:lstStyle/>
                    <a:p>
                      <a:pPr marL="685800" marR="0" indent="-685800" algn="l" fontAlgn="t">
                        <a:lnSpc>
                          <a:spcPct val="107000"/>
                        </a:lnSpc>
                        <a:spcBef>
                          <a:spcPts val="0"/>
                        </a:spcBef>
                        <a:spcAft>
                          <a:spcPts val="0"/>
                        </a:spcAft>
                        <a:buFont typeface="Arial" panose="020B0604020202020204" pitchFamily="34" charset="0"/>
                        <a:buChar char="•"/>
                      </a:pPr>
                      <a:r>
                        <a:rPr lang="en-US" sz="3600" b="0" i="0" u="none" strike="noStrike" dirty="0">
                          <a:solidFill>
                            <a:schemeClr val="tx1">
                              <a:lumMod val="65000"/>
                              <a:lumOff val="35000"/>
                            </a:schemeClr>
                          </a:solidFill>
                          <a:effectLst/>
                          <a:latin typeface="+mn-lt"/>
                          <a:ea typeface="Times New Roman" panose="02020603050405020304" pitchFamily="18" charset="0"/>
                          <a:cs typeface="Arial" panose="020B0604020202020204" pitchFamily="34" charset="0"/>
                        </a:rPr>
                        <a:t>2</a:t>
                      </a:r>
                      <a:endParaRPr lang="en-US" sz="3600" b="0" i="0" u="none" strike="noStrike" dirty="0">
                        <a:solidFill>
                          <a:schemeClr val="tx1">
                            <a:lumMod val="65000"/>
                            <a:lumOff val="35000"/>
                          </a:schemeClr>
                        </a:solidFill>
                        <a:effectLst/>
                        <a:latin typeface="+mn-lt"/>
                      </a:endParaRPr>
                    </a:p>
                  </a:txBody>
                  <a:tcPr marL="188595" marR="188595" marT="26194" marB="0"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2329756917"/>
                  </a:ext>
                </a:extLst>
              </a:tr>
            </a:tbl>
          </a:graphicData>
        </a:graphic>
      </p:graphicFrame>
    </p:spTree>
    <p:custDataLst>
      <p:tags r:id="rId1"/>
    </p:custDataLst>
    <p:extLst>
      <p:ext uri="{BB962C8B-B14F-4D97-AF65-F5344CB8AC3E}">
        <p14:creationId xmlns:p14="http://schemas.microsoft.com/office/powerpoint/2010/main" val="3082102456"/>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Google Shape;222;p10">
            <a:extLst>
              <a:ext uri="{FF2B5EF4-FFF2-40B4-BE49-F238E27FC236}">
                <a16:creationId xmlns:a16="http://schemas.microsoft.com/office/drawing/2014/main" id="{F9C47FED-822A-48DC-B7B0-C3B0142A0E0C}"/>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en-US" sz="3200" b="1" dirty="0">
                <a:solidFill>
                  <a:schemeClr val="bg1"/>
                </a:solidFill>
                <a:latin typeface="Comic Sans MS"/>
                <a:sym typeface="Comic Sans MS"/>
              </a:rPr>
              <a:t>Match each expression with its correct value.</a:t>
            </a:r>
          </a:p>
        </p:txBody>
      </p:sp>
      <p:graphicFrame>
        <p:nvGraphicFramePr>
          <p:cNvPr id="8" name="Table 7">
            <a:extLst>
              <a:ext uri="{FF2B5EF4-FFF2-40B4-BE49-F238E27FC236}">
                <a16:creationId xmlns:a16="http://schemas.microsoft.com/office/drawing/2014/main" id="{8B25106F-D82B-4240-81F6-4A58B0CD3570}"/>
              </a:ext>
            </a:extLst>
          </p:cNvPr>
          <p:cNvGraphicFramePr>
            <a:graphicFrameLocks noGrp="1"/>
          </p:cNvGraphicFramePr>
          <p:nvPr>
            <p:extLst>
              <p:ext uri="{D42A27DB-BD31-4B8C-83A1-F6EECF244321}">
                <p14:modId xmlns:p14="http://schemas.microsoft.com/office/powerpoint/2010/main" val="264265201"/>
              </p:ext>
            </p:extLst>
          </p:nvPr>
        </p:nvGraphicFramePr>
        <p:xfrm>
          <a:off x="832168" y="1572659"/>
          <a:ext cx="9847393" cy="4555872"/>
        </p:xfrm>
        <a:graphic>
          <a:graphicData uri="http://schemas.openxmlformats.org/drawingml/2006/table">
            <a:tbl>
              <a:tblPr firstRow="1" firstCol="1" bandRow="1"/>
              <a:tblGrid>
                <a:gridCol w="4924018">
                  <a:extLst>
                    <a:ext uri="{9D8B030D-6E8A-4147-A177-3AD203B41FA5}">
                      <a16:colId xmlns:a16="http://schemas.microsoft.com/office/drawing/2014/main" val="108021547"/>
                    </a:ext>
                  </a:extLst>
                </a:gridCol>
                <a:gridCol w="1360117">
                  <a:extLst>
                    <a:ext uri="{9D8B030D-6E8A-4147-A177-3AD203B41FA5}">
                      <a16:colId xmlns:a16="http://schemas.microsoft.com/office/drawing/2014/main" val="2480313140"/>
                    </a:ext>
                  </a:extLst>
                </a:gridCol>
                <a:gridCol w="3563258">
                  <a:extLst>
                    <a:ext uri="{9D8B030D-6E8A-4147-A177-3AD203B41FA5}">
                      <a16:colId xmlns:a16="http://schemas.microsoft.com/office/drawing/2014/main" val="1402654841"/>
                    </a:ext>
                  </a:extLst>
                </a:gridCol>
              </a:tblGrid>
              <a:tr h="1138968">
                <a:tc>
                  <a:txBody>
                    <a:bodyPr/>
                    <a:lstStyle/>
                    <a:p>
                      <a:pPr marL="685800" marR="0" indent="-685800" algn="r" rtl="1" fontAlgn="t">
                        <a:lnSpc>
                          <a:spcPct val="107000"/>
                        </a:lnSpc>
                        <a:spcBef>
                          <a:spcPts val="0"/>
                        </a:spcBef>
                        <a:spcAft>
                          <a:spcPts val="0"/>
                        </a:spcAft>
                        <a:buFont typeface="Arial" panose="020B0604020202020204" pitchFamily="34" charset="0"/>
                        <a:buChar char="•"/>
                      </a:pPr>
                      <a:r>
                        <a:rPr lang="en-US" sz="3600" b="0" i="0" u="none" strike="noStrike" dirty="0">
                          <a:solidFill>
                            <a:schemeClr val="tx1">
                              <a:lumMod val="65000"/>
                              <a:lumOff val="35000"/>
                            </a:schemeClr>
                          </a:solidFill>
                          <a:effectLst/>
                          <a:latin typeface="+mn-lt"/>
                          <a:ea typeface="Times New Roman" panose="02020603050405020304" pitchFamily="18" charset="0"/>
                          <a:cs typeface="Arial" panose="020B0604020202020204" pitchFamily="34" charset="0"/>
                        </a:rPr>
                        <a:t>24 + 6 </a:t>
                      </a:r>
                      <a:r>
                        <a:rPr lang="en-US" sz="3600" b="0" i="0" u="none" strike="noStrike" cap="none" dirty="0">
                          <a:solidFill>
                            <a:schemeClr val="tx1">
                              <a:lumMod val="65000"/>
                              <a:lumOff val="35000"/>
                            </a:schemeClr>
                          </a:solidFill>
                          <a:effectLst/>
                          <a:latin typeface="+mn-lt"/>
                          <a:ea typeface="Cambria Math" panose="02040503050406030204" pitchFamily="18" charset="0"/>
                          <a:cs typeface="Arial" panose="020B0604020202020204" pitchFamily="34" charset="0"/>
                          <a:sym typeface="Arial"/>
                        </a:rPr>
                        <a:t>×</a:t>
                      </a:r>
                      <a:r>
                        <a:rPr lang="en-US" sz="3600" b="0" i="0" u="none" strike="noStrike" dirty="0">
                          <a:solidFill>
                            <a:schemeClr val="tx1">
                              <a:lumMod val="65000"/>
                              <a:lumOff val="35000"/>
                            </a:schemeClr>
                          </a:solidFill>
                          <a:effectLst/>
                          <a:latin typeface="+mn-lt"/>
                          <a:ea typeface="Times New Roman" panose="02020603050405020304" pitchFamily="18" charset="0"/>
                          <a:cs typeface="Arial" panose="020B0604020202020204" pitchFamily="34" charset="0"/>
                        </a:rPr>
                        <a:t> 3</a:t>
                      </a:r>
                      <a:endParaRPr lang="en-US" sz="3600" b="0" i="0" u="none" strike="noStrike" dirty="0">
                        <a:solidFill>
                          <a:schemeClr val="tx1">
                            <a:lumMod val="65000"/>
                            <a:lumOff val="35000"/>
                          </a:schemeClr>
                        </a:solidFill>
                        <a:effectLst/>
                        <a:latin typeface="+mn-lt"/>
                      </a:endParaRPr>
                    </a:p>
                  </a:txBody>
                  <a:tcPr marL="188595" marR="188595" marT="26194" marB="0" anchor="ctr">
                    <a:lnL>
                      <a:noFill/>
                    </a:lnL>
                    <a:lnR>
                      <a:noFill/>
                    </a:lnR>
                    <a:lnT>
                      <a:noFill/>
                    </a:lnT>
                    <a:lnB>
                      <a:noFill/>
                    </a:lnB>
                    <a:lnTlToBr w="12700" cmpd="sng">
                      <a:noFill/>
                      <a:prstDash val="solid"/>
                    </a:lnTlToBr>
                    <a:lnBlToTr w="12700" cmpd="sng">
                      <a:noFill/>
                      <a:prstDash val="solid"/>
                    </a:lnBlToTr>
                  </a:tcPr>
                </a:tc>
                <a:tc>
                  <a:txBody>
                    <a:bodyPr/>
                    <a:lstStyle/>
                    <a:p>
                      <a:pPr marL="0" marR="0" algn="l" fontAlgn="t">
                        <a:lnSpc>
                          <a:spcPct val="107000"/>
                        </a:lnSpc>
                        <a:spcBef>
                          <a:spcPts val="0"/>
                        </a:spcBef>
                        <a:spcAft>
                          <a:spcPts val="0"/>
                        </a:spcAft>
                      </a:pPr>
                      <a:r>
                        <a:rPr lang="en-US" sz="3600" b="0" i="0" u="none" strike="noStrike" dirty="0">
                          <a:solidFill>
                            <a:schemeClr val="tx1">
                              <a:lumMod val="65000"/>
                              <a:lumOff val="35000"/>
                            </a:schemeClr>
                          </a:solidFill>
                          <a:effectLst/>
                          <a:latin typeface="+mn-lt"/>
                          <a:ea typeface="Times New Roman" panose="02020603050405020304" pitchFamily="18" charset="0"/>
                          <a:cs typeface="Arial" panose="020B0604020202020204" pitchFamily="34" charset="0"/>
                        </a:rPr>
                        <a:t> </a:t>
                      </a:r>
                      <a:endParaRPr lang="en-US" sz="3600" b="0" i="0" u="none" strike="noStrike" dirty="0">
                        <a:solidFill>
                          <a:schemeClr val="tx1">
                            <a:lumMod val="65000"/>
                            <a:lumOff val="35000"/>
                          </a:schemeClr>
                        </a:solidFill>
                        <a:effectLst/>
                        <a:latin typeface="+mn-lt"/>
                      </a:endParaRPr>
                    </a:p>
                  </a:txBody>
                  <a:tcPr marL="188595" marR="188595" marT="26194" marB="0">
                    <a:lnL>
                      <a:noFill/>
                    </a:lnL>
                    <a:lnR>
                      <a:noFill/>
                    </a:lnR>
                    <a:lnT>
                      <a:noFill/>
                    </a:lnT>
                    <a:lnB>
                      <a:noFill/>
                    </a:lnB>
                    <a:lnTlToBr w="12700" cmpd="sng">
                      <a:noFill/>
                      <a:prstDash val="solid"/>
                    </a:lnTlToBr>
                    <a:lnBlToTr w="12700" cmpd="sng">
                      <a:noFill/>
                      <a:prstDash val="solid"/>
                    </a:lnBlToTr>
                  </a:tcPr>
                </a:tc>
                <a:tc>
                  <a:txBody>
                    <a:bodyPr/>
                    <a:lstStyle/>
                    <a:p>
                      <a:pPr marL="685800" marR="0" indent="-685800" algn="l" fontAlgn="t">
                        <a:lnSpc>
                          <a:spcPct val="107000"/>
                        </a:lnSpc>
                        <a:spcBef>
                          <a:spcPts val="0"/>
                        </a:spcBef>
                        <a:spcAft>
                          <a:spcPts val="0"/>
                        </a:spcAft>
                        <a:buFont typeface="Arial" panose="020B0604020202020204" pitchFamily="34" charset="0"/>
                        <a:buChar char="•"/>
                      </a:pPr>
                      <a:r>
                        <a:rPr lang="en-US" sz="3600" b="0" i="0" u="none" strike="noStrike" dirty="0">
                          <a:solidFill>
                            <a:schemeClr val="tx1">
                              <a:lumMod val="65000"/>
                              <a:lumOff val="35000"/>
                            </a:schemeClr>
                          </a:solidFill>
                          <a:effectLst/>
                          <a:latin typeface="+mn-lt"/>
                          <a:ea typeface="Times New Roman" panose="02020603050405020304" pitchFamily="18" charset="0"/>
                          <a:cs typeface="Arial" panose="020B0604020202020204" pitchFamily="34" charset="0"/>
                        </a:rPr>
                        <a:t>90</a:t>
                      </a:r>
                      <a:endParaRPr lang="en-US" sz="3600" b="0" i="0" u="none" strike="noStrike" dirty="0">
                        <a:solidFill>
                          <a:schemeClr val="tx1">
                            <a:lumMod val="65000"/>
                            <a:lumOff val="35000"/>
                          </a:schemeClr>
                        </a:solidFill>
                        <a:effectLst/>
                        <a:latin typeface="+mn-lt"/>
                      </a:endParaRPr>
                    </a:p>
                  </a:txBody>
                  <a:tcPr marL="188595" marR="188595" marT="26194" marB="0"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668308505"/>
                  </a:ext>
                </a:extLst>
              </a:tr>
              <a:tr h="1138968">
                <a:tc>
                  <a:txBody>
                    <a:bodyPr/>
                    <a:lstStyle/>
                    <a:p>
                      <a:pPr marL="685800" marR="0" indent="-685800" algn="r" rtl="1" fontAlgn="t">
                        <a:lnSpc>
                          <a:spcPct val="107000"/>
                        </a:lnSpc>
                        <a:spcBef>
                          <a:spcPts val="0"/>
                        </a:spcBef>
                        <a:spcAft>
                          <a:spcPts val="0"/>
                        </a:spcAft>
                        <a:buFont typeface="Arial" panose="020B0604020202020204" pitchFamily="34" charset="0"/>
                        <a:buChar char="•"/>
                      </a:pPr>
                      <a:r>
                        <a:rPr lang="en-US" sz="3600" b="0" i="0" u="none" strike="noStrike" dirty="0">
                          <a:solidFill>
                            <a:schemeClr val="tx1">
                              <a:lumMod val="65000"/>
                              <a:lumOff val="35000"/>
                            </a:schemeClr>
                          </a:solidFill>
                          <a:effectLst/>
                          <a:latin typeface="+mn-lt"/>
                          <a:ea typeface="Times New Roman" panose="02020603050405020304" pitchFamily="18" charset="0"/>
                          <a:cs typeface="Arial" panose="020B0604020202020204" pitchFamily="34" charset="0"/>
                        </a:rPr>
                        <a:t>(24 + 6) </a:t>
                      </a:r>
                      <a:r>
                        <a:rPr lang="en-US" sz="3600" b="0" i="0" u="none" strike="noStrike" cap="none" dirty="0">
                          <a:solidFill>
                            <a:schemeClr val="tx1">
                              <a:lumMod val="65000"/>
                              <a:lumOff val="35000"/>
                            </a:schemeClr>
                          </a:solidFill>
                          <a:effectLst/>
                          <a:latin typeface="+mn-lt"/>
                          <a:ea typeface="Cambria Math" panose="02040503050406030204" pitchFamily="18" charset="0"/>
                          <a:cs typeface="Arial" panose="020B0604020202020204" pitchFamily="34" charset="0"/>
                          <a:sym typeface="Arial"/>
                        </a:rPr>
                        <a:t>×</a:t>
                      </a:r>
                      <a:r>
                        <a:rPr lang="en-US" sz="3600" b="0" i="0" u="none" strike="noStrike" dirty="0">
                          <a:solidFill>
                            <a:schemeClr val="tx1">
                              <a:lumMod val="65000"/>
                              <a:lumOff val="35000"/>
                            </a:schemeClr>
                          </a:solidFill>
                          <a:effectLst/>
                          <a:latin typeface="+mn-lt"/>
                          <a:ea typeface="Times New Roman" panose="02020603050405020304" pitchFamily="18" charset="0"/>
                          <a:cs typeface="Arial" panose="020B0604020202020204" pitchFamily="34" charset="0"/>
                        </a:rPr>
                        <a:t> 3</a:t>
                      </a:r>
                      <a:endParaRPr lang="en-US" sz="3600" b="0" i="0" u="none" strike="noStrike" dirty="0">
                        <a:solidFill>
                          <a:schemeClr val="tx1">
                            <a:lumMod val="65000"/>
                            <a:lumOff val="35000"/>
                          </a:schemeClr>
                        </a:solidFill>
                        <a:effectLst/>
                        <a:latin typeface="+mn-lt"/>
                      </a:endParaRPr>
                    </a:p>
                  </a:txBody>
                  <a:tcPr marL="188595" marR="188595" marT="26194" marB="0" anchor="ctr">
                    <a:lnL>
                      <a:noFill/>
                    </a:lnL>
                    <a:lnR>
                      <a:noFill/>
                    </a:lnR>
                    <a:lnT>
                      <a:noFill/>
                    </a:lnT>
                    <a:lnB>
                      <a:noFill/>
                    </a:lnB>
                    <a:lnTlToBr w="12700" cmpd="sng">
                      <a:noFill/>
                      <a:prstDash val="solid"/>
                    </a:lnTlToBr>
                    <a:lnBlToTr w="12700" cmpd="sng">
                      <a:noFill/>
                      <a:prstDash val="solid"/>
                    </a:lnBlToTr>
                  </a:tcPr>
                </a:tc>
                <a:tc>
                  <a:txBody>
                    <a:bodyPr/>
                    <a:lstStyle/>
                    <a:p>
                      <a:pPr marL="0" marR="0" algn="l" fontAlgn="t">
                        <a:lnSpc>
                          <a:spcPct val="107000"/>
                        </a:lnSpc>
                        <a:spcBef>
                          <a:spcPts val="0"/>
                        </a:spcBef>
                        <a:spcAft>
                          <a:spcPts val="0"/>
                        </a:spcAft>
                      </a:pPr>
                      <a:r>
                        <a:rPr lang="en-US" sz="3600" b="0" i="0" u="none" strike="noStrike" dirty="0">
                          <a:solidFill>
                            <a:schemeClr val="tx1">
                              <a:lumMod val="65000"/>
                              <a:lumOff val="35000"/>
                            </a:schemeClr>
                          </a:solidFill>
                          <a:effectLst/>
                          <a:latin typeface="+mn-lt"/>
                          <a:ea typeface="Times New Roman" panose="02020603050405020304" pitchFamily="18" charset="0"/>
                          <a:cs typeface="Arial" panose="020B0604020202020204" pitchFamily="34" charset="0"/>
                        </a:rPr>
                        <a:t> </a:t>
                      </a:r>
                      <a:endParaRPr lang="en-US" sz="3600" b="0" i="0" u="none" strike="noStrike" dirty="0">
                        <a:solidFill>
                          <a:schemeClr val="tx1">
                            <a:lumMod val="65000"/>
                            <a:lumOff val="35000"/>
                          </a:schemeClr>
                        </a:solidFill>
                        <a:effectLst/>
                        <a:latin typeface="+mn-lt"/>
                      </a:endParaRPr>
                    </a:p>
                  </a:txBody>
                  <a:tcPr marL="188595" marR="188595" marT="26194" marB="0">
                    <a:lnL>
                      <a:noFill/>
                    </a:lnL>
                    <a:lnR>
                      <a:noFill/>
                    </a:lnR>
                    <a:lnT>
                      <a:noFill/>
                    </a:lnT>
                    <a:lnB>
                      <a:noFill/>
                    </a:lnB>
                    <a:lnTlToBr w="12700" cmpd="sng">
                      <a:noFill/>
                      <a:prstDash val="solid"/>
                    </a:lnTlToBr>
                    <a:lnBlToTr w="12700" cmpd="sng">
                      <a:noFill/>
                      <a:prstDash val="solid"/>
                    </a:lnBlToTr>
                  </a:tcPr>
                </a:tc>
                <a:tc>
                  <a:txBody>
                    <a:bodyPr/>
                    <a:lstStyle/>
                    <a:p>
                      <a:pPr marL="685800" marR="0" indent="-685800" algn="l" fontAlgn="t">
                        <a:lnSpc>
                          <a:spcPct val="107000"/>
                        </a:lnSpc>
                        <a:spcBef>
                          <a:spcPts val="0"/>
                        </a:spcBef>
                        <a:spcAft>
                          <a:spcPts val="0"/>
                        </a:spcAft>
                        <a:buFont typeface="Arial" panose="020B0604020202020204" pitchFamily="34" charset="0"/>
                        <a:buChar char="•"/>
                      </a:pPr>
                      <a:r>
                        <a:rPr lang="en-US" sz="3600" b="0" i="0" u="none" strike="noStrike" dirty="0">
                          <a:solidFill>
                            <a:schemeClr val="tx1">
                              <a:lumMod val="65000"/>
                              <a:lumOff val="35000"/>
                            </a:schemeClr>
                          </a:solidFill>
                          <a:effectLst/>
                          <a:latin typeface="+mn-lt"/>
                          <a:ea typeface="Times New Roman" panose="02020603050405020304" pitchFamily="18" charset="0"/>
                          <a:cs typeface="Arial" panose="020B0604020202020204" pitchFamily="34" charset="0"/>
                        </a:rPr>
                        <a:t>42</a:t>
                      </a:r>
                      <a:endParaRPr lang="en-US" sz="3600" b="0" i="0" u="none" strike="noStrike" dirty="0">
                        <a:solidFill>
                          <a:schemeClr val="tx1">
                            <a:lumMod val="65000"/>
                            <a:lumOff val="35000"/>
                          </a:schemeClr>
                        </a:solidFill>
                        <a:effectLst/>
                        <a:latin typeface="+mn-lt"/>
                      </a:endParaRPr>
                    </a:p>
                  </a:txBody>
                  <a:tcPr marL="188595" marR="188595" marT="26194" marB="0"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549357206"/>
                  </a:ext>
                </a:extLst>
              </a:tr>
              <a:tr h="1138968">
                <a:tc>
                  <a:txBody>
                    <a:bodyPr/>
                    <a:lstStyle/>
                    <a:p>
                      <a:pPr marL="685800" marR="0" indent="-685800" algn="r" rtl="1" fontAlgn="t">
                        <a:lnSpc>
                          <a:spcPct val="107000"/>
                        </a:lnSpc>
                        <a:spcBef>
                          <a:spcPts val="0"/>
                        </a:spcBef>
                        <a:spcAft>
                          <a:spcPts val="0"/>
                        </a:spcAft>
                        <a:buFont typeface="Arial" panose="020B0604020202020204" pitchFamily="34" charset="0"/>
                        <a:buChar char="•"/>
                      </a:pPr>
                      <a:r>
                        <a:rPr lang="en-US" sz="3600" b="0" i="0" u="none" strike="noStrike" dirty="0">
                          <a:solidFill>
                            <a:schemeClr val="tx1">
                              <a:lumMod val="65000"/>
                              <a:lumOff val="35000"/>
                            </a:schemeClr>
                          </a:solidFill>
                          <a:effectLst/>
                          <a:latin typeface="+mn-lt"/>
                          <a:ea typeface="Times New Roman" panose="02020603050405020304" pitchFamily="18" charset="0"/>
                          <a:cs typeface="Arial" panose="020B0604020202020204" pitchFamily="34" charset="0"/>
                        </a:rPr>
                        <a:t>28 – 13 </a:t>
                      </a:r>
                      <a:r>
                        <a:rPr lang="en-US" sz="3600" b="0" i="0" u="none" strike="noStrike" cap="none" dirty="0">
                          <a:solidFill>
                            <a:schemeClr val="tx1">
                              <a:lumMod val="65000"/>
                              <a:lumOff val="35000"/>
                            </a:schemeClr>
                          </a:solidFill>
                          <a:effectLst/>
                          <a:latin typeface="+mn-lt"/>
                          <a:ea typeface="Cambria Math" panose="02040503050406030204" pitchFamily="18" charset="0"/>
                          <a:cs typeface="Arial" panose="020B0604020202020204" pitchFamily="34" charset="0"/>
                          <a:sym typeface="Arial"/>
                        </a:rPr>
                        <a:t>×</a:t>
                      </a:r>
                      <a:r>
                        <a:rPr lang="en-US" sz="3600" b="0" i="0" u="none" strike="noStrike" dirty="0">
                          <a:solidFill>
                            <a:schemeClr val="tx1">
                              <a:lumMod val="65000"/>
                              <a:lumOff val="35000"/>
                            </a:schemeClr>
                          </a:solidFill>
                          <a:effectLst/>
                          <a:latin typeface="+mn-lt"/>
                          <a:ea typeface="Times New Roman" panose="02020603050405020304" pitchFamily="18" charset="0"/>
                          <a:cs typeface="Arial" panose="020B0604020202020204" pitchFamily="34" charset="0"/>
                        </a:rPr>
                        <a:t> 2</a:t>
                      </a:r>
                      <a:endParaRPr lang="en-US" sz="3600" b="0" i="0" u="none" strike="noStrike" dirty="0">
                        <a:solidFill>
                          <a:schemeClr val="tx1">
                            <a:lumMod val="65000"/>
                            <a:lumOff val="35000"/>
                          </a:schemeClr>
                        </a:solidFill>
                        <a:effectLst/>
                        <a:latin typeface="+mn-lt"/>
                      </a:endParaRPr>
                    </a:p>
                  </a:txBody>
                  <a:tcPr marL="188595" marR="188595" marT="26194" marB="0" anchor="ctr">
                    <a:lnL>
                      <a:noFill/>
                    </a:lnL>
                    <a:lnR>
                      <a:noFill/>
                    </a:lnR>
                    <a:lnT>
                      <a:noFill/>
                    </a:lnT>
                    <a:lnB>
                      <a:noFill/>
                    </a:lnB>
                    <a:lnTlToBr w="12700" cmpd="sng">
                      <a:noFill/>
                      <a:prstDash val="solid"/>
                    </a:lnTlToBr>
                    <a:lnBlToTr w="12700" cmpd="sng">
                      <a:noFill/>
                      <a:prstDash val="solid"/>
                    </a:lnBlToTr>
                  </a:tcPr>
                </a:tc>
                <a:tc>
                  <a:txBody>
                    <a:bodyPr/>
                    <a:lstStyle/>
                    <a:p>
                      <a:pPr marL="0" marR="0" algn="l" fontAlgn="t">
                        <a:lnSpc>
                          <a:spcPct val="107000"/>
                        </a:lnSpc>
                        <a:spcBef>
                          <a:spcPts val="0"/>
                        </a:spcBef>
                        <a:spcAft>
                          <a:spcPts val="0"/>
                        </a:spcAft>
                      </a:pPr>
                      <a:r>
                        <a:rPr lang="en-US" sz="3600" b="0" i="0" u="none" strike="noStrike" dirty="0">
                          <a:solidFill>
                            <a:schemeClr val="tx1">
                              <a:lumMod val="65000"/>
                              <a:lumOff val="35000"/>
                            </a:schemeClr>
                          </a:solidFill>
                          <a:effectLst/>
                          <a:latin typeface="+mn-lt"/>
                          <a:ea typeface="Times New Roman" panose="02020603050405020304" pitchFamily="18" charset="0"/>
                          <a:cs typeface="Arial" panose="020B0604020202020204" pitchFamily="34" charset="0"/>
                        </a:rPr>
                        <a:t> </a:t>
                      </a:r>
                      <a:endParaRPr lang="en-US" sz="3600" b="0" i="0" u="none" strike="noStrike" dirty="0">
                        <a:solidFill>
                          <a:schemeClr val="tx1">
                            <a:lumMod val="65000"/>
                            <a:lumOff val="35000"/>
                          </a:schemeClr>
                        </a:solidFill>
                        <a:effectLst/>
                        <a:latin typeface="+mn-lt"/>
                      </a:endParaRPr>
                    </a:p>
                  </a:txBody>
                  <a:tcPr marL="188595" marR="188595" marT="26194" marB="0">
                    <a:lnL>
                      <a:noFill/>
                    </a:lnL>
                    <a:lnR>
                      <a:noFill/>
                    </a:lnR>
                    <a:lnT>
                      <a:noFill/>
                    </a:lnT>
                    <a:lnB>
                      <a:noFill/>
                    </a:lnB>
                    <a:lnTlToBr w="12700" cmpd="sng">
                      <a:noFill/>
                      <a:prstDash val="solid"/>
                    </a:lnTlToBr>
                    <a:lnBlToTr w="12700" cmpd="sng">
                      <a:noFill/>
                      <a:prstDash val="solid"/>
                    </a:lnBlToTr>
                  </a:tcPr>
                </a:tc>
                <a:tc>
                  <a:txBody>
                    <a:bodyPr/>
                    <a:lstStyle/>
                    <a:p>
                      <a:pPr marL="685800" marR="0" indent="-685800" algn="l" fontAlgn="t">
                        <a:lnSpc>
                          <a:spcPct val="107000"/>
                        </a:lnSpc>
                        <a:spcBef>
                          <a:spcPts val="0"/>
                        </a:spcBef>
                        <a:spcAft>
                          <a:spcPts val="0"/>
                        </a:spcAft>
                        <a:buFont typeface="Arial" panose="020B0604020202020204" pitchFamily="34" charset="0"/>
                        <a:buChar char="•"/>
                      </a:pPr>
                      <a:r>
                        <a:rPr lang="en-US" sz="3600" b="0" i="0" u="none" strike="noStrike" dirty="0">
                          <a:solidFill>
                            <a:schemeClr val="tx1">
                              <a:lumMod val="65000"/>
                              <a:lumOff val="35000"/>
                            </a:schemeClr>
                          </a:solidFill>
                          <a:effectLst/>
                          <a:latin typeface="+mn-lt"/>
                          <a:ea typeface="Times New Roman" panose="02020603050405020304" pitchFamily="18" charset="0"/>
                          <a:cs typeface="Arial" panose="020B0604020202020204" pitchFamily="34" charset="0"/>
                        </a:rPr>
                        <a:t>30</a:t>
                      </a:r>
                      <a:endParaRPr lang="en-US" sz="3600" b="0" i="0" u="none" strike="noStrike" dirty="0">
                        <a:solidFill>
                          <a:schemeClr val="tx1">
                            <a:lumMod val="65000"/>
                            <a:lumOff val="35000"/>
                          </a:schemeClr>
                        </a:solidFill>
                        <a:effectLst/>
                        <a:latin typeface="+mn-lt"/>
                      </a:endParaRPr>
                    </a:p>
                  </a:txBody>
                  <a:tcPr marL="188595" marR="188595" marT="26194" marB="0"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2748233501"/>
                  </a:ext>
                </a:extLst>
              </a:tr>
              <a:tr h="1138968">
                <a:tc>
                  <a:txBody>
                    <a:bodyPr/>
                    <a:lstStyle/>
                    <a:p>
                      <a:pPr marL="685800" marR="0" indent="-685800" algn="r" rtl="1" fontAlgn="t">
                        <a:lnSpc>
                          <a:spcPct val="107000"/>
                        </a:lnSpc>
                        <a:spcBef>
                          <a:spcPts val="0"/>
                        </a:spcBef>
                        <a:spcAft>
                          <a:spcPts val="0"/>
                        </a:spcAft>
                        <a:buFont typeface="Arial" panose="020B0604020202020204" pitchFamily="34" charset="0"/>
                        <a:buChar char="•"/>
                      </a:pPr>
                      <a:r>
                        <a:rPr lang="en-US" sz="3600" b="0" i="0" u="none" strike="noStrike" dirty="0">
                          <a:solidFill>
                            <a:schemeClr val="tx1">
                              <a:lumMod val="65000"/>
                              <a:lumOff val="35000"/>
                            </a:schemeClr>
                          </a:solidFill>
                          <a:effectLst/>
                          <a:latin typeface="+mn-lt"/>
                          <a:ea typeface="Times New Roman" panose="02020603050405020304" pitchFamily="18" charset="0"/>
                          <a:cs typeface="Arial" panose="020B0604020202020204" pitchFamily="34" charset="0"/>
                        </a:rPr>
                        <a:t>(28 – 13) </a:t>
                      </a:r>
                      <a:r>
                        <a:rPr lang="en-US" sz="3600" b="0" i="0" u="none" strike="noStrike" cap="none" dirty="0">
                          <a:solidFill>
                            <a:schemeClr val="tx1">
                              <a:lumMod val="65000"/>
                              <a:lumOff val="35000"/>
                            </a:schemeClr>
                          </a:solidFill>
                          <a:effectLst/>
                          <a:latin typeface="+mn-lt"/>
                          <a:ea typeface="Cambria Math" panose="02040503050406030204" pitchFamily="18" charset="0"/>
                          <a:cs typeface="Arial" panose="020B0604020202020204" pitchFamily="34" charset="0"/>
                          <a:sym typeface="Arial"/>
                        </a:rPr>
                        <a:t>×</a:t>
                      </a:r>
                      <a:r>
                        <a:rPr lang="en-US" sz="3600" b="0" i="0" u="none" strike="noStrike" dirty="0">
                          <a:solidFill>
                            <a:schemeClr val="tx1">
                              <a:lumMod val="65000"/>
                              <a:lumOff val="35000"/>
                            </a:schemeClr>
                          </a:solidFill>
                          <a:effectLst/>
                          <a:latin typeface="+mn-lt"/>
                          <a:ea typeface="Times New Roman" panose="02020603050405020304" pitchFamily="18" charset="0"/>
                          <a:cs typeface="Arial" panose="020B0604020202020204" pitchFamily="34" charset="0"/>
                        </a:rPr>
                        <a:t> 2</a:t>
                      </a:r>
                      <a:endParaRPr lang="en-US" sz="3600" b="0" i="0" u="none" strike="noStrike" dirty="0">
                        <a:solidFill>
                          <a:schemeClr val="tx1">
                            <a:lumMod val="65000"/>
                            <a:lumOff val="35000"/>
                          </a:schemeClr>
                        </a:solidFill>
                        <a:effectLst/>
                        <a:latin typeface="+mn-lt"/>
                      </a:endParaRPr>
                    </a:p>
                  </a:txBody>
                  <a:tcPr marL="188595" marR="188595" marT="26194" marB="0" anchor="ctr">
                    <a:lnL>
                      <a:noFill/>
                    </a:lnL>
                    <a:lnR>
                      <a:noFill/>
                    </a:lnR>
                    <a:lnT>
                      <a:noFill/>
                    </a:lnT>
                    <a:lnB>
                      <a:noFill/>
                    </a:lnB>
                    <a:lnTlToBr w="12700" cmpd="sng">
                      <a:noFill/>
                      <a:prstDash val="solid"/>
                    </a:lnTlToBr>
                    <a:lnBlToTr w="12700" cmpd="sng">
                      <a:noFill/>
                      <a:prstDash val="solid"/>
                    </a:lnBlToTr>
                  </a:tcPr>
                </a:tc>
                <a:tc>
                  <a:txBody>
                    <a:bodyPr/>
                    <a:lstStyle/>
                    <a:p>
                      <a:pPr marL="0" marR="0" algn="l" fontAlgn="t">
                        <a:lnSpc>
                          <a:spcPct val="107000"/>
                        </a:lnSpc>
                        <a:spcBef>
                          <a:spcPts val="0"/>
                        </a:spcBef>
                        <a:spcAft>
                          <a:spcPts val="0"/>
                        </a:spcAft>
                      </a:pPr>
                      <a:r>
                        <a:rPr lang="en-US" sz="3600" b="0" i="0" u="none" strike="noStrike" dirty="0">
                          <a:solidFill>
                            <a:schemeClr val="tx1">
                              <a:lumMod val="65000"/>
                              <a:lumOff val="35000"/>
                            </a:schemeClr>
                          </a:solidFill>
                          <a:effectLst/>
                          <a:latin typeface="+mn-lt"/>
                          <a:ea typeface="Times New Roman" panose="02020603050405020304" pitchFamily="18" charset="0"/>
                          <a:cs typeface="Arial" panose="020B0604020202020204" pitchFamily="34" charset="0"/>
                        </a:rPr>
                        <a:t> </a:t>
                      </a:r>
                      <a:endParaRPr lang="en-US" sz="3600" b="0" i="0" u="none" strike="noStrike" dirty="0">
                        <a:solidFill>
                          <a:schemeClr val="tx1">
                            <a:lumMod val="65000"/>
                            <a:lumOff val="35000"/>
                          </a:schemeClr>
                        </a:solidFill>
                        <a:effectLst/>
                        <a:latin typeface="+mn-lt"/>
                      </a:endParaRPr>
                    </a:p>
                  </a:txBody>
                  <a:tcPr marL="188595" marR="188595" marT="26194" marB="0">
                    <a:lnL>
                      <a:noFill/>
                    </a:lnL>
                    <a:lnR>
                      <a:noFill/>
                    </a:lnR>
                    <a:lnT>
                      <a:noFill/>
                    </a:lnT>
                    <a:lnB>
                      <a:noFill/>
                    </a:lnB>
                    <a:lnTlToBr w="12700" cmpd="sng">
                      <a:noFill/>
                      <a:prstDash val="solid"/>
                    </a:lnTlToBr>
                    <a:lnBlToTr w="12700" cmpd="sng">
                      <a:noFill/>
                      <a:prstDash val="solid"/>
                    </a:lnBlToTr>
                  </a:tcPr>
                </a:tc>
                <a:tc>
                  <a:txBody>
                    <a:bodyPr/>
                    <a:lstStyle/>
                    <a:p>
                      <a:pPr marL="685800" marR="0" indent="-685800" algn="l" fontAlgn="t">
                        <a:lnSpc>
                          <a:spcPct val="107000"/>
                        </a:lnSpc>
                        <a:spcBef>
                          <a:spcPts val="0"/>
                        </a:spcBef>
                        <a:spcAft>
                          <a:spcPts val="0"/>
                        </a:spcAft>
                        <a:buFont typeface="Arial" panose="020B0604020202020204" pitchFamily="34" charset="0"/>
                        <a:buChar char="•"/>
                      </a:pPr>
                      <a:r>
                        <a:rPr lang="en-US" sz="3600" b="0" i="0" u="none" strike="noStrike" dirty="0">
                          <a:solidFill>
                            <a:schemeClr val="tx1">
                              <a:lumMod val="65000"/>
                              <a:lumOff val="35000"/>
                            </a:schemeClr>
                          </a:solidFill>
                          <a:effectLst/>
                          <a:latin typeface="+mn-lt"/>
                          <a:ea typeface="Times New Roman" panose="02020603050405020304" pitchFamily="18" charset="0"/>
                          <a:cs typeface="Arial" panose="020B0604020202020204" pitchFamily="34" charset="0"/>
                        </a:rPr>
                        <a:t>2</a:t>
                      </a:r>
                      <a:endParaRPr lang="en-US" sz="3600" b="0" i="0" u="none" strike="noStrike" dirty="0">
                        <a:solidFill>
                          <a:schemeClr val="tx1">
                            <a:lumMod val="65000"/>
                            <a:lumOff val="35000"/>
                          </a:schemeClr>
                        </a:solidFill>
                        <a:effectLst/>
                        <a:latin typeface="+mn-lt"/>
                      </a:endParaRPr>
                    </a:p>
                  </a:txBody>
                  <a:tcPr marL="188595" marR="188595" marT="26194" marB="0"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2329756917"/>
                  </a:ext>
                </a:extLst>
              </a:tr>
            </a:tbl>
          </a:graphicData>
        </a:graphic>
      </p:graphicFrame>
      <p:cxnSp>
        <p:nvCxnSpPr>
          <p:cNvPr id="4" name="Straight Connector 3">
            <a:extLst>
              <a:ext uri="{FF2B5EF4-FFF2-40B4-BE49-F238E27FC236}">
                <a16:creationId xmlns:a16="http://schemas.microsoft.com/office/drawing/2014/main" id="{335BC099-5BAB-4F12-A1E2-8AB8826D163F}"/>
              </a:ext>
            </a:extLst>
          </p:cNvPr>
          <p:cNvCxnSpPr>
            <a:cxnSpLocks/>
          </p:cNvCxnSpPr>
          <p:nvPr/>
        </p:nvCxnSpPr>
        <p:spPr>
          <a:xfrm flipV="1">
            <a:off x="5527497" y="2171699"/>
            <a:ext cx="1797977" cy="1126305"/>
          </a:xfrm>
          <a:prstGeom prst="line">
            <a:avLst/>
          </a:prstGeom>
          <a:ln w="38100">
            <a:solidFill>
              <a:schemeClr val="bg2">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E8EB4B86-CFC9-4D6E-9891-258A35216A07}"/>
              </a:ext>
            </a:extLst>
          </p:cNvPr>
          <p:cNvCxnSpPr>
            <a:cxnSpLocks/>
          </p:cNvCxnSpPr>
          <p:nvPr/>
        </p:nvCxnSpPr>
        <p:spPr>
          <a:xfrm>
            <a:off x="5527497" y="4457701"/>
            <a:ext cx="1797977" cy="1090344"/>
          </a:xfrm>
          <a:prstGeom prst="line">
            <a:avLst/>
          </a:prstGeom>
          <a:ln w="38100">
            <a:solidFill>
              <a:schemeClr val="bg2">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FA18BEAB-63A8-430B-9840-62DC66F9F684}"/>
              </a:ext>
            </a:extLst>
          </p:cNvPr>
          <p:cNvCxnSpPr>
            <a:cxnSpLocks/>
          </p:cNvCxnSpPr>
          <p:nvPr/>
        </p:nvCxnSpPr>
        <p:spPr>
          <a:xfrm flipV="1">
            <a:off x="5527497" y="4457701"/>
            <a:ext cx="1797977" cy="1090344"/>
          </a:xfrm>
          <a:prstGeom prst="line">
            <a:avLst/>
          </a:prstGeom>
          <a:ln w="38100">
            <a:solidFill>
              <a:schemeClr val="bg2">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56C7BC22-9D0E-4828-A433-F5E80F299E5D}"/>
              </a:ext>
            </a:extLst>
          </p:cNvPr>
          <p:cNvCxnSpPr>
            <a:cxnSpLocks/>
          </p:cNvCxnSpPr>
          <p:nvPr/>
        </p:nvCxnSpPr>
        <p:spPr>
          <a:xfrm>
            <a:off x="5527497" y="2171699"/>
            <a:ext cx="1797977" cy="1054386"/>
          </a:xfrm>
          <a:prstGeom prst="line">
            <a:avLst/>
          </a:prstGeom>
          <a:ln w="38100">
            <a:solidFill>
              <a:schemeClr val="bg2">
                <a:lumMod val="20000"/>
                <a:lumOff val="80000"/>
              </a:schemeClr>
            </a:solidFill>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1725514999"/>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8ACCD7B4-F134-499C-8489-D6574FC48D7F}"/>
              </a:ext>
            </a:extLst>
          </p:cNvPr>
          <p:cNvSpPr txBox="1"/>
          <p:nvPr/>
        </p:nvSpPr>
        <p:spPr>
          <a:xfrm>
            <a:off x="504497" y="1446406"/>
            <a:ext cx="10720552" cy="4185441"/>
          </a:xfrm>
          <a:prstGeom prst="rect">
            <a:avLst/>
          </a:prstGeom>
          <a:noFill/>
        </p:spPr>
        <p:txBody>
          <a:bodyPr wrap="square">
            <a:spAutoFit/>
          </a:bodyPr>
          <a:lstStyle/>
          <a:p>
            <a:pPr marL="520700" marR="0">
              <a:lnSpc>
                <a:spcPct val="107000"/>
              </a:lnSpc>
              <a:spcBef>
                <a:spcPts val="1200"/>
              </a:spcBef>
              <a:spcAft>
                <a:spcPts val="1200"/>
              </a:spcAft>
            </a:pPr>
            <a:r>
              <a:rPr lang="en-US" sz="3200" b="1" dirty="0">
                <a:solidFill>
                  <a:schemeClr val="tx1">
                    <a:lumMod val="65000"/>
                    <a:lumOff val="35000"/>
                  </a:schemeClr>
                </a:solidFill>
                <a:effectLst/>
                <a:latin typeface="+mn-lt"/>
                <a:ea typeface="Calibri" panose="020F0502020204030204" pitchFamily="34" charset="0"/>
              </a:rPr>
              <a:t>24 + 6 </a:t>
            </a:r>
            <a:r>
              <a:rPr lang="en-US" sz="3200" b="0" i="0" u="none" strike="noStrike" dirty="0">
                <a:solidFill>
                  <a:schemeClr val="tx1">
                    <a:lumMod val="65000"/>
                    <a:lumOff val="35000"/>
                  </a:schemeClr>
                </a:solidFill>
                <a:effectLst/>
                <a:latin typeface="+mj-lt"/>
                <a:ea typeface="Cambria Math" panose="02040503050406030204" pitchFamily="18" charset="0"/>
                <a:cs typeface="Arial" panose="020B0604020202020204" pitchFamily="34" charset="0"/>
              </a:rPr>
              <a:t>×</a:t>
            </a:r>
            <a:r>
              <a:rPr lang="en-US" sz="3200" b="1" dirty="0">
                <a:solidFill>
                  <a:schemeClr val="tx1">
                    <a:lumMod val="65000"/>
                    <a:lumOff val="35000"/>
                  </a:schemeClr>
                </a:solidFill>
                <a:effectLst/>
                <a:latin typeface="+mn-lt"/>
                <a:ea typeface="Calibri" panose="020F0502020204030204" pitchFamily="34" charset="0"/>
              </a:rPr>
              <a:t> 3 =</a:t>
            </a:r>
          </a:p>
          <a:p>
            <a:pPr marL="520700" marR="0">
              <a:lnSpc>
                <a:spcPct val="107000"/>
              </a:lnSpc>
              <a:spcBef>
                <a:spcPts val="1200"/>
              </a:spcBef>
              <a:spcAft>
                <a:spcPts val="1200"/>
              </a:spcAft>
            </a:pPr>
            <a:endParaRPr lang="en-US" sz="3200" b="1" dirty="0">
              <a:solidFill>
                <a:schemeClr val="tx1">
                  <a:lumMod val="65000"/>
                  <a:lumOff val="35000"/>
                </a:schemeClr>
              </a:solidFill>
              <a:latin typeface="+mn-lt"/>
              <a:ea typeface="Calibri" panose="020F0502020204030204" pitchFamily="34" charset="0"/>
            </a:endParaRPr>
          </a:p>
          <a:p>
            <a:pPr marL="520700" marR="0">
              <a:lnSpc>
                <a:spcPct val="107000"/>
              </a:lnSpc>
              <a:spcBef>
                <a:spcPts val="1200"/>
              </a:spcBef>
              <a:spcAft>
                <a:spcPts val="1200"/>
              </a:spcAft>
            </a:pPr>
            <a:r>
              <a:rPr lang="en-US" sz="3200" b="1" dirty="0">
                <a:solidFill>
                  <a:schemeClr val="tx1">
                    <a:lumMod val="65000"/>
                    <a:lumOff val="35000"/>
                  </a:schemeClr>
                </a:solidFill>
                <a:effectLst/>
                <a:latin typeface="+mn-lt"/>
                <a:ea typeface="Calibri" panose="020F0502020204030204" pitchFamily="34" charset="0"/>
              </a:rPr>
              <a:t> 24 + </a:t>
            </a:r>
            <a:r>
              <a:rPr lang="en-US" sz="3200" b="1" dirty="0">
                <a:solidFill>
                  <a:srgbClr val="74C274"/>
                </a:solidFill>
                <a:effectLst/>
                <a:latin typeface="+mn-lt"/>
                <a:ea typeface="Calibri" panose="020F0502020204030204" pitchFamily="34" charset="0"/>
              </a:rPr>
              <a:t>18</a:t>
            </a:r>
            <a:r>
              <a:rPr lang="en-US" sz="3200" b="1" dirty="0">
                <a:solidFill>
                  <a:schemeClr val="tx1">
                    <a:lumMod val="65000"/>
                    <a:lumOff val="35000"/>
                  </a:schemeClr>
                </a:solidFill>
                <a:effectLst/>
                <a:latin typeface="+mn-lt"/>
                <a:ea typeface="Calibri" panose="020F0502020204030204" pitchFamily="34" charset="0"/>
              </a:rPr>
              <a:t> = 42   </a:t>
            </a:r>
          </a:p>
          <a:p>
            <a:pPr marL="548640" marR="0" algn="just">
              <a:lnSpc>
                <a:spcPct val="120000"/>
              </a:lnSpc>
              <a:spcBef>
                <a:spcPts val="600"/>
              </a:spcBef>
              <a:spcAft>
                <a:spcPts val="600"/>
              </a:spcAft>
            </a:pPr>
            <a:endParaRPr lang="en-US" sz="2800" dirty="0">
              <a:solidFill>
                <a:schemeClr val="tx1">
                  <a:lumMod val="65000"/>
                  <a:lumOff val="35000"/>
                </a:schemeClr>
              </a:solidFill>
              <a:effectLst/>
              <a:latin typeface="+mn-lt"/>
              <a:ea typeface="Calibri" panose="020F0502020204030204" pitchFamily="34" charset="0"/>
            </a:endParaRPr>
          </a:p>
          <a:p>
            <a:pPr marL="548640" marR="0" algn="just">
              <a:lnSpc>
                <a:spcPct val="120000"/>
              </a:lnSpc>
              <a:spcBef>
                <a:spcPts val="600"/>
              </a:spcBef>
              <a:spcAft>
                <a:spcPts val="600"/>
              </a:spcAft>
            </a:pPr>
            <a:r>
              <a:rPr lang="en-US" sz="2800" dirty="0">
                <a:solidFill>
                  <a:schemeClr val="tx1">
                    <a:lumMod val="65000"/>
                    <a:lumOff val="35000"/>
                  </a:schemeClr>
                </a:solidFill>
                <a:effectLst/>
                <a:latin typeface="+mn-lt"/>
                <a:ea typeface="Calibri" panose="020F0502020204030204" pitchFamily="34" charset="0"/>
              </a:rPr>
              <a:t>According to the order of operations law: always perform multiplication before addition.</a:t>
            </a:r>
          </a:p>
        </p:txBody>
      </p:sp>
      <p:sp>
        <p:nvSpPr>
          <p:cNvPr id="2" name="Oval 1">
            <a:extLst>
              <a:ext uri="{FF2B5EF4-FFF2-40B4-BE49-F238E27FC236}">
                <a16:creationId xmlns:a16="http://schemas.microsoft.com/office/drawing/2014/main" id="{70657FA3-45ED-47B8-B027-67FB2BF3910B}"/>
              </a:ext>
            </a:extLst>
          </p:cNvPr>
          <p:cNvSpPr/>
          <p:nvPr/>
        </p:nvSpPr>
        <p:spPr>
          <a:xfrm>
            <a:off x="2028575" y="1256603"/>
            <a:ext cx="1423542" cy="931794"/>
          </a:xfrm>
          <a:prstGeom prst="ellipse">
            <a:avLst/>
          </a:prstGeom>
          <a:noFill/>
          <a:ln w="76200">
            <a:solidFill>
              <a:srgbClr val="74C27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6" name="Straight Arrow Connector 5">
            <a:extLst>
              <a:ext uri="{FF2B5EF4-FFF2-40B4-BE49-F238E27FC236}">
                <a16:creationId xmlns:a16="http://schemas.microsoft.com/office/drawing/2014/main" id="{BF3B11DC-DB59-4452-9BC3-18FF999BF5BC}"/>
              </a:ext>
            </a:extLst>
          </p:cNvPr>
          <p:cNvCxnSpPr>
            <a:cxnSpLocks/>
            <a:stCxn id="2" idx="4"/>
          </p:cNvCxnSpPr>
          <p:nvPr/>
        </p:nvCxnSpPr>
        <p:spPr>
          <a:xfrm>
            <a:off x="2740346" y="2188397"/>
            <a:ext cx="0" cy="783403"/>
          </a:xfrm>
          <a:prstGeom prst="straightConnector1">
            <a:avLst/>
          </a:prstGeom>
          <a:ln w="76200">
            <a:solidFill>
              <a:srgbClr val="74C274"/>
            </a:solidFill>
            <a:tailEnd type="triangle"/>
          </a:ln>
        </p:spPr>
        <p:style>
          <a:lnRef idx="1">
            <a:schemeClr val="accent1"/>
          </a:lnRef>
          <a:fillRef idx="0">
            <a:schemeClr val="accent1"/>
          </a:fillRef>
          <a:effectRef idx="0">
            <a:schemeClr val="accent1"/>
          </a:effectRef>
          <a:fontRef idx="minor">
            <a:schemeClr val="tx1"/>
          </a:fontRef>
        </p:style>
      </p:cxnSp>
      <p:sp>
        <p:nvSpPr>
          <p:cNvPr id="4" name="Google Shape;222;p10">
            <a:extLst>
              <a:ext uri="{FF2B5EF4-FFF2-40B4-BE49-F238E27FC236}">
                <a16:creationId xmlns:a16="http://schemas.microsoft.com/office/drawing/2014/main" id="{0F9C0A3E-7187-3166-E362-3874A189ED29}"/>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en-US" sz="3200" b="1" dirty="0">
                <a:solidFill>
                  <a:schemeClr val="bg1"/>
                </a:solidFill>
                <a:latin typeface="Comic Sans MS"/>
                <a:sym typeface="Comic Sans MS"/>
              </a:rPr>
              <a:t>Answer key</a:t>
            </a:r>
          </a:p>
        </p:txBody>
      </p:sp>
    </p:spTree>
    <p:extLst>
      <p:ext uri="{BB962C8B-B14F-4D97-AF65-F5344CB8AC3E}">
        <p14:creationId xmlns:p14="http://schemas.microsoft.com/office/powerpoint/2010/main" val="3398041584"/>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8ACCD7B4-F134-499C-8489-D6574FC48D7F}"/>
              </a:ext>
            </a:extLst>
          </p:cNvPr>
          <p:cNvSpPr txBox="1"/>
          <p:nvPr/>
        </p:nvSpPr>
        <p:spPr>
          <a:xfrm>
            <a:off x="504496" y="1446406"/>
            <a:ext cx="11351173" cy="4140429"/>
          </a:xfrm>
          <a:prstGeom prst="rect">
            <a:avLst/>
          </a:prstGeom>
          <a:noFill/>
        </p:spPr>
        <p:txBody>
          <a:bodyPr wrap="square">
            <a:spAutoFit/>
          </a:bodyPr>
          <a:lstStyle/>
          <a:p>
            <a:pPr marL="520700" marR="0">
              <a:lnSpc>
                <a:spcPct val="120000"/>
              </a:lnSpc>
              <a:spcBef>
                <a:spcPts val="600"/>
              </a:spcBef>
              <a:spcAft>
                <a:spcPts val="600"/>
              </a:spcAft>
            </a:pPr>
            <a:r>
              <a:rPr lang="en-US" sz="3200" b="1" dirty="0">
                <a:solidFill>
                  <a:schemeClr val="tx1">
                    <a:lumMod val="65000"/>
                    <a:lumOff val="35000"/>
                  </a:schemeClr>
                </a:solidFill>
                <a:effectLst/>
                <a:latin typeface="+mn-lt"/>
                <a:ea typeface="Calibri" panose="020F0502020204030204" pitchFamily="34" charset="0"/>
              </a:rPr>
              <a:t>(24 + 6) </a:t>
            </a:r>
            <a:r>
              <a:rPr lang="en-US" sz="3200" b="0" i="0" u="none" strike="noStrike" dirty="0">
                <a:solidFill>
                  <a:schemeClr val="tx1">
                    <a:lumMod val="65000"/>
                    <a:lumOff val="35000"/>
                  </a:schemeClr>
                </a:solidFill>
                <a:effectLst/>
                <a:latin typeface="+mj-lt"/>
                <a:ea typeface="Cambria Math" panose="02040503050406030204" pitchFamily="18" charset="0"/>
                <a:cs typeface="Arial" panose="020B0604020202020204" pitchFamily="34" charset="0"/>
              </a:rPr>
              <a:t>×</a:t>
            </a:r>
            <a:r>
              <a:rPr lang="en-US" sz="3200" b="1" dirty="0">
                <a:solidFill>
                  <a:schemeClr val="tx1">
                    <a:lumMod val="65000"/>
                    <a:lumOff val="35000"/>
                  </a:schemeClr>
                </a:solidFill>
                <a:effectLst/>
                <a:latin typeface="+mn-lt"/>
                <a:ea typeface="Calibri" panose="020F0502020204030204" pitchFamily="34" charset="0"/>
              </a:rPr>
              <a:t> 3 = </a:t>
            </a:r>
          </a:p>
          <a:p>
            <a:pPr marL="520700" marR="0">
              <a:lnSpc>
                <a:spcPct val="120000"/>
              </a:lnSpc>
              <a:spcBef>
                <a:spcPts val="600"/>
              </a:spcBef>
              <a:spcAft>
                <a:spcPts val="600"/>
              </a:spcAft>
            </a:pPr>
            <a:endParaRPr lang="en-US" sz="3200" b="1" dirty="0">
              <a:solidFill>
                <a:schemeClr val="tx1">
                  <a:lumMod val="65000"/>
                  <a:lumOff val="35000"/>
                </a:schemeClr>
              </a:solidFill>
              <a:latin typeface="+mn-lt"/>
              <a:ea typeface="Calibri" panose="020F0502020204030204" pitchFamily="34" charset="0"/>
            </a:endParaRPr>
          </a:p>
          <a:p>
            <a:pPr marL="520700" marR="0">
              <a:lnSpc>
                <a:spcPct val="120000"/>
              </a:lnSpc>
              <a:spcBef>
                <a:spcPts val="600"/>
              </a:spcBef>
              <a:spcAft>
                <a:spcPts val="600"/>
              </a:spcAft>
            </a:pPr>
            <a:r>
              <a:rPr lang="en-US" sz="3200" b="1" dirty="0">
                <a:solidFill>
                  <a:schemeClr val="tx1">
                    <a:lumMod val="65000"/>
                    <a:lumOff val="35000"/>
                  </a:schemeClr>
                </a:solidFill>
                <a:effectLst/>
                <a:latin typeface="+mn-lt"/>
                <a:ea typeface="Calibri" panose="020F0502020204030204" pitchFamily="34" charset="0"/>
              </a:rPr>
              <a:t>   </a:t>
            </a:r>
            <a:r>
              <a:rPr lang="en-US" sz="3200" b="1" dirty="0">
                <a:solidFill>
                  <a:srgbClr val="74C274"/>
                </a:solidFill>
                <a:effectLst/>
                <a:latin typeface="+mn-lt"/>
                <a:ea typeface="Calibri" panose="020F0502020204030204" pitchFamily="34" charset="0"/>
              </a:rPr>
              <a:t>30</a:t>
            </a:r>
            <a:r>
              <a:rPr lang="en-US" sz="3200" b="1" dirty="0">
                <a:solidFill>
                  <a:schemeClr val="tx1">
                    <a:lumMod val="65000"/>
                    <a:lumOff val="35000"/>
                  </a:schemeClr>
                </a:solidFill>
                <a:effectLst/>
                <a:latin typeface="+mn-lt"/>
                <a:ea typeface="Calibri" panose="020F0502020204030204" pitchFamily="34" charset="0"/>
              </a:rPr>
              <a:t> </a:t>
            </a:r>
            <a:r>
              <a:rPr lang="en-US" sz="3200" b="0" i="0" u="none" strike="noStrike" dirty="0">
                <a:solidFill>
                  <a:schemeClr val="tx1">
                    <a:lumMod val="65000"/>
                    <a:lumOff val="35000"/>
                  </a:schemeClr>
                </a:solidFill>
                <a:effectLst/>
                <a:latin typeface="+mj-lt"/>
                <a:ea typeface="Cambria Math" panose="02040503050406030204" pitchFamily="18" charset="0"/>
                <a:cs typeface="Arial" panose="020B0604020202020204" pitchFamily="34" charset="0"/>
              </a:rPr>
              <a:t>×</a:t>
            </a:r>
            <a:r>
              <a:rPr lang="en-US" sz="3200" b="1" dirty="0">
                <a:solidFill>
                  <a:schemeClr val="tx1">
                    <a:lumMod val="65000"/>
                    <a:lumOff val="35000"/>
                  </a:schemeClr>
                </a:solidFill>
                <a:effectLst/>
                <a:latin typeface="+mn-lt"/>
                <a:ea typeface="Calibri" panose="020F0502020204030204" pitchFamily="34" charset="0"/>
              </a:rPr>
              <a:t> 3 = 90   </a:t>
            </a:r>
          </a:p>
          <a:p>
            <a:pPr marL="520700" marR="0" algn="just">
              <a:lnSpc>
                <a:spcPct val="120000"/>
              </a:lnSpc>
              <a:spcBef>
                <a:spcPts val="600"/>
              </a:spcBef>
              <a:spcAft>
                <a:spcPts val="600"/>
              </a:spcAft>
            </a:pPr>
            <a:endParaRPr lang="en-US" sz="3600" dirty="0">
              <a:solidFill>
                <a:schemeClr val="tx1">
                  <a:lumMod val="65000"/>
                  <a:lumOff val="35000"/>
                </a:schemeClr>
              </a:solidFill>
              <a:effectLst/>
              <a:latin typeface="+mn-lt"/>
              <a:ea typeface="Calibri" panose="020F0502020204030204" pitchFamily="34" charset="0"/>
            </a:endParaRPr>
          </a:p>
          <a:p>
            <a:pPr marL="520700" marR="0" algn="just">
              <a:lnSpc>
                <a:spcPct val="120000"/>
              </a:lnSpc>
              <a:spcBef>
                <a:spcPts val="600"/>
              </a:spcBef>
              <a:spcAft>
                <a:spcPts val="600"/>
              </a:spcAft>
            </a:pPr>
            <a:r>
              <a:rPr lang="en-US" sz="2800" dirty="0">
                <a:solidFill>
                  <a:schemeClr val="tx1">
                    <a:lumMod val="65000"/>
                    <a:lumOff val="35000"/>
                  </a:schemeClr>
                </a:solidFill>
                <a:effectLst/>
                <a:latin typeface="+mn-lt"/>
                <a:ea typeface="Calibri" panose="020F0502020204030204" pitchFamily="34" charset="0"/>
              </a:rPr>
              <a:t>According to the order of operations law: always perform operations inside parentheses first.</a:t>
            </a:r>
          </a:p>
        </p:txBody>
      </p:sp>
      <p:sp>
        <p:nvSpPr>
          <p:cNvPr id="5" name="Oval 4">
            <a:extLst>
              <a:ext uri="{FF2B5EF4-FFF2-40B4-BE49-F238E27FC236}">
                <a16:creationId xmlns:a16="http://schemas.microsoft.com/office/drawing/2014/main" id="{D8344120-98DF-4580-B583-2E1030441881}"/>
              </a:ext>
            </a:extLst>
          </p:cNvPr>
          <p:cNvSpPr/>
          <p:nvPr/>
        </p:nvSpPr>
        <p:spPr>
          <a:xfrm>
            <a:off x="990600" y="1269999"/>
            <a:ext cx="1824519" cy="1090807"/>
          </a:xfrm>
          <a:prstGeom prst="ellipse">
            <a:avLst/>
          </a:prstGeom>
          <a:noFill/>
          <a:ln w="76200">
            <a:solidFill>
              <a:srgbClr val="74C27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spcBef>
                <a:spcPts val="600"/>
              </a:spcBef>
              <a:spcAft>
                <a:spcPts val="600"/>
              </a:spcAft>
            </a:pPr>
            <a:endParaRPr lang="en-US">
              <a:solidFill>
                <a:schemeClr val="tx1">
                  <a:lumMod val="65000"/>
                  <a:lumOff val="35000"/>
                </a:schemeClr>
              </a:solidFill>
            </a:endParaRPr>
          </a:p>
        </p:txBody>
      </p:sp>
      <p:cxnSp>
        <p:nvCxnSpPr>
          <p:cNvPr id="7" name="Straight Arrow Connector 6">
            <a:extLst>
              <a:ext uri="{FF2B5EF4-FFF2-40B4-BE49-F238E27FC236}">
                <a16:creationId xmlns:a16="http://schemas.microsoft.com/office/drawing/2014/main" id="{1D99FFFC-693B-4C0F-9BD2-03E1F17AFCFE}"/>
              </a:ext>
            </a:extLst>
          </p:cNvPr>
          <p:cNvCxnSpPr>
            <a:cxnSpLocks/>
          </p:cNvCxnSpPr>
          <p:nvPr/>
        </p:nvCxnSpPr>
        <p:spPr>
          <a:xfrm>
            <a:off x="1871666" y="2360806"/>
            <a:ext cx="0" cy="671954"/>
          </a:xfrm>
          <a:prstGeom prst="straightConnector1">
            <a:avLst/>
          </a:prstGeom>
          <a:ln w="76200">
            <a:solidFill>
              <a:srgbClr val="74C274"/>
            </a:solidFill>
            <a:tailEnd type="triangle"/>
          </a:ln>
        </p:spPr>
        <p:style>
          <a:lnRef idx="1">
            <a:schemeClr val="accent1"/>
          </a:lnRef>
          <a:fillRef idx="0">
            <a:schemeClr val="accent1"/>
          </a:fillRef>
          <a:effectRef idx="0">
            <a:schemeClr val="accent1"/>
          </a:effectRef>
          <a:fontRef idx="minor">
            <a:schemeClr val="tx1"/>
          </a:fontRef>
        </p:style>
      </p:cxnSp>
      <p:sp>
        <p:nvSpPr>
          <p:cNvPr id="2" name="Google Shape;222;p10">
            <a:extLst>
              <a:ext uri="{FF2B5EF4-FFF2-40B4-BE49-F238E27FC236}">
                <a16:creationId xmlns:a16="http://schemas.microsoft.com/office/drawing/2014/main" id="{960271AA-CEA4-2319-50C3-929A475A30E9}"/>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en-US" sz="3200" b="1" dirty="0">
                <a:solidFill>
                  <a:schemeClr val="bg1"/>
                </a:solidFill>
                <a:latin typeface="Comic Sans MS"/>
                <a:sym typeface="Comic Sans MS"/>
              </a:rPr>
              <a:t>Answer key</a:t>
            </a:r>
          </a:p>
        </p:txBody>
      </p:sp>
    </p:spTree>
    <p:extLst>
      <p:ext uri="{BB962C8B-B14F-4D97-AF65-F5344CB8AC3E}">
        <p14:creationId xmlns:p14="http://schemas.microsoft.com/office/powerpoint/2010/main" val="3165950100"/>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8ACCD7B4-F134-499C-8489-D6574FC48D7F}"/>
              </a:ext>
            </a:extLst>
          </p:cNvPr>
          <p:cNvSpPr txBox="1"/>
          <p:nvPr/>
        </p:nvSpPr>
        <p:spPr>
          <a:xfrm>
            <a:off x="504496" y="1446406"/>
            <a:ext cx="11351173" cy="5051447"/>
          </a:xfrm>
          <a:prstGeom prst="rect">
            <a:avLst/>
          </a:prstGeom>
          <a:noFill/>
        </p:spPr>
        <p:txBody>
          <a:bodyPr wrap="square">
            <a:spAutoFit/>
          </a:bodyPr>
          <a:lstStyle/>
          <a:p>
            <a:pPr marL="520700" marR="0">
              <a:lnSpc>
                <a:spcPct val="120000"/>
              </a:lnSpc>
              <a:spcBef>
                <a:spcPts val="1200"/>
              </a:spcBef>
              <a:spcAft>
                <a:spcPts val="1200"/>
              </a:spcAft>
            </a:pPr>
            <a:r>
              <a:rPr lang="en-US" sz="3600" b="1" dirty="0">
                <a:solidFill>
                  <a:schemeClr val="tx1">
                    <a:lumMod val="65000"/>
                    <a:lumOff val="35000"/>
                  </a:schemeClr>
                </a:solidFill>
                <a:effectLst/>
                <a:latin typeface="+mn-lt"/>
                <a:ea typeface="Calibri" panose="020F0502020204030204" pitchFamily="34" charset="0"/>
              </a:rPr>
              <a:t>28 – 13 </a:t>
            </a:r>
            <a:r>
              <a:rPr lang="en-US" sz="3600" b="0" i="0" u="none" strike="noStrike" dirty="0">
                <a:solidFill>
                  <a:schemeClr val="tx1">
                    <a:lumMod val="65000"/>
                    <a:lumOff val="35000"/>
                  </a:schemeClr>
                </a:solidFill>
                <a:effectLst/>
                <a:latin typeface="+mj-lt"/>
                <a:ea typeface="Cambria Math" panose="02040503050406030204" pitchFamily="18" charset="0"/>
                <a:cs typeface="Arial" panose="020B0604020202020204" pitchFamily="34" charset="0"/>
              </a:rPr>
              <a:t>×</a:t>
            </a:r>
            <a:r>
              <a:rPr lang="en-US" sz="3600" b="1" dirty="0">
                <a:solidFill>
                  <a:schemeClr val="tx1">
                    <a:lumMod val="65000"/>
                    <a:lumOff val="35000"/>
                  </a:schemeClr>
                </a:solidFill>
                <a:effectLst/>
                <a:latin typeface="+mn-lt"/>
                <a:ea typeface="Calibri" panose="020F0502020204030204" pitchFamily="34" charset="0"/>
              </a:rPr>
              <a:t> 2 = </a:t>
            </a:r>
          </a:p>
          <a:p>
            <a:pPr marL="520700" marR="0">
              <a:lnSpc>
                <a:spcPct val="120000"/>
              </a:lnSpc>
              <a:spcBef>
                <a:spcPts val="1200"/>
              </a:spcBef>
              <a:spcAft>
                <a:spcPts val="1200"/>
              </a:spcAft>
            </a:pPr>
            <a:endParaRPr lang="en-US" sz="3600" b="1" dirty="0">
              <a:solidFill>
                <a:schemeClr val="tx1">
                  <a:lumMod val="65000"/>
                  <a:lumOff val="35000"/>
                </a:schemeClr>
              </a:solidFill>
              <a:effectLst/>
              <a:latin typeface="+mn-lt"/>
              <a:ea typeface="Calibri" panose="020F0502020204030204" pitchFamily="34" charset="0"/>
            </a:endParaRPr>
          </a:p>
          <a:p>
            <a:pPr marL="520700" marR="0">
              <a:lnSpc>
                <a:spcPct val="120000"/>
              </a:lnSpc>
              <a:spcBef>
                <a:spcPts val="1200"/>
              </a:spcBef>
              <a:spcAft>
                <a:spcPts val="1200"/>
              </a:spcAft>
            </a:pPr>
            <a:r>
              <a:rPr lang="en-US" sz="3600" b="1" dirty="0">
                <a:solidFill>
                  <a:schemeClr val="tx1">
                    <a:lumMod val="65000"/>
                    <a:lumOff val="35000"/>
                  </a:schemeClr>
                </a:solidFill>
                <a:latin typeface="+mn-lt"/>
                <a:ea typeface="Calibri" panose="020F0502020204030204" pitchFamily="34" charset="0"/>
              </a:rPr>
              <a:t>  </a:t>
            </a:r>
            <a:r>
              <a:rPr lang="en-US" sz="3600" b="1" dirty="0">
                <a:solidFill>
                  <a:schemeClr val="tx1">
                    <a:lumMod val="65000"/>
                    <a:lumOff val="35000"/>
                  </a:schemeClr>
                </a:solidFill>
                <a:effectLst/>
                <a:latin typeface="+mn-lt"/>
                <a:ea typeface="Calibri" panose="020F0502020204030204" pitchFamily="34" charset="0"/>
              </a:rPr>
              <a:t>28 – </a:t>
            </a:r>
            <a:r>
              <a:rPr lang="en-US" sz="3600" b="1" dirty="0">
                <a:solidFill>
                  <a:srgbClr val="74C274"/>
                </a:solidFill>
                <a:effectLst/>
                <a:latin typeface="+mn-lt"/>
                <a:ea typeface="Calibri" panose="020F0502020204030204" pitchFamily="34" charset="0"/>
              </a:rPr>
              <a:t>26</a:t>
            </a:r>
            <a:r>
              <a:rPr lang="en-US" sz="3600" b="1" dirty="0">
                <a:solidFill>
                  <a:schemeClr val="tx1">
                    <a:lumMod val="65000"/>
                    <a:lumOff val="35000"/>
                  </a:schemeClr>
                </a:solidFill>
                <a:effectLst/>
                <a:latin typeface="+mn-lt"/>
                <a:ea typeface="Calibri" panose="020F0502020204030204" pitchFamily="34" charset="0"/>
              </a:rPr>
              <a:t> = 2   </a:t>
            </a:r>
          </a:p>
          <a:p>
            <a:pPr marL="520700" marR="0">
              <a:lnSpc>
                <a:spcPct val="120000"/>
              </a:lnSpc>
              <a:spcBef>
                <a:spcPts val="1200"/>
              </a:spcBef>
              <a:spcAft>
                <a:spcPts val="1200"/>
              </a:spcAft>
            </a:pPr>
            <a:endParaRPr lang="en-US" sz="4000" b="1" dirty="0">
              <a:solidFill>
                <a:schemeClr val="tx1">
                  <a:lumMod val="65000"/>
                  <a:lumOff val="35000"/>
                </a:schemeClr>
              </a:solidFill>
              <a:effectLst/>
              <a:latin typeface="+mn-lt"/>
              <a:ea typeface="Calibri" panose="020F0502020204030204" pitchFamily="34" charset="0"/>
            </a:endParaRPr>
          </a:p>
          <a:p>
            <a:pPr marL="520700" marR="0" algn="just">
              <a:lnSpc>
                <a:spcPct val="120000"/>
              </a:lnSpc>
              <a:spcBef>
                <a:spcPts val="1200"/>
              </a:spcBef>
              <a:spcAft>
                <a:spcPts val="1200"/>
              </a:spcAft>
            </a:pPr>
            <a:r>
              <a:rPr lang="en-US" sz="2800" dirty="0">
                <a:solidFill>
                  <a:schemeClr val="tx1">
                    <a:lumMod val="65000"/>
                    <a:lumOff val="35000"/>
                  </a:schemeClr>
                </a:solidFill>
                <a:effectLst/>
                <a:latin typeface="+mn-lt"/>
                <a:ea typeface="Calibri" panose="020F0502020204030204" pitchFamily="34" charset="0"/>
              </a:rPr>
              <a:t>According to the order of operations law: always perform multiplication before subtraction.</a:t>
            </a:r>
          </a:p>
        </p:txBody>
      </p:sp>
      <p:sp>
        <p:nvSpPr>
          <p:cNvPr id="4" name="Oval 3">
            <a:extLst>
              <a:ext uri="{FF2B5EF4-FFF2-40B4-BE49-F238E27FC236}">
                <a16:creationId xmlns:a16="http://schemas.microsoft.com/office/drawing/2014/main" id="{7711CB35-7684-4348-AB23-B67B45D99B62}"/>
              </a:ext>
            </a:extLst>
          </p:cNvPr>
          <p:cNvSpPr/>
          <p:nvPr/>
        </p:nvSpPr>
        <p:spPr>
          <a:xfrm>
            <a:off x="2208944" y="1343059"/>
            <a:ext cx="1679596" cy="978901"/>
          </a:xfrm>
          <a:prstGeom prst="ellipse">
            <a:avLst/>
          </a:prstGeom>
          <a:noFill/>
          <a:ln w="76200">
            <a:solidFill>
              <a:srgbClr val="74C27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6" name="Straight Arrow Connector 5">
            <a:extLst>
              <a:ext uri="{FF2B5EF4-FFF2-40B4-BE49-F238E27FC236}">
                <a16:creationId xmlns:a16="http://schemas.microsoft.com/office/drawing/2014/main" id="{CA2C9AF4-6D45-4EEE-ADC0-C8C5484A8B77}"/>
              </a:ext>
            </a:extLst>
          </p:cNvPr>
          <p:cNvCxnSpPr>
            <a:cxnSpLocks/>
          </p:cNvCxnSpPr>
          <p:nvPr/>
        </p:nvCxnSpPr>
        <p:spPr>
          <a:xfrm>
            <a:off x="3029906" y="2321960"/>
            <a:ext cx="0" cy="1107040"/>
          </a:xfrm>
          <a:prstGeom prst="straightConnector1">
            <a:avLst/>
          </a:prstGeom>
          <a:ln w="76200">
            <a:solidFill>
              <a:srgbClr val="74C274"/>
            </a:solidFill>
            <a:tailEnd type="triangle"/>
          </a:ln>
        </p:spPr>
        <p:style>
          <a:lnRef idx="1">
            <a:schemeClr val="accent1"/>
          </a:lnRef>
          <a:fillRef idx="0">
            <a:schemeClr val="accent1"/>
          </a:fillRef>
          <a:effectRef idx="0">
            <a:schemeClr val="accent1"/>
          </a:effectRef>
          <a:fontRef idx="minor">
            <a:schemeClr val="tx1"/>
          </a:fontRef>
        </p:style>
      </p:cxnSp>
      <p:sp>
        <p:nvSpPr>
          <p:cNvPr id="2" name="Google Shape;222;p10">
            <a:extLst>
              <a:ext uri="{FF2B5EF4-FFF2-40B4-BE49-F238E27FC236}">
                <a16:creationId xmlns:a16="http://schemas.microsoft.com/office/drawing/2014/main" id="{EC792A65-0495-2455-9E18-26353D579444}"/>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en-US" sz="3200" b="1" dirty="0">
                <a:solidFill>
                  <a:schemeClr val="bg1"/>
                </a:solidFill>
                <a:latin typeface="Comic Sans MS"/>
                <a:sym typeface="Comic Sans MS"/>
              </a:rPr>
              <a:t>Answer key</a:t>
            </a:r>
          </a:p>
        </p:txBody>
      </p:sp>
    </p:spTree>
    <p:extLst>
      <p:ext uri="{BB962C8B-B14F-4D97-AF65-F5344CB8AC3E}">
        <p14:creationId xmlns:p14="http://schemas.microsoft.com/office/powerpoint/2010/main" val="1812253240"/>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8ACCD7B4-F134-499C-8489-D6574FC48D7F}"/>
              </a:ext>
            </a:extLst>
          </p:cNvPr>
          <p:cNvSpPr txBox="1"/>
          <p:nvPr/>
        </p:nvSpPr>
        <p:spPr>
          <a:xfrm>
            <a:off x="504496" y="1446406"/>
            <a:ext cx="11351173" cy="4362028"/>
          </a:xfrm>
          <a:prstGeom prst="rect">
            <a:avLst/>
          </a:prstGeom>
          <a:noFill/>
        </p:spPr>
        <p:txBody>
          <a:bodyPr wrap="square">
            <a:spAutoFit/>
          </a:bodyPr>
          <a:lstStyle/>
          <a:p>
            <a:pPr marL="520700" marR="0">
              <a:lnSpc>
                <a:spcPct val="120000"/>
              </a:lnSpc>
              <a:spcBef>
                <a:spcPts val="600"/>
              </a:spcBef>
              <a:spcAft>
                <a:spcPts val="600"/>
              </a:spcAft>
            </a:pPr>
            <a:r>
              <a:rPr lang="en-US" sz="3600" b="1" dirty="0">
                <a:solidFill>
                  <a:schemeClr val="tx1">
                    <a:lumMod val="65000"/>
                    <a:lumOff val="35000"/>
                  </a:schemeClr>
                </a:solidFill>
                <a:effectLst/>
                <a:latin typeface="+mn-lt"/>
                <a:ea typeface="Calibri" panose="020F0502020204030204" pitchFamily="34" charset="0"/>
              </a:rPr>
              <a:t> (28 – 13) </a:t>
            </a:r>
            <a:r>
              <a:rPr lang="en-US" sz="3600" b="0" i="0" u="none" strike="noStrike" dirty="0">
                <a:solidFill>
                  <a:schemeClr val="tx1">
                    <a:lumMod val="65000"/>
                    <a:lumOff val="35000"/>
                  </a:schemeClr>
                </a:solidFill>
                <a:effectLst/>
                <a:latin typeface="+mj-lt"/>
                <a:ea typeface="Cambria Math" panose="02040503050406030204" pitchFamily="18" charset="0"/>
                <a:cs typeface="Arial" panose="020B0604020202020204" pitchFamily="34" charset="0"/>
              </a:rPr>
              <a:t>×</a:t>
            </a:r>
            <a:r>
              <a:rPr lang="en-US" sz="3600" b="1" dirty="0">
                <a:solidFill>
                  <a:schemeClr val="tx1">
                    <a:lumMod val="65000"/>
                    <a:lumOff val="35000"/>
                  </a:schemeClr>
                </a:solidFill>
                <a:effectLst/>
                <a:latin typeface="+mn-lt"/>
                <a:ea typeface="Calibri" panose="020F0502020204030204" pitchFamily="34" charset="0"/>
              </a:rPr>
              <a:t> 2 = </a:t>
            </a:r>
          </a:p>
          <a:p>
            <a:pPr marL="520700" marR="0">
              <a:lnSpc>
                <a:spcPct val="120000"/>
              </a:lnSpc>
              <a:spcBef>
                <a:spcPts val="600"/>
              </a:spcBef>
              <a:spcAft>
                <a:spcPts val="600"/>
              </a:spcAft>
            </a:pPr>
            <a:endParaRPr lang="en-US" sz="3600" b="1" dirty="0">
              <a:solidFill>
                <a:schemeClr val="tx1">
                  <a:lumMod val="65000"/>
                  <a:lumOff val="35000"/>
                </a:schemeClr>
              </a:solidFill>
              <a:latin typeface="+mn-lt"/>
              <a:ea typeface="Calibri" panose="020F0502020204030204" pitchFamily="34" charset="0"/>
            </a:endParaRPr>
          </a:p>
          <a:p>
            <a:pPr marL="520700" marR="0">
              <a:lnSpc>
                <a:spcPct val="120000"/>
              </a:lnSpc>
              <a:spcBef>
                <a:spcPts val="600"/>
              </a:spcBef>
              <a:spcAft>
                <a:spcPts val="600"/>
              </a:spcAft>
            </a:pPr>
            <a:endParaRPr lang="en-US" sz="3600" b="1" dirty="0">
              <a:solidFill>
                <a:schemeClr val="tx1">
                  <a:lumMod val="65000"/>
                  <a:lumOff val="35000"/>
                </a:schemeClr>
              </a:solidFill>
              <a:effectLst/>
              <a:latin typeface="+mn-lt"/>
              <a:ea typeface="Calibri" panose="020F0502020204030204" pitchFamily="34" charset="0"/>
            </a:endParaRPr>
          </a:p>
          <a:p>
            <a:pPr marL="520700" marR="0">
              <a:lnSpc>
                <a:spcPct val="120000"/>
              </a:lnSpc>
              <a:spcBef>
                <a:spcPts val="600"/>
              </a:spcBef>
              <a:spcAft>
                <a:spcPts val="600"/>
              </a:spcAft>
            </a:pPr>
            <a:r>
              <a:rPr lang="en-US" sz="3600" b="1" dirty="0">
                <a:solidFill>
                  <a:schemeClr val="tx1">
                    <a:lumMod val="65000"/>
                    <a:lumOff val="35000"/>
                  </a:schemeClr>
                </a:solidFill>
                <a:effectLst/>
                <a:latin typeface="+mn-lt"/>
                <a:ea typeface="Calibri" panose="020F0502020204030204" pitchFamily="34" charset="0"/>
              </a:rPr>
              <a:t>     </a:t>
            </a:r>
            <a:r>
              <a:rPr lang="en-US" sz="3600" b="1" dirty="0">
                <a:solidFill>
                  <a:srgbClr val="74C274"/>
                </a:solidFill>
                <a:effectLst/>
                <a:latin typeface="+mn-lt"/>
                <a:ea typeface="Calibri" panose="020F0502020204030204" pitchFamily="34" charset="0"/>
              </a:rPr>
              <a:t>15</a:t>
            </a:r>
            <a:r>
              <a:rPr lang="en-US" sz="3600" b="1" dirty="0">
                <a:solidFill>
                  <a:schemeClr val="tx1">
                    <a:lumMod val="65000"/>
                    <a:lumOff val="35000"/>
                  </a:schemeClr>
                </a:solidFill>
                <a:effectLst/>
                <a:latin typeface="+mn-lt"/>
                <a:ea typeface="Calibri" panose="020F0502020204030204" pitchFamily="34" charset="0"/>
              </a:rPr>
              <a:t> </a:t>
            </a:r>
            <a:r>
              <a:rPr lang="en-US" sz="3600" b="0" i="0" u="none" strike="noStrike" dirty="0">
                <a:solidFill>
                  <a:schemeClr val="tx1">
                    <a:lumMod val="65000"/>
                    <a:lumOff val="35000"/>
                  </a:schemeClr>
                </a:solidFill>
                <a:effectLst/>
                <a:latin typeface="+mj-lt"/>
                <a:ea typeface="Cambria Math" panose="02040503050406030204" pitchFamily="18" charset="0"/>
                <a:cs typeface="Arial" panose="020B0604020202020204" pitchFamily="34" charset="0"/>
              </a:rPr>
              <a:t>×</a:t>
            </a:r>
            <a:r>
              <a:rPr lang="en-US" sz="3600" b="1" dirty="0">
                <a:solidFill>
                  <a:schemeClr val="tx1">
                    <a:lumMod val="65000"/>
                    <a:lumOff val="35000"/>
                  </a:schemeClr>
                </a:solidFill>
                <a:effectLst/>
                <a:latin typeface="+mn-lt"/>
                <a:ea typeface="Calibri" panose="020F0502020204030204" pitchFamily="34" charset="0"/>
              </a:rPr>
              <a:t> 2 = 30  </a:t>
            </a:r>
            <a:endParaRPr lang="en-US" sz="4000" b="1" dirty="0">
              <a:solidFill>
                <a:schemeClr val="tx1">
                  <a:lumMod val="65000"/>
                  <a:lumOff val="35000"/>
                </a:schemeClr>
              </a:solidFill>
              <a:effectLst/>
              <a:latin typeface="+mn-lt"/>
              <a:ea typeface="Calibri" panose="020F0502020204030204" pitchFamily="34" charset="0"/>
            </a:endParaRPr>
          </a:p>
          <a:p>
            <a:pPr marL="520700" marR="0" algn="just">
              <a:lnSpc>
                <a:spcPct val="120000"/>
              </a:lnSpc>
              <a:spcBef>
                <a:spcPts val="600"/>
              </a:spcBef>
              <a:spcAft>
                <a:spcPts val="600"/>
              </a:spcAft>
            </a:pPr>
            <a:r>
              <a:rPr lang="en-US" sz="2800" dirty="0">
                <a:solidFill>
                  <a:schemeClr val="tx1">
                    <a:lumMod val="65000"/>
                    <a:lumOff val="35000"/>
                  </a:schemeClr>
                </a:solidFill>
                <a:effectLst/>
                <a:latin typeface="+mn-lt"/>
                <a:ea typeface="Calibri" panose="020F0502020204030204" pitchFamily="34" charset="0"/>
              </a:rPr>
              <a:t>According to the order of operations law: always perform operations inside parentheses first.</a:t>
            </a:r>
          </a:p>
        </p:txBody>
      </p:sp>
      <p:sp>
        <p:nvSpPr>
          <p:cNvPr id="4" name="Oval 3">
            <a:extLst>
              <a:ext uri="{FF2B5EF4-FFF2-40B4-BE49-F238E27FC236}">
                <a16:creationId xmlns:a16="http://schemas.microsoft.com/office/drawing/2014/main" id="{E495B2D4-9955-4F69-8EE0-BDDCA659CC01}"/>
              </a:ext>
            </a:extLst>
          </p:cNvPr>
          <p:cNvSpPr/>
          <p:nvPr/>
        </p:nvSpPr>
        <p:spPr>
          <a:xfrm>
            <a:off x="1214120" y="1263720"/>
            <a:ext cx="2230634" cy="1149279"/>
          </a:xfrm>
          <a:prstGeom prst="ellipse">
            <a:avLst/>
          </a:prstGeom>
          <a:noFill/>
          <a:ln w="76200">
            <a:solidFill>
              <a:srgbClr val="74C27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6" name="Straight Arrow Connector 5">
            <a:extLst>
              <a:ext uri="{FF2B5EF4-FFF2-40B4-BE49-F238E27FC236}">
                <a16:creationId xmlns:a16="http://schemas.microsoft.com/office/drawing/2014/main" id="{86239D0F-4D7E-4D91-8E56-40D25E0DF88C}"/>
              </a:ext>
            </a:extLst>
          </p:cNvPr>
          <p:cNvCxnSpPr>
            <a:cxnSpLocks/>
          </p:cNvCxnSpPr>
          <p:nvPr/>
        </p:nvCxnSpPr>
        <p:spPr>
          <a:xfrm>
            <a:off x="2420306" y="2412999"/>
            <a:ext cx="0" cy="1427481"/>
          </a:xfrm>
          <a:prstGeom prst="straightConnector1">
            <a:avLst/>
          </a:prstGeom>
          <a:ln w="76200">
            <a:solidFill>
              <a:srgbClr val="74C274"/>
            </a:solidFill>
            <a:tailEnd type="triangle"/>
          </a:ln>
        </p:spPr>
        <p:style>
          <a:lnRef idx="1">
            <a:schemeClr val="accent1"/>
          </a:lnRef>
          <a:fillRef idx="0">
            <a:schemeClr val="accent1"/>
          </a:fillRef>
          <a:effectRef idx="0">
            <a:schemeClr val="accent1"/>
          </a:effectRef>
          <a:fontRef idx="minor">
            <a:schemeClr val="tx1"/>
          </a:fontRef>
        </p:style>
      </p:cxnSp>
      <p:sp>
        <p:nvSpPr>
          <p:cNvPr id="2" name="Google Shape;222;p10">
            <a:extLst>
              <a:ext uri="{FF2B5EF4-FFF2-40B4-BE49-F238E27FC236}">
                <a16:creationId xmlns:a16="http://schemas.microsoft.com/office/drawing/2014/main" id="{0CE9C1EE-03A3-C8D8-647C-986D130C7178}"/>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en-US" sz="3200" b="1" dirty="0">
                <a:solidFill>
                  <a:schemeClr val="bg1"/>
                </a:solidFill>
                <a:latin typeface="Comic Sans MS"/>
                <a:sym typeface="Comic Sans MS"/>
              </a:rPr>
              <a:t>Answer key</a:t>
            </a:r>
          </a:p>
        </p:txBody>
      </p:sp>
    </p:spTree>
    <p:extLst>
      <p:ext uri="{BB962C8B-B14F-4D97-AF65-F5344CB8AC3E}">
        <p14:creationId xmlns:p14="http://schemas.microsoft.com/office/powerpoint/2010/main" val="279487801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phic 3">
            <a:extLst>
              <a:ext uri="{FF2B5EF4-FFF2-40B4-BE49-F238E27FC236}">
                <a16:creationId xmlns:a16="http://schemas.microsoft.com/office/drawing/2014/main" id="{629659C6-D935-4152-9477-91ECE546D97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253865" y="893822"/>
            <a:ext cx="5717519" cy="3211693"/>
          </a:xfrm>
          <a:prstGeom prst="rect">
            <a:avLst/>
          </a:prstGeom>
        </p:spPr>
      </p:pic>
      <p:sp>
        <p:nvSpPr>
          <p:cNvPr id="6" name="Google Shape;97;gb06ce43697_0_0">
            <a:extLst>
              <a:ext uri="{FF2B5EF4-FFF2-40B4-BE49-F238E27FC236}">
                <a16:creationId xmlns:a16="http://schemas.microsoft.com/office/drawing/2014/main" id="{348182A2-9880-4CBA-9580-DD3943422FF1}"/>
              </a:ext>
            </a:extLst>
          </p:cNvPr>
          <p:cNvSpPr txBox="1">
            <a:spLocks/>
          </p:cNvSpPr>
          <p:nvPr/>
        </p:nvSpPr>
        <p:spPr>
          <a:xfrm>
            <a:off x="1024499" y="4334115"/>
            <a:ext cx="10143000" cy="1830975"/>
          </a:xfrm>
          <a:prstGeom prst="rect">
            <a:avLst/>
          </a:prstGeom>
          <a:solidFill>
            <a:srgbClr val="DAF3F6"/>
          </a:solidFill>
          <a:ln>
            <a:noFill/>
          </a:ln>
          <a:effectLst/>
          <a:scene3d>
            <a:camera prst="orthographicFront">
              <a:rot lat="0" lon="0" rev="0"/>
            </a:camera>
            <a:lightRig rig="contrasting" dir="t">
              <a:rot lat="0" lon="0" rev="7800000"/>
            </a:lightRig>
          </a:scene3d>
          <a:sp3d>
            <a:bevelT w="139700" h="139700"/>
          </a:sp3d>
        </p:spPr>
        <p:txBody>
          <a:bodyPr spcFirstLastPara="1" wrap="square" lIns="45700" tIns="45700" rIns="45700" bIns="457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ctr" defTabSz="914400" rtl="0" eaLnBrk="1" fontAlgn="auto" latinLnBrk="0" hangingPunct="1">
              <a:lnSpc>
                <a:spcPct val="100000"/>
              </a:lnSpc>
              <a:spcBef>
                <a:spcPts val="1200"/>
              </a:spcBef>
              <a:spcAft>
                <a:spcPts val="1200"/>
              </a:spcAft>
              <a:buClr>
                <a:srgbClr val="000000"/>
              </a:buClr>
              <a:buSzTx/>
              <a:buFont typeface="Arial"/>
              <a:buNone/>
              <a:tabLst/>
              <a:defRPr/>
            </a:pPr>
            <a:r>
              <a:rPr kumimoji="0" lang="en-US" sz="5400" b="0" i="0" u="none" strike="noStrike" kern="0" cap="none" spc="0" normalizeH="0" baseline="0" noProof="0" dirty="0">
                <a:ln>
                  <a:noFill/>
                </a:ln>
                <a:solidFill>
                  <a:srgbClr val="0F6FC6">
                    <a:lumMod val="50000"/>
                  </a:srgbClr>
                </a:solidFill>
                <a:effectLst/>
                <a:uLnTx/>
                <a:uFillTx/>
                <a:latin typeface="Comic Sans MS" panose="030F0702030302020204" pitchFamily="66" charset="0"/>
                <a:cs typeface="Arial"/>
                <a:sym typeface="Arial"/>
              </a:rPr>
              <a:t>Math review</a:t>
            </a:r>
          </a:p>
        </p:txBody>
      </p:sp>
    </p:spTree>
    <p:custDataLst>
      <p:tags r:id="rId1"/>
    </p:custDataLst>
    <p:extLst>
      <p:ext uri="{BB962C8B-B14F-4D97-AF65-F5344CB8AC3E}">
        <p14:creationId xmlns:p14="http://schemas.microsoft.com/office/powerpoint/2010/main" val="959718970"/>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Google Shape;97;gb06ce43697_0_0">
            <a:extLst>
              <a:ext uri="{FF2B5EF4-FFF2-40B4-BE49-F238E27FC236}">
                <a16:creationId xmlns:a16="http://schemas.microsoft.com/office/drawing/2014/main" id="{19AA938A-C874-11B7-66B7-12ABAFE54E07}"/>
              </a:ext>
            </a:extLst>
          </p:cNvPr>
          <p:cNvSpPr txBox="1">
            <a:spLocks/>
          </p:cNvSpPr>
          <p:nvPr/>
        </p:nvSpPr>
        <p:spPr>
          <a:xfrm>
            <a:off x="1024500" y="4655669"/>
            <a:ext cx="10143000" cy="1267670"/>
          </a:xfrm>
          <a:custGeom>
            <a:avLst/>
            <a:gdLst>
              <a:gd name="connsiteX0" fmla="*/ 0 w 10143000"/>
              <a:gd name="connsiteY0" fmla="*/ 0 h 1267670"/>
              <a:gd name="connsiteX1" fmla="*/ 473340 w 10143000"/>
              <a:gd name="connsiteY1" fmla="*/ 0 h 1267670"/>
              <a:gd name="connsiteX2" fmla="*/ 1250970 w 10143000"/>
              <a:gd name="connsiteY2" fmla="*/ 0 h 1267670"/>
              <a:gd name="connsiteX3" fmla="*/ 1927170 w 10143000"/>
              <a:gd name="connsiteY3" fmla="*/ 0 h 1267670"/>
              <a:gd name="connsiteX4" fmla="*/ 2400510 w 10143000"/>
              <a:gd name="connsiteY4" fmla="*/ 0 h 1267670"/>
              <a:gd name="connsiteX5" fmla="*/ 3279570 w 10143000"/>
              <a:gd name="connsiteY5" fmla="*/ 0 h 1267670"/>
              <a:gd name="connsiteX6" fmla="*/ 4057200 w 10143000"/>
              <a:gd name="connsiteY6" fmla="*/ 0 h 1267670"/>
              <a:gd name="connsiteX7" fmla="*/ 4936260 w 10143000"/>
              <a:gd name="connsiteY7" fmla="*/ 0 h 1267670"/>
              <a:gd name="connsiteX8" fmla="*/ 5713890 w 10143000"/>
              <a:gd name="connsiteY8" fmla="*/ 0 h 1267670"/>
              <a:gd name="connsiteX9" fmla="*/ 6390090 w 10143000"/>
              <a:gd name="connsiteY9" fmla="*/ 0 h 1267670"/>
              <a:gd name="connsiteX10" fmla="*/ 7269150 w 10143000"/>
              <a:gd name="connsiteY10" fmla="*/ 0 h 1267670"/>
              <a:gd name="connsiteX11" fmla="*/ 8148210 w 10143000"/>
              <a:gd name="connsiteY11" fmla="*/ 0 h 1267670"/>
              <a:gd name="connsiteX12" fmla="*/ 8621550 w 10143000"/>
              <a:gd name="connsiteY12" fmla="*/ 0 h 1267670"/>
              <a:gd name="connsiteX13" fmla="*/ 9500610 w 10143000"/>
              <a:gd name="connsiteY13" fmla="*/ 0 h 1267670"/>
              <a:gd name="connsiteX14" fmla="*/ 10143000 w 10143000"/>
              <a:gd name="connsiteY14" fmla="*/ 0 h 1267670"/>
              <a:gd name="connsiteX15" fmla="*/ 10143000 w 10143000"/>
              <a:gd name="connsiteY15" fmla="*/ 608482 h 1267670"/>
              <a:gd name="connsiteX16" fmla="*/ 10143000 w 10143000"/>
              <a:gd name="connsiteY16" fmla="*/ 1267670 h 1267670"/>
              <a:gd name="connsiteX17" fmla="*/ 9568230 w 10143000"/>
              <a:gd name="connsiteY17" fmla="*/ 1267670 h 1267670"/>
              <a:gd name="connsiteX18" fmla="*/ 8892030 w 10143000"/>
              <a:gd name="connsiteY18" fmla="*/ 1267670 h 1267670"/>
              <a:gd name="connsiteX19" fmla="*/ 8215830 w 10143000"/>
              <a:gd name="connsiteY19" fmla="*/ 1267670 h 1267670"/>
              <a:gd name="connsiteX20" fmla="*/ 7742490 w 10143000"/>
              <a:gd name="connsiteY20" fmla="*/ 1267670 h 1267670"/>
              <a:gd name="connsiteX21" fmla="*/ 7066290 w 10143000"/>
              <a:gd name="connsiteY21" fmla="*/ 1267670 h 1267670"/>
              <a:gd name="connsiteX22" fmla="*/ 6592950 w 10143000"/>
              <a:gd name="connsiteY22" fmla="*/ 1267670 h 1267670"/>
              <a:gd name="connsiteX23" fmla="*/ 5713890 w 10143000"/>
              <a:gd name="connsiteY23" fmla="*/ 1267670 h 1267670"/>
              <a:gd name="connsiteX24" fmla="*/ 5139120 w 10143000"/>
              <a:gd name="connsiteY24" fmla="*/ 1267670 h 1267670"/>
              <a:gd name="connsiteX25" fmla="*/ 4564350 w 10143000"/>
              <a:gd name="connsiteY25" fmla="*/ 1267670 h 1267670"/>
              <a:gd name="connsiteX26" fmla="*/ 3989580 w 10143000"/>
              <a:gd name="connsiteY26" fmla="*/ 1267670 h 1267670"/>
              <a:gd name="connsiteX27" fmla="*/ 3313380 w 10143000"/>
              <a:gd name="connsiteY27" fmla="*/ 1267670 h 1267670"/>
              <a:gd name="connsiteX28" fmla="*/ 2738610 w 10143000"/>
              <a:gd name="connsiteY28" fmla="*/ 1267670 h 1267670"/>
              <a:gd name="connsiteX29" fmla="*/ 2366700 w 10143000"/>
              <a:gd name="connsiteY29" fmla="*/ 1267670 h 1267670"/>
              <a:gd name="connsiteX30" fmla="*/ 1589070 w 10143000"/>
              <a:gd name="connsiteY30" fmla="*/ 1267670 h 1267670"/>
              <a:gd name="connsiteX31" fmla="*/ 1014300 w 10143000"/>
              <a:gd name="connsiteY31" fmla="*/ 1267670 h 1267670"/>
              <a:gd name="connsiteX32" fmla="*/ 0 w 10143000"/>
              <a:gd name="connsiteY32" fmla="*/ 1267670 h 1267670"/>
              <a:gd name="connsiteX33" fmla="*/ 0 w 10143000"/>
              <a:gd name="connsiteY33" fmla="*/ 671865 h 1267670"/>
              <a:gd name="connsiteX34" fmla="*/ 0 w 10143000"/>
              <a:gd name="connsiteY34" fmla="*/ 0 h 12676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0143000" h="1267670" fill="none" extrusionOk="0">
                <a:moveTo>
                  <a:pt x="0" y="0"/>
                </a:moveTo>
                <a:cubicBezTo>
                  <a:pt x="188578" y="-8184"/>
                  <a:pt x="254438" y="-9994"/>
                  <a:pt x="473340" y="0"/>
                </a:cubicBezTo>
                <a:cubicBezTo>
                  <a:pt x="692242" y="9994"/>
                  <a:pt x="1020979" y="30915"/>
                  <a:pt x="1250970" y="0"/>
                </a:cubicBezTo>
                <a:cubicBezTo>
                  <a:pt x="1480961" y="-30915"/>
                  <a:pt x="1598511" y="23059"/>
                  <a:pt x="1927170" y="0"/>
                </a:cubicBezTo>
                <a:cubicBezTo>
                  <a:pt x="2255829" y="-23059"/>
                  <a:pt x="2214535" y="-2495"/>
                  <a:pt x="2400510" y="0"/>
                </a:cubicBezTo>
                <a:cubicBezTo>
                  <a:pt x="2586485" y="2495"/>
                  <a:pt x="3055119" y="-3621"/>
                  <a:pt x="3279570" y="0"/>
                </a:cubicBezTo>
                <a:cubicBezTo>
                  <a:pt x="3504021" y="3621"/>
                  <a:pt x="3734711" y="-9699"/>
                  <a:pt x="4057200" y="0"/>
                </a:cubicBezTo>
                <a:cubicBezTo>
                  <a:pt x="4379689" y="9699"/>
                  <a:pt x="4566903" y="1546"/>
                  <a:pt x="4936260" y="0"/>
                </a:cubicBezTo>
                <a:cubicBezTo>
                  <a:pt x="5305617" y="-1546"/>
                  <a:pt x="5520850" y="26361"/>
                  <a:pt x="5713890" y="0"/>
                </a:cubicBezTo>
                <a:cubicBezTo>
                  <a:pt x="5906930" y="-26361"/>
                  <a:pt x="6227794" y="27558"/>
                  <a:pt x="6390090" y="0"/>
                </a:cubicBezTo>
                <a:cubicBezTo>
                  <a:pt x="6552386" y="-27558"/>
                  <a:pt x="7070703" y="-8487"/>
                  <a:pt x="7269150" y="0"/>
                </a:cubicBezTo>
                <a:cubicBezTo>
                  <a:pt x="7467597" y="8487"/>
                  <a:pt x="7784602" y="31225"/>
                  <a:pt x="8148210" y="0"/>
                </a:cubicBezTo>
                <a:cubicBezTo>
                  <a:pt x="8511818" y="-31225"/>
                  <a:pt x="8472730" y="-1907"/>
                  <a:pt x="8621550" y="0"/>
                </a:cubicBezTo>
                <a:cubicBezTo>
                  <a:pt x="8770370" y="1907"/>
                  <a:pt x="9213257" y="-28858"/>
                  <a:pt x="9500610" y="0"/>
                </a:cubicBezTo>
                <a:cubicBezTo>
                  <a:pt x="9787963" y="28858"/>
                  <a:pt x="9933558" y="29564"/>
                  <a:pt x="10143000" y="0"/>
                </a:cubicBezTo>
                <a:cubicBezTo>
                  <a:pt x="10118092" y="222879"/>
                  <a:pt x="10132313" y="458093"/>
                  <a:pt x="10143000" y="608482"/>
                </a:cubicBezTo>
                <a:cubicBezTo>
                  <a:pt x="10153687" y="758871"/>
                  <a:pt x="10131734" y="986495"/>
                  <a:pt x="10143000" y="1267670"/>
                </a:cubicBezTo>
                <a:cubicBezTo>
                  <a:pt x="10005865" y="1245137"/>
                  <a:pt x="9690186" y="1276403"/>
                  <a:pt x="9568230" y="1267670"/>
                </a:cubicBezTo>
                <a:cubicBezTo>
                  <a:pt x="9446274" y="1258938"/>
                  <a:pt x="9214848" y="1280724"/>
                  <a:pt x="8892030" y="1267670"/>
                </a:cubicBezTo>
                <a:cubicBezTo>
                  <a:pt x="8569212" y="1254616"/>
                  <a:pt x="8365288" y="1271891"/>
                  <a:pt x="8215830" y="1267670"/>
                </a:cubicBezTo>
                <a:cubicBezTo>
                  <a:pt x="8066372" y="1263449"/>
                  <a:pt x="7864606" y="1285491"/>
                  <a:pt x="7742490" y="1267670"/>
                </a:cubicBezTo>
                <a:cubicBezTo>
                  <a:pt x="7620374" y="1249849"/>
                  <a:pt x="7234188" y="1247305"/>
                  <a:pt x="7066290" y="1267670"/>
                </a:cubicBezTo>
                <a:cubicBezTo>
                  <a:pt x="6898392" y="1288035"/>
                  <a:pt x="6795325" y="1252189"/>
                  <a:pt x="6592950" y="1267670"/>
                </a:cubicBezTo>
                <a:cubicBezTo>
                  <a:pt x="6390575" y="1283151"/>
                  <a:pt x="6010896" y="1304699"/>
                  <a:pt x="5713890" y="1267670"/>
                </a:cubicBezTo>
                <a:cubicBezTo>
                  <a:pt x="5416884" y="1230641"/>
                  <a:pt x="5343136" y="1259672"/>
                  <a:pt x="5139120" y="1267670"/>
                </a:cubicBezTo>
                <a:cubicBezTo>
                  <a:pt x="4935104" y="1275669"/>
                  <a:pt x="4728917" y="1286988"/>
                  <a:pt x="4564350" y="1267670"/>
                </a:cubicBezTo>
                <a:cubicBezTo>
                  <a:pt x="4399783" y="1248353"/>
                  <a:pt x="4239801" y="1284959"/>
                  <a:pt x="3989580" y="1267670"/>
                </a:cubicBezTo>
                <a:cubicBezTo>
                  <a:pt x="3739359" y="1250382"/>
                  <a:pt x="3512644" y="1287006"/>
                  <a:pt x="3313380" y="1267670"/>
                </a:cubicBezTo>
                <a:cubicBezTo>
                  <a:pt x="3114116" y="1248334"/>
                  <a:pt x="2990594" y="1264238"/>
                  <a:pt x="2738610" y="1267670"/>
                </a:cubicBezTo>
                <a:cubicBezTo>
                  <a:pt x="2486626" y="1271103"/>
                  <a:pt x="2476689" y="1283450"/>
                  <a:pt x="2366700" y="1267670"/>
                </a:cubicBezTo>
                <a:cubicBezTo>
                  <a:pt x="2256711" y="1251891"/>
                  <a:pt x="1960919" y="1293998"/>
                  <a:pt x="1589070" y="1267670"/>
                </a:cubicBezTo>
                <a:cubicBezTo>
                  <a:pt x="1217221" y="1241343"/>
                  <a:pt x="1205566" y="1251354"/>
                  <a:pt x="1014300" y="1267670"/>
                </a:cubicBezTo>
                <a:cubicBezTo>
                  <a:pt x="823034" y="1283987"/>
                  <a:pt x="461043" y="1274745"/>
                  <a:pt x="0" y="1267670"/>
                </a:cubicBezTo>
                <a:cubicBezTo>
                  <a:pt x="21291" y="1039052"/>
                  <a:pt x="-12885" y="890272"/>
                  <a:pt x="0" y="671865"/>
                </a:cubicBezTo>
                <a:cubicBezTo>
                  <a:pt x="12885" y="453459"/>
                  <a:pt x="3580" y="322413"/>
                  <a:pt x="0" y="0"/>
                </a:cubicBezTo>
                <a:close/>
              </a:path>
              <a:path w="10143000" h="1267670" stroke="0" extrusionOk="0">
                <a:moveTo>
                  <a:pt x="0" y="0"/>
                </a:moveTo>
                <a:cubicBezTo>
                  <a:pt x="187237" y="23393"/>
                  <a:pt x="420861" y="-17082"/>
                  <a:pt x="574770" y="0"/>
                </a:cubicBezTo>
                <a:cubicBezTo>
                  <a:pt x="728679" y="17082"/>
                  <a:pt x="885396" y="-17768"/>
                  <a:pt x="1048110" y="0"/>
                </a:cubicBezTo>
                <a:cubicBezTo>
                  <a:pt x="1210824" y="17768"/>
                  <a:pt x="1289044" y="15384"/>
                  <a:pt x="1521450" y="0"/>
                </a:cubicBezTo>
                <a:cubicBezTo>
                  <a:pt x="1753856" y="-15384"/>
                  <a:pt x="1828816" y="-24508"/>
                  <a:pt x="2096220" y="0"/>
                </a:cubicBezTo>
                <a:cubicBezTo>
                  <a:pt x="2363624" y="24508"/>
                  <a:pt x="2468280" y="-18808"/>
                  <a:pt x="2670990" y="0"/>
                </a:cubicBezTo>
                <a:cubicBezTo>
                  <a:pt x="2873700" y="18808"/>
                  <a:pt x="3156127" y="34040"/>
                  <a:pt x="3550050" y="0"/>
                </a:cubicBezTo>
                <a:cubicBezTo>
                  <a:pt x="3943973" y="-34040"/>
                  <a:pt x="3973655" y="22933"/>
                  <a:pt x="4226250" y="0"/>
                </a:cubicBezTo>
                <a:cubicBezTo>
                  <a:pt x="4478845" y="-22933"/>
                  <a:pt x="4832978" y="35740"/>
                  <a:pt x="5003880" y="0"/>
                </a:cubicBezTo>
                <a:cubicBezTo>
                  <a:pt x="5174782" y="-35740"/>
                  <a:pt x="5435730" y="5307"/>
                  <a:pt x="5680080" y="0"/>
                </a:cubicBezTo>
                <a:cubicBezTo>
                  <a:pt x="5924430" y="-5307"/>
                  <a:pt x="6055618" y="18637"/>
                  <a:pt x="6254850" y="0"/>
                </a:cubicBezTo>
                <a:cubicBezTo>
                  <a:pt x="6454082" y="-18637"/>
                  <a:pt x="6619612" y="-22873"/>
                  <a:pt x="6829620" y="0"/>
                </a:cubicBezTo>
                <a:cubicBezTo>
                  <a:pt x="7039628" y="22873"/>
                  <a:pt x="7301248" y="-239"/>
                  <a:pt x="7505820" y="0"/>
                </a:cubicBezTo>
                <a:cubicBezTo>
                  <a:pt x="7710392" y="239"/>
                  <a:pt x="7765275" y="-13015"/>
                  <a:pt x="7979160" y="0"/>
                </a:cubicBezTo>
                <a:cubicBezTo>
                  <a:pt x="8193045" y="13015"/>
                  <a:pt x="8597310" y="-14593"/>
                  <a:pt x="8756790" y="0"/>
                </a:cubicBezTo>
                <a:cubicBezTo>
                  <a:pt x="8916270" y="14593"/>
                  <a:pt x="9049487" y="-2255"/>
                  <a:pt x="9128700" y="0"/>
                </a:cubicBezTo>
                <a:cubicBezTo>
                  <a:pt x="9207913" y="2255"/>
                  <a:pt x="9705309" y="-13670"/>
                  <a:pt x="10143000" y="0"/>
                </a:cubicBezTo>
                <a:cubicBezTo>
                  <a:pt x="10124366" y="272577"/>
                  <a:pt x="10159723" y="319867"/>
                  <a:pt x="10143000" y="621158"/>
                </a:cubicBezTo>
                <a:cubicBezTo>
                  <a:pt x="10126277" y="922449"/>
                  <a:pt x="10173044" y="1090667"/>
                  <a:pt x="10143000" y="1267670"/>
                </a:cubicBezTo>
                <a:cubicBezTo>
                  <a:pt x="9967087" y="1248153"/>
                  <a:pt x="9609683" y="1253063"/>
                  <a:pt x="9365370" y="1267670"/>
                </a:cubicBezTo>
                <a:cubicBezTo>
                  <a:pt x="9121057" y="1282278"/>
                  <a:pt x="9005509" y="1292213"/>
                  <a:pt x="8790600" y="1267670"/>
                </a:cubicBezTo>
                <a:cubicBezTo>
                  <a:pt x="8575691" y="1243128"/>
                  <a:pt x="8210256" y="1226759"/>
                  <a:pt x="7911540" y="1267670"/>
                </a:cubicBezTo>
                <a:cubicBezTo>
                  <a:pt x="7612824" y="1308581"/>
                  <a:pt x="7436447" y="1232728"/>
                  <a:pt x="7032480" y="1267670"/>
                </a:cubicBezTo>
                <a:cubicBezTo>
                  <a:pt x="6628513" y="1302612"/>
                  <a:pt x="6720817" y="1263215"/>
                  <a:pt x="6559140" y="1267670"/>
                </a:cubicBezTo>
                <a:cubicBezTo>
                  <a:pt x="6397463" y="1272125"/>
                  <a:pt x="5903043" y="1285373"/>
                  <a:pt x="5680080" y="1267670"/>
                </a:cubicBezTo>
                <a:cubicBezTo>
                  <a:pt x="5457117" y="1249967"/>
                  <a:pt x="5317029" y="1270476"/>
                  <a:pt x="5206740" y="1267670"/>
                </a:cubicBezTo>
                <a:cubicBezTo>
                  <a:pt x="5096451" y="1264864"/>
                  <a:pt x="4905245" y="1263549"/>
                  <a:pt x="4733400" y="1267670"/>
                </a:cubicBezTo>
                <a:cubicBezTo>
                  <a:pt x="4561555" y="1271791"/>
                  <a:pt x="4365715" y="1251829"/>
                  <a:pt x="4158630" y="1267670"/>
                </a:cubicBezTo>
                <a:cubicBezTo>
                  <a:pt x="3951545" y="1283512"/>
                  <a:pt x="3814237" y="1250157"/>
                  <a:pt x="3685290" y="1267670"/>
                </a:cubicBezTo>
                <a:cubicBezTo>
                  <a:pt x="3556343" y="1285183"/>
                  <a:pt x="3314421" y="1259120"/>
                  <a:pt x="3110520" y="1267670"/>
                </a:cubicBezTo>
                <a:cubicBezTo>
                  <a:pt x="2906619" y="1276221"/>
                  <a:pt x="2771413" y="1261203"/>
                  <a:pt x="2535750" y="1267670"/>
                </a:cubicBezTo>
                <a:cubicBezTo>
                  <a:pt x="2300087" y="1274138"/>
                  <a:pt x="1909017" y="1230104"/>
                  <a:pt x="1656690" y="1267670"/>
                </a:cubicBezTo>
                <a:cubicBezTo>
                  <a:pt x="1404363" y="1305236"/>
                  <a:pt x="1310725" y="1289372"/>
                  <a:pt x="980490" y="1267670"/>
                </a:cubicBezTo>
                <a:cubicBezTo>
                  <a:pt x="650255" y="1245968"/>
                  <a:pt x="204218" y="1225651"/>
                  <a:pt x="0" y="1267670"/>
                </a:cubicBezTo>
                <a:cubicBezTo>
                  <a:pt x="27277" y="973192"/>
                  <a:pt x="-24376" y="936667"/>
                  <a:pt x="0" y="633835"/>
                </a:cubicBezTo>
                <a:cubicBezTo>
                  <a:pt x="24376" y="331004"/>
                  <a:pt x="19756" y="310383"/>
                  <a:pt x="0" y="0"/>
                </a:cubicBezTo>
                <a:close/>
              </a:path>
            </a:pathLst>
          </a:custGeom>
          <a:solidFill>
            <a:srgbClr val="DAF3F6"/>
          </a:solidFill>
          <a:ln>
            <a:noFill/>
            <a:extLst>
              <a:ext uri="{C807C97D-BFC1-408E-A445-0C87EB9F89A2}">
                <ask:lineSketchStyleProps xmlns:ask="http://schemas.microsoft.com/office/drawing/2018/sketchyshapes" sd="855099791">
                  <a:prstGeom prst="rect">
                    <a:avLst/>
                  </a:prstGeom>
                  <ask:type>
                    <ask:lineSketchFreehand/>
                  </ask:type>
                </ask:lineSketchStyleProps>
              </a:ext>
            </a:extLst>
          </a:ln>
          <a:effectLst/>
        </p:spPr>
        <p:txBody>
          <a:bodyPr spcFirstLastPara="1" wrap="square" lIns="45700" tIns="45700" rIns="45700" bIns="457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en-US" sz="5400" dirty="0">
                <a:solidFill>
                  <a:schemeClr val="accent1">
                    <a:lumMod val="50000"/>
                  </a:schemeClr>
                </a:solidFill>
                <a:latin typeface="+mj-lt"/>
              </a:rPr>
              <a:t>Common formative assessment</a:t>
            </a:r>
          </a:p>
        </p:txBody>
      </p:sp>
      <p:grpSp>
        <p:nvGrpSpPr>
          <p:cNvPr id="13" name="Group 12">
            <a:extLst>
              <a:ext uri="{FF2B5EF4-FFF2-40B4-BE49-F238E27FC236}">
                <a16:creationId xmlns:a16="http://schemas.microsoft.com/office/drawing/2014/main" id="{FCF13D01-69C0-DC6A-B68A-C87307ECD679}"/>
              </a:ext>
            </a:extLst>
          </p:cNvPr>
          <p:cNvGrpSpPr/>
          <p:nvPr/>
        </p:nvGrpSpPr>
        <p:grpSpPr>
          <a:xfrm>
            <a:off x="4452101" y="1099685"/>
            <a:ext cx="3287797" cy="3341373"/>
            <a:chOff x="4198069" y="1281644"/>
            <a:chExt cx="3287797" cy="3341373"/>
          </a:xfrm>
        </p:grpSpPr>
        <p:sp>
          <p:nvSpPr>
            <p:cNvPr id="14" name="Freeform: Shape 13">
              <a:extLst>
                <a:ext uri="{FF2B5EF4-FFF2-40B4-BE49-F238E27FC236}">
                  <a16:creationId xmlns:a16="http://schemas.microsoft.com/office/drawing/2014/main" id="{7F4409E5-1D2D-78A3-4A17-0D5608C7FA60}"/>
                </a:ext>
              </a:extLst>
            </p:cNvPr>
            <p:cNvSpPr/>
            <p:nvPr/>
          </p:nvSpPr>
          <p:spPr>
            <a:xfrm>
              <a:off x="5116750" y="1334725"/>
              <a:ext cx="2369116" cy="2362900"/>
            </a:xfrm>
            <a:custGeom>
              <a:avLst/>
              <a:gdLst>
                <a:gd name="connsiteX0" fmla="*/ 1506538 w 2369116"/>
                <a:gd name="connsiteY0" fmla="*/ 850 h 2362900"/>
                <a:gd name="connsiteX1" fmla="*/ 1532267 w 2369116"/>
                <a:gd name="connsiteY1" fmla="*/ 5361 h 2362900"/>
                <a:gd name="connsiteX2" fmla="*/ 2350102 w 2369116"/>
                <a:gd name="connsiteY2" fmla="*/ 952572 h 2362900"/>
                <a:gd name="connsiteX3" fmla="*/ 1374114 w 2369116"/>
                <a:gd name="connsiteY3" fmla="*/ 2343514 h 2362900"/>
                <a:gd name="connsiteX4" fmla="*/ 463363 w 2369116"/>
                <a:gd name="connsiteY4" fmla="*/ 2140732 h 2362900"/>
                <a:gd name="connsiteX5" fmla="*/ 447023 w 2369116"/>
                <a:gd name="connsiteY5" fmla="*/ 2130123 h 2362900"/>
                <a:gd name="connsiteX6" fmla="*/ 233145 w 2369116"/>
                <a:gd name="connsiteY6" fmla="*/ 1929048 h 2362900"/>
                <a:gd name="connsiteX7" fmla="*/ 5731 w 2369116"/>
                <a:gd name="connsiteY7" fmla="*/ 1506413 h 2362900"/>
                <a:gd name="connsiteX8" fmla="*/ 0 w 2369116"/>
                <a:gd name="connsiteY8" fmla="*/ 1485318 h 2362900"/>
                <a:gd name="connsiteX9" fmla="*/ 23046 w 2369116"/>
                <a:gd name="connsiteY9" fmla="*/ 1526776 h 2362900"/>
                <a:gd name="connsiteX10" fmla="*/ 233389 w 2369116"/>
                <a:gd name="connsiteY10" fmla="*/ 1709927 h 2362900"/>
                <a:gd name="connsiteX11" fmla="*/ 365081 w 2369116"/>
                <a:gd name="connsiteY11" fmla="*/ 1738948 h 2362900"/>
                <a:gd name="connsiteX12" fmla="*/ 374836 w 2369116"/>
                <a:gd name="connsiteY12" fmla="*/ 1749800 h 2362900"/>
                <a:gd name="connsiteX13" fmla="*/ 1334972 w 2369116"/>
                <a:gd name="connsiteY13" fmla="*/ 2124270 h 2362900"/>
                <a:gd name="connsiteX14" fmla="*/ 1916004 w 2369116"/>
                <a:gd name="connsiteY14" fmla="*/ 1788942 h 2362900"/>
                <a:gd name="connsiteX15" fmla="*/ 2141833 w 2369116"/>
                <a:gd name="connsiteY15" fmla="*/ 1059024 h 2362900"/>
                <a:gd name="connsiteX16" fmla="*/ 1933685 w 2369116"/>
                <a:gd name="connsiteY16" fmla="*/ 541765 h 2362900"/>
                <a:gd name="connsiteX17" fmla="*/ 1745292 w 2369116"/>
                <a:gd name="connsiteY17" fmla="*/ 358615 h 2362900"/>
                <a:gd name="connsiteX18" fmla="*/ 1745414 w 2369116"/>
                <a:gd name="connsiteY18" fmla="*/ 339226 h 2362900"/>
                <a:gd name="connsiteX19" fmla="*/ 1522146 w 2369116"/>
                <a:gd name="connsiteY19" fmla="*/ 11702 h 2362900"/>
                <a:gd name="connsiteX20" fmla="*/ 1506538 w 2369116"/>
                <a:gd name="connsiteY20" fmla="*/ 850 h 236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369116" h="2362900">
                  <a:moveTo>
                    <a:pt x="1506538" y="850"/>
                  </a:moveTo>
                  <a:cubicBezTo>
                    <a:pt x="1515805" y="-1833"/>
                    <a:pt x="1524097" y="2435"/>
                    <a:pt x="1532267" y="5361"/>
                  </a:cubicBezTo>
                  <a:cubicBezTo>
                    <a:pt x="1983436" y="166929"/>
                    <a:pt x="2264746" y="480308"/>
                    <a:pt x="2350102" y="952572"/>
                  </a:cubicBezTo>
                  <a:cubicBezTo>
                    <a:pt x="2468015" y="1605060"/>
                    <a:pt x="2024773" y="2231332"/>
                    <a:pt x="1374114" y="2343514"/>
                  </a:cubicBezTo>
                  <a:cubicBezTo>
                    <a:pt x="1043785" y="2400459"/>
                    <a:pt x="739429" y="2331686"/>
                    <a:pt x="463363" y="2140732"/>
                  </a:cubicBezTo>
                  <a:cubicBezTo>
                    <a:pt x="457997" y="2137074"/>
                    <a:pt x="452510" y="2133660"/>
                    <a:pt x="447023" y="2130123"/>
                  </a:cubicBezTo>
                  <a:cubicBezTo>
                    <a:pt x="367764" y="2071593"/>
                    <a:pt x="298015" y="2002943"/>
                    <a:pt x="233145" y="1929048"/>
                  </a:cubicBezTo>
                  <a:cubicBezTo>
                    <a:pt x="130351" y="1802721"/>
                    <a:pt x="52799" y="1662859"/>
                    <a:pt x="5731" y="1506413"/>
                  </a:cubicBezTo>
                  <a:cubicBezTo>
                    <a:pt x="3658" y="1499462"/>
                    <a:pt x="1829" y="1492390"/>
                    <a:pt x="0" y="1485318"/>
                  </a:cubicBezTo>
                  <a:cubicBezTo>
                    <a:pt x="15608" y="1494707"/>
                    <a:pt x="14876" y="1513119"/>
                    <a:pt x="23046" y="1526776"/>
                  </a:cubicBezTo>
                  <a:cubicBezTo>
                    <a:pt x="73163" y="1611035"/>
                    <a:pt x="142301" y="1673833"/>
                    <a:pt x="233389" y="1709927"/>
                  </a:cubicBezTo>
                  <a:cubicBezTo>
                    <a:pt x="275213" y="1726510"/>
                    <a:pt x="318745" y="1740289"/>
                    <a:pt x="365081" y="1738948"/>
                  </a:cubicBezTo>
                  <a:cubicBezTo>
                    <a:pt x="368373" y="1742484"/>
                    <a:pt x="371788" y="1746020"/>
                    <a:pt x="374836" y="1749800"/>
                  </a:cubicBezTo>
                  <a:cubicBezTo>
                    <a:pt x="623467" y="2057936"/>
                    <a:pt x="944040" y="2185849"/>
                    <a:pt x="1334972" y="2124270"/>
                  </a:cubicBezTo>
                  <a:cubicBezTo>
                    <a:pt x="1569580" y="2087323"/>
                    <a:pt x="1764070" y="1970751"/>
                    <a:pt x="1916004" y="1788942"/>
                  </a:cubicBezTo>
                  <a:cubicBezTo>
                    <a:pt x="2092204" y="1578112"/>
                    <a:pt x="2167074" y="1333261"/>
                    <a:pt x="2141833" y="1059024"/>
                  </a:cubicBezTo>
                  <a:cubicBezTo>
                    <a:pt x="2124152" y="865997"/>
                    <a:pt x="2053184" y="694065"/>
                    <a:pt x="1933685" y="541765"/>
                  </a:cubicBezTo>
                  <a:cubicBezTo>
                    <a:pt x="1879057" y="472260"/>
                    <a:pt x="1814309" y="413364"/>
                    <a:pt x="1745292" y="358615"/>
                  </a:cubicBezTo>
                  <a:cubicBezTo>
                    <a:pt x="1745414" y="352152"/>
                    <a:pt x="1746267" y="345567"/>
                    <a:pt x="1745414" y="339226"/>
                  </a:cubicBezTo>
                  <a:cubicBezTo>
                    <a:pt x="1723953" y="193999"/>
                    <a:pt x="1652253" y="82914"/>
                    <a:pt x="1522146" y="11702"/>
                  </a:cubicBezTo>
                  <a:cubicBezTo>
                    <a:pt x="1516415" y="8776"/>
                    <a:pt x="1509587" y="7556"/>
                    <a:pt x="1506538" y="850"/>
                  </a:cubicBezTo>
                  <a:close/>
                </a:path>
              </a:pathLst>
            </a:custGeom>
            <a:solidFill>
              <a:schemeClr val="tx2">
                <a:lumMod val="50000"/>
              </a:schemeClr>
            </a:solidFill>
            <a:ln w="12171" cap="flat">
              <a:noFill/>
              <a:prstDash val="solid"/>
              <a:miter/>
            </a:ln>
          </p:spPr>
          <p:txBody>
            <a:bodyPr rtlCol="0" anchor="ctr"/>
            <a:lstStyle/>
            <a:p>
              <a:endParaRPr lang="en-US"/>
            </a:p>
          </p:txBody>
        </p:sp>
        <p:sp>
          <p:nvSpPr>
            <p:cNvPr id="15" name="Freeform: Shape 14">
              <a:extLst>
                <a:ext uri="{FF2B5EF4-FFF2-40B4-BE49-F238E27FC236}">
                  <a16:creationId xmlns:a16="http://schemas.microsoft.com/office/drawing/2014/main" id="{67F3FA6B-450D-6F16-233F-48D94B96EEFC}"/>
                </a:ext>
              </a:extLst>
            </p:cNvPr>
            <p:cNvSpPr/>
            <p:nvPr/>
          </p:nvSpPr>
          <p:spPr>
            <a:xfrm>
              <a:off x="4198069" y="3388925"/>
              <a:ext cx="1232984" cy="1234092"/>
            </a:xfrm>
            <a:custGeom>
              <a:avLst/>
              <a:gdLst>
                <a:gd name="connsiteX0" fmla="*/ 1165360 w 1232984"/>
                <a:gd name="connsiteY0" fmla="*/ 271634 h 1234092"/>
                <a:gd name="connsiteX1" fmla="*/ 1221452 w 1232984"/>
                <a:gd name="connsiteY1" fmla="*/ 328944 h 1234092"/>
                <a:gd name="connsiteX2" fmla="*/ 1222427 w 1232984"/>
                <a:gd name="connsiteY2" fmla="*/ 364062 h 1234092"/>
                <a:gd name="connsiteX3" fmla="*/ 580060 w 1232984"/>
                <a:gd name="connsiteY3" fmla="*/ 1005576 h 1234092"/>
                <a:gd name="connsiteX4" fmla="*/ 422883 w 1232984"/>
                <a:gd name="connsiteY4" fmla="*/ 1162387 h 1234092"/>
                <a:gd name="connsiteX5" fmla="*/ 71703 w 1232984"/>
                <a:gd name="connsiteY5" fmla="*/ 1160193 h 1234092"/>
                <a:gd name="connsiteX6" fmla="*/ 70971 w 1232984"/>
                <a:gd name="connsiteY6" fmla="*/ 812427 h 1234092"/>
                <a:gd name="connsiteX7" fmla="*/ 874418 w 1232984"/>
                <a:gd name="connsiteY7" fmla="*/ 7761 h 1234092"/>
                <a:gd name="connsiteX8" fmla="*/ 899171 w 1232984"/>
                <a:gd name="connsiteY8" fmla="*/ 7273 h 1234092"/>
                <a:gd name="connsiteX9" fmla="*/ 959896 w 1232984"/>
                <a:gd name="connsiteY9" fmla="*/ 67022 h 1234092"/>
                <a:gd name="connsiteX10" fmla="*/ 1165360 w 1232984"/>
                <a:gd name="connsiteY10" fmla="*/ 271634 h 1234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32984" h="1234092">
                  <a:moveTo>
                    <a:pt x="1165360" y="271634"/>
                  </a:moveTo>
                  <a:cubicBezTo>
                    <a:pt x="1184017" y="290778"/>
                    <a:pt x="1201698" y="311019"/>
                    <a:pt x="1221452" y="328944"/>
                  </a:cubicBezTo>
                  <a:cubicBezTo>
                    <a:pt x="1235718" y="341748"/>
                    <a:pt x="1237547" y="349064"/>
                    <a:pt x="1222427" y="364062"/>
                  </a:cubicBezTo>
                  <a:cubicBezTo>
                    <a:pt x="1007817" y="577453"/>
                    <a:pt x="794061" y="791575"/>
                    <a:pt x="580060" y="1005576"/>
                  </a:cubicBezTo>
                  <a:cubicBezTo>
                    <a:pt x="527749" y="1057887"/>
                    <a:pt x="475804" y="1110686"/>
                    <a:pt x="422883" y="1162387"/>
                  </a:cubicBezTo>
                  <a:cubicBezTo>
                    <a:pt x="324235" y="1258962"/>
                    <a:pt x="169009" y="1257743"/>
                    <a:pt x="71703" y="1160193"/>
                  </a:cubicBezTo>
                  <a:cubicBezTo>
                    <a:pt x="-22799" y="1065569"/>
                    <a:pt x="-24750" y="908757"/>
                    <a:pt x="70971" y="812427"/>
                  </a:cubicBezTo>
                  <a:cubicBezTo>
                    <a:pt x="338136" y="543554"/>
                    <a:pt x="606765" y="276145"/>
                    <a:pt x="874418" y="7761"/>
                  </a:cubicBezTo>
                  <a:cubicBezTo>
                    <a:pt x="883807" y="-1750"/>
                    <a:pt x="889294" y="-3214"/>
                    <a:pt x="899171" y="7273"/>
                  </a:cubicBezTo>
                  <a:cubicBezTo>
                    <a:pt x="918559" y="28002"/>
                    <a:pt x="939532" y="47147"/>
                    <a:pt x="959896" y="67022"/>
                  </a:cubicBezTo>
                  <a:cubicBezTo>
                    <a:pt x="1025010" y="138722"/>
                    <a:pt x="1097441" y="202861"/>
                    <a:pt x="1165360" y="271634"/>
                  </a:cubicBezTo>
                  <a:close/>
                </a:path>
              </a:pathLst>
            </a:custGeom>
            <a:solidFill>
              <a:schemeClr val="tx2">
                <a:lumMod val="50000"/>
              </a:schemeClr>
            </a:solidFill>
            <a:ln w="12171" cap="flat">
              <a:noFill/>
              <a:prstDash val="solid"/>
              <a:miter/>
            </a:ln>
          </p:spPr>
          <p:txBody>
            <a:bodyPr rtlCol="0" anchor="ctr"/>
            <a:lstStyle/>
            <a:p>
              <a:endParaRPr lang="en-US"/>
            </a:p>
          </p:txBody>
        </p:sp>
        <p:sp>
          <p:nvSpPr>
            <p:cNvPr id="16" name="Freeform: Shape 15">
              <a:extLst>
                <a:ext uri="{FF2B5EF4-FFF2-40B4-BE49-F238E27FC236}">
                  <a16:creationId xmlns:a16="http://schemas.microsoft.com/office/drawing/2014/main" id="{8307D312-194B-2723-9879-E56E35300DED}"/>
                </a:ext>
              </a:extLst>
            </p:cNvPr>
            <p:cNvSpPr/>
            <p:nvPr/>
          </p:nvSpPr>
          <p:spPr>
            <a:xfrm>
              <a:off x="5070434" y="1281644"/>
              <a:ext cx="1792036" cy="1791997"/>
            </a:xfrm>
            <a:custGeom>
              <a:avLst/>
              <a:gdLst>
                <a:gd name="connsiteX0" fmla="*/ 1552854 w 1792036"/>
                <a:gd name="connsiteY0" fmla="*/ 53931 h 1791997"/>
                <a:gd name="connsiteX1" fmla="*/ 1568340 w 1792036"/>
                <a:gd name="connsiteY1" fmla="*/ 64784 h 1791997"/>
                <a:gd name="connsiteX2" fmla="*/ 1791607 w 1792036"/>
                <a:gd name="connsiteY2" fmla="*/ 392308 h 1791997"/>
                <a:gd name="connsiteX3" fmla="*/ 1791485 w 1792036"/>
                <a:gd name="connsiteY3" fmla="*/ 411696 h 1791997"/>
                <a:gd name="connsiteX4" fmla="*/ 1780877 w 1792036"/>
                <a:gd name="connsiteY4" fmla="*/ 405965 h 1791997"/>
                <a:gd name="connsiteX5" fmla="*/ 1249473 w 1792036"/>
                <a:gd name="connsiteY5" fmla="*/ 222327 h 1791997"/>
                <a:gd name="connsiteX6" fmla="*/ 766235 w 1792036"/>
                <a:gd name="connsiteY6" fmla="*/ 325974 h 1791997"/>
                <a:gd name="connsiteX7" fmla="*/ 277631 w 1792036"/>
                <a:gd name="connsiteY7" fmla="*/ 881034 h 1791997"/>
                <a:gd name="connsiteX8" fmla="*/ 296775 w 1792036"/>
                <a:gd name="connsiteY8" fmla="*/ 1585711 h 1791997"/>
                <a:gd name="connsiteX9" fmla="*/ 411274 w 1792036"/>
                <a:gd name="connsiteY9" fmla="*/ 1791907 h 1791997"/>
                <a:gd name="connsiteX10" fmla="*/ 279582 w 1792036"/>
                <a:gd name="connsiteY10" fmla="*/ 1762886 h 1791997"/>
                <a:gd name="connsiteX11" fmla="*/ 69240 w 1792036"/>
                <a:gd name="connsiteY11" fmla="*/ 1579736 h 1791997"/>
                <a:gd name="connsiteX12" fmla="*/ 46194 w 1792036"/>
                <a:gd name="connsiteY12" fmla="*/ 1538277 h 1791997"/>
                <a:gd name="connsiteX13" fmla="*/ 3515 w 1792036"/>
                <a:gd name="connsiteY13" fmla="*/ 1116617 h 1791997"/>
                <a:gd name="connsiteX14" fmla="*/ 128745 w 1792036"/>
                <a:gd name="connsiteY14" fmla="*/ 664229 h 1791997"/>
                <a:gd name="connsiteX15" fmla="*/ 562477 w 1792036"/>
                <a:gd name="connsiteY15" fmla="*/ 186478 h 1791997"/>
                <a:gd name="connsiteX16" fmla="*/ 1269959 w 1792036"/>
                <a:gd name="connsiteY16" fmla="*/ 1376 h 1791997"/>
                <a:gd name="connsiteX17" fmla="*/ 1538099 w 1792036"/>
                <a:gd name="connsiteY17" fmla="*/ 46493 h 1791997"/>
                <a:gd name="connsiteX18" fmla="*/ 1552975 w 1792036"/>
                <a:gd name="connsiteY18" fmla="*/ 53931 h 1791997"/>
                <a:gd name="connsiteX19" fmla="*/ 1552854 w 1792036"/>
                <a:gd name="connsiteY19" fmla="*/ 53931 h 1791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792036" h="1791997">
                  <a:moveTo>
                    <a:pt x="1552854" y="53931"/>
                  </a:moveTo>
                  <a:cubicBezTo>
                    <a:pt x="1555902" y="60516"/>
                    <a:pt x="1562852" y="61735"/>
                    <a:pt x="1568340" y="64784"/>
                  </a:cubicBezTo>
                  <a:cubicBezTo>
                    <a:pt x="1698447" y="135995"/>
                    <a:pt x="1770146" y="247081"/>
                    <a:pt x="1791607" y="392308"/>
                  </a:cubicBezTo>
                  <a:cubicBezTo>
                    <a:pt x="1792583" y="398649"/>
                    <a:pt x="1791607" y="405234"/>
                    <a:pt x="1791485" y="411696"/>
                  </a:cubicBezTo>
                  <a:cubicBezTo>
                    <a:pt x="1787949" y="409867"/>
                    <a:pt x="1784047" y="408282"/>
                    <a:pt x="1780877" y="405965"/>
                  </a:cubicBezTo>
                  <a:cubicBezTo>
                    <a:pt x="1621992" y="291832"/>
                    <a:pt x="1443963" y="231229"/>
                    <a:pt x="1249473" y="222327"/>
                  </a:cubicBezTo>
                  <a:cubicBezTo>
                    <a:pt x="1080102" y="214523"/>
                    <a:pt x="917681" y="248422"/>
                    <a:pt x="766235" y="325974"/>
                  </a:cubicBezTo>
                  <a:cubicBezTo>
                    <a:pt x="530773" y="446570"/>
                    <a:pt x="365304" y="631062"/>
                    <a:pt x="277631" y="881034"/>
                  </a:cubicBezTo>
                  <a:cubicBezTo>
                    <a:pt x="194591" y="1117593"/>
                    <a:pt x="202761" y="1353054"/>
                    <a:pt x="296775" y="1585711"/>
                  </a:cubicBezTo>
                  <a:cubicBezTo>
                    <a:pt x="326528" y="1659239"/>
                    <a:pt x="367743" y="1726183"/>
                    <a:pt x="411274" y="1791907"/>
                  </a:cubicBezTo>
                  <a:cubicBezTo>
                    <a:pt x="364938" y="1793249"/>
                    <a:pt x="321406" y="1779470"/>
                    <a:pt x="279582" y="1762886"/>
                  </a:cubicBezTo>
                  <a:cubicBezTo>
                    <a:pt x="188495" y="1726793"/>
                    <a:pt x="119356" y="1663995"/>
                    <a:pt x="69240" y="1579736"/>
                  </a:cubicBezTo>
                  <a:cubicBezTo>
                    <a:pt x="61070" y="1566079"/>
                    <a:pt x="61801" y="1547667"/>
                    <a:pt x="46194" y="1538277"/>
                  </a:cubicBezTo>
                  <a:cubicBezTo>
                    <a:pt x="6076" y="1400366"/>
                    <a:pt x="-7093" y="1259772"/>
                    <a:pt x="3515" y="1116617"/>
                  </a:cubicBezTo>
                  <a:cubicBezTo>
                    <a:pt x="15343" y="957367"/>
                    <a:pt x="56680" y="806652"/>
                    <a:pt x="128745" y="664229"/>
                  </a:cubicBezTo>
                  <a:cubicBezTo>
                    <a:pt x="229344" y="465105"/>
                    <a:pt x="374083" y="305611"/>
                    <a:pt x="562477" y="186478"/>
                  </a:cubicBezTo>
                  <a:cubicBezTo>
                    <a:pt x="778428" y="49907"/>
                    <a:pt x="1015109" y="-10086"/>
                    <a:pt x="1269959" y="1376"/>
                  </a:cubicBezTo>
                  <a:cubicBezTo>
                    <a:pt x="1361046" y="5522"/>
                    <a:pt x="1450792" y="19545"/>
                    <a:pt x="1538099" y="46493"/>
                  </a:cubicBezTo>
                  <a:cubicBezTo>
                    <a:pt x="1540294" y="54541"/>
                    <a:pt x="1546635" y="54419"/>
                    <a:pt x="1552975" y="53931"/>
                  </a:cubicBezTo>
                  <a:lnTo>
                    <a:pt x="1552854" y="53931"/>
                  </a:lnTo>
                  <a:close/>
                </a:path>
              </a:pathLst>
            </a:custGeom>
            <a:solidFill>
              <a:schemeClr val="accent1">
                <a:lumMod val="60000"/>
                <a:lumOff val="40000"/>
              </a:schemeClr>
            </a:solidFill>
            <a:ln w="12171" cap="flat">
              <a:noFill/>
              <a:prstDash val="solid"/>
              <a:miter/>
            </a:ln>
          </p:spPr>
          <p:txBody>
            <a:bodyPr rtlCol="0" anchor="ctr"/>
            <a:lstStyle/>
            <a:p>
              <a:endParaRPr lang="en-US"/>
            </a:p>
          </p:txBody>
        </p:sp>
        <p:sp>
          <p:nvSpPr>
            <p:cNvPr id="17" name="Freeform: Shape 16">
              <a:extLst>
                <a:ext uri="{FF2B5EF4-FFF2-40B4-BE49-F238E27FC236}">
                  <a16:creationId xmlns:a16="http://schemas.microsoft.com/office/drawing/2014/main" id="{94962DF7-E840-EF0C-3D17-B6E68EC810EA}"/>
                </a:ext>
              </a:extLst>
            </p:cNvPr>
            <p:cNvSpPr/>
            <p:nvPr/>
          </p:nvSpPr>
          <p:spPr>
            <a:xfrm>
              <a:off x="5158087" y="3263896"/>
              <a:ext cx="405686" cy="396662"/>
            </a:xfrm>
            <a:custGeom>
              <a:avLst/>
              <a:gdLst>
                <a:gd name="connsiteX0" fmla="*/ 205343 w 405686"/>
                <a:gd name="connsiteY0" fmla="*/ 396663 h 396662"/>
                <a:gd name="connsiteX1" fmla="*/ 0 w 405686"/>
                <a:gd name="connsiteY1" fmla="*/ 192174 h 396662"/>
                <a:gd name="connsiteX2" fmla="*/ 21583 w 405686"/>
                <a:gd name="connsiteY2" fmla="*/ 177297 h 396662"/>
                <a:gd name="connsiteX3" fmla="*/ 173517 w 405686"/>
                <a:gd name="connsiteY3" fmla="*/ 25607 h 396662"/>
                <a:gd name="connsiteX4" fmla="*/ 191808 w 405686"/>
                <a:gd name="connsiteY4" fmla="*/ 0 h 396662"/>
                <a:gd name="connsiteX5" fmla="*/ 405686 w 405686"/>
                <a:gd name="connsiteY5" fmla="*/ 201075 h 396662"/>
                <a:gd name="connsiteX6" fmla="*/ 393127 w 405686"/>
                <a:gd name="connsiteY6" fmla="*/ 207416 h 396662"/>
                <a:gd name="connsiteX7" fmla="*/ 205343 w 405686"/>
                <a:gd name="connsiteY7" fmla="*/ 396663 h 3966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05686" h="396662">
                  <a:moveTo>
                    <a:pt x="205343" y="396663"/>
                  </a:moveTo>
                  <a:cubicBezTo>
                    <a:pt x="137424" y="328012"/>
                    <a:pt x="64993" y="263751"/>
                    <a:pt x="0" y="192174"/>
                  </a:cubicBezTo>
                  <a:cubicBezTo>
                    <a:pt x="9999" y="191320"/>
                    <a:pt x="15364" y="183516"/>
                    <a:pt x="21583" y="177297"/>
                  </a:cubicBezTo>
                  <a:cubicBezTo>
                    <a:pt x="72309" y="126693"/>
                    <a:pt x="122791" y="75967"/>
                    <a:pt x="173517" y="25607"/>
                  </a:cubicBezTo>
                  <a:cubicBezTo>
                    <a:pt x="181199" y="18047"/>
                    <a:pt x="187174" y="9633"/>
                    <a:pt x="191808" y="0"/>
                  </a:cubicBezTo>
                  <a:cubicBezTo>
                    <a:pt x="256678" y="73894"/>
                    <a:pt x="326427" y="142545"/>
                    <a:pt x="405686" y="201075"/>
                  </a:cubicBezTo>
                  <a:cubicBezTo>
                    <a:pt x="401418" y="203148"/>
                    <a:pt x="396175" y="204245"/>
                    <a:pt x="393127" y="207416"/>
                  </a:cubicBezTo>
                  <a:cubicBezTo>
                    <a:pt x="330329" y="270336"/>
                    <a:pt x="267897" y="333499"/>
                    <a:pt x="205343" y="396663"/>
                  </a:cubicBezTo>
                  <a:close/>
                </a:path>
              </a:pathLst>
            </a:custGeom>
            <a:solidFill>
              <a:srgbClr val="D7D7D7"/>
            </a:solidFill>
            <a:ln w="12171" cap="flat">
              <a:noFill/>
              <a:prstDash val="solid"/>
              <a:miter/>
            </a:ln>
          </p:spPr>
          <p:txBody>
            <a:bodyPr rtlCol="0" anchor="ctr"/>
            <a:lstStyle/>
            <a:p>
              <a:endParaRPr lang="en-US"/>
            </a:p>
          </p:txBody>
        </p:sp>
        <p:sp>
          <p:nvSpPr>
            <p:cNvPr id="18" name="Freeform: Shape 17">
              <a:extLst>
                <a:ext uri="{FF2B5EF4-FFF2-40B4-BE49-F238E27FC236}">
                  <a16:creationId xmlns:a16="http://schemas.microsoft.com/office/drawing/2014/main" id="{DA5D595E-09D4-9957-3BE0-E7C2331D1056}"/>
                </a:ext>
              </a:extLst>
            </p:cNvPr>
            <p:cNvSpPr/>
            <p:nvPr/>
          </p:nvSpPr>
          <p:spPr>
            <a:xfrm>
              <a:off x="6608655" y="1328625"/>
              <a:ext cx="14876" cy="7566"/>
            </a:xfrm>
            <a:custGeom>
              <a:avLst/>
              <a:gdLst>
                <a:gd name="connsiteX0" fmla="*/ 14876 w 14876"/>
                <a:gd name="connsiteY0" fmla="*/ 7438 h 7566"/>
                <a:gd name="connsiteX1" fmla="*/ 0 w 14876"/>
                <a:gd name="connsiteY1" fmla="*/ 0 h 7566"/>
                <a:gd name="connsiteX2" fmla="*/ 14876 w 14876"/>
                <a:gd name="connsiteY2" fmla="*/ 7438 h 7566"/>
              </a:gdLst>
              <a:ahLst/>
              <a:cxnLst>
                <a:cxn ang="0">
                  <a:pos x="connsiteX0" y="connsiteY0"/>
                </a:cxn>
                <a:cxn ang="0">
                  <a:pos x="connsiteX1" y="connsiteY1"/>
                </a:cxn>
                <a:cxn ang="0">
                  <a:pos x="connsiteX2" y="connsiteY2"/>
                </a:cxn>
              </a:cxnLst>
              <a:rect l="l" t="t" r="r" b="b"/>
              <a:pathLst>
                <a:path w="14876" h="7566">
                  <a:moveTo>
                    <a:pt x="14876" y="7438"/>
                  </a:moveTo>
                  <a:cubicBezTo>
                    <a:pt x="8414" y="7804"/>
                    <a:pt x="2195" y="7926"/>
                    <a:pt x="0" y="0"/>
                  </a:cubicBezTo>
                  <a:cubicBezTo>
                    <a:pt x="4999" y="2195"/>
                    <a:pt x="12438" y="-122"/>
                    <a:pt x="14876" y="7438"/>
                  </a:cubicBezTo>
                  <a:close/>
                </a:path>
              </a:pathLst>
            </a:custGeom>
            <a:solidFill>
              <a:srgbClr val="FD9002"/>
            </a:solidFill>
            <a:ln w="12171" cap="flat">
              <a:no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id="{583743FC-CF82-42EC-87A9-836CBEFC8FC6}"/>
                </a:ext>
              </a:extLst>
            </p:cNvPr>
            <p:cNvSpPr/>
            <p:nvPr/>
          </p:nvSpPr>
          <p:spPr>
            <a:xfrm>
              <a:off x="5290970" y="1503121"/>
              <a:ext cx="1972383" cy="1971166"/>
            </a:xfrm>
            <a:custGeom>
              <a:avLst/>
              <a:gdLst>
                <a:gd name="connsiteX0" fmla="*/ 190861 w 1972383"/>
                <a:gd name="connsiteY0" fmla="*/ 1570674 h 1971166"/>
                <a:gd name="connsiteX1" fmla="*/ 76362 w 1972383"/>
                <a:gd name="connsiteY1" fmla="*/ 1364478 h 1971166"/>
                <a:gd name="connsiteX2" fmla="*/ 57218 w 1972383"/>
                <a:gd name="connsiteY2" fmla="*/ 659800 h 1971166"/>
                <a:gd name="connsiteX3" fmla="*/ 545821 w 1972383"/>
                <a:gd name="connsiteY3" fmla="*/ 104741 h 1971166"/>
                <a:gd name="connsiteX4" fmla="*/ 1029060 w 1972383"/>
                <a:gd name="connsiteY4" fmla="*/ 1094 h 1971166"/>
                <a:gd name="connsiteX5" fmla="*/ 1560463 w 1972383"/>
                <a:gd name="connsiteY5" fmla="*/ 184732 h 1971166"/>
                <a:gd name="connsiteX6" fmla="*/ 1571072 w 1972383"/>
                <a:gd name="connsiteY6" fmla="*/ 190463 h 1971166"/>
                <a:gd name="connsiteX7" fmla="*/ 1759465 w 1972383"/>
                <a:gd name="connsiteY7" fmla="*/ 373613 h 1971166"/>
                <a:gd name="connsiteX8" fmla="*/ 1967613 w 1972383"/>
                <a:gd name="connsiteY8" fmla="*/ 890872 h 1971166"/>
                <a:gd name="connsiteX9" fmla="*/ 1741784 w 1972383"/>
                <a:gd name="connsiteY9" fmla="*/ 1620790 h 1971166"/>
                <a:gd name="connsiteX10" fmla="*/ 1160752 w 1972383"/>
                <a:gd name="connsiteY10" fmla="*/ 1956119 h 1971166"/>
                <a:gd name="connsiteX11" fmla="*/ 200616 w 1972383"/>
                <a:gd name="connsiteY11" fmla="*/ 1581648 h 1971166"/>
                <a:gd name="connsiteX12" fmla="*/ 190861 w 1972383"/>
                <a:gd name="connsiteY12" fmla="*/ 1570674 h 1971166"/>
                <a:gd name="connsiteX13" fmla="*/ 998819 w 1972383"/>
                <a:gd name="connsiteY13" fmla="*/ 121202 h 1971166"/>
                <a:gd name="connsiteX14" fmla="*/ 919560 w 1972383"/>
                <a:gd name="connsiteY14" fmla="*/ 125714 h 1971166"/>
                <a:gd name="connsiteX15" fmla="*/ 751042 w 1972383"/>
                <a:gd name="connsiteY15" fmla="*/ 159856 h 1971166"/>
                <a:gd name="connsiteX16" fmla="*/ 703121 w 1972383"/>
                <a:gd name="connsiteY16" fmla="*/ 249602 h 1971166"/>
                <a:gd name="connsiteX17" fmla="*/ 796159 w 1972383"/>
                <a:gd name="connsiteY17" fmla="*/ 292890 h 1971166"/>
                <a:gd name="connsiteX18" fmla="*/ 914438 w 1972383"/>
                <a:gd name="connsiteY18" fmla="*/ 267040 h 1971166"/>
                <a:gd name="connsiteX19" fmla="*/ 1258668 w 1972383"/>
                <a:gd name="connsiteY19" fmla="*/ 307035 h 1971166"/>
                <a:gd name="connsiteX20" fmla="*/ 1354023 w 1972383"/>
                <a:gd name="connsiteY20" fmla="*/ 272527 h 1971166"/>
                <a:gd name="connsiteX21" fmla="*/ 1308784 w 1972383"/>
                <a:gd name="connsiteY21" fmla="*/ 176196 h 1971166"/>
                <a:gd name="connsiteX22" fmla="*/ 998819 w 1972383"/>
                <a:gd name="connsiteY22" fmla="*/ 121202 h 1971166"/>
                <a:gd name="connsiteX23" fmla="*/ 580574 w 1972383"/>
                <a:gd name="connsiteY23" fmla="*/ 248017 h 1971166"/>
                <a:gd name="connsiteX24" fmla="*/ 549114 w 1972383"/>
                <a:gd name="connsiteY24" fmla="*/ 256431 h 1971166"/>
                <a:gd name="connsiteX25" fmla="*/ 407056 w 1972383"/>
                <a:gd name="connsiteY25" fmla="*/ 369955 h 1971166"/>
                <a:gd name="connsiteX26" fmla="*/ 408885 w 1972383"/>
                <a:gd name="connsiteY26" fmla="*/ 469944 h 1971166"/>
                <a:gd name="connsiteX27" fmla="*/ 505216 w 1972383"/>
                <a:gd name="connsiteY27" fmla="*/ 467627 h 1971166"/>
                <a:gd name="connsiteX28" fmla="*/ 620447 w 1972383"/>
                <a:gd name="connsiteY28" fmla="*/ 374832 h 1971166"/>
                <a:gd name="connsiteX29" fmla="*/ 647883 w 1972383"/>
                <a:gd name="connsiteY29" fmla="*/ 291427 h 1971166"/>
                <a:gd name="connsiteX30" fmla="*/ 580574 w 1972383"/>
                <a:gd name="connsiteY30" fmla="*/ 248017 h 19711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972383" h="1971166">
                  <a:moveTo>
                    <a:pt x="190861" y="1570674"/>
                  </a:moveTo>
                  <a:cubicBezTo>
                    <a:pt x="147329" y="1504950"/>
                    <a:pt x="106115" y="1438006"/>
                    <a:pt x="76362" y="1364478"/>
                  </a:cubicBezTo>
                  <a:cubicBezTo>
                    <a:pt x="-17652" y="1131821"/>
                    <a:pt x="-25822" y="896237"/>
                    <a:pt x="57218" y="659800"/>
                  </a:cubicBezTo>
                  <a:cubicBezTo>
                    <a:pt x="145013" y="409706"/>
                    <a:pt x="310360" y="225337"/>
                    <a:pt x="545821" y="104741"/>
                  </a:cubicBezTo>
                  <a:cubicBezTo>
                    <a:pt x="697268" y="27188"/>
                    <a:pt x="859566" y="-6710"/>
                    <a:pt x="1029060" y="1094"/>
                  </a:cubicBezTo>
                  <a:cubicBezTo>
                    <a:pt x="1223550" y="9995"/>
                    <a:pt x="1401579" y="70476"/>
                    <a:pt x="1560463" y="184732"/>
                  </a:cubicBezTo>
                  <a:cubicBezTo>
                    <a:pt x="1563756" y="187049"/>
                    <a:pt x="1567536" y="188512"/>
                    <a:pt x="1571072" y="190463"/>
                  </a:cubicBezTo>
                  <a:cubicBezTo>
                    <a:pt x="1640089" y="245091"/>
                    <a:pt x="1704837" y="304109"/>
                    <a:pt x="1759465" y="373613"/>
                  </a:cubicBezTo>
                  <a:cubicBezTo>
                    <a:pt x="1879086" y="525913"/>
                    <a:pt x="1949932" y="697845"/>
                    <a:pt x="1967613" y="890872"/>
                  </a:cubicBezTo>
                  <a:cubicBezTo>
                    <a:pt x="1992854" y="1165110"/>
                    <a:pt x="1917984" y="1409960"/>
                    <a:pt x="1741784" y="1620790"/>
                  </a:cubicBezTo>
                  <a:cubicBezTo>
                    <a:pt x="1589850" y="1802599"/>
                    <a:pt x="1395360" y="1919172"/>
                    <a:pt x="1160752" y="1956119"/>
                  </a:cubicBezTo>
                  <a:cubicBezTo>
                    <a:pt x="769820" y="2017697"/>
                    <a:pt x="449125" y="1889785"/>
                    <a:pt x="200616" y="1581648"/>
                  </a:cubicBezTo>
                  <a:cubicBezTo>
                    <a:pt x="197568" y="1577746"/>
                    <a:pt x="194032" y="1574332"/>
                    <a:pt x="190861" y="1570674"/>
                  </a:cubicBezTo>
                  <a:close/>
                  <a:moveTo>
                    <a:pt x="998819" y="121202"/>
                  </a:moveTo>
                  <a:cubicBezTo>
                    <a:pt x="976017" y="119617"/>
                    <a:pt x="947849" y="122544"/>
                    <a:pt x="919560" y="125714"/>
                  </a:cubicBezTo>
                  <a:cubicBezTo>
                    <a:pt x="862371" y="132177"/>
                    <a:pt x="805914" y="142297"/>
                    <a:pt x="751042" y="159856"/>
                  </a:cubicBezTo>
                  <a:cubicBezTo>
                    <a:pt x="710803" y="172782"/>
                    <a:pt x="687878" y="213143"/>
                    <a:pt x="703121" y="249602"/>
                  </a:cubicBezTo>
                  <a:cubicBezTo>
                    <a:pt x="717387" y="283867"/>
                    <a:pt x="750311" y="308376"/>
                    <a:pt x="796159" y="292890"/>
                  </a:cubicBezTo>
                  <a:cubicBezTo>
                    <a:pt x="834569" y="279965"/>
                    <a:pt x="873833" y="271307"/>
                    <a:pt x="914438" y="267040"/>
                  </a:cubicBezTo>
                  <a:cubicBezTo>
                    <a:pt x="1032352" y="254480"/>
                    <a:pt x="1147339" y="265089"/>
                    <a:pt x="1258668" y="307035"/>
                  </a:cubicBezTo>
                  <a:cubicBezTo>
                    <a:pt x="1296591" y="321302"/>
                    <a:pt x="1341220" y="305328"/>
                    <a:pt x="1354023" y="272527"/>
                  </a:cubicBezTo>
                  <a:cubicBezTo>
                    <a:pt x="1369387" y="233141"/>
                    <a:pt x="1350365" y="190463"/>
                    <a:pt x="1308784" y="176196"/>
                  </a:cubicBezTo>
                  <a:cubicBezTo>
                    <a:pt x="1210381" y="142054"/>
                    <a:pt x="1109660" y="119495"/>
                    <a:pt x="998819" y="121202"/>
                  </a:cubicBezTo>
                  <a:close/>
                  <a:moveTo>
                    <a:pt x="580574" y="248017"/>
                  </a:moveTo>
                  <a:cubicBezTo>
                    <a:pt x="571062" y="245579"/>
                    <a:pt x="559600" y="249968"/>
                    <a:pt x="549114" y="256431"/>
                  </a:cubicBezTo>
                  <a:cubicBezTo>
                    <a:pt x="497046" y="288379"/>
                    <a:pt x="449003" y="325326"/>
                    <a:pt x="407056" y="369955"/>
                  </a:cubicBezTo>
                  <a:cubicBezTo>
                    <a:pt x="379620" y="399098"/>
                    <a:pt x="380108" y="442264"/>
                    <a:pt x="408885" y="469944"/>
                  </a:cubicBezTo>
                  <a:cubicBezTo>
                    <a:pt x="435346" y="495429"/>
                    <a:pt x="478146" y="494575"/>
                    <a:pt x="505216" y="467627"/>
                  </a:cubicBezTo>
                  <a:cubicBezTo>
                    <a:pt x="540456" y="432753"/>
                    <a:pt x="578501" y="401415"/>
                    <a:pt x="620447" y="374832"/>
                  </a:cubicBezTo>
                  <a:cubicBezTo>
                    <a:pt x="647761" y="357517"/>
                    <a:pt x="658004" y="325692"/>
                    <a:pt x="647883" y="291427"/>
                  </a:cubicBezTo>
                  <a:cubicBezTo>
                    <a:pt x="640811" y="267405"/>
                    <a:pt x="612033" y="247895"/>
                    <a:pt x="580574" y="248017"/>
                  </a:cubicBezTo>
                  <a:close/>
                </a:path>
              </a:pathLst>
            </a:custGeom>
            <a:solidFill>
              <a:srgbClr val="D7D7D7"/>
            </a:solidFill>
            <a:ln w="12171" cap="flat">
              <a:noFill/>
              <a:prstDash val="solid"/>
              <a:miter/>
            </a:ln>
          </p:spPr>
          <p:txBody>
            <a:bodyPr rtlCol="0" anchor="ctr"/>
            <a:lstStyle/>
            <a:p>
              <a:endParaRPr lang="en-US"/>
            </a:p>
          </p:txBody>
        </p:sp>
        <p:sp>
          <p:nvSpPr>
            <p:cNvPr id="20" name="Freeform: Shape 19">
              <a:extLst>
                <a:ext uri="{FF2B5EF4-FFF2-40B4-BE49-F238E27FC236}">
                  <a16:creationId xmlns:a16="http://schemas.microsoft.com/office/drawing/2014/main" id="{6A159D39-F816-32C1-5F6F-D5267EEE1279}"/>
                </a:ext>
              </a:extLst>
            </p:cNvPr>
            <p:cNvSpPr/>
            <p:nvPr/>
          </p:nvSpPr>
          <p:spPr>
            <a:xfrm>
              <a:off x="5989514" y="1623924"/>
              <a:ext cx="660889" cy="191367"/>
            </a:xfrm>
            <a:custGeom>
              <a:avLst/>
              <a:gdLst>
                <a:gd name="connsiteX0" fmla="*/ 300275 w 660889"/>
                <a:gd name="connsiteY0" fmla="*/ 399 h 191367"/>
                <a:gd name="connsiteX1" fmla="*/ 610362 w 660889"/>
                <a:gd name="connsiteY1" fmla="*/ 55271 h 191367"/>
                <a:gd name="connsiteX2" fmla="*/ 655601 w 660889"/>
                <a:gd name="connsiteY2" fmla="*/ 151602 h 191367"/>
                <a:gd name="connsiteX3" fmla="*/ 560246 w 660889"/>
                <a:gd name="connsiteY3" fmla="*/ 186110 h 191367"/>
                <a:gd name="connsiteX4" fmla="*/ 216016 w 660889"/>
                <a:gd name="connsiteY4" fmla="*/ 146115 h 191367"/>
                <a:gd name="connsiteX5" fmla="*/ 97737 w 660889"/>
                <a:gd name="connsiteY5" fmla="*/ 171966 h 191367"/>
                <a:gd name="connsiteX6" fmla="*/ 4699 w 660889"/>
                <a:gd name="connsiteY6" fmla="*/ 128678 h 191367"/>
                <a:gd name="connsiteX7" fmla="*/ 52620 w 660889"/>
                <a:gd name="connsiteY7" fmla="*/ 38932 h 191367"/>
                <a:gd name="connsiteX8" fmla="*/ 221138 w 660889"/>
                <a:gd name="connsiteY8" fmla="*/ 4789 h 191367"/>
                <a:gd name="connsiteX9" fmla="*/ 300275 w 660889"/>
                <a:gd name="connsiteY9" fmla="*/ 399 h 1913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0889" h="191367">
                  <a:moveTo>
                    <a:pt x="300275" y="399"/>
                  </a:moveTo>
                  <a:cubicBezTo>
                    <a:pt x="410994" y="-1308"/>
                    <a:pt x="511837" y="21251"/>
                    <a:pt x="610362" y="55271"/>
                  </a:cubicBezTo>
                  <a:cubicBezTo>
                    <a:pt x="651943" y="69660"/>
                    <a:pt x="670965" y="112338"/>
                    <a:pt x="655601" y="151602"/>
                  </a:cubicBezTo>
                  <a:cubicBezTo>
                    <a:pt x="642798" y="184525"/>
                    <a:pt x="598047" y="200377"/>
                    <a:pt x="560246" y="186110"/>
                  </a:cubicBezTo>
                  <a:cubicBezTo>
                    <a:pt x="448795" y="144164"/>
                    <a:pt x="333930" y="133555"/>
                    <a:pt x="216016" y="146115"/>
                  </a:cubicBezTo>
                  <a:cubicBezTo>
                    <a:pt x="175411" y="150383"/>
                    <a:pt x="136147" y="159040"/>
                    <a:pt x="97737" y="171966"/>
                  </a:cubicBezTo>
                  <a:cubicBezTo>
                    <a:pt x="51888" y="187452"/>
                    <a:pt x="18965" y="162942"/>
                    <a:pt x="4699" y="128678"/>
                  </a:cubicBezTo>
                  <a:cubicBezTo>
                    <a:pt x="-10422" y="92218"/>
                    <a:pt x="12381" y="51857"/>
                    <a:pt x="52620" y="38932"/>
                  </a:cubicBezTo>
                  <a:cubicBezTo>
                    <a:pt x="107492" y="21373"/>
                    <a:pt x="163949" y="11252"/>
                    <a:pt x="221138" y="4789"/>
                  </a:cubicBezTo>
                  <a:cubicBezTo>
                    <a:pt x="249427" y="1741"/>
                    <a:pt x="277595" y="-1064"/>
                    <a:pt x="300275" y="399"/>
                  </a:cubicBezTo>
                  <a:close/>
                </a:path>
              </a:pathLst>
            </a:custGeom>
            <a:solidFill>
              <a:srgbClr val="FEFEFE"/>
            </a:solidFill>
            <a:ln w="12171" cap="flat">
              <a:noFill/>
              <a:prstDash val="solid"/>
              <a:miter/>
            </a:ln>
          </p:spPr>
          <p:txBody>
            <a:bodyPr rtlCol="0" anchor="ctr"/>
            <a:lstStyle/>
            <a:p>
              <a:endParaRPr lang="en-US"/>
            </a:p>
          </p:txBody>
        </p:sp>
        <p:sp>
          <p:nvSpPr>
            <p:cNvPr id="21" name="Freeform: Shape 20">
              <a:extLst>
                <a:ext uri="{FF2B5EF4-FFF2-40B4-BE49-F238E27FC236}">
                  <a16:creationId xmlns:a16="http://schemas.microsoft.com/office/drawing/2014/main" id="{A3AC5ACB-9F1C-3FFA-072F-1DE29BBD9AA4}"/>
                </a:ext>
              </a:extLst>
            </p:cNvPr>
            <p:cNvSpPr/>
            <p:nvPr/>
          </p:nvSpPr>
          <p:spPr>
            <a:xfrm>
              <a:off x="5677852" y="1750455"/>
              <a:ext cx="264808" cy="241131"/>
            </a:xfrm>
            <a:custGeom>
              <a:avLst/>
              <a:gdLst>
                <a:gd name="connsiteX0" fmla="*/ 193692 w 264808"/>
                <a:gd name="connsiteY0" fmla="*/ 683 h 241131"/>
                <a:gd name="connsiteX1" fmla="*/ 261001 w 264808"/>
                <a:gd name="connsiteY1" fmla="*/ 44093 h 241131"/>
                <a:gd name="connsiteX2" fmla="*/ 233565 w 264808"/>
                <a:gd name="connsiteY2" fmla="*/ 127498 h 241131"/>
                <a:gd name="connsiteX3" fmla="*/ 118334 w 264808"/>
                <a:gd name="connsiteY3" fmla="*/ 220293 h 241131"/>
                <a:gd name="connsiteX4" fmla="*/ 22003 w 264808"/>
                <a:gd name="connsiteY4" fmla="*/ 222610 h 241131"/>
                <a:gd name="connsiteX5" fmla="*/ 20174 w 264808"/>
                <a:gd name="connsiteY5" fmla="*/ 122621 h 241131"/>
                <a:gd name="connsiteX6" fmla="*/ 162232 w 264808"/>
                <a:gd name="connsiteY6" fmla="*/ 9097 h 241131"/>
                <a:gd name="connsiteX7" fmla="*/ 193692 w 264808"/>
                <a:gd name="connsiteY7" fmla="*/ 683 h 241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4808" h="241131">
                  <a:moveTo>
                    <a:pt x="193692" y="683"/>
                  </a:moveTo>
                  <a:cubicBezTo>
                    <a:pt x="225273" y="561"/>
                    <a:pt x="253928" y="20071"/>
                    <a:pt x="261001" y="44093"/>
                  </a:cubicBezTo>
                  <a:cubicBezTo>
                    <a:pt x="271122" y="78357"/>
                    <a:pt x="260757" y="110183"/>
                    <a:pt x="233565" y="127498"/>
                  </a:cubicBezTo>
                  <a:cubicBezTo>
                    <a:pt x="191619" y="154081"/>
                    <a:pt x="153574" y="185419"/>
                    <a:pt x="118334" y="220293"/>
                  </a:cubicBezTo>
                  <a:cubicBezTo>
                    <a:pt x="91142" y="247241"/>
                    <a:pt x="48464" y="248094"/>
                    <a:pt x="22003" y="222610"/>
                  </a:cubicBezTo>
                  <a:cubicBezTo>
                    <a:pt x="-6774" y="194930"/>
                    <a:pt x="-7262" y="151764"/>
                    <a:pt x="20174" y="122621"/>
                  </a:cubicBezTo>
                  <a:cubicBezTo>
                    <a:pt x="62121" y="77992"/>
                    <a:pt x="110164" y="41045"/>
                    <a:pt x="162232" y="9097"/>
                  </a:cubicBezTo>
                  <a:cubicBezTo>
                    <a:pt x="172718" y="2634"/>
                    <a:pt x="184180" y="-1756"/>
                    <a:pt x="193692" y="683"/>
                  </a:cubicBezTo>
                  <a:close/>
                </a:path>
              </a:pathLst>
            </a:custGeom>
            <a:solidFill>
              <a:srgbClr val="FEFEFE"/>
            </a:solidFill>
            <a:ln w="12171" cap="flat">
              <a:noFill/>
              <a:prstDash val="solid"/>
              <a:miter/>
            </a:ln>
          </p:spPr>
          <p:txBody>
            <a:bodyPr rtlCol="0" anchor="ctr"/>
            <a:lstStyle/>
            <a:p>
              <a:endParaRPr lang="en-US"/>
            </a:p>
          </p:txBody>
        </p:sp>
      </p:grpSp>
    </p:spTree>
    <p:custDataLst>
      <p:tags r:id="rId1"/>
    </p:custDataLst>
    <p:extLst>
      <p:ext uri="{BB962C8B-B14F-4D97-AF65-F5344CB8AC3E}">
        <p14:creationId xmlns:p14="http://schemas.microsoft.com/office/powerpoint/2010/main" val="149140020"/>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Rounded Corners 9">
            <a:extLst>
              <a:ext uri="{FF2B5EF4-FFF2-40B4-BE49-F238E27FC236}">
                <a16:creationId xmlns:a16="http://schemas.microsoft.com/office/drawing/2014/main" id="{9CE71C48-A5B4-4789-80F0-E85A319A51B4}"/>
              </a:ext>
            </a:extLst>
          </p:cNvPr>
          <p:cNvSpPr/>
          <p:nvPr/>
        </p:nvSpPr>
        <p:spPr>
          <a:xfrm>
            <a:off x="3878527" y="4357692"/>
            <a:ext cx="1828800" cy="914400"/>
          </a:xfrm>
          <a:prstGeom prst="roundRect">
            <a:avLst/>
          </a:prstGeom>
          <a:noFill/>
          <a:ln w="127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b="1" dirty="0">
                <a:solidFill>
                  <a:schemeClr val="tx1">
                    <a:lumMod val="65000"/>
                    <a:lumOff val="35000"/>
                  </a:schemeClr>
                </a:solidFill>
              </a:rPr>
              <a:t>29</a:t>
            </a:r>
          </a:p>
        </p:txBody>
      </p:sp>
      <p:sp>
        <p:nvSpPr>
          <p:cNvPr id="11" name="Rectangle: Rounded Corners 10">
            <a:extLst>
              <a:ext uri="{FF2B5EF4-FFF2-40B4-BE49-F238E27FC236}">
                <a16:creationId xmlns:a16="http://schemas.microsoft.com/office/drawing/2014/main" id="{092AF038-38AB-4BCD-8AC7-016FF8E466F2}"/>
              </a:ext>
            </a:extLst>
          </p:cNvPr>
          <p:cNvSpPr/>
          <p:nvPr/>
        </p:nvSpPr>
        <p:spPr>
          <a:xfrm>
            <a:off x="6498437" y="4343405"/>
            <a:ext cx="1828800" cy="914400"/>
          </a:xfrm>
          <a:prstGeom prst="roundRect">
            <a:avLst/>
          </a:prstGeom>
          <a:noFill/>
          <a:ln w="127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b="1" dirty="0">
                <a:solidFill>
                  <a:schemeClr val="tx1">
                    <a:lumMod val="65000"/>
                    <a:lumOff val="35000"/>
                  </a:schemeClr>
                </a:solidFill>
              </a:rPr>
              <a:t>57</a:t>
            </a:r>
          </a:p>
        </p:txBody>
      </p:sp>
      <p:sp>
        <p:nvSpPr>
          <p:cNvPr id="5" name="Google Shape;222;p10">
            <a:extLst>
              <a:ext uri="{FF2B5EF4-FFF2-40B4-BE49-F238E27FC236}">
                <a16:creationId xmlns:a16="http://schemas.microsoft.com/office/drawing/2014/main" id="{8A036A78-0108-4728-A23D-00AEBC3C2F2B}"/>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en-US" sz="3200" b="1" dirty="0">
                <a:solidFill>
                  <a:schemeClr val="bg1"/>
                </a:solidFill>
                <a:latin typeface="Comic Sans MS"/>
                <a:sym typeface="Comic Sans MS"/>
              </a:rPr>
              <a:t>Select the correct answer.</a:t>
            </a:r>
          </a:p>
        </p:txBody>
      </p:sp>
      <mc:AlternateContent xmlns:mc="http://schemas.openxmlformats.org/markup-compatibility/2006" xmlns:a14="http://schemas.microsoft.com/office/drawing/2010/main">
        <mc:Choice Requires="a14">
          <p:sp>
            <p:nvSpPr>
              <p:cNvPr id="8" name="TextBox 7">
                <a:extLst>
                  <a:ext uri="{FF2B5EF4-FFF2-40B4-BE49-F238E27FC236}">
                    <a16:creationId xmlns:a16="http://schemas.microsoft.com/office/drawing/2014/main" id="{69F524E3-4C96-4AC1-9A95-BB0F00C19AB5}"/>
                  </a:ext>
                </a:extLst>
              </p:cNvPr>
              <p:cNvSpPr txBox="1"/>
              <p:nvPr/>
            </p:nvSpPr>
            <p:spPr>
              <a:xfrm>
                <a:off x="205483" y="2437961"/>
                <a:ext cx="11781034" cy="1001428"/>
              </a:xfrm>
              <a:prstGeom prst="rect">
                <a:avLst/>
              </a:prstGeom>
              <a:noFill/>
            </p:spPr>
            <p:txBody>
              <a:bodyPr wrap="square">
                <a:spAutoFit/>
              </a:bodyPr>
              <a:lstStyle/>
              <a:p>
                <a:pPr marL="514350" marR="0">
                  <a:lnSpc>
                    <a:spcPct val="150000"/>
                  </a:lnSpc>
                  <a:spcBef>
                    <a:spcPts val="0"/>
                  </a:spcBef>
                  <a:spcAft>
                    <a:spcPts val="800"/>
                  </a:spcAft>
                  <a:tabLst>
                    <a:tab pos="4572000" algn="l"/>
                  </a:tabLst>
                </a:pPr>
                <a:r>
                  <a:rPr lang="en-US" sz="4400" b="1" dirty="0">
                    <a:ln w="22225">
                      <a:noFill/>
                      <a:prstDash val="solid"/>
                    </a:ln>
                    <a:solidFill>
                      <a:schemeClr val="tx1">
                        <a:lumMod val="65000"/>
                        <a:lumOff val="35000"/>
                      </a:schemeClr>
                    </a:solidFill>
                    <a:latin typeface="+mn-lt"/>
                    <a:ea typeface="Calibri" panose="020F0502020204030204" pitchFamily="34" charset="0"/>
                    <a:cs typeface="Calibri" panose="020F0502020204030204" pitchFamily="34" charset="0"/>
                  </a:rPr>
                  <a:t>14 + 5 </a:t>
                </a:r>
                <a14:m>
                  <m:oMath xmlns:m="http://schemas.openxmlformats.org/officeDocument/2006/math">
                    <m:r>
                      <a:rPr lang="en-US" sz="4400" b="1" i="1" dirty="0" smtClean="0">
                        <a:ln w="22225">
                          <a:noFill/>
                          <a:prstDash val="solid"/>
                        </a:ln>
                        <a:solidFill>
                          <a:schemeClr val="tx1">
                            <a:lumMod val="65000"/>
                            <a:lumOff val="35000"/>
                          </a:schemeClr>
                        </a:solidFill>
                        <a:latin typeface="Cambria Math" panose="02040503050406030204" pitchFamily="18" charset="0"/>
                        <a:ea typeface="Calibri" panose="020F0502020204030204" pitchFamily="34" charset="0"/>
                        <a:cs typeface="Calibri" panose="020F0502020204030204" pitchFamily="34" charset="0"/>
                      </a:rPr>
                      <m:t>×</m:t>
                    </m:r>
                  </m:oMath>
                </a14:m>
                <a:r>
                  <a:rPr lang="en-US" sz="4400" b="1" dirty="0">
                    <a:ln w="22225">
                      <a:noFill/>
                      <a:prstDash val="solid"/>
                    </a:ln>
                    <a:solidFill>
                      <a:schemeClr val="tx1">
                        <a:lumMod val="65000"/>
                        <a:lumOff val="35000"/>
                      </a:schemeClr>
                    </a:solidFill>
                    <a:latin typeface="+mn-lt"/>
                    <a:ea typeface="Calibri" panose="020F0502020204030204" pitchFamily="34" charset="0"/>
                    <a:cs typeface="Calibri" panose="020F0502020204030204" pitchFamily="34" charset="0"/>
                  </a:rPr>
                  <a:t> 3 =</a:t>
                </a:r>
              </a:p>
            </p:txBody>
          </p:sp>
        </mc:Choice>
        <mc:Fallback xmlns="">
          <p:sp>
            <p:nvSpPr>
              <p:cNvPr id="8" name="TextBox 7">
                <a:extLst>
                  <a:ext uri="{FF2B5EF4-FFF2-40B4-BE49-F238E27FC236}">
                    <a16:creationId xmlns:a16="http://schemas.microsoft.com/office/drawing/2014/main" id="{69F524E3-4C96-4AC1-9A95-BB0F00C19AB5}"/>
                  </a:ext>
                </a:extLst>
              </p:cNvPr>
              <p:cNvSpPr txBox="1">
                <a:spLocks noRot="1" noChangeAspect="1" noMove="1" noResize="1" noEditPoints="1" noAdjustHandles="1" noChangeArrowheads="1" noChangeShapeType="1" noTextEdit="1"/>
              </p:cNvSpPr>
              <p:nvPr/>
            </p:nvSpPr>
            <p:spPr>
              <a:xfrm>
                <a:off x="205483" y="2437961"/>
                <a:ext cx="11781034" cy="1001428"/>
              </a:xfrm>
              <a:prstGeom prst="rect">
                <a:avLst/>
              </a:prstGeom>
              <a:blipFill>
                <a:blip r:embed="rId4"/>
                <a:stretch>
                  <a:fillRect b="-28049"/>
                </a:stretch>
              </a:blipFill>
            </p:spPr>
            <p:txBody>
              <a:bodyPr/>
              <a:lstStyle/>
              <a:p>
                <a:r>
                  <a:rPr lang="en-US">
                    <a:noFill/>
                  </a:rPr>
                  <a:t> </a:t>
                </a:r>
              </a:p>
            </p:txBody>
          </p:sp>
        </mc:Fallback>
      </mc:AlternateContent>
      <p:sp>
        <p:nvSpPr>
          <p:cNvPr id="2" name="TextBox 1">
            <a:extLst>
              <a:ext uri="{FF2B5EF4-FFF2-40B4-BE49-F238E27FC236}">
                <a16:creationId xmlns:a16="http://schemas.microsoft.com/office/drawing/2014/main" id="{4D664831-E6A6-C9F1-DCCB-7C8893EC6967}"/>
              </a:ext>
            </a:extLst>
          </p:cNvPr>
          <p:cNvSpPr txBox="1"/>
          <p:nvPr/>
        </p:nvSpPr>
        <p:spPr>
          <a:xfrm>
            <a:off x="9529482" y="136956"/>
            <a:ext cx="2662518" cy="307777"/>
          </a:xfrm>
          <a:prstGeom prst="rect">
            <a:avLst/>
          </a:prstGeom>
          <a:solidFill>
            <a:srgbClr val="DAF3F6"/>
          </a:solidFill>
          <a:ln>
            <a:noFill/>
          </a:ln>
          <a:effectLst/>
          <a:scene3d>
            <a:camera prst="orthographicFront">
              <a:rot lat="0" lon="0" rev="0"/>
            </a:camera>
            <a:lightRig rig="contrasting" dir="t">
              <a:rot lat="0" lon="0" rev="7800000"/>
            </a:lightRig>
          </a:scene3d>
          <a:sp3d>
            <a:bevelT w="139700" h="139700"/>
          </a:sp3d>
        </p:spPr>
        <p:txBody>
          <a:bodyPr wrap="square" lIns="91440" tIns="45720" rIns="91440" bIns="45720" anchor="t">
            <a:spAutoFit/>
          </a:bodyPr>
          <a:lstStyle/>
          <a:p>
            <a:pPr algn="ctr"/>
            <a:r>
              <a:rPr lang="en-GB" dirty="0">
                <a:solidFill>
                  <a:schemeClr val="tx1">
                    <a:lumMod val="50000"/>
                    <a:lumOff val="50000"/>
                  </a:schemeClr>
                </a:solidFill>
                <a:latin typeface="+mj-lt"/>
              </a:rPr>
              <a:t>Check your understanding</a:t>
            </a:r>
            <a:endParaRPr lang="en-US" dirty="0"/>
          </a:p>
        </p:txBody>
      </p:sp>
    </p:spTree>
    <p:custDataLst>
      <p:tags r:id="rId1"/>
    </p:custDataLst>
    <p:extLst>
      <p:ext uri="{BB962C8B-B14F-4D97-AF65-F5344CB8AC3E}">
        <p14:creationId xmlns:p14="http://schemas.microsoft.com/office/powerpoint/2010/main" val="2243243971"/>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Rounded Corners 7">
            <a:extLst>
              <a:ext uri="{FF2B5EF4-FFF2-40B4-BE49-F238E27FC236}">
                <a16:creationId xmlns:a16="http://schemas.microsoft.com/office/drawing/2014/main" id="{642B0F11-81AA-48B1-B418-995AE7001B83}"/>
              </a:ext>
            </a:extLst>
          </p:cNvPr>
          <p:cNvSpPr/>
          <p:nvPr/>
        </p:nvSpPr>
        <p:spPr>
          <a:xfrm>
            <a:off x="3878527" y="4357692"/>
            <a:ext cx="1828800" cy="914400"/>
          </a:xfrm>
          <a:prstGeom prst="roundRect">
            <a:avLst/>
          </a:prstGeom>
          <a:solidFill>
            <a:srgbClr val="74C274"/>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b="1" dirty="0">
                <a:solidFill>
                  <a:schemeClr val="bg1"/>
                </a:solidFill>
              </a:rPr>
              <a:t>29</a:t>
            </a:r>
          </a:p>
        </p:txBody>
      </p:sp>
      <p:sp>
        <p:nvSpPr>
          <p:cNvPr id="9" name="Rectangle: Rounded Corners 8">
            <a:extLst>
              <a:ext uri="{FF2B5EF4-FFF2-40B4-BE49-F238E27FC236}">
                <a16:creationId xmlns:a16="http://schemas.microsoft.com/office/drawing/2014/main" id="{322BC2E8-7AF4-40E3-B3E1-3A8E310C77D0}"/>
              </a:ext>
            </a:extLst>
          </p:cNvPr>
          <p:cNvSpPr/>
          <p:nvPr/>
        </p:nvSpPr>
        <p:spPr>
          <a:xfrm>
            <a:off x="6498437" y="4343405"/>
            <a:ext cx="1828800" cy="914400"/>
          </a:xfrm>
          <a:prstGeom prst="roundRect">
            <a:avLst/>
          </a:prstGeom>
          <a:noFill/>
          <a:ln w="127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b="1" dirty="0">
                <a:solidFill>
                  <a:schemeClr val="tx1">
                    <a:lumMod val="65000"/>
                    <a:lumOff val="35000"/>
                  </a:schemeClr>
                </a:solidFill>
              </a:rPr>
              <a:t>57</a:t>
            </a:r>
          </a:p>
        </p:txBody>
      </p:sp>
      <mc:AlternateContent xmlns:mc="http://schemas.openxmlformats.org/markup-compatibility/2006" xmlns:a14="http://schemas.microsoft.com/office/drawing/2010/main">
        <mc:Choice Requires="a14">
          <p:sp>
            <p:nvSpPr>
              <p:cNvPr id="10" name="TextBox 9">
                <a:extLst>
                  <a:ext uri="{FF2B5EF4-FFF2-40B4-BE49-F238E27FC236}">
                    <a16:creationId xmlns:a16="http://schemas.microsoft.com/office/drawing/2014/main" id="{BD48CFC9-9A35-451A-BF89-A4E614C65583}"/>
                  </a:ext>
                </a:extLst>
              </p:cNvPr>
              <p:cNvSpPr txBox="1"/>
              <p:nvPr/>
            </p:nvSpPr>
            <p:spPr>
              <a:xfrm>
                <a:off x="205483" y="2437961"/>
                <a:ext cx="11781034" cy="995722"/>
              </a:xfrm>
              <a:prstGeom prst="rect">
                <a:avLst/>
              </a:prstGeom>
              <a:noFill/>
            </p:spPr>
            <p:txBody>
              <a:bodyPr wrap="square">
                <a:spAutoFit/>
              </a:bodyPr>
              <a:lstStyle/>
              <a:p>
                <a:pPr marL="514350" marR="0">
                  <a:lnSpc>
                    <a:spcPct val="150000"/>
                  </a:lnSpc>
                  <a:spcBef>
                    <a:spcPts val="0"/>
                  </a:spcBef>
                  <a:spcAft>
                    <a:spcPts val="800"/>
                  </a:spcAft>
                  <a:tabLst>
                    <a:tab pos="4572000" algn="l"/>
                  </a:tabLst>
                </a:pPr>
                <a:r>
                  <a:rPr lang="en-US" sz="4400" b="1" dirty="0">
                    <a:ln w="22225">
                      <a:noFill/>
                      <a:prstDash val="solid"/>
                    </a:ln>
                    <a:solidFill>
                      <a:schemeClr val="tx1">
                        <a:lumMod val="65000"/>
                        <a:lumOff val="35000"/>
                      </a:schemeClr>
                    </a:solidFill>
                    <a:latin typeface="+mn-lt"/>
                    <a:ea typeface="Calibri" panose="020F0502020204030204" pitchFamily="34" charset="0"/>
                    <a:cs typeface="Calibri" panose="020F0502020204030204" pitchFamily="34" charset="0"/>
                  </a:rPr>
                  <a:t>14 + 5 </a:t>
                </a:r>
                <a14:m>
                  <m:oMath xmlns:m="http://schemas.openxmlformats.org/officeDocument/2006/math">
                    <m:r>
                      <a:rPr lang="en-US" sz="4400" b="1" i="1" dirty="0" smtClean="0">
                        <a:ln w="22225">
                          <a:noFill/>
                          <a:prstDash val="solid"/>
                        </a:ln>
                        <a:solidFill>
                          <a:schemeClr val="tx1">
                            <a:lumMod val="65000"/>
                            <a:lumOff val="35000"/>
                          </a:schemeClr>
                        </a:solidFill>
                        <a:latin typeface="Cambria Math" panose="02040503050406030204" pitchFamily="18" charset="0"/>
                        <a:ea typeface="Calibri" panose="020F0502020204030204" pitchFamily="34" charset="0"/>
                        <a:cs typeface="Calibri" panose="020F0502020204030204" pitchFamily="34" charset="0"/>
                      </a:rPr>
                      <m:t>×</m:t>
                    </m:r>
                  </m:oMath>
                </a14:m>
                <a:r>
                  <a:rPr lang="en-US" sz="4400" b="1" dirty="0">
                    <a:ln w="22225">
                      <a:noFill/>
                      <a:prstDash val="solid"/>
                    </a:ln>
                    <a:solidFill>
                      <a:schemeClr val="tx1">
                        <a:lumMod val="65000"/>
                        <a:lumOff val="35000"/>
                      </a:schemeClr>
                    </a:solidFill>
                    <a:latin typeface="+mn-lt"/>
                    <a:ea typeface="Calibri" panose="020F0502020204030204" pitchFamily="34" charset="0"/>
                    <a:cs typeface="Calibri" panose="020F0502020204030204" pitchFamily="34" charset="0"/>
                  </a:rPr>
                  <a:t> 3 =</a:t>
                </a:r>
              </a:p>
            </p:txBody>
          </p:sp>
        </mc:Choice>
        <mc:Fallback xmlns="">
          <p:sp>
            <p:nvSpPr>
              <p:cNvPr id="10" name="TextBox 9">
                <a:extLst>
                  <a:ext uri="{FF2B5EF4-FFF2-40B4-BE49-F238E27FC236}">
                    <a16:creationId xmlns:a16="http://schemas.microsoft.com/office/drawing/2014/main" id="{BD48CFC9-9A35-451A-BF89-A4E614C65583}"/>
                  </a:ext>
                </a:extLst>
              </p:cNvPr>
              <p:cNvSpPr txBox="1">
                <a:spLocks noRot="1" noChangeAspect="1" noMove="1" noResize="1" noEditPoints="1" noAdjustHandles="1" noChangeArrowheads="1" noChangeShapeType="1" noTextEdit="1"/>
              </p:cNvSpPr>
              <p:nvPr/>
            </p:nvSpPr>
            <p:spPr>
              <a:xfrm>
                <a:off x="205483" y="2437961"/>
                <a:ext cx="11781034" cy="995722"/>
              </a:xfrm>
              <a:prstGeom prst="rect">
                <a:avLst/>
              </a:prstGeom>
              <a:blipFill>
                <a:blip r:embed="rId4"/>
                <a:stretch>
                  <a:fillRect b="-28834"/>
                </a:stretch>
              </a:blipFill>
            </p:spPr>
            <p:txBody>
              <a:bodyPr/>
              <a:lstStyle/>
              <a:p>
                <a:r>
                  <a:rPr lang="en-US">
                    <a:noFill/>
                  </a:rPr>
                  <a:t> </a:t>
                </a:r>
              </a:p>
            </p:txBody>
          </p:sp>
        </mc:Fallback>
      </mc:AlternateContent>
      <p:sp>
        <p:nvSpPr>
          <p:cNvPr id="6" name="Google Shape;222;p10">
            <a:extLst>
              <a:ext uri="{FF2B5EF4-FFF2-40B4-BE49-F238E27FC236}">
                <a16:creationId xmlns:a16="http://schemas.microsoft.com/office/drawing/2014/main" id="{82AFCF1B-DE96-47E2-A190-23024193FD60}"/>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en-US" sz="3200" b="1" dirty="0">
                <a:solidFill>
                  <a:schemeClr val="bg1"/>
                </a:solidFill>
                <a:latin typeface="Comic Sans MS"/>
                <a:sym typeface="Comic Sans MS"/>
              </a:rPr>
              <a:t>Select the correct answer.</a:t>
            </a:r>
          </a:p>
        </p:txBody>
      </p:sp>
    </p:spTree>
    <p:custDataLst>
      <p:tags r:id="rId1"/>
    </p:custDataLst>
    <p:extLst>
      <p:ext uri="{BB962C8B-B14F-4D97-AF65-F5344CB8AC3E}">
        <p14:creationId xmlns:p14="http://schemas.microsoft.com/office/powerpoint/2010/main" val="1482571408"/>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Rounded Corners 5">
            <a:extLst>
              <a:ext uri="{FF2B5EF4-FFF2-40B4-BE49-F238E27FC236}">
                <a16:creationId xmlns:a16="http://schemas.microsoft.com/office/drawing/2014/main" id="{74007378-E028-430A-AC79-6775359D8EFB}"/>
              </a:ext>
            </a:extLst>
          </p:cNvPr>
          <p:cNvSpPr/>
          <p:nvPr/>
        </p:nvSpPr>
        <p:spPr>
          <a:xfrm>
            <a:off x="3878527" y="4357692"/>
            <a:ext cx="1828800" cy="914400"/>
          </a:xfrm>
          <a:prstGeom prst="roundRect">
            <a:avLst/>
          </a:prstGeom>
          <a:noFill/>
          <a:ln w="127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b="1" dirty="0">
                <a:solidFill>
                  <a:schemeClr val="tx1">
                    <a:lumMod val="65000"/>
                    <a:lumOff val="35000"/>
                  </a:schemeClr>
                </a:solidFill>
              </a:rPr>
              <a:t>16</a:t>
            </a:r>
          </a:p>
        </p:txBody>
      </p:sp>
      <p:sp>
        <p:nvSpPr>
          <p:cNvPr id="7" name="Rectangle: Rounded Corners 6">
            <a:extLst>
              <a:ext uri="{FF2B5EF4-FFF2-40B4-BE49-F238E27FC236}">
                <a16:creationId xmlns:a16="http://schemas.microsoft.com/office/drawing/2014/main" id="{98D96A84-15B9-448E-9B34-37886F971AE1}"/>
              </a:ext>
            </a:extLst>
          </p:cNvPr>
          <p:cNvSpPr/>
          <p:nvPr/>
        </p:nvSpPr>
        <p:spPr>
          <a:xfrm>
            <a:off x="6498437" y="4343405"/>
            <a:ext cx="1828800" cy="914400"/>
          </a:xfrm>
          <a:prstGeom prst="roundRect">
            <a:avLst/>
          </a:prstGeom>
          <a:noFill/>
          <a:ln w="127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b="1" dirty="0">
                <a:solidFill>
                  <a:schemeClr val="tx1">
                    <a:lumMod val="65000"/>
                    <a:lumOff val="35000"/>
                  </a:schemeClr>
                </a:solidFill>
              </a:rPr>
              <a:t>240</a:t>
            </a:r>
          </a:p>
        </p:txBody>
      </p:sp>
      <mc:AlternateContent xmlns:mc="http://schemas.openxmlformats.org/markup-compatibility/2006" xmlns:a14="http://schemas.microsoft.com/office/drawing/2010/main">
        <mc:Choice Requires="a14">
          <p:sp>
            <p:nvSpPr>
              <p:cNvPr id="9" name="TextBox 8">
                <a:extLst>
                  <a:ext uri="{FF2B5EF4-FFF2-40B4-BE49-F238E27FC236}">
                    <a16:creationId xmlns:a16="http://schemas.microsoft.com/office/drawing/2014/main" id="{1E4C9E88-3EA6-4A71-81BF-AF5FF6B8594C}"/>
                  </a:ext>
                </a:extLst>
              </p:cNvPr>
              <p:cNvSpPr txBox="1"/>
              <p:nvPr/>
            </p:nvSpPr>
            <p:spPr>
              <a:xfrm>
                <a:off x="205483" y="2437961"/>
                <a:ext cx="11781034" cy="995722"/>
              </a:xfrm>
              <a:prstGeom prst="rect">
                <a:avLst/>
              </a:prstGeom>
              <a:noFill/>
            </p:spPr>
            <p:txBody>
              <a:bodyPr wrap="square">
                <a:spAutoFit/>
              </a:bodyPr>
              <a:lstStyle/>
              <a:p>
                <a:pPr marL="514350" marR="0">
                  <a:lnSpc>
                    <a:spcPct val="150000"/>
                  </a:lnSpc>
                  <a:spcBef>
                    <a:spcPts val="0"/>
                  </a:spcBef>
                  <a:spcAft>
                    <a:spcPts val="800"/>
                  </a:spcAft>
                  <a:tabLst>
                    <a:tab pos="4572000" algn="l"/>
                  </a:tabLst>
                </a:pPr>
                <a:r>
                  <a:rPr lang="en-US" sz="4400" b="1" dirty="0">
                    <a:ln w="22225">
                      <a:noFill/>
                      <a:prstDash val="solid"/>
                    </a:ln>
                    <a:solidFill>
                      <a:schemeClr val="tx1">
                        <a:lumMod val="65000"/>
                        <a:lumOff val="35000"/>
                      </a:schemeClr>
                    </a:solidFill>
                    <a:latin typeface="+mn-lt"/>
                    <a:ea typeface="Calibri" panose="020F0502020204030204" pitchFamily="34" charset="0"/>
                    <a:cs typeface="Calibri" panose="020F0502020204030204" pitchFamily="34" charset="0"/>
                  </a:rPr>
                  <a:t>32 - 2 </a:t>
                </a:r>
                <a14:m>
                  <m:oMath xmlns:m="http://schemas.openxmlformats.org/officeDocument/2006/math">
                    <m:r>
                      <a:rPr lang="en-US" sz="4400" b="1" i="1" dirty="0" smtClean="0">
                        <a:ln w="22225">
                          <a:noFill/>
                          <a:prstDash val="solid"/>
                        </a:ln>
                        <a:solidFill>
                          <a:schemeClr val="tx1">
                            <a:lumMod val="65000"/>
                            <a:lumOff val="35000"/>
                          </a:schemeClr>
                        </a:solidFill>
                        <a:latin typeface="Cambria Math" panose="02040503050406030204" pitchFamily="18" charset="0"/>
                        <a:ea typeface="Calibri" panose="020F0502020204030204" pitchFamily="34" charset="0"/>
                        <a:cs typeface="Calibri" panose="020F0502020204030204" pitchFamily="34" charset="0"/>
                      </a:rPr>
                      <m:t>×</m:t>
                    </m:r>
                  </m:oMath>
                </a14:m>
                <a:r>
                  <a:rPr lang="en-US" sz="4400" b="1" dirty="0">
                    <a:ln w="22225">
                      <a:noFill/>
                      <a:prstDash val="solid"/>
                    </a:ln>
                    <a:solidFill>
                      <a:schemeClr val="tx1">
                        <a:lumMod val="65000"/>
                        <a:lumOff val="35000"/>
                      </a:schemeClr>
                    </a:solidFill>
                    <a:latin typeface="+mn-lt"/>
                    <a:ea typeface="Calibri" panose="020F0502020204030204" pitchFamily="34" charset="0"/>
                    <a:cs typeface="Calibri" panose="020F0502020204030204" pitchFamily="34" charset="0"/>
                  </a:rPr>
                  <a:t> 8 =</a:t>
                </a:r>
              </a:p>
            </p:txBody>
          </p:sp>
        </mc:Choice>
        <mc:Fallback xmlns="">
          <p:sp>
            <p:nvSpPr>
              <p:cNvPr id="9" name="TextBox 8">
                <a:extLst>
                  <a:ext uri="{FF2B5EF4-FFF2-40B4-BE49-F238E27FC236}">
                    <a16:creationId xmlns:a16="http://schemas.microsoft.com/office/drawing/2014/main" id="{1E4C9E88-3EA6-4A71-81BF-AF5FF6B8594C}"/>
                  </a:ext>
                </a:extLst>
              </p:cNvPr>
              <p:cNvSpPr txBox="1">
                <a:spLocks noRot="1" noChangeAspect="1" noMove="1" noResize="1" noEditPoints="1" noAdjustHandles="1" noChangeArrowheads="1" noChangeShapeType="1" noTextEdit="1"/>
              </p:cNvSpPr>
              <p:nvPr/>
            </p:nvSpPr>
            <p:spPr>
              <a:xfrm>
                <a:off x="205483" y="2437961"/>
                <a:ext cx="11781034" cy="995722"/>
              </a:xfrm>
              <a:prstGeom prst="rect">
                <a:avLst/>
              </a:prstGeom>
              <a:blipFill>
                <a:blip r:embed="rId4"/>
                <a:stretch>
                  <a:fillRect b="-28834"/>
                </a:stretch>
              </a:blipFill>
            </p:spPr>
            <p:txBody>
              <a:bodyPr/>
              <a:lstStyle/>
              <a:p>
                <a:r>
                  <a:rPr lang="en-US">
                    <a:noFill/>
                  </a:rPr>
                  <a:t> </a:t>
                </a:r>
              </a:p>
            </p:txBody>
          </p:sp>
        </mc:Fallback>
      </mc:AlternateContent>
      <p:sp>
        <p:nvSpPr>
          <p:cNvPr id="8" name="Google Shape;222;p10">
            <a:extLst>
              <a:ext uri="{FF2B5EF4-FFF2-40B4-BE49-F238E27FC236}">
                <a16:creationId xmlns:a16="http://schemas.microsoft.com/office/drawing/2014/main" id="{9D8103C6-501F-4FF1-A8DC-CB0CCAF13F7B}"/>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en-US" sz="3200" b="1" dirty="0">
                <a:solidFill>
                  <a:schemeClr val="bg1"/>
                </a:solidFill>
                <a:latin typeface="Comic Sans MS"/>
                <a:sym typeface="Comic Sans MS"/>
              </a:rPr>
              <a:t>Select the correct answer.</a:t>
            </a:r>
          </a:p>
        </p:txBody>
      </p:sp>
    </p:spTree>
    <p:custDataLst>
      <p:tags r:id="rId1"/>
    </p:custDataLst>
    <p:extLst>
      <p:ext uri="{BB962C8B-B14F-4D97-AF65-F5344CB8AC3E}">
        <p14:creationId xmlns:p14="http://schemas.microsoft.com/office/powerpoint/2010/main" val="2630646046"/>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Rounded Corners 5">
            <a:extLst>
              <a:ext uri="{FF2B5EF4-FFF2-40B4-BE49-F238E27FC236}">
                <a16:creationId xmlns:a16="http://schemas.microsoft.com/office/drawing/2014/main" id="{7B72F498-1E50-4DE7-B9DA-795D53955B70}"/>
              </a:ext>
            </a:extLst>
          </p:cNvPr>
          <p:cNvSpPr/>
          <p:nvPr/>
        </p:nvSpPr>
        <p:spPr>
          <a:xfrm>
            <a:off x="3878527" y="4357692"/>
            <a:ext cx="1828800" cy="914400"/>
          </a:xfrm>
          <a:prstGeom prst="roundRect">
            <a:avLst/>
          </a:prstGeom>
          <a:solidFill>
            <a:srgbClr val="74C274"/>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b="1" dirty="0">
                <a:solidFill>
                  <a:schemeClr val="bg1"/>
                </a:solidFill>
              </a:rPr>
              <a:t>16</a:t>
            </a:r>
          </a:p>
        </p:txBody>
      </p:sp>
      <p:sp>
        <p:nvSpPr>
          <p:cNvPr id="7" name="Rectangle: Rounded Corners 6">
            <a:extLst>
              <a:ext uri="{FF2B5EF4-FFF2-40B4-BE49-F238E27FC236}">
                <a16:creationId xmlns:a16="http://schemas.microsoft.com/office/drawing/2014/main" id="{B0BBA960-C78F-4B54-90C8-A109FF8BB6DD}"/>
              </a:ext>
            </a:extLst>
          </p:cNvPr>
          <p:cNvSpPr/>
          <p:nvPr/>
        </p:nvSpPr>
        <p:spPr>
          <a:xfrm>
            <a:off x="6498437" y="4343405"/>
            <a:ext cx="1828800" cy="914400"/>
          </a:xfrm>
          <a:prstGeom prst="roundRect">
            <a:avLst/>
          </a:prstGeom>
          <a:noFill/>
          <a:ln w="127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b="1" dirty="0">
                <a:solidFill>
                  <a:schemeClr val="tx1">
                    <a:lumMod val="65000"/>
                    <a:lumOff val="35000"/>
                  </a:schemeClr>
                </a:solidFill>
              </a:rPr>
              <a:t>240</a:t>
            </a:r>
          </a:p>
        </p:txBody>
      </p:sp>
      <mc:AlternateContent xmlns:mc="http://schemas.openxmlformats.org/markup-compatibility/2006" xmlns:a14="http://schemas.microsoft.com/office/drawing/2010/main">
        <mc:Choice Requires="a14">
          <p:sp>
            <p:nvSpPr>
              <p:cNvPr id="9" name="TextBox 8">
                <a:extLst>
                  <a:ext uri="{FF2B5EF4-FFF2-40B4-BE49-F238E27FC236}">
                    <a16:creationId xmlns:a16="http://schemas.microsoft.com/office/drawing/2014/main" id="{D5CE2499-B789-4E5A-8933-FEBC1AF28BE7}"/>
                  </a:ext>
                </a:extLst>
              </p:cNvPr>
              <p:cNvSpPr txBox="1"/>
              <p:nvPr/>
            </p:nvSpPr>
            <p:spPr>
              <a:xfrm>
                <a:off x="205483" y="2437961"/>
                <a:ext cx="11781034" cy="995722"/>
              </a:xfrm>
              <a:prstGeom prst="rect">
                <a:avLst/>
              </a:prstGeom>
              <a:noFill/>
            </p:spPr>
            <p:txBody>
              <a:bodyPr wrap="square">
                <a:spAutoFit/>
              </a:bodyPr>
              <a:lstStyle/>
              <a:p>
                <a:pPr marL="514350" marR="0">
                  <a:lnSpc>
                    <a:spcPct val="150000"/>
                  </a:lnSpc>
                  <a:spcBef>
                    <a:spcPts val="0"/>
                  </a:spcBef>
                  <a:spcAft>
                    <a:spcPts val="800"/>
                  </a:spcAft>
                  <a:tabLst>
                    <a:tab pos="4572000" algn="l"/>
                  </a:tabLst>
                </a:pPr>
                <a:r>
                  <a:rPr lang="en-US" sz="4400" b="1" dirty="0">
                    <a:ln w="22225">
                      <a:noFill/>
                      <a:prstDash val="solid"/>
                    </a:ln>
                    <a:solidFill>
                      <a:schemeClr val="tx1">
                        <a:lumMod val="65000"/>
                        <a:lumOff val="35000"/>
                      </a:schemeClr>
                    </a:solidFill>
                    <a:latin typeface="+mn-lt"/>
                    <a:ea typeface="Calibri" panose="020F0502020204030204" pitchFamily="34" charset="0"/>
                    <a:cs typeface="Calibri" panose="020F0502020204030204" pitchFamily="34" charset="0"/>
                  </a:rPr>
                  <a:t>32 - 2 </a:t>
                </a:r>
                <a14:m>
                  <m:oMath xmlns:m="http://schemas.openxmlformats.org/officeDocument/2006/math">
                    <m:r>
                      <a:rPr lang="en-US" sz="4400" b="1" i="1" dirty="0" smtClean="0">
                        <a:ln w="22225">
                          <a:noFill/>
                          <a:prstDash val="solid"/>
                        </a:ln>
                        <a:solidFill>
                          <a:schemeClr val="tx1">
                            <a:lumMod val="65000"/>
                            <a:lumOff val="35000"/>
                          </a:schemeClr>
                        </a:solidFill>
                        <a:latin typeface="Cambria Math" panose="02040503050406030204" pitchFamily="18" charset="0"/>
                        <a:ea typeface="Calibri" panose="020F0502020204030204" pitchFamily="34" charset="0"/>
                        <a:cs typeface="Calibri" panose="020F0502020204030204" pitchFamily="34" charset="0"/>
                      </a:rPr>
                      <m:t>×</m:t>
                    </m:r>
                  </m:oMath>
                </a14:m>
                <a:r>
                  <a:rPr lang="en-US" sz="4400" b="1" dirty="0">
                    <a:ln w="22225">
                      <a:noFill/>
                      <a:prstDash val="solid"/>
                    </a:ln>
                    <a:solidFill>
                      <a:schemeClr val="tx1">
                        <a:lumMod val="65000"/>
                        <a:lumOff val="35000"/>
                      </a:schemeClr>
                    </a:solidFill>
                    <a:latin typeface="+mn-lt"/>
                    <a:ea typeface="Calibri" panose="020F0502020204030204" pitchFamily="34" charset="0"/>
                    <a:cs typeface="Calibri" panose="020F0502020204030204" pitchFamily="34" charset="0"/>
                  </a:rPr>
                  <a:t> 8 =</a:t>
                </a:r>
              </a:p>
            </p:txBody>
          </p:sp>
        </mc:Choice>
        <mc:Fallback xmlns="">
          <p:sp>
            <p:nvSpPr>
              <p:cNvPr id="9" name="TextBox 8">
                <a:extLst>
                  <a:ext uri="{FF2B5EF4-FFF2-40B4-BE49-F238E27FC236}">
                    <a16:creationId xmlns:a16="http://schemas.microsoft.com/office/drawing/2014/main" id="{D5CE2499-B789-4E5A-8933-FEBC1AF28BE7}"/>
                  </a:ext>
                </a:extLst>
              </p:cNvPr>
              <p:cNvSpPr txBox="1">
                <a:spLocks noRot="1" noChangeAspect="1" noMove="1" noResize="1" noEditPoints="1" noAdjustHandles="1" noChangeArrowheads="1" noChangeShapeType="1" noTextEdit="1"/>
              </p:cNvSpPr>
              <p:nvPr/>
            </p:nvSpPr>
            <p:spPr>
              <a:xfrm>
                <a:off x="205483" y="2437961"/>
                <a:ext cx="11781034" cy="995722"/>
              </a:xfrm>
              <a:prstGeom prst="rect">
                <a:avLst/>
              </a:prstGeom>
              <a:blipFill>
                <a:blip r:embed="rId4"/>
                <a:stretch>
                  <a:fillRect b="-28834"/>
                </a:stretch>
              </a:blipFill>
            </p:spPr>
            <p:txBody>
              <a:bodyPr/>
              <a:lstStyle/>
              <a:p>
                <a:r>
                  <a:rPr lang="en-US">
                    <a:noFill/>
                  </a:rPr>
                  <a:t> </a:t>
                </a:r>
              </a:p>
            </p:txBody>
          </p:sp>
        </mc:Fallback>
      </mc:AlternateContent>
      <p:sp>
        <p:nvSpPr>
          <p:cNvPr id="8" name="Google Shape;222;p10">
            <a:extLst>
              <a:ext uri="{FF2B5EF4-FFF2-40B4-BE49-F238E27FC236}">
                <a16:creationId xmlns:a16="http://schemas.microsoft.com/office/drawing/2014/main" id="{FF650127-2B30-4AF5-AB7D-85498725FF26}"/>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en-US" sz="3200" b="1" dirty="0">
                <a:solidFill>
                  <a:schemeClr val="bg1"/>
                </a:solidFill>
                <a:latin typeface="Comic Sans MS"/>
                <a:sym typeface="Comic Sans MS"/>
              </a:rPr>
              <a:t>Select the correct answer.</a:t>
            </a:r>
          </a:p>
        </p:txBody>
      </p:sp>
    </p:spTree>
    <p:custDataLst>
      <p:tags r:id="rId1"/>
    </p:custDataLst>
    <p:extLst>
      <p:ext uri="{BB962C8B-B14F-4D97-AF65-F5344CB8AC3E}">
        <p14:creationId xmlns:p14="http://schemas.microsoft.com/office/powerpoint/2010/main" val="1444333978"/>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Rounded Corners 6">
            <a:extLst>
              <a:ext uri="{FF2B5EF4-FFF2-40B4-BE49-F238E27FC236}">
                <a16:creationId xmlns:a16="http://schemas.microsoft.com/office/drawing/2014/main" id="{2D10300A-E879-4794-A430-A15A87B1CF95}"/>
              </a:ext>
            </a:extLst>
          </p:cNvPr>
          <p:cNvSpPr/>
          <p:nvPr/>
        </p:nvSpPr>
        <p:spPr>
          <a:xfrm>
            <a:off x="3878527" y="4357692"/>
            <a:ext cx="1828800" cy="914400"/>
          </a:xfrm>
          <a:prstGeom prst="roundRect">
            <a:avLst/>
          </a:prstGeom>
          <a:noFill/>
          <a:ln w="127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b="1" dirty="0">
                <a:solidFill>
                  <a:schemeClr val="tx1">
                    <a:lumMod val="65000"/>
                    <a:lumOff val="35000"/>
                  </a:schemeClr>
                </a:solidFill>
              </a:rPr>
              <a:t>14</a:t>
            </a:r>
          </a:p>
        </p:txBody>
      </p:sp>
      <p:sp>
        <p:nvSpPr>
          <p:cNvPr id="10" name="Rectangle: Rounded Corners 9">
            <a:extLst>
              <a:ext uri="{FF2B5EF4-FFF2-40B4-BE49-F238E27FC236}">
                <a16:creationId xmlns:a16="http://schemas.microsoft.com/office/drawing/2014/main" id="{865A5D11-EB9D-4468-8B76-697B1FD62489}"/>
              </a:ext>
            </a:extLst>
          </p:cNvPr>
          <p:cNvSpPr/>
          <p:nvPr/>
        </p:nvSpPr>
        <p:spPr>
          <a:xfrm>
            <a:off x="6498437" y="4343405"/>
            <a:ext cx="1828800" cy="914400"/>
          </a:xfrm>
          <a:prstGeom prst="roundRect">
            <a:avLst/>
          </a:prstGeom>
          <a:noFill/>
          <a:ln w="127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b="1" dirty="0">
                <a:solidFill>
                  <a:schemeClr val="tx1">
                    <a:lumMod val="65000"/>
                    <a:lumOff val="35000"/>
                  </a:schemeClr>
                </a:solidFill>
              </a:rPr>
              <a:t>50</a:t>
            </a:r>
          </a:p>
        </p:txBody>
      </p:sp>
      <mc:AlternateContent xmlns:mc="http://schemas.openxmlformats.org/markup-compatibility/2006" xmlns:a14="http://schemas.microsoft.com/office/drawing/2010/main">
        <mc:Choice Requires="a14">
          <p:sp>
            <p:nvSpPr>
              <p:cNvPr id="11" name="TextBox 10">
                <a:extLst>
                  <a:ext uri="{FF2B5EF4-FFF2-40B4-BE49-F238E27FC236}">
                    <a16:creationId xmlns:a16="http://schemas.microsoft.com/office/drawing/2014/main" id="{3AC17AF6-9C31-423D-B159-A299654429AC}"/>
                  </a:ext>
                </a:extLst>
              </p:cNvPr>
              <p:cNvSpPr txBox="1"/>
              <p:nvPr/>
            </p:nvSpPr>
            <p:spPr>
              <a:xfrm>
                <a:off x="205483" y="2437961"/>
                <a:ext cx="11781034" cy="995722"/>
              </a:xfrm>
              <a:prstGeom prst="rect">
                <a:avLst/>
              </a:prstGeom>
              <a:noFill/>
            </p:spPr>
            <p:txBody>
              <a:bodyPr wrap="square">
                <a:spAutoFit/>
              </a:bodyPr>
              <a:lstStyle/>
              <a:p>
                <a:pPr marL="514350" marR="0">
                  <a:lnSpc>
                    <a:spcPct val="150000"/>
                  </a:lnSpc>
                  <a:spcBef>
                    <a:spcPts val="0"/>
                  </a:spcBef>
                  <a:spcAft>
                    <a:spcPts val="800"/>
                  </a:spcAft>
                  <a:tabLst>
                    <a:tab pos="4572000" algn="l"/>
                  </a:tabLst>
                </a:pPr>
                <a:r>
                  <a:rPr lang="en-US" sz="4400" b="1" dirty="0">
                    <a:ln w="22225">
                      <a:noFill/>
                      <a:prstDash val="solid"/>
                    </a:ln>
                    <a:solidFill>
                      <a:schemeClr val="tx1">
                        <a:lumMod val="65000"/>
                        <a:lumOff val="35000"/>
                      </a:schemeClr>
                    </a:solidFill>
                    <a:latin typeface="+mn-lt"/>
                    <a:ea typeface="Calibri" panose="020F0502020204030204" pitchFamily="34" charset="0"/>
                    <a:cs typeface="Calibri" panose="020F0502020204030204" pitchFamily="34" charset="0"/>
                  </a:rPr>
                  <a:t>7 </a:t>
                </a:r>
                <a14:m>
                  <m:oMath xmlns:m="http://schemas.openxmlformats.org/officeDocument/2006/math">
                    <m:r>
                      <a:rPr lang="en-US" sz="4400" b="1" i="1" dirty="0" smtClean="0">
                        <a:ln w="22225">
                          <a:noFill/>
                          <a:prstDash val="solid"/>
                        </a:ln>
                        <a:solidFill>
                          <a:schemeClr val="tx1">
                            <a:lumMod val="65000"/>
                            <a:lumOff val="35000"/>
                          </a:schemeClr>
                        </a:solidFill>
                        <a:latin typeface="Cambria Math" panose="02040503050406030204" pitchFamily="18" charset="0"/>
                        <a:ea typeface="Calibri" panose="020F0502020204030204" pitchFamily="34" charset="0"/>
                        <a:cs typeface="Calibri" panose="020F0502020204030204" pitchFamily="34" charset="0"/>
                      </a:rPr>
                      <m:t>×</m:t>
                    </m:r>
                  </m:oMath>
                </a14:m>
                <a:r>
                  <a:rPr lang="en-US" sz="4400" b="1" dirty="0">
                    <a:ln w="22225">
                      <a:noFill/>
                      <a:prstDash val="solid"/>
                    </a:ln>
                    <a:solidFill>
                      <a:schemeClr val="tx1">
                        <a:lumMod val="65000"/>
                        <a:lumOff val="35000"/>
                      </a:schemeClr>
                    </a:solidFill>
                    <a:latin typeface="+mn-lt"/>
                    <a:ea typeface="Calibri" panose="020F0502020204030204" pitchFamily="34" charset="0"/>
                    <a:cs typeface="Calibri" panose="020F0502020204030204" pitchFamily="34" charset="0"/>
                  </a:rPr>
                  <a:t> 8 - 6 =</a:t>
                </a:r>
              </a:p>
            </p:txBody>
          </p:sp>
        </mc:Choice>
        <mc:Fallback xmlns="">
          <p:sp>
            <p:nvSpPr>
              <p:cNvPr id="11" name="TextBox 10">
                <a:extLst>
                  <a:ext uri="{FF2B5EF4-FFF2-40B4-BE49-F238E27FC236}">
                    <a16:creationId xmlns:a16="http://schemas.microsoft.com/office/drawing/2014/main" id="{3AC17AF6-9C31-423D-B159-A299654429AC}"/>
                  </a:ext>
                </a:extLst>
              </p:cNvPr>
              <p:cNvSpPr txBox="1">
                <a:spLocks noRot="1" noChangeAspect="1" noMove="1" noResize="1" noEditPoints="1" noAdjustHandles="1" noChangeArrowheads="1" noChangeShapeType="1" noTextEdit="1"/>
              </p:cNvSpPr>
              <p:nvPr/>
            </p:nvSpPr>
            <p:spPr>
              <a:xfrm>
                <a:off x="205483" y="2437961"/>
                <a:ext cx="11781034" cy="995722"/>
              </a:xfrm>
              <a:prstGeom prst="rect">
                <a:avLst/>
              </a:prstGeom>
              <a:blipFill>
                <a:blip r:embed="rId4"/>
                <a:stretch>
                  <a:fillRect b="-28834"/>
                </a:stretch>
              </a:blipFill>
            </p:spPr>
            <p:txBody>
              <a:bodyPr/>
              <a:lstStyle/>
              <a:p>
                <a:r>
                  <a:rPr lang="en-US">
                    <a:noFill/>
                  </a:rPr>
                  <a:t> </a:t>
                </a:r>
              </a:p>
            </p:txBody>
          </p:sp>
        </mc:Fallback>
      </mc:AlternateContent>
      <p:sp>
        <p:nvSpPr>
          <p:cNvPr id="6" name="Google Shape;222;p10">
            <a:extLst>
              <a:ext uri="{FF2B5EF4-FFF2-40B4-BE49-F238E27FC236}">
                <a16:creationId xmlns:a16="http://schemas.microsoft.com/office/drawing/2014/main" id="{7DDB98CC-9E34-44E1-BA0E-BC6B6F35ED58}"/>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en-US" sz="3200" b="1" dirty="0">
                <a:solidFill>
                  <a:schemeClr val="bg1"/>
                </a:solidFill>
                <a:latin typeface="Comic Sans MS"/>
                <a:sym typeface="Comic Sans MS"/>
              </a:rPr>
              <a:t>Select the correct answer.</a:t>
            </a:r>
          </a:p>
        </p:txBody>
      </p:sp>
    </p:spTree>
    <p:custDataLst>
      <p:tags r:id="rId1"/>
    </p:custDataLst>
    <p:extLst>
      <p:ext uri="{BB962C8B-B14F-4D97-AF65-F5344CB8AC3E}">
        <p14:creationId xmlns:p14="http://schemas.microsoft.com/office/powerpoint/2010/main" val="797152946"/>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Rounded Corners 6">
            <a:extLst>
              <a:ext uri="{FF2B5EF4-FFF2-40B4-BE49-F238E27FC236}">
                <a16:creationId xmlns:a16="http://schemas.microsoft.com/office/drawing/2014/main" id="{83B946BC-FBA0-4664-AD40-FAF1E5B406CA}"/>
              </a:ext>
            </a:extLst>
          </p:cNvPr>
          <p:cNvSpPr/>
          <p:nvPr/>
        </p:nvSpPr>
        <p:spPr>
          <a:xfrm>
            <a:off x="3878527" y="4357692"/>
            <a:ext cx="1828800" cy="914400"/>
          </a:xfrm>
          <a:prstGeom prst="roundRect">
            <a:avLst/>
          </a:prstGeom>
          <a:noFill/>
          <a:ln w="127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b="1" dirty="0">
                <a:solidFill>
                  <a:schemeClr val="tx1">
                    <a:lumMod val="65000"/>
                    <a:lumOff val="35000"/>
                  </a:schemeClr>
                </a:solidFill>
              </a:rPr>
              <a:t>14</a:t>
            </a:r>
          </a:p>
        </p:txBody>
      </p:sp>
      <p:sp>
        <p:nvSpPr>
          <p:cNvPr id="10" name="Rectangle: Rounded Corners 9">
            <a:extLst>
              <a:ext uri="{FF2B5EF4-FFF2-40B4-BE49-F238E27FC236}">
                <a16:creationId xmlns:a16="http://schemas.microsoft.com/office/drawing/2014/main" id="{86887CC0-36B3-4251-BFB2-4F8588A2C938}"/>
              </a:ext>
            </a:extLst>
          </p:cNvPr>
          <p:cNvSpPr/>
          <p:nvPr/>
        </p:nvSpPr>
        <p:spPr>
          <a:xfrm>
            <a:off x="6484675" y="4343409"/>
            <a:ext cx="1828800" cy="914400"/>
          </a:xfrm>
          <a:prstGeom prst="roundRect">
            <a:avLst/>
          </a:prstGeom>
          <a:solidFill>
            <a:srgbClr val="74C274"/>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b="1" dirty="0">
                <a:solidFill>
                  <a:schemeClr val="bg1"/>
                </a:solidFill>
              </a:rPr>
              <a:t>50</a:t>
            </a:r>
          </a:p>
        </p:txBody>
      </p:sp>
      <mc:AlternateContent xmlns:mc="http://schemas.openxmlformats.org/markup-compatibility/2006" xmlns:a14="http://schemas.microsoft.com/office/drawing/2010/main">
        <mc:Choice Requires="a14">
          <p:sp>
            <p:nvSpPr>
              <p:cNvPr id="11" name="TextBox 10">
                <a:extLst>
                  <a:ext uri="{FF2B5EF4-FFF2-40B4-BE49-F238E27FC236}">
                    <a16:creationId xmlns:a16="http://schemas.microsoft.com/office/drawing/2014/main" id="{CCE88836-31FB-4EEA-ACCC-4FD192E904ED}"/>
                  </a:ext>
                </a:extLst>
              </p:cNvPr>
              <p:cNvSpPr txBox="1"/>
              <p:nvPr/>
            </p:nvSpPr>
            <p:spPr>
              <a:xfrm>
                <a:off x="205483" y="2437961"/>
                <a:ext cx="11781034" cy="995722"/>
              </a:xfrm>
              <a:prstGeom prst="rect">
                <a:avLst/>
              </a:prstGeom>
              <a:noFill/>
            </p:spPr>
            <p:txBody>
              <a:bodyPr wrap="square">
                <a:spAutoFit/>
              </a:bodyPr>
              <a:lstStyle/>
              <a:p>
                <a:pPr marL="514350" marR="0">
                  <a:lnSpc>
                    <a:spcPct val="150000"/>
                  </a:lnSpc>
                  <a:spcBef>
                    <a:spcPts val="0"/>
                  </a:spcBef>
                  <a:spcAft>
                    <a:spcPts val="800"/>
                  </a:spcAft>
                  <a:tabLst>
                    <a:tab pos="4572000" algn="l"/>
                  </a:tabLst>
                </a:pPr>
                <a:r>
                  <a:rPr lang="en-US" sz="4400" b="1" dirty="0">
                    <a:ln w="22225">
                      <a:noFill/>
                      <a:prstDash val="solid"/>
                    </a:ln>
                    <a:solidFill>
                      <a:schemeClr val="tx1">
                        <a:lumMod val="65000"/>
                        <a:lumOff val="35000"/>
                      </a:schemeClr>
                    </a:solidFill>
                    <a:latin typeface="+mn-lt"/>
                    <a:ea typeface="Calibri" panose="020F0502020204030204" pitchFamily="34" charset="0"/>
                    <a:cs typeface="Calibri" panose="020F0502020204030204" pitchFamily="34" charset="0"/>
                  </a:rPr>
                  <a:t>7 </a:t>
                </a:r>
                <a14:m>
                  <m:oMath xmlns:m="http://schemas.openxmlformats.org/officeDocument/2006/math">
                    <m:r>
                      <a:rPr lang="en-US" sz="4400" b="1" i="1" dirty="0" smtClean="0">
                        <a:ln w="22225">
                          <a:noFill/>
                          <a:prstDash val="solid"/>
                        </a:ln>
                        <a:solidFill>
                          <a:schemeClr val="tx1">
                            <a:lumMod val="65000"/>
                            <a:lumOff val="35000"/>
                          </a:schemeClr>
                        </a:solidFill>
                        <a:latin typeface="Cambria Math" panose="02040503050406030204" pitchFamily="18" charset="0"/>
                        <a:ea typeface="Calibri" panose="020F0502020204030204" pitchFamily="34" charset="0"/>
                        <a:cs typeface="Calibri" panose="020F0502020204030204" pitchFamily="34" charset="0"/>
                      </a:rPr>
                      <m:t>×</m:t>
                    </m:r>
                  </m:oMath>
                </a14:m>
                <a:r>
                  <a:rPr lang="en-US" sz="4400" b="1" dirty="0">
                    <a:ln w="22225">
                      <a:noFill/>
                      <a:prstDash val="solid"/>
                    </a:ln>
                    <a:solidFill>
                      <a:schemeClr val="tx1">
                        <a:lumMod val="65000"/>
                        <a:lumOff val="35000"/>
                      </a:schemeClr>
                    </a:solidFill>
                    <a:latin typeface="+mn-lt"/>
                    <a:ea typeface="Calibri" panose="020F0502020204030204" pitchFamily="34" charset="0"/>
                    <a:cs typeface="Calibri" panose="020F0502020204030204" pitchFamily="34" charset="0"/>
                  </a:rPr>
                  <a:t> 8 - 6 =</a:t>
                </a:r>
              </a:p>
            </p:txBody>
          </p:sp>
        </mc:Choice>
        <mc:Fallback xmlns="">
          <p:sp>
            <p:nvSpPr>
              <p:cNvPr id="11" name="TextBox 10">
                <a:extLst>
                  <a:ext uri="{FF2B5EF4-FFF2-40B4-BE49-F238E27FC236}">
                    <a16:creationId xmlns:a16="http://schemas.microsoft.com/office/drawing/2014/main" id="{CCE88836-31FB-4EEA-ACCC-4FD192E904ED}"/>
                  </a:ext>
                </a:extLst>
              </p:cNvPr>
              <p:cNvSpPr txBox="1">
                <a:spLocks noRot="1" noChangeAspect="1" noMove="1" noResize="1" noEditPoints="1" noAdjustHandles="1" noChangeArrowheads="1" noChangeShapeType="1" noTextEdit="1"/>
              </p:cNvSpPr>
              <p:nvPr/>
            </p:nvSpPr>
            <p:spPr>
              <a:xfrm>
                <a:off x="205483" y="2437961"/>
                <a:ext cx="11781034" cy="995722"/>
              </a:xfrm>
              <a:prstGeom prst="rect">
                <a:avLst/>
              </a:prstGeom>
              <a:blipFill>
                <a:blip r:embed="rId4"/>
                <a:stretch>
                  <a:fillRect b="-28834"/>
                </a:stretch>
              </a:blipFill>
            </p:spPr>
            <p:txBody>
              <a:bodyPr/>
              <a:lstStyle/>
              <a:p>
                <a:r>
                  <a:rPr lang="en-US">
                    <a:noFill/>
                  </a:rPr>
                  <a:t> </a:t>
                </a:r>
              </a:p>
            </p:txBody>
          </p:sp>
        </mc:Fallback>
      </mc:AlternateContent>
      <p:sp>
        <p:nvSpPr>
          <p:cNvPr id="6" name="Google Shape;222;p10">
            <a:extLst>
              <a:ext uri="{FF2B5EF4-FFF2-40B4-BE49-F238E27FC236}">
                <a16:creationId xmlns:a16="http://schemas.microsoft.com/office/drawing/2014/main" id="{A47D3651-69B7-4682-8950-EAA3B5DB28E2}"/>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en-US" sz="3200" b="1" dirty="0">
                <a:solidFill>
                  <a:schemeClr val="bg1"/>
                </a:solidFill>
                <a:latin typeface="Comic Sans MS"/>
                <a:sym typeface="Comic Sans MS"/>
              </a:rPr>
              <a:t>Select the correct answer.</a:t>
            </a:r>
          </a:p>
        </p:txBody>
      </p:sp>
    </p:spTree>
    <p:custDataLst>
      <p:tags r:id="rId1"/>
    </p:custDataLst>
    <p:extLst>
      <p:ext uri="{BB962C8B-B14F-4D97-AF65-F5344CB8AC3E}">
        <p14:creationId xmlns:p14="http://schemas.microsoft.com/office/powerpoint/2010/main" val="213164746"/>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Rounded Corners 6">
            <a:extLst>
              <a:ext uri="{FF2B5EF4-FFF2-40B4-BE49-F238E27FC236}">
                <a16:creationId xmlns:a16="http://schemas.microsoft.com/office/drawing/2014/main" id="{79E8BDC8-7AE3-4134-8D7F-C4D9323047B3}"/>
              </a:ext>
            </a:extLst>
          </p:cNvPr>
          <p:cNvSpPr/>
          <p:nvPr/>
        </p:nvSpPr>
        <p:spPr>
          <a:xfrm>
            <a:off x="3878527" y="4357692"/>
            <a:ext cx="1828800" cy="914400"/>
          </a:xfrm>
          <a:prstGeom prst="roundRect">
            <a:avLst/>
          </a:prstGeom>
          <a:noFill/>
          <a:ln w="127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b="1" dirty="0">
                <a:solidFill>
                  <a:schemeClr val="tx1">
                    <a:lumMod val="65000"/>
                    <a:lumOff val="35000"/>
                  </a:schemeClr>
                </a:solidFill>
              </a:rPr>
              <a:t>18</a:t>
            </a:r>
          </a:p>
        </p:txBody>
      </p:sp>
      <p:sp>
        <p:nvSpPr>
          <p:cNvPr id="10" name="Rectangle: Rounded Corners 9">
            <a:extLst>
              <a:ext uri="{FF2B5EF4-FFF2-40B4-BE49-F238E27FC236}">
                <a16:creationId xmlns:a16="http://schemas.microsoft.com/office/drawing/2014/main" id="{7207D266-E273-4DAD-A483-0CD45F013F0D}"/>
              </a:ext>
            </a:extLst>
          </p:cNvPr>
          <p:cNvSpPr/>
          <p:nvPr/>
        </p:nvSpPr>
        <p:spPr>
          <a:xfrm>
            <a:off x="6498437" y="4343405"/>
            <a:ext cx="1828800" cy="914400"/>
          </a:xfrm>
          <a:prstGeom prst="roundRect">
            <a:avLst/>
          </a:prstGeom>
          <a:noFill/>
          <a:ln w="127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b="1" dirty="0">
                <a:solidFill>
                  <a:schemeClr val="tx1">
                    <a:lumMod val="65000"/>
                    <a:lumOff val="35000"/>
                  </a:schemeClr>
                </a:solidFill>
              </a:rPr>
              <a:t>12</a:t>
            </a:r>
          </a:p>
        </p:txBody>
      </p:sp>
      <mc:AlternateContent xmlns:mc="http://schemas.openxmlformats.org/markup-compatibility/2006" xmlns:a14="http://schemas.microsoft.com/office/drawing/2010/main">
        <mc:Choice Requires="a14">
          <p:sp>
            <p:nvSpPr>
              <p:cNvPr id="11" name="TextBox 10">
                <a:extLst>
                  <a:ext uri="{FF2B5EF4-FFF2-40B4-BE49-F238E27FC236}">
                    <a16:creationId xmlns:a16="http://schemas.microsoft.com/office/drawing/2014/main" id="{3456B8DE-8EAA-435C-B94F-9CB2AF4FBA6F}"/>
                  </a:ext>
                </a:extLst>
              </p:cNvPr>
              <p:cNvSpPr txBox="1"/>
              <p:nvPr/>
            </p:nvSpPr>
            <p:spPr>
              <a:xfrm>
                <a:off x="205483" y="2437961"/>
                <a:ext cx="11781034" cy="995722"/>
              </a:xfrm>
              <a:prstGeom prst="rect">
                <a:avLst/>
              </a:prstGeom>
              <a:noFill/>
            </p:spPr>
            <p:txBody>
              <a:bodyPr wrap="square">
                <a:spAutoFit/>
              </a:bodyPr>
              <a:lstStyle/>
              <a:p>
                <a:pPr marL="514350" marR="0">
                  <a:lnSpc>
                    <a:spcPct val="150000"/>
                  </a:lnSpc>
                  <a:spcBef>
                    <a:spcPts val="0"/>
                  </a:spcBef>
                  <a:spcAft>
                    <a:spcPts val="800"/>
                  </a:spcAft>
                  <a:tabLst>
                    <a:tab pos="4572000" algn="l"/>
                  </a:tabLst>
                </a:pPr>
                <a:r>
                  <a:rPr lang="en-US" sz="4400" b="1" dirty="0">
                    <a:ln w="22225">
                      <a:noFill/>
                      <a:prstDash val="solid"/>
                    </a:ln>
                    <a:solidFill>
                      <a:schemeClr val="tx1">
                        <a:lumMod val="65000"/>
                        <a:lumOff val="35000"/>
                      </a:schemeClr>
                    </a:solidFill>
                    <a:latin typeface="+mn-lt"/>
                    <a:ea typeface="Calibri" panose="020F0502020204030204" pitchFamily="34" charset="0"/>
                    <a:cs typeface="Calibri" panose="020F0502020204030204" pitchFamily="34" charset="0"/>
                  </a:rPr>
                  <a:t>4 </a:t>
                </a:r>
                <a14:m>
                  <m:oMath xmlns:m="http://schemas.openxmlformats.org/officeDocument/2006/math">
                    <m:r>
                      <a:rPr lang="en-US" sz="4400" b="1" i="1" dirty="0" smtClean="0">
                        <a:ln w="22225">
                          <a:noFill/>
                          <a:prstDash val="solid"/>
                        </a:ln>
                        <a:solidFill>
                          <a:schemeClr val="tx1">
                            <a:lumMod val="65000"/>
                            <a:lumOff val="35000"/>
                          </a:schemeClr>
                        </a:solidFill>
                        <a:latin typeface="Cambria Math" panose="02040503050406030204" pitchFamily="18" charset="0"/>
                        <a:ea typeface="Calibri" panose="020F0502020204030204" pitchFamily="34" charset="0"/>
                        <a:cs typeface="Calibri" panose="020F0502020204030204" pitchFamily="34" charset="0"/>
                      </a:rPr>
                      <m:t>×</m:t>
                    </m:r>
                  </m:oMath>
                </a14:m>
                <a:r>
                  <a:rPr lang="en-US" sz="4400" b="1" dirty="0">
                    <a:ln w="22225">
                      <a:noFill/>
                      <a:prstDash val="solid"/>
                    </a:ln>
                    <a:solidFill>
                      <a:schemeClr val="tx1">
                        <a:lumMod val="65000"/>
                        <a:lumOff val="35000"/>
                      </a:schemeClr>
                    </a:solidFill>
                    <a:latin typeface="+mn-lt"/>
                    <a:ea typeface="Calibri" panose="020F0502020204030204" pitchFamily="34" charset="0"/>
                    <a:cs typeface="Calibri" panose="020F0502020204030204" pitchFamily="34" charset="0"/>
                  </a:rPr>
                  <a:t> (2 + 3) - 2 =</a:t>
                </a:r>
              </a:p>
            </p:txBody>
          </p:sp>
        </mc:Choice>
        <mc:Fallback xmlns="">
          <p:sp>
            <p:nvSpPr>
              <p:cNvPr id="11" name="TextBox 10">
                <a:extLst>
                  <a:ext uri="{FF2B5EF4-FFF2-40B4-BE49-F238E27FC236}">
                    <a16:creationId xmlns:a16="http://schemas.microsoft.com/office/drawing/2014/main" id="{3456B8DE-8EAA-435C-B94F-9CB2AF4FBA6F}"/>
                  </a:ext>
                </a:extLst>
              </p:cNvPr>
              <p:cNvSpPr txBox="1">
                <a:spLocks noRot="1" noChangeAspect="1" noMove="1" noResize="1" noEditPoints="1" noAdjustHandles="1" noChangeArrowheads="1" noChangeShapeType="1" noTextEdit="1"/>
              </p:cNvSpPr>
              <p:nvPr/>
            </p:nvSpPr>
            <p:spPr>
              <a:xfrm>
                <a:off x="205483" y="2437961"/>
                <a:ext cx="11781034" cy="995722"/>
              </a:xfrm>
              <a:prstGeom prst="rect">
                <a:avLst/>
              </a:prstGeom>
              <a:blipFill>
                <a:blip r:embed="rId4"/>
                <a:stretch>
                  <a:fillRect b="-28834"/>
                </a:stretch>
              </a:blipFill>
            </p:spPr>
            <p:txBody>
              <a:bodyPr/>
              <a:lstStyle/>
              <a:p>
                <a:r>
                  <a:rPr lang="en-US">
                    <a:noFill/>
                  </a:rPr>
                  <a:t> </a:t>
                </a:r>
              </a:p>
            </p:txBody>
          </p:sp>
        </mc:Fallback>
      </mc:AlternateContent>
      <p:sp>
        <p:nvSpPr>
          <p:cNvPr id="6" name="Google Shape;222;p10">
            <a:extLst>
              <a:ext uri="{FF2B5EF4-FFF2-40B4-BE49-F238E27FC236}">
                <a16:creationId xmlns:a16="http://schemas.microsoft.com/office/drawing/2014/main" id="{BCB5E3E4-D382-45A5-A17A-9AAEED4E27EE}"/>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en-US" sz="3200" b="1" dirty="0">
                <a:solidFill>
                  <a:schemeClr val="bg1"/>
                </a:solidFill>
                <a:latin typeface="Comic Sans MS"/>
                <a:sym typeface="Comic Sans MS"/>
              </a:rPr>
              <a:t>Select the correct answer.</a:t>
            </a:r>
          </a:p>
        </p:txBody>
      </p:sp>
    </p:spTree>
    <p:custDataLst>
      <p:tags r:id="rId1"/>
    </p:custDataLst>
    <p:extLst>
      <p:ext uri="{BB962C8B-B14F-4D97-AF65-F5344CB8AC3E}">
        <p14:creationId xmlns:p14="http://schemas.microsoft.com/office/powerpoint/2010/main" val="3628632099"/>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Rounded Corners 6">
            <a:extLst>
              <a:ext uri="{FF2B5EF4-FFF2-40B4-BE49-F238E27FC236}">
                <a16:creationId xmlns:a16="http://schemas.microsoft.com/office/drawing/2014/main" id="{A7DB2EBB-190D-43B9-A29D-5FFA8DE93E8D}"/>
              </a:ext>
            </a:extLst>
          </p:cNvPr>
          <p:cNvSpPr/>
          <p:nvPr/>
        </p:nvSpPr>
        <p:spPr>
          <a:xfrm>
            <a:off x="3878527" y="4357692"/>
            <a:ext cx="1828800" cy="914400"/>
          </a:xfrm>
          <a:prstGeom prst="roundRect">
            <a:avLst/>
          </a:prstGeom>
          <a:solidFill>
            <a:srgbClr val="74C274"/>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b="1" dirty="0">
                <a:solidFill>
                  <a:schemeClr val="bg1"/>
                </a:solidFill>
              </a:rPr>
              <a:t>18</a:t>
            </a:r>
          </a:p>
        </p:txBody>
      </p:sp>
      <p:sp>
        <p:nvSpPr>
          <p:cNvPr id="10" name="Rectangle: Rounded Corners 9">
            <a:extLst>
              <a:ext uri="{FF2B5EF4-FFF2-40B4-BE49-F238E27FC236}">
                <a16:creationId xmlns:a16="http://schemas.microsoft.com/office/drawing/2014/main" id="{E378EA7D-A8AA-4C34-8135-8C4F7F422A97}"/>
              </a:ext>
            </a:extLst>
          </p:cNvPr>
          <p:cNvSpPr/>
          <p:nvPr/>
        </p:nvSpPr>
        <p:spPr>
          <a:xfrm>
            <a:off x="6498437" y="4343405"/>
            <a:ext cx="1828800" cy="914400"/>
          </a:xfrm>
          <a:prstGeom prst="roundRect">
            <a:avLst/>
          </a:prstGeom>
          <a:noFill/>
          <a:ln w="127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b="1" dirty="0">
                <a:solidFill>
                  <a:schemeClr val="tx1">
                    <a:lumMod val="65000"/>
                    <a:lumOff val="35000"/>
                  </a:schemeClr>
                </a:solidFill>
              </a:rPr>
              <a:t>12</a:t>
            </a:r>
          </a:p>
        </p:txBody>
      </p:sp>
      <mc:AlternateContent xmlns:mc="http://schemas.openxmlformats.org/markup-compatibility/2006" xmlns:a14="http://schemas.microsoft.com/office/drawing/2010/main">
        <mc:Choice Requires="a14">
          <p:sp>
            <p:nvSpPr>
              <p:cNvPr id="11" name="TextBox 10">
                <a:extLst>
                  <a:ext uri="{FF2B5EF4-FFF2-40B4-BE49-F238E27FC236}">
                    <a16:creationId xmlns:a16="http://schemas.microsoft.com/office/drawing/2014/main" id="{E1DD0FE9-62E3-44A4-B3C9-208D2D11CB5B}"/>
                  </a:ext>
                </a:extLst>
              </p:cNvPr>
              <p:cNvSpPr txBox="1"/>
              <p:nvPr/>
            </p:nvSpPr>
            <p:spPr>
              <a:xfrm>
                <a:off x="205483" y="2437961"/>
                <a:ext cx="11781034" cy="995722"/>
              </a:xfrm>
              <a:prstGeom prst="rect">
                <a:avLst/>
              </a:prstGeom>
              <a:noFill/>
            </p:spPr>
            <p:txBody>
              <a:bodyPr wrap="square">
                <a:spAutoFit/>
              </a:bodyPr>
              <a:lstStyle/>
              <a:p>
                <a:pPr marL="514350" marR="0">
                  <a:lnSpc>
                    <a:spcPct val="150000"/>
                  </a:lnSpc>
                  <a:spcBef>
                    <a:spcPts val="0"/>
                  </a:spcBef>
                  <a:spcAft>
                    <a:spcPts val="800"/>
                  </a:spcAft>
                  <a:tabLst>
                    <a:tab pos="4572000" algn="l"/>
                  </a:tabLst>
                </a:pPr>
                <a:r>
                  <a:rPr lang="en-US" sz="4400" b="1" dirty="0">
                    <a:ln w="22225">
                      <a:noFill/>
                      <a:prstDash val="solid"/>
                    </a:ln>
                    <a:solidFill>
                      <a:schemeClr val="tx1">
                        <a:lumMod val="65000"/>
                        <a:lumOff val="35000"/>
                      </a:schemeClr>
                    </a:solidFill>
                    <a:latin typeface="+mn-lt"/>
                    <a:ea typeface="Calibri" panose="020F0502020204030204" pitchFamily="34" charset="0"/>
                    <a:cs typeface="Calibri" panose="020F0502020204030204" pitchFamily="34" charset="0"/>
                  </a:rPr>
                  <a:t>4 </a:t>
                </a:r>
                <a14:m>
                  <m:oMath xmlns:m="http://schemas.openxmlformats.org/officeDocument/2006/math">
                    <m:r>
                      <a:rPr lang="en-US" sz="4400" b="1" i="1" dirty="0" smtClean="0">
                        <a:ln w="22225">
                          <a:noFill/>
                          <a:prstDash val="solid"/>
                        </a:ln>
                        <a:solidFill>
                          <a:schemeClr val="tx1">
                            <a:lumMod val="65000"/>
                            <a:lumOff val="35000"/>
                          </a:schemeClr>
                        </a:solidFill>
                        <a:latin typeface="Cambria Math" panose="02040503050406030204" pitchFamily="18" charset="0"/>
                        <a:ea typeface="Calibri" panose="020F0502020204030204" pitchFamily="34" charset="0"/>
                        <a:cs typeface="Calibri" panose="020F0502020204030204" pitchFamily="34" charset="0"/>
                      </a:rPr>
                      <m:t>×</m:t>
                    </m:r>
                  </m:oMath>
                </a14:m>
                <a:r>
                  <a:rPr lang="en-US" sz="4400" b="1" dirty="0">
                    <a:ln w="22225">
                      <a:noFill/>
                      <a:prstDash val="solid"/>
                    </a:ln>
                    <a:solidFill>
                      <a:schemeClr val="tx1">
                        <a:lumMod val="65000"/>
                        <a:lumOff val="35000"/>
                      </a:schemeClr>
                    </a:solidFill>
                    <a:latin typeface="+mn-lt"/>
                    <a:ea typeface="Calibri" panose="020F0502020204030204" pitchFamily="34" charset="0"/>
                    <a:cs typeface="Calibri" panose="020F0502020204030204" pitchFamily="34" charset="0"/>
                  </a:rPr>
                  <a:t> (2 + 3) - 2 =</a:t>
                </a:r>
              </a:p>
            </p:txBody>
          </p:sp>
        </mc:Choice>
        <mc:Fallback xmlns="">
          <p:sp>
            <p:nvSpPr>
              <p:cNvPr id="11" name="TextBox 10">
                <a:extLst>
                  <a:ext uri="{FF2B5EF4-FFF2-40B4-BE49-F238E27FC236}">
                    <a16:creationId xmlns:a16="http://schemas.microsoft.com/office/drawing/2014/main" id="{E1DD0FE9-62E3-44A4-B3C9-208D2D11CB5B}"/>
                  </a:ext>
                </a:extLst>
              </p:cNvPr>
              <p:cNvSpPr txBox="1">
                <a:spLocks noRot="1" noChangeAspect="1" noMove="1" noResize="1" noEditPoints="1" noAdjustHandles="1" noChangeArrowheads="1" noChangeShapeType="1" noTextEdit="1"/>
              </p:cNvSpPr>
              <p:nvPr/>
            </p:nvSpPr>
            <p:spPr>
              <a:xfrm>
                <a:off x="205483" y="2437961"/>
                <a:ext cx="11781034" cy="995722"/>
              </a:xfrm>
              <a:prstGeom prst="rect">
                <a:avLst/>
              </a:prstGeom>
              <a:blipFill>
                <a:blip r:embed="rId4"/>
                <a:stretch>
                  <a:fillRect b="-28834"/>
                </a:stretch>
              </a:blipFill>
            </p:spPr>
            <p:txBody>
              <a:bodyPr/>
              <a:lstStyle/>
              <a:p>
                <a:r>
                  <a:rPr lang="en-US">
                    <a:noFill/>
                  </a:rPr>
                  <a:t> </a:t>
                </a:r>
              </a:p>
            </p:txBody>
          </p:sp>
        </mc:Fallback>
      </mc:AlternateContent>
      <p:sp>
        <p:nvSpPr>
          <p:cNvPr id="6" name="Google Shape;222;p10">
            <a:extLst>
              <a:ext uri="{FF2B5EF4-FFF2-40B4-BE49-F238E27FC236}">
                <a16:creationId xmlns:a16="http://schemas.microsoft.com/office/drawing/2014/main" id="{C59C199C-1AEC-49F2-878F-D707482A2DE5}"/>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en-US" sz="3200" b="1" dirty="0">
                <a:solidFill>
                  <a:schemeClr val="bg1"/>
                </a:solidFill>
                <a:latin typeface="Comic Sans MS"/>
                <a:sym typeface="Comic Sans MS"/>
              </a:rPr>
              <a:t>Select the correct answer.</a:t>
            </a:r>
          </a:p>
        </p:txBody>
      </p:sp>
    </p:spTree>
    <p:custDataLst>
      <p:tags r:id="rId1"/>
    </p:custDataLst>
    <p:extLst>
      <p:ext uri="{BB962C8B-B14F-4D97-AF65-F5344CB8AC3E}">
        <p14:creationId xmlns:p14="http://schemas.microsoft.com/office/powerpoint/2010/main" val="1882634357"/>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Rounded Corners 6">
            <a:extLst>
              <a:ext uri="{FF2B5EF4-FFF2-40B4-BE49-F238E27FC236}">
                <a16:creationId xmlns:a16="http://schemas.microsoft.com/office/drawing/2014/main" id="{EEE51CE9-73A4-4706-8785-FF65216DE188}"/>
              </a:ext>
            </a:extLst>
          </p:cNvPr>
          <p:cNvSpPr/>
          <p:nvPr/>
        </p:nvSpPr>
        <p:spPr>
          <a:xfrm>
            <a:off x="3878527" y="4357692"/>
            <a:ext cx="1828800" cy="914400"/>
          </a:xfrm>
          <a:prstGeom prst="roundRect">
            <a:avLst/>
          </a:prstGeom>
          <a:noFill/>
          <a:ln w="127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b="1" dirty="0">
                <a:solidFill>
                  <a:schemeClr val="tx1">
                    <a:lumMod val="65000"/>
                    <a:lumOff val="35000"/>
                  </a:schemeClr>
                </a:solidFill>
              </a:rPr>
              <a:t>40</a:t>
            </a:r>
          </a:p>
        </p:txBody>
      </p:sp>
      <p:sp>
        <p:nvSpPr>
          <p:cNvPr id="10" name="Rectangle: Rounded Corners 9">
            <a:extLst>
              <a:ext uri="{FF2B5EF4-FFF2-40B4-BE49-F238E27FC236}">
                <a16:creationId xmlns:a16="http://schemas.microsoft.com/office/drawing/2014/main" id="{571852E5-AF87-4905-97DC-ED8561F46544}"/>
              </a:ext>
            </a:extLst>
          </p:cNvPr>
          <p:cNvSpPr/>
          <p:nvPr/>
        </p:nvSpPr>
        <p:spPr>
          <a:xfrm>
            <a:off x="6498437" y="4343405"/>
            <a:ext cx="1828800" cy="914400"/>
          </a:xfrm>
          <a:prstGeom prst="roundRect">
            <a:avLst/>
          </a:prstGeom>
          <a:noFill/>
          <a:ln w="127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b="1" dirty="0">
                <a:solidFill>
                  <a:schemeClr val="tx1">
                    <a:lumMod val="65000"/>
                    <a:lumOff val="35000"/>
                  </a:schemeClr>
                </a:solidFill>
              </a:rPr>
              <a:t>90</a:t>
            </a:r>
          </a:p>
        </p:txBody>
      </p:sp>
      <mc:AlternateContent xmlns:mc="http://schemas.openxmlformats.org/markup-compatibility/2006" xmlns:a14="http://schemas.microsoft.com/office/drawing/2010/main">
        <mc:Choice Requires="a14">
          <p:sp>
            <p:nvSpPr>
              <p:cNvPr id="11" name="TextBox 10">
                <a:extLst>
                  <a:ext uri="{FF2B5EF4-FFF2-40B4-BE49-F238E27FC236}">
                    <a16:creationId xmlns:a16="http://schemas.microsoft.com/office/drawing/2014/main" id="{C65F7922-F87A-42E5-A28C-8928FDA65C50}"/>
                  </a:ext>
                </a:extLst>
              </p:cNvPr>
              <p:cNvSpPr txBox="1"/>
              <p:nvPr/>
            </p:nvSpPr>
            <p:spPr>
              <a:xfrm>
                <a:off x="205483" y="2437961"/>
                <a:ext cx="11781034" cy="995722"/>
              </a:xfrm>
              <a:prstGeom prst="rect">
                <a:avLst/>
              </a:prstGeom>
              <a:noFill/>
            </p:spPr>
            <p:txBody>
              <a:bodyPr wrap="square">
                <a:spAutoFit/>
              </a:bodyPr>
              <a:lstStyle/>
              <a:p>
                <a:pPr marL="514350" marR="0">
                  <a:lnSpc>
                    <a:spcPct val="150000"/>
                  </a:lnSpc>
                  <a:spcBef>
                    <a:spcPts val="0"/>
                  </a:spcBef>
                  <a:spcAft>
                    <a:spcPts val="800"/>
                  </a:spcAft>
                  <a:tabLst>
                    <a:tab pos="4572000" algn="l"/>
                  </a:tabLst>
                </a:pPr>
                <a:r>
                  <a:rPr lang="en-US" sz="4400" b="1" dirty="0">
                    <a:ln w="22225">
                      <a:noFill/>
                      <a:prstDash val="solid"/>
                    </a:ln>
                    <a:solidFill>
                      <a:schemeClr val="tx1">
                        <a:lumMod val="65000"/>
                        <a:lumOff val="35000"/>
                      </a:schemeClr>
                    </a:solidFill>
                    <a:latin typeface="+mn-lt"/>
                    <a:ea typeface="Calibri" panose="020F0502020204030204" pitchFamily="34" charset="0"/>
                    <a:cs typeface="Calibri" panose="020F0502020204030204" pitchFamily="34" charset="0"/>
                  </a:rPr>
                  <a:t>25 + (7 - 2) </a:t>
                </a:r>
                <a14:m>
                  <m:oMath xmlns:m="http://schemas.openxmlformats.org/officeDocument/2006/math">
                    <m:r>
                      <a:rPr lang="en-US" sz="4400" b="1" i="1" dirty="0" smtClean="0">
                        <a:ln w="22225">
                          <a:noFill/>
                          <a:prstDash val="solid"/>
                        </a:ln>
                        <a:solidFill>
                          <a:schemeClr val="tx1">
                            <a:lumMod val="65000"/>
                            <a:lumOff val="35000"/>
                          </a:schemeClr>
                        </a:solidFill>
                        <a:latin typeface="Cambria Math" panose="02040503050406030204" pitchFamily="18" charset="0"/>
                        <a:ea typeface="Calibri" panose="020F0502020204030204" pitchFamily="34" charset="0"/>
                        <a:cs typeface="Calibri" panose="020F0502020204030204" pitchFamily="34" charset="0"/>
                      </a:rPr>
                      <m:t>×</m:t>
                    </m:r>
                  </m:oMath>
                </a14:m>
                <a:r>
                  <a:rPr lang="en-US" sz="4400" b="1" dirty="0">
                    <a:ln w="22225">
                      <a:noFill/>
                      <a:prstDash val="solid"/>
                    </a:ln>
                    <a:solidFill>
                      <a:schemeClr val="tx1">
                        <a:lumMod val="65000"/>
                        <a:lumOff val="35000"/>
                      </a:schemeClr>
                    </a:solidFill>
                    <a:latin typeface="+mn-lt"/>
                    <a:ea typeface="Calibri" panose="020F0502020204030204" pitchFamily="34" charset="0"/>
                    <a:cs typeface="Calibri" panose="020F0502020204030204" pitchFamily="34" charset="0"/>
                  </a:rPr>
                  <a:t> 3 =</a:t>
                </a:r>
              </a:p>
            </p:txBody>
          </p:sp>
        </mc:Choice>
        <mc:Fallback xmlns="">
          <p:sp>
            <p:nvSpPr>
              <p:cNvPr id="11" name="TextBox 10">
                <a:extLst>
                  <a:ext uri="{FF2B5EF4-FFF2-40B4-BE49-F238E27FC236}">
                    <a16:creationId xmlns:a16="http://schemas.microsoft.com/office/drawing/2014/main" id="{C65F7922-F87A-42E5-A28C-8928FDA65C50}"/>
                  </a:ext>
                </a:extLst>
              </p:cNvPr>
              <p:cNvSpPr txBox="1">
                <a:spLocks noRot="1" noChangeAspect="1" noMove="1" noResize="1" noEditPoints="1" noAdjustHandles="1" noChangeArrowheads="1" noChangeShapeType="1" noTextEdit="1"/>
              </p:cNvSpPr>
              <p:nvPr/>
            </p:nvSpPr>
            <p:spPr>
              <a:xfrm>
                <a:off x="205483" y="2437961"/>
                <a:ext cx="11781034" cy="995722"/>
              </a:xfrm>
              <a:prstGeom prst="rect">
                <a:avLst/>
              </a:prstGeom>
              <a:blipFill>
                <a:blip r:embed="rId4"/>
                <a:stretch>
                  <a:fillRect b="-28834"/>
                </a:stretch>
              </a:blipFill>
            </p:spPr>
            <p:txBody>
              <a:bodyPr/>
              <a:lstStyle/>
              <a:p>
                <a:r>
                  <a:rPr lang="en-US">
                    <a:noFill/>
                  </a:rPr>
                  <a:t> </a:t>
                </a:r>
              </a:p>
            </p:txBody>
          </p:sp>
        </mc:Fallback>
      </mc:AlternateContent>
      <p:sp>
        <p:nvSpPr>
          <p:cNvPr id="6" name="Google Shape;222;p10">
            <a:extLst>
              <a:ext uri="{FF2B5EF4-FFF2-40B4-BE49-F238E27FC236}">
                <a16:creationId xmlns:a16="http://schemas.microsoft.com/office/drawing/2014/main" id="{77E2B420-DBE8-4049-996B-CACCEFCBFEFC}"/>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en-US" sz="3200" b="1" dirty="0">
                <a:solidFill>
                  <a:schemeClr val="bg1"/>
                </a:solidFill>
                <a:latin typeface="Comic Sans MS"/>
                <a:sym typeface="Comic Sans MS"/>
              </a:rPr>
              <a:t>Select the correct answer.</a:t>
            </a:r>
          </a:p>
        </p:txBody>
      </p:sp>
    </p:spTree>
    <p:custDataLst>
      <p:tags r:id="rId1"/>
    </p:custDataLst>
    <p:extLst>
      <p:ext uri="{BB962C8B-B14F-4D97-AF65-F5344CB8AC3E}">
        <p14:creationId xmlns:p14="http://schemas.microsoft.com/office/powerpoint/2010/main" val="17048415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222;p10">
            <a:extLst>
              <a:ext uri="{FF2B5EF4-FFF2-40B4-BE49-F238E27FC236}">
                <a16:creationId xmlns:a16="http://schemas.microsoft.com/office/drawing/2014/main" id="{EAFE406F-6A07-4199-B8EC-00309B311A8C}"/>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en-GB" sz="3200" b="1" dirty="0">
                <a:solidFill>
                  <a:schemeClr val="bg1"/>
                </a:solidFill>
                <a:latin typeface="Comic Sans MS"/>
                <a:sym typeface="Comic Sans MS"/>
              </a:rPr>
              <a:t>Choose the correct answer.</a:t>
            </a:r>
          </a:p>
        </p:txBody>
      </p:sp>
      <p:sp>
        <p:nvSpPr>
          <p:cNvPr id="16" name="TextBox 15">
            <a:extLst>
              <a:ext uri="{FF2B5EF4-FFF2-40B4-BE49-F238E27FC236}">
                <a16:creationId xmlns:a16="http://schemas.microsoft.com/office/drawing/2014/main" id="{B5220117-8C2D-4452-B121-B7FADB929171}"/>
              </a:ext>
            </a:extLst>
          </p:cNvPr>
          <p:cNvSpPr txBox="1"/>
          <p:nvPr/>
        </p:nvSpPr>
        <p:spPr>
          <a:xfrm>
            <a:off x="0" y="1805622"/>
            <a:ext cx="5163671" cy="658835"/>
          </a:xfrm>
          <a:prstGeom prst="rect">
            <a:avLst/>
          </a:prstGeom>
          <a:noFill/>
        </p:spPr>
        <p:txBody>
          <a:bodyPr wrap="square">
            <a:spAutoFit/>
          </a:bodyPr>
          <a:lstStyle/>
          <a:p>
            <a:pPr marL="514350" marR="0">
              <a:lnSpc>
                <a:spcPct val="107000"/>
              </a:lnSpc>
              <a:spcBef>
                <a:spcPts val="0"/>
              </a:spcBef>
              <a:spcAft>
                <a:spcPts val="800"/>
              </a:spcAft>
            </a:pPr>
            <a:r>
              <a:rPr lang="en-US" sz="3600" dirty="0">
                <a:solidFill>
                  <a:schemeClr val="tx1">
                    <a:lumMod val="65000"/>
                    <a:lumOff val="35000"/>
                  </a:schemeClr>
                </a:solidFill>
                <a:latin typeface="+mn-lt"/>
                <a:ea typeface="Calibri" panose="020F0502020204030204" pitchFamily="34" charset="0"/>
                <a:cs typeface="Calibri" panose="020F0502020204030204" pitchFamily="34" charset="0"/>
              </a:rPr>
              <a:t>234 + 517 = </a:t>
            </a:r>
            <a:r>
              <a:rPr lang="en-US" sz="3600" b="1" dirty="0">
                <a:solidFill>
                  <a:schemeClr val="tx1">
                    <a:lumMod val="65000"/>
                    <a:lumOff val="35000"/>
                  </a:schemeClr>
                </a:solidFill>
                <a:latin typeface="+mn-lt"/>
                <a:ea typeface="Calibri" panose="020F0502020204030204" pitchFamily="34" charset="0"/>
                <a:cs typeface="Calibri" panose="020F0502020204030204" pitchFamily="34" charset="0"/>
              </a:rPr>
              <a:t>_____</a:t>
            </a:r>
            <a:endParaRPr lang="en-US" sz="3600" b="1" dirty="0">
              <a:solidFill>
                <a:schemeClr val="tx1">
                  <a:lumMod val="65000"/>
                  <a:lumOff val="35000"/>
                </a:schemeClr>
              </a:solidFill>
              <a:effectLst/>
              <a:latin typeface="+mn-lt"/>
              <a:ea typeface="Calibri" panose="020F0502020204030204" pitchFamily="34" charset="0"/>
              <a:cs typeface="Arial" panose="020B0604020202020204" pitchFamily="34" charset="0"/>
            </a:endParaRPr>
          </a:p>
        </p:txBody>
      </p:sp>
      <p:sp>
        <p:nvSpPr>
          <p:cNvPr id="10" name="Rectangle: Rounded Corners 9">
            <a:extLst>
              <a:ext uri="{FF2B5EF4-FFF2-40B4-BE49-F238E27FC236}">
                <a16:creationId xmlns:a16="http://schemas.microsoft.com/office/drawing/2014/main" id="{DB70253C-2323-45BD-91D1-A63EC8986374}"/>
              </a:ext>
            </a:extLst>
          </p:cNvPr>
          <p:cNvSpPr/>
          <p:nvPr/>
        </p:nvSpPr>
        <p:spPr>
          <a:xfrm>
            <a:off x="5918137" y="2807447"/>
            <a:ext cx="2956814" cy="641298"/>
          </a:xfrm>
          <a:prstGeom prst="roundRect">
            <a:avLst>
              <a:gd name="adj" fmla="val 50000"/>
            </a:avLst>
          </a:prstGeom>
          <a:noFill/>
          <a:ln w="127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algn="ctr"/>
            <a:r>
              <a:rPr lang="en-US" sz="3600" dirty="0">
                <a:solidFill>
                  <a:schemeClr val="tx1">
                    <a:lumMod val="65000"/>
                    <a:lumOff val="35000"/>
                  </a:schemeClr>
                </a:solidFill>
              </a:rPr>
              <a:t>741</a:t>
            </a:r>
          </a:p>
        </p:txBody>
      </p:sp>
      <p:sp>
        <p:nvSpPr>
          <p:cNvPr id="11" name="Rectangle: Rounded Corners 10">
            <a:extLst>
              <a:ext uri="{FF2B5EF4-FFF2-40B4-BE49-F238E27FC236}">
                <a16:creationId xmlns:a16="http://schemas.microsoft.com/office/drawing/2014/main" id="{BE70450E-B40B-4377-8FBB-0CCFACB4A490}"/>
              </a:ext>
            </a:extLst>
          </p:cNvPr>
          <p:cNvSpPr/>
          <p:nvPr/>
        </p:nvSpPr>
        <p:spPr>
          <a:xfrm>
            <a:off x="5925927" y="4391595"/>
            <a:ext cx="2956815" cy="641298"/>
          </a:xfrm>
          <a:prstGeom prst="roundRect">
            <a:avLst>
              <a:gd name="adj" fmla="val 50000"/>
            </a:avLst>
          </a:prstGeom>
          <a:noFill/>
          <a:ln w="127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algn="ctr"/>
            <a:r>
              <a:rPr lang="en-US" sz="3600" dirty="0">
                <a:solidFill>
                  <a:schemeClr val="tx1">
                    <a:lumMod val="65000"/>
                    <a:lumOff val="35000"/>
                  </a:schemeClr>
                </a:solidFill>
              </a:rPr>
              <a:t>7 411</a:t>
            </a:r>
          </a:p>
        </p:txBody>
      </p:sp>
      <p:sp>
        <p:nvSpPr>
          <p:cNvPr id="12" name="Rectangle: Rounded Corners 11">
            <a:extLst>
              <a:ext uri="{FF2B5EF4-FFF2-40B4-BE49-F238E27FC236}">
                <a16:creationId xmlns:a16="http://schemas.microsoft.com/office/drawing/2014/main" id="{527C7C48-A754-4925-BDC4-7E82E5E448A7}"/>
              </a:ext>
            </a:extLst>
          </p:cNvPr>
          <p:cNvSpPr/>
          <p:nvPr/>
        </p:nvSpPr>
        <p:spPr>
          <a:xfrm>
            <a:off x="5925928" y="3599521"/>
            <a:ext cx="2956814" cy="641298"/>
          </a:xfrm>
          <a:prstGeom prst="roundRect">
            <a:avLst>
              <a:gd name="adj" fmla="val 50000"/>
            </a:avLst>
          </a:prstGeom>
          <a:noFill/>
          <a:ln w="127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algn="ctr"/>
            <a:r>
              <a:rPr lang="en-US" sz="3600" dirty="0">
                <a:solidFill>
                  <a:schemeClr val="tx1">
                    <a:lumMod val="65000"/>
                    <a:lumOff val="35000"/>
                  </a:schemeClr>
                </a:solidFill>
              </a:rPr>
              <a:t>751</a:t>
            </a:r>
          </a:p>
        </p:txBody>
      </p:sp>
      <p:sp>
        <p:nvSpPr>
          <p:cNvPr id="13" name="Rectangle: Rounded Corners 12">
            <a:extLst>
              <a:ext uri="{FF2B5EF4-FFF2-40B4-BE49-F238E27FC236}">
                <a16:creationId xmlns:a16="http://schemas.microsoft.com/office/drawing/2014/main" id="{07682707-7B24-4C1D-98AD-9CD8F1FFE003}"/>
              </a:ext>
            </a:extLst>
          </p:cNvPr>
          <p:cNvSpPr/>
          <p:nvPr/>
        </p:nvSpPr>
        <p:spPr>
          <a:xfrm>
            <a:off x="5925928" y="5183669"/>
            <a:ext cx="2956814" cy="641298"/>
          </a:xfrm>
          <a:prstGeom prst="roundRect">
            <a:avLst>
              <a:gd name="adj" fmla="val 50000"/>
            </a:avLst>
          </a:prstGeom>
          <a:noFill/>
          <a:ln w="127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algn="ctr"/>
            <a:r>
              <a:rPr lang="en-US" sz="3600" dirty="0">
                <a:solidFill>
                  <a:schemeClr val="tx1">
                    <a:lumMod val="65000"/>
                    <a:lumOff val="35000"/>
                  </a:schemeClr>
                </a:solidFill>
              </a:rPr>
              <a:t>715</a:t>
            </a:r>
          </a:p>
        </p:txBody>
      </p:sp>
      <p:sp>
        <p:nvSpPr>
          <p:cNvPr id="3" name="TextBox 2">
            <a:extLst>
              <a:ext uri="{FF2B5EF4-FFF2-40B4-BE49-F238E27FC236}">
                <a16:creationId xmlns:a16="http://schemas.microsoft.com/office/drawing/2014/main" id="{3BB7DDAB-9B44-417C-684C-87FA559E0ED8}"/>
              </a:ext>
            </a:extLst>
          </p:cNvPr>
          <p:cNvSpPr txBox="1"/>
          <p:nvPr/>
        </p:nvSpPr>
        <p:spPr>
          <a:xfrm>
            <a:off x="9529482" y="136956"/>
            <a:ext cx="2662518" cy="307777"/>
          </a:xfrm>
          <a:prstGeom prst="rect">
            <a:avLst/>
          </a:prstGeom>
          <a:solidFill>
            <a:srgbClr val="DAF3F6"/>
          </a:solidFill>
          <a:ln>
            <a:noFill/>
          </a:ln>
          <a:effectLst/>
          <a:scene3d>
            <a:camera prst="orthographicFront">
              <a:rot lat="0" lon="0" rev="0"/>
            </a:camera>
            <a:lightRig rig="contrasting" dir="t">
              <a:rot lat="0" lon="0" rev="7800000"/>
            </a:lightRig>
          </a:scene3d>
          <a:sp3d>
            <a:bevelT w="139700" h="139700"/>
          </a:sp3d>
        </p:spPr>
        <p:txBody>
          <a:bodyPr wrap="square" lIns="91440" tIns="45720" rIns="91440" bIns="45720" anchor="t">
            <a:spAutoFit/>
          </a:bodyPr>
          <a:lstStyle/>
          <a:p>
            <a:pPr algn="ctr"/>
            <a:r>
              <a:rPr lang="en-GB" dirty="0">
                <a:solidFill>
                  <a:schemeClr val="tx1">
                    <a:lumMod val="50000"/>
                    <a:lumOff val="50000"/>
                  </a:schemeClr>
                </a:solidFill>
                <a:latin typeface="+mj-lt"/>
              </a:rPr>
              <a:t>Check your knowledge</a:t>
            </a:r>
            <a:endParaRPr lang="en-US" dirty="0"/>
          </a:p>
        </p:txBody>
      </p:sp>
    </p:spTree>
    <p:custDataLst>
      <p:tags r:id="rId1"/>
    </p:custDataLst>
    <p:extLst>
      <p:ext uri="{BB962C8B-B14F-4D97-AF65-F5344CB8AC3E}">
        <p14:creationId xmlns:p14="http://schemas.microsoft.com/office/powerpoint/2010/main" val="1329101300"/>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Rounded Corners 6">
            <a:extLst>
              <a:ext uri="{FF2B5EF4-FFF2-40B4-BE49-F238E27FC236}">
                <a16:creationId xmlns:a16="http://schemas.microsoft.com/office/drawing/2014/main" id="{8E066E6D-B51B-4593-AC27-AF24ADCA54FA}"/>
              </a:ext>
            </a:extLst>
          </p:cNvPr>
          <p:cNvSpPr/>
          <p:nvPr/>
        </p:nvSpPr>
        <p:spPr>
          <a:xfrm>
            <a:off x="3878527" y="4357692"/>
            <a:ext cx="1828800" cy="914400"/>
          </a:xfrm>
          <a:prstGeom prst="roundRect">
            <a:avLst/>
          </a:prstGeom>
          <a:solidFill>
            <a:srgbClr val="74C274"/>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b="1" dirty="0">
                <a:solidFill>
                  <a:schemeClr val="bg1"/>
                </a:solidFill>
              </a:rPr>
              <a:t>40</a:t>
            </a:r>
          </a:p>
        </p:txBody>
      </p:sp>
      <p:sp>
        <p:nvSpPr>
          <p:cNvPr id="10" name="Rectangle: Rounded Corners 9">
            <a:extLst>
              <a:ext uri="{FF2B5EF4-FFF2-40B4-BE49-F238E27FC236}">
                <a16:creationId xmlns:a16="http://schemas.microsoft.com/office/drawing/2014/main" id="{D3DFC17B-107B-4F78-A0AD-4EFE9640BD4A}"/>
              </a:ext>
            </a:extLst>
          </p:cNvPr>
          <p:cNvSpPr/>
          <p:nvPr/>
        </p:nvSpPr>
        <p:spPr>
          <a:xfrm>
            <a:off x="6498437" y="4343405"/>
            <a:ext cx="1828800" cy="914400"/>
          </a:xfrm>
          <a:prstGeom prst="roundRect">
            <a:avLst/>
          </a:prstGeom>
          <a:noFill/>
          <a:ln w="127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b="1" dirty="0">
                <a:solidFill>
                  <a:schemeClr val="tx1">
                    <a:lumMod val="65000"/>
                    <a:lumOff val="35000"/>
                  </a:schemeClr>
                </a:solidFill>
              </a:rPr>
              <a:t>90</a:t>
            </a:r>
          </a:p>
        </p:txBody>
      </p:sp>
      <mc:AlternateContent xmlns:mc="http://schemas.openxmlformats.org/markup-compatibility/2006" xmlns:a14="http://schemas.microsoft.com/office/drawing/2010/main">
        <mc:Choice Requires="a14">
          <p:sp>
            <p:nvSpPr>
              <p:cNvPr id="11" name="TextBox 10">
                <a:extLst>
                  <a:ext uri="{FF2B5EF4-FFF2-40B4-BE49-F238E27FC236}">
                    <a16:creationId xmlns:a16="http://schemas.microsoft.com/office/drawing/2014/main" id="{207A2DC6-7B55-4F11-B9BF-3A2BB33156D2}"/>
                  </a:ext>
                </a:extLst>
              </p:cNvPr>
              <p:cNvSpPr txBox="1"/>
              <p:nvPr/>
            </p:nvSpPr>
            <p:spPr>
              <a:xfrm>
                <a:off x="205483" y="2437961"/>
                <a:ext cx="11781034" cy="995722"/>
              </a:xfrm>
              <a:prstGeom prst="rect">
                <a:avLst/>
              </a:prstGeom>
              <a:noFill/>
            </p:spPr>
            <p:txBody>
              <a:bodyPr wrap="square">
                <a:spAutoFit/>
              </a:bodyPr>
              <a:lstStyle/>
              <a:p>
                <a:pPr marL="514350" marR="0">
                  <a:lnSpc>
                    <a:spcPct val="150000"/>
                  </a:lnSpc>
                  <a:spcBef>
                    <a:spcPts val="0"/>
                  </a:spcBef>
                  <a:spcAft>
                    <a:spcPts val="800"/>
                  </a:spcAft>
                  <a:tabLst>
                    <a:tab pos="4572000" algn="l"/>
                  </a:tabLst>
                </a:pPr>
                <a:r>
                  <a:rPr lang="en-US" sz="4400" b="1" dirty="0">
                    <a:ln w="22225">
                      <a:noFill/>
                      <a:prstDash val="solid"/>
                    </a:ln>
                    <a:solidFill>
                      <a:schemeClr val="tx1">
                        <a:lumMod val="65000"/>
                        <a:lumOff val="35000"/>
                      </a:schemeClr>
                    </a:solidFill>
                    <a:latin typeface="+mn-lt"/>
                    <a:ea typeface="Calibri" panose="020F0502020204030204" pitchFamily="34" charset="0"/>
                    <a:cs typeface="Calibri" panose="020F0502020204030204" pitchFamily="34" charset="0"/>
                  </a:rPr>
                  <a:t>25 + (7 - 2) </a:t>
                </a:r>
                <a14:m>
                  <m:oMath xmlns:m="http://schemas.openxmlformats.org/officeDocument/2006/math">
                    <m:r>
                      <a:rPr lang="en-US" sz="4400" b="1" i="1" dirty="0" smtClean="0">
                        <a:ln w="22225">
                          <a:noFill/>
                          <a:prstDash val="solid"/>
                        </a:ln>
                        <a:solidFill>
                          <a:schemeClr val="tx1">
                            <a:lumMod val="65000"/>
                            <a:lumOff val="35000"/>
                          </a:schemeClr>
                        </a:solidFill>
                        <a:latin typeface="Cambria Math" panose="02040503050406030204" pitchFamily="18" charset="0"/>
                        <a:ea typeface="Calibri" panose="020F0502020204030204" pitchFamily="34" charset="0"/>
                        <a:cs typeface="Calibri" panose="020F0502020204030204" pitchFamily="34" charset="0"/>
                      </a:rPr>
                      <m:t>×</m:t>
                    </m:r>
                  </m:oMath>
                </a14:m>
                <a:r>
                  <a:rPr lang="en-US" sz="4400" b="1" dirty="0">
                    <a:ln w="22225">
                      <a:noFill/>
                      <a:prstDash val="solid"/>
                    </a:ln>
                    <a:solidFill>
                      <a:schemeClr val="tx1">
                        <a:lumMod val="65000"/>
                        <a:lumOff val="35000"/>
                      </a:schemeClr>
                    </a:solidFill>
                    <a:latin typeface="+mn-lt"/>
                    <a:ea typeface="Calibri" panose="020F0502020204030204" pitchFamily="34" charset="0"/>
                    <a:cs typeface="Calibri" panose="020F0502020204030204" pitchFamily="34" charset="0"/>
                  </a:rPr>
                  <a:t> 3 =</a:t>
                </a:r>
              </a:p>
            </p:txBody>
          </p:sp>
        </mc:Choice>
        <mc:Fallback xmlns="">
          <p:sp>
            <p:nvSpPr>
              <p:cNvPr id="11" name="TextBox 10">
                <a:extLst>
                  <a:ext uri="{FF2B5EF4-FFF2-40B4-BE49-F238E27FC236}">
                    <a16:creationId xmlns:a16="http://schemas.microsoft.com/office/drawing/2014/main" id="{207A2DC6-7B55-4F11-B9BF-3A2BB33156D2}"/>
                  </a:ext>
                </a:extLst>
              </p:cNvPr>
              <p:cNvSpPr txBox="1">
                <a:spLocks noRot="1" noChangeAspect="1" noMove="1" noResize="1" noEditPoints="1" noAdjustHandles="1" noChangeArrowheads="1" noChangeShapeType="1" noTextEdit="1"/>
              </p:cNvSpPr>
              <p:nvPr/>
            </p:nvSpPr>
            <p:spPr>
              <a:xfrm>
                <a:off x="205483" y="2437961"/>
                <a:ext cx="11781034" cy="995722"/>
              </a:xfrm>
              <a:prstGeom prst="rect">
                <a:avLst/>
              </a:prstGeom>
              <a:blipFill>
                <a:blip r:embed="rId4"/>
                <a:stretch>
                  <a:fillRect b="-28834"/>
                </a:stretch>
              </a:blipFill>
            </p:spPr>
            <p:txBody>
              <a:bodyPr/>
              <a:lstStyle/>
              <a:p>
                <a:r>
                  <a:rPr lang="en-US">
                    <a:noFill/>
                  </a:rPr>
                  <a:t> </a:t>
                </a:r>
              </a:p>
            </p:txBody>
          </p:sp>
        </mc:Fallback>
      </mc:AlternateContent>
      <p:sp>
        <p:nvSpPr>
          <p:cNvPr id="6" name="Google Shape;222;p10">
            <a:extLst>
              <a:ext uri="{FF2B5EF4-FFF2-40B4-BE49-F238E27FC236}">
                <a16:creationId xmlns:a16="http://schemas.microsoft.com/office/drawing/2014/main" id="{E7F2DEF7-8A25-45C9-9888-BEEC78574ADE}"/>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en-US" sz="3200" b="1" dirty="0">
                <a:solidFill>
                  <a:schemeClr val="bg1"/>
                </a:solidFill>
                <a:latin typeface="Comic Sans MS"/>
                <a:sym typeface="Comic Sans MS"/>
              </a:rPr>
              <a:t>Select the correct answer.</a:t>
            </a:r>
          </a:p>
        </p:txBody>
      </p:sp>
    </p:spTree>
    <p:custDataLst>
      <p:tags r:id="rId1"/>
    </p:custDataLst>
    <p:extLst>
      <p:ext uri="{BB962C8B-B14F-4D97-AF65-F5344CB8AC3E}">
        <p14:creationId xmlns:p14="http://schemas.microsoft.com/office/powerpoint/2010/main" val="2767412875"/>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414" y="0"/>
            <a:ext cx="12181172" cy="6858000"/>
          </a:xfrm>
          <a:prstGeom prst="rect">
            <a:avLst/>
          </a:prstGeom>
        </p:spPr>
      </p:pic>
    </p:spTree>
    <p:custDataLst>
      <p:tags r:id="rId1"/>
    </p:custDataLst>
    <p:extLst>
      <p:ext uri="{BB962C8B-B14F-4D97-AF65-F5344CB8AC3E}">
        <p14:creationId xmlns:p14="http://schemas.microsoft.com/office/powerpoint/2010/main" val="112239051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222;p10">
            <a:extLst>
              <a:ext uri="{FF2B5EF4-FFF2-40B4-BE49-F238E27FC236}">
                <a16:creationId xmlns:a16="http://schemas.microsoft.com/office/drawing/2014/main" id="{EAFE406F-6A07-4199-B8EC-00309B311A8C}"/>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en-GB" sz="3200" b="1" dirty="0">
                <a:solidFill>
                  <a:schemeClr val="bg1"/>
                </a:solidFill>
                <a:latin typeface="Comic Sans MS"/>
                <a:sym typeface="Comic Sans MS"/>
              </a:rPr>
              <a:t>Choose the correct answer.</a:t>
            </a:r>
          </a:p>
        </p:txBody>
      </p:sp>
      <p:sp>
        <p:nvSpPr>
          <p:cNvPr id="7" name="TextBox 6">
            <a:extLst>
              <a:ext uri="{FF2B5EF4-FFF2-40B4-BE49-F238E27FC236}">
                <a16:creationId xmlns:a16="http://schemas.microsoft.com/office/drawing/2014/main" id="{0832B23D-A23D-4920-A6BC-167398F7948F}"/>
              </a:ext>
            </a:extLst>
          </p:cNvPr>
          <p:cNvSpPr txBox="1"/>
          <p:nvPr/>
        </p:nvSpPr>
        <p:spPr>
          <a:xfrm>
            <a:off x="0" y="1805622"/>
            <a:ext cx="6199094" cy="658835"/>
          </a:xfrm>
          <a:prstGeom prst="rect">
            <a:avLst/>
          </a:prstGeom>
          <a:noFill/>
        </p:spPr>
        <p:txBody>
          <a:bodyPr wrap="square">
            <a:spAutoFit/>
          </a:bodyPr>
          <a:lstStyle/>
          <a:p>
            <a:pPr marL="514350" marR="0">
              <a:lnSpc>
                <a:spcPct val="107000"/>
              </a:lnSpc>
              <a:spcBef>
                <a:spcPts val="0"/>
              </a:spcBef>
              <a:spcAft>
                <a:spcPts val="800"/>
              </a:spcAft>
            </a:pPr>
            <a:r>
              <a:rPr lang="en-US" sz="3600" dirty="0">
                <a:solidFill>
                  <a:schemeClr val="tx1">
                    <a:lumMod val="65000"/>
                    <a:lumOff val="35000"/>
                  </a:schemeClr>
                </a:solidFill>
                <a:latin typeface="+mn-lt"/>
                <a:ea typeface="Calibri" panose="020F0502020204030204" pitchFamily="34" charset="0"/>
                <a:cs typeface="Calibri" panose="020F0502020204030204" pitchFamily="34" charset="0"/>
              </a:rPr>
              <a:t>234 + 517 = </a:t>
            </a:r>
            <a:r>
              <a:rPr lang="en-US" sz="3600" b="1" dirty="0">
                <a:solidFill>
                  <a:schemeClr val="tx1">
                    <a:lumMod val="65000"/>
                    <a:lumOff val="35000"/>
                  </a:schemeClr>
                </a:solidFill>
                <a:latin typeface="+mn-lt"/>
                <a:ea typeface="Calibri" panose="020F0502020204030204" pitchFamily="34" charset="0"/>
                <a:cs typeface="Calibri" panose="020F0502020204030204" pitchFamily="34" charset="0"/>
              </a:rPr>
              <a:t>_____</a:t>
            </a:r>
            <a:endParaRPr lang="en-US" sz="3600" b="1" dirty="0">
              <a:solidFill>
                <a:schemeClr val="tx1">
                  <a:lumMod val="65000"/>
                  <a:lumOff val="35000"/>
                </a:schemeClr>
              </a:solidFill>
              <a:effectLst/>
              <a:latin typeface="+mn-lt"/>
              <a:ea typeface="Calibri" panose="020F0502020204030204" pitchFamily="34" charset="0"/>
              <a:cs typeface="Arial" panose="020B0604020202020204" pitchFamily="34" charset="0"/>
            </a:endParaRPr>
          </a:p>
        </p:txBody>
      </p:sp>
      <p:sp>
        <p:nvSpPr>
          <p:cNvPr id="8" name="Rectangle: Rounded Corners 7">
            <a:extLst>
              <a:ext uri="{FF2B5EF4-FFF2-40B4-BE49-F238E27FC236}">
                <a16:creationId xmlns:a16="http://schemas.microsoft.com/office/drawing/2014/main" id="{FA8D0AEF-EBB0-4BAF-AACD-A7494D22B9CD}"/>
              </a:ext>
            </a:extLst>
          </p:cNvPr>
          <p:cNvSpPr/>
          <p:nvPr/>
        </p:nvSpPr>
        <p:spPr>
          <a:xfrm>
            <a:off x="5918137" y="2807447"/>
            <a:ext cx="2956814" cy="641298"/>
          </a:xfrm>
          <a:prstGeom prst="roundRect">
            <a:avLst>
              <a:gd name="adj" fmla="val 50000"/>
            </a:avLst>
          </a:prstGeom>
          <a:noFill/>
          <a:ln w="127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algn="ctr"/>
            <a:r>
              <a:rPr lang="en-US" sz="3600" dirty="0">
                <a:solidFill>
                  <a:schemeClr val="tx1">
                    <a:lumMod val="65000"/>
                    <a:lumOff val="35000"/>
                  </a:schemeClr>
                </a:solidFill>
              </a:rPr>
              <a:t>741</a:t>
            </a:r>
          </a:p>
        </p:txBody>
      </p:sp>
      <p:sp>
        <p:nvSpPr>
          <p:cNvPr id="9" name="Rectangle: Rounded Corners 8">
            <a:extLst>
              <a:ext uri="{FF2B5EF4-FFF2-40B4-BE49-F238E27FC236}">
                <a16:creationId xmlns:a16="http://schemas.microsoft.com/office/drawing/2014/main" id="{99673752-DBCC-4C8F-BE87-BFD4BAF13F03}"/>
              </a:ext>
            </a:extLst>
          </p:cNvPr>
          <p:cNvSpPr/>
          <p:nvPr/>
        </p:nvSpPr>
        <p:spPr>
          <a:xfrm>
            <a:off x="5925927" y="4391595"/>
            <a:ext cx="2956815" cy="641298"/>
          </a:xfrm>
          <a:prstGeom prst="roundRect">
            <a:avLst>
              <a:gd name="adj" fmla="val 50000"/>
            </a:avLst>
          </a:prstGeom>
          <a:noFill/>
          <a:ln w="127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algn="ctr"/>
            <a:r>
              <a:rPr lang="en-US" sz="3600" dirty="0">
                <a:solidFill>
                  <a:schemeClr val="tx1">
                    <a:lumMod val="65000"/>
                    <a:lumOff val="35000"/>
                  </a:schemeClr>
                </a:solidFill>
              </a:rPr>
              <a:t>7 411</a:t>
            </a:r>
          </a:p>
        </p:txBody>
      </p:sp>
      <p:sp>
        <p:nvSpPr>
          <p:cNvPr id="10" name="Rectangle: Rounded Corners 9">
            <a:extLst>
              <a:ext uri="{FF2B5EF4-FFF2-40B4-BE49-F238E27FC236}">
                <a16:creationId xmlns:a16="http://schemas.microsoft.com/office/drawing/2014/main" id="{82D34449-1B91-4259-8AFA-013A2C24F628}"/>
              </a:ext>
            </a:extLst>
          </p:cNvPr>
          <p:cNvSpPr/>
          <p:nvPr/>
        </p:nvSpPr>
        <p:spPr>
          <a:xfrm>
            <a:off x="5925928" y="3599521"/>
            <a:ext cx="2956814" cy="641298"/>
          </a:xfrm>
          <a:prstGeom prst="roundRect">
            <a:avLst>
              <a:gd name="adj" fmla="val 50000"/>
            </a:avLst>
          </a:prstGeom>
          <a:solidFill>
            <a:srgbClr val="74C274"/>
          </a:solidFill>
          <a:ln w="12700">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algn="ctr"/>
            <a:r>
              <a:rPr lang="en-US" sz="3600" dirty="0">
                <a:solidFill>
                  <a:schemeClr val="bg1"/>
                </a:solidFill>
              </a:rPr>
              <a:t>751</a:t>
            </a:r>
          </a:p>
        </p:txBody>
      </p:sp>
      <p:sp>
        <p:nvSpPr>
          <p:cNvPr id="12" name="Rectangle: Rounded Corners 11">
            <a:extLst>
              <a:ext uri="{FF2B5EF4-FFF2-40B4-BE49-F238E27FC236}">
                <a16:creationId xmlns:a16="http://schemas.microsoft.com/office/drawing/2014/main" id="{4D731983-B851-4F22-93F9-5C54289A19C3}"/>
              </a:ext>
            </a:extLst>
          </p:cNvPr>
          <p:cNvSpPr/>
          <p:nvPr/>
        </p:nvSpPr>
        <p:spPr>
          <a:xfrm>
            <a:off x="5925928" y="5183669"/>
            <a:ext cx="2956814" cy="641298"/>
          </a:xfrm>
          <a:prstGeom prst="roundRect">
            <a:avLst>
              <a:gd name="adj" fmla="val 50000"/>
            </a:avLst>
          </a:prstGeom>
          <a:noFill/>
          <a:ln w="127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algn="ctr"/>
            <a:r>
              <a:rPr lang="en-US" sz="3600" dirty="0">
                <a:solidFill>
                  <a:schemeClr val="tx1">
                    <a:lumMod val="65000"/>
                    <a:lumOff val="35000"/>
                  </a:schemeClr>
                </a:solidFill>
              </a:rPr>
              <a:t>715</a:t>
            </a:r>
          </a:p>
        </p:txBody>
      </p:sp>
    </p:spTree>
    <p:custDataLst>
      <p:tags r:id="rId1"/>
    </p:custDataLst>
    <p:extLst>
      <p:ext uri="{BB962C8B-B14F-4D97-AF65-F5344CB8AC3E}">
        <p14:creationId xmlns:p14="http://schemas.microsoft.com/office/powerpoint/2010/main" val="164546562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a:extLst>
              <a:ext uri="{FF2B5EF4-FFF2-40B4-BE49-F238E27FC236}">
                <a16:creationId xmlns:a16="http://schemas.microsoft.com/office/drawing/2014/main" id="{AE8015DA-272C-49CF-AEA3-2F78CD7B8239}"/>
              </a:ext>
            </a:extLst>
          </p:cNvPr>
          <p:cNvSpPr txBox="1"/>
          <p:nvPr/>
        </p:nvSpPr>
        <p:spPr>
          <a:xfrm>
            <a:off x="7770425" y="1354033"/>
            <a:ext cx="2447365" cy="307777"/>
          </a:xfrm>
          <a:prstGeom prst="rect">
            <a:avLst/>
          </a:prstGeom>
          <a:noFill/>
        </p:spPr>
        <p:txBody>
          <a:bodyPr wrap="square">
            <a:spAutoFit/>
          </a:bodyPr>
          <a:lstStyle/>
          <a:p>
            <a:r>
              <a:rPr lang="en-GB"/>
              <a:t> </a:t>
            </a:r>
          </a:p>
        </p:txBody>
      </p:sp>
      <p:sp>
        <p:nvSpPr>
          <p:cNvPr id="12" name="Google Shape;222;p10">
            <a:extLst>
              <a:ext uri="{FF2B5EF4-FFF2-40B4-BE49-F238E27FC236}">
                <a16:creationId xmlns:a16="http://schemas.microsoft.com/office/drawing/2014/main" id="{36DF09BD-BB43-42CC-A57E-AD8952D26BCF}"/>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en-GB" sz="3200" b="1" dirty="0">
                <a:solidFill>
                  <a:schemeClr val="bg1"/>
                </a:solidFill>
                <a:latin typeface="Comic Sans MS"/>
                <a:sym typeface="Comic Sans MS"/>
              </a:rPr>
              <a:t>Choose the correct answer.</a:t>
            </a:r>
          </a:p>
        </p:txBody>
      </p:sp>
      <p:sp>
        <p:nvSpPr>
          <p:cNvPr id="13" name="TextBox 12">
            <a:extLst>
              <a:ext uri="{FF2B5EF4-FFF2-40B4-BE49-F238E27FC236}">
                <a16:creationId xmlns:a16="http://schemas.microsoft.com/office/drawing/2014/main" id="{FD87F45D-9F32-4BFD-BBD7-C2724B8E5A77}"/>
              </a:ext>
            </a:extLst>
          </p:cNvPr>
          <p:cNvSpPr txBox="1"/>
          <p:nvPr/>
        </p:nvSpPr>
        <p:spPr>
          <a:xfrm>
            <a:off x="7770425" y="1354033"/>
            <a:ext cx="2447365" cy="307777"/>
          </a:xfrm>
          <a:prstGeom prst="rect">
            <a:avLst/>
          </a:prstGeom>
          <a:noFill/>
        </p:spPr>
        <p:txBody>
          <a:bodyPr wrap="square">
            <a:spAutoFit/>
          </a:bodyPr>
          <a:lstStyle/>
          <a:p>
            <a:r>
              <a:rPr lang="en-GB"/>
              <a:t> </a:t>
            </a:r>
          </a:p>
        </p:txBody>
      </p:sp>
      <p:sp>
        <p:nvSpPr>
          <p:cNvPr id="20" name="TextBox 19">
            <a:extLst>
              <a:ext uri="{FF2B5EF4-FFF2-40B4-BE49-F238E27FC236}">
                <a16:creationId xmlns:a16="http://schemas.microsoft.com/office/drawing/2014/main" id="{17A86AF7-6400-4DF5-A372-AEDC1AEE9EA2}"/>
              </a:ext>
            </a:extLst>
          </p:cNvPr>
          <p:cNvSpPr txBox="1"/>
          <p:nvPr/>
        </p:nvSpPr>
        <p:spPr>
          <a:xfrm>
            <a:off x="0" y="1805622"/>
            <a:ext cx="6358855" cy="652807"/>
          </a:xfrm>
          <a:prstGeom prst="rect">
            <a:avLst/>
          </a:prstGeom>
          <a:noFill/>
        </p:spPr>
        <p:txBody>
          <a:bodyPr wrap="square">
            <a:spAutoFit/>
          </a:bodyPr>
          <a:lstStyle/>
          <a:p>
            <a:pPr marL="514350" marR="0">
              <a:lnSpc>
                <a:spcPct val="107000"/>
              </a:lnSpc>
              <a:spcBef>
                <a:spcPts val="0"/>
              </a:spcBef>
              <a:spcAft>
                <a:spcPts val="800"/>
              </a:spcAft>
            </a:pPr>
            <a:r>
              <a:rPr lang="en-US" sz="3600" dirty="0">
                <a:solidFill>
                  <a:schemeClr val="tx1">
                    <a:lumMod val="65000"/>
                    <a:lumOff val="35000"/>
                  </a:schemeClr>
                </a:solidFill>
                <a:latin typeface="+mn-lt"/>
                <a:ea typeface="Calibri" panose="020F0502020204030204" pitchFamily="34" charset="0"/>
                <a:cs typeface="Calibri" panose="020F0502020204030204" pitchFamily="34" charset="0"/>
              </a:rPr>
              <a:t>3 750 – 842 = </a:t>
            </a:r>
            <a:r>
              <a:rPr lang="en-US" sz="3600" b="1" dirty="0">
                <a:solidFill>
                  <a:schemeClr val="tx1">
                    <a:lumMod val="65000"/>
                    <a:lumOff val="35000"/>
                  </a:schemeClr>
                </a:solidFill>
                <a:latin typeface="+mn-lt"/>
                <a:ea typeface="Calibri" panose="020F0502020204030204" pitchFamily="34" charset="0"/>
                <a:cs typeface="Calibri" panose="020F0502020204030204" pitchFamily="34" charset="0"/>
              </a:rPr>
              <a:t>_____</a:t>
            </a:r>
            <a:endParaRPr lang="en-US" sz="3600" b="1" dirty="0">
              <a:solidFill>
                <a:schemeClr val="tx1">
                  <a:lumMod val="65000"/>
                  <a:lumOff val="35000"/>
                </a:schemeClr>
              </a:solidFill>
              <a:effectLst/>
              <a:latin typeface="+mn-lt"/>
              <a:ea typeface="Calibri" panose="020F0502020204030204" pitchFamily="34" charset="0"/>
              <a:cs typeface="Arial" panose="020B0604020202020204" pitchFamily="34" charset="0"/>
            </a:endParaRPr>
          </a:p>
        </p:txBody>
      </p:sp>
      <p:sp>
        <p:nvSpPr>
          <p:cNvPr id="21" name="Rectangle: Rounded Corners 20">
            <a:extLst>
              <a:ext uri="{FF2B5EF4-FFF2-40B4-BE49-F238E27FC236}">
                <a16:creationId xmlns:a16="http://schemas.microsoft.com/office/drawing/2014/main" id="{CF0B055A-1AF1-42AB-BDEC-171AC4843E48}"/>
              </a:ext>
            </a:extLst>
          </p:cNvPr>
          <p:cNvSpPr/>
          <p:nvPr/>
        </p:nvSpPr>
        <p:spPr>
          <a:xfrm>
            <a:off x="5908916" y="2807447"/>
            <a:ext cx="3000790" cy="641298"/>
          </a:xfrm>
          <a:prstGeom prst="roundRect">
            <a:avLst>
              <a:gd name="adj" fmla="val 50000"/>
            </a:avLst>
          </a:prstGeom>
          <a:noFill/>
          <a:ln w="127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algn="ctr"/>
            <a:r>
              <a:rPr lang="en-US" sz="3600" dirty="0">
                <a:solidFill>
                  <a:schemeClr val="tx1">
                    <a:lumMod val="65000"/>
                    <a:lumOff val="35000"/>
                  </a:schemeClr>
                </a:solidFill>
              </a:rPr>
              <a:t>3 112</a:t>
            </a:r>
          </a:p>
        </p:txBody>
      </p:sp>
      <p:sp>
        <p:nvSpPr>
          <p:cNvPr id="22" name="Rectangle: Rounded Corners 21">
            <a:extLst>
              <a:ext uri="{FF2B5EF4-FFF2-40B4-BE49-F238E27FC236}">
                <a16:creationId xmlns:a16="http://schemas.microsoft.com/office/drawing/2014/main" id="{89782F5C-D27A-4F03-9353-A2A111674315}"/>
              </a:ext>
            </a:extLst>
          </p:cNvPr>
          <p:cNvSpPr/>
          <p:nvPr/>
        </p:nvSpPr>
        <p:spPr>
          <a:xfrm>
            <a:off x="5925928" y="4391595"/>
            <a:ext cx="3000790" cy="641298"/>
          </a:xfrm>
          <a:prstGeom prst="roundRect">
            <a:avLst>
              <a:gd name="adj" fmla="val 50000"/>
            </a:avLst>
          </a:prstGeom>
          <a:noFill/>
          <a:ln w="127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algn="ctr"/>
            <a:r>
              <a:rPr lang="en-US" sz="3600" dirty="0">
                <a:solidFill>
                  <a:schemeClr val="tx1">
                    <a:lumMod val="65000"/>
                    <a:lumOff val="35000"/>
                  </a:schemeClr>
                </a:solidFill>
              </a:rPr>
              <a:t>1 908</a:t>
            </a:r>
          </a:p>
        </p:txBody>
      </p:sp>
      <p:sp>
        <p:nvSpPr>
          <p:cNvPr id="23" name="Rectangle: Rounded Corners 22">
            <a:extLst>
              <a:ext uri="{FF2B5EF4-FFF2-40B4-BE49-F238E27FC236}">
                <a16:creationId xmlns:a16="http://schemas.microsoft.com/office/drawing/2014/main" id="{5BB2160E-C6ED-431E-A5B6-25D99114F2B4}"/>
              </a:ext>
            </a:extLst>
          </p:cNvPr>
          <p:cNvSpPr/>
          <p:nvPr/>
        </p:nvSpPr>
        <p:spPr>
          <a:xfrm>
            <a:off x="5916707" y="3599521"/>
            <a:ext cx="3000790" cy="641298"/>
          </a:xfrm>
          <a:prstGeom prst="roundRect">
            <a:avLst>
              <a:gd name="adj" fmla="val 50000"/>
            </a:avLst>
          </a:prstGeom>
          <a:solidFill>
            <a:schemeClr val="bg1"/>
          </a:solidFill>
          <a:ln w="127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algn="ctr"/>
            <a:r>
              <a:rPr lang="en-US" sz="3600" dirty="0">
                <a:solidFill>
                  <a:schemeClr val="tx1">
                    <a:lumMod val="65000"/>
                    <a:lumOff val="35000"/>
                  </a:schemeClr>
                </a:solidFill>
              </a:rPr>
              <a:t>2 918</a:t>
            </a:r>
          </a:p>
        </p:txBody>
      </p:sp>
      <p:sp>
        <p:nvSpPr>
          <p:cNvPr id="24" name="Rectangle: Rounded Corners 23">
            <a:extLst>
              <a:ext uri="{FF2B5EF4-FFF2-40B4-BE49-F238E27FC236}">
                <a16:creationId xmlns:a16="http://schemas.microsoft.com/office/drawing/2014/main" id="{675A3965-DFEE-414B-8933-E476A8506C66}"/>
              </a:ext>
            </a:extLst>
          </p:cNvPr>
          <p:cNvSpPr/>
          <p:nvPr/>
        </p:nvSpPr>
        <p:spPr>
          <a:xfrm>
            <a:off x="5925928" y="5183669"/>
            <a:ext cx="3000790" cy="641298"/>
          </a:xfrm>
          <a:prstGeom prst="roundRect">
            <a:avLst>
              <a:gd name="adj" fmla="val 50000"/>
            </a:avLst>
          </a:prstGeom>
          <a:noFill/>
          <a:ln w="127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algn="ctr"/>
            <a:r>
              <a:rPr lang="en-US" sz="3600" dirty="0">
                <a:solidFill>
                  <a:schemeClr val="tx1">
                    <a:lumMod val="65000"/>
                    <a:lumOff val="35000"/>
                  </a:schemeClr>
                </a:solidFill>
              </a:rPr>
              <a:t>2 908</a:t>
            </a:r>
          </a:p>
        </p:txBody>
      </p:sp>
    </p:spTree>
    <p:custDataLst>
      <p:tags r:id="rId1"/>
    </p:custDataLst>
    <p:extLst>
      <p:ext uri="{BB962C8B-B14F-4D97-AF65-F5344CB8AC3E}">
        <p14:creationId xmlns:p14="http://schemas.microsoft.com/office/powerpoint/2010/main" val="2619464225"/>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DESIGN_ID_OFFICE THEME" val="YZFND0yU"/>
  <p:tag name="ARTICULATE_DESIGN_ID_INTEGRAL" val="2glpRE75"/>
  <p:tag name="ARTICULATE_SLIDE_COUNT" val="71"/>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Integral">
  <a:themeElements>
    <a:clrScheme name="Blue">
      <a:dk1>
        <a:sysClr val="windowText" lastClr="000000"/>
      </a:dk1>
      <a:lt1>
        <a:sysClr val="window" lastClr="FFFFFF"/>
      </a:lt1>
      <a:dk2>
        <a:srgbClr val="17406D"/>
      </a:dk2>
      <a:lt2>
        <a:srgbClr val="DBEF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Comic Sans MS">
      <a:majorFont>
        <a:latin typeface="Comic Sans MS"/>
        <a:ea typeface=""/>
        <a:cs typeface=""/>
      </a:majorFont>
      <a:minorFont>
        <a:latin typeface="Comic Sans MS"/>
        <a:ea typeface=""/>
        <a:cs typeface="Comi"/>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F5E2E8F8499C854F9A11F18483A7E19F" ma:contentTypeVersion="5" ma:contentTypeDescription="Create a new document." ma:contentTypeScope="" ma:versionID="e890c0f1d7babceb9e9280754058cb88">
  <xsd:schema xmlns:xsd="http://www.w3.org/2001/XMLSchema" xmlns:xs="http://www.w3.org/2001/XMLSchema" xmlns:p="http://schemas.microsoft.com/office/2006/metadata/properties" xmlns:ns2="44acde19-412e-4d58-ab54-075aabd90b17" xmlns:ns3="50fccd82-5d9a-42c4-9d81-eb87a769252e" targetNamespace="http://schemas.microsoft.com/office/2006/metadata/properties" ma:root="true" ma:fieldsID="865860430d6b107a9b163cdaeb084241" ns2:_="" ns3:_="">
    <xsd:import namespace="44acde19-412e-4d58-ab54-075aabd90b17"/>
    <xsd:import namespace="50fccd82-5d9a-42c4-9d81-eb87a769252e"/>
    <xsd:element name="properties">
      <xsd:complexType>
        <xsd:sequence>
          <xsd:element name="documentManagement">
            <xsd:complexType>
              <xsd:all>
                <xsd:element ref="ns2:MediaServiceMetadata" minOccurs="0"/>
                <xsd:element ref="ns2:MediaServiceFastMetadata" minOccurs="0"/>
                <xsd:element ref="ns2:MediaServiceObjectDetectorVersions"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4acde19-412e-4d58-ab54-075aabd90b1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50fccd82-5d9a-42c4-9d81-eb87a769252e" elementFormDefault="qualified">
    <xsd:import namespace="http://schemas.microsoft.com/office/2006/documentManagement/types"/>
    <xsd:import namespace="http://schemas.microsoft.com/office/infopath/2007/PartnerControls"/>
    <xsd:element name="SharedWithUsers" ma:index="1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2"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59AF1130-654D-486C-B0C4-506874A5E359}"/>
</file>

<file path=customXml/itemProps2.xml><?xml version="1.0" encoding="utf-8"?>
<ds:datastoreItem xmlns:ds="http://schemas.openxmlformats.org/officeDocument/2006/customXml" ds:itemID="{EF8EDB57-09A0-4C29-BC94-3E9320684E5B}">
  <ds:schemaRefs>
    <ds:schemaRef ds:uri="http://schemas.microsoft.com/sharepoint/v3/contenttype/forms"/>
  </ds:schemaRefs>
</ds:datastoreItem>
</file>

<file path=customXml/itemProps3.xml><?xml version="1.0" encoding="utf-8"?>
<ds:datastoreItem xmlns:ds="http://schemas.openxmlformats.org/officeDocument/2006/customXml" ds:itemID="{B52C9AE0-2863-482C-91B6-D8A991EB5B04}">
  <ds:schemaRefs>
    <ds:schemaRef ds:uri="http://schemas.microsoft.com/office/2006/documentManagement/types"/>
    <ds:schemaRef ds:uri="http://schemas.microsoft.com/office/2006/metadata/properties"/>
    <ds:schemaRef ds:uri="http://purl.org/dc/dcmitype/"/>
    <ds:schemaRef ds:uri="http://www.w3.org/XML/1998/namespace"/>
    <ds:schemaRef ds:uri="http://purl.org/dc/terms/"/>
    <ds:schemaRef ds:uri="http://purl.org/dc/elements/1.1/"/>
    <ds:schemaRef ds:uri="e9f51e2d-9904-48f9-8735-56e0a4e7bd78"/>
    <ds:schemaRef ds:uri="http://schemas.microsoft.com/office/infopath/2007/PartnerControls"/>
    <ds:schemaRef ds:uri="http://schemas.openxmlformats.org/package/2006/metadata/core-properties"/>
    <ds:schemaRef ds:uri="08c46148-381b-4d1a-baf8-844283e29102"/>
  </ds:schemaRefs>
</ds:datastoreItem>
</file>

<file path=docProps/app.xml><?xml version="1.0" encoding="utf-8"?>
<Properties xmlns="http://schemas.openxmlformats.org/officeDocument/2006/extended-properties" xmlns:vt="http://schemas.openxmlformats.org/officeDocument/2006/docPropsVTypes">
  <TotalTime>6672</TotalTime>
  <Words>5048</Words>
  <Application>Microsoft Office PowerPoint</Application>
  <PresentationFormat>Widescreen</PresentationFormat>
  <Paragraphs>824</Paragraphs>
  <Slides>71</Slides>
  <Notes>71</Notes>
  <HiddenSlides>0</HiddenSlides>
  <MMClips>1</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71</vt:i4>
      </vt:variant>
    </vt:vector>
  </HeadingPairs>
  <TitlesOfParts>
    <vt:vector size="82" baseType="lpstr">
      <vt:lpstr>Arial</vt:lpstr>
      <vt:lpstr>Calibri</vt:lpstr>
      <vt:lpstr>Cambria Math</vt:lpstr>
      <vt:lpstr>Comic Sans MS</vt:lpstr>
      <vt:lpstr>Neo Sans</vt:lpstr>
      <vt:lpstr>Noto Sans Symbols</vt:lpstr>
      <vt:lpstr>Segoe UI</vt:lpstr>
      <vt:lpstr>Symbol</vt:lpstr>
      <vt:lpstr>Times New Roman</vt:lpstr>
      <vt:lpstr>Twentieth Century</vt:lpstr>
      <vt:lpstr>Integral</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Dyana Majdalani</dc:creator>
  <cp:lastModifiedBy>Theresia Tabchi</cp:lastModifiedBy>
  <cp:revision>460</cp:revision>
  <dcterms:created xsi:type="dcterms:W3CDTF">2020-11-03T06:34:51Z</dcterms:created>
  <dcterms:modified xsi:type="dcterms:W3CDTF">2023-10-19T12:43:47Z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rticulateGUID">
    <vt:lpwstr>2E4F087A-4617-40CF-AC35-23543E2ED431</vt:lpwstr>
  </property>
  <property fmtid="{D5CDD505-2E9C-101B-9397-08002B2CF9AE}" pid="3" name="ArticulatePath">
    <vt:lpwstr>U1 - EB2 - Semaine 1- Dec 14, 2020</vt:lpwstr>
  </property>
  <property fmtid="{D5CDD505-2E9C-101B-9397-08002B2CF9AE}" pid="4" name="ContentTypeId">
    <vt:lpwstr>0x010100F5E2E8F8499C854F9A11F18483A7E19F</vt:lpwstr>
  </property>
</Properties>
</file>