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2.xml" ContentType="application/vnd.openxmlformats-officedocument.presentationml.tags+xml"/>
  <Override PartName="/ppt/notesSlides/notesSlide1.xml" ContentType="application/vnd.openxmlformats-officedocument.presentationml.notesSlide+xml"/>
  <Override PartName="/ppt/tags/tag13.xml" ContentType="application/vnd.openxmlformats-officedocument.presentationml.tags+xml"/>
  <Override PartName="/ppt/notesSlides/notesSlide2.xml" ContentType="application/vnd.openxmlformats-officedocument.presentationml.notesSlide+xml"/>
  <Override PartName="/ppt/tags/tag14.xml" ContentType="application/vnd.openxmlformats-officedocument.presentationml.tags+xml"/>
  <Override PartName="/ppt/notesSlides/notesSlide3.xml" ContentType="application/vnd.openxmlformats-officedocument.presentationml.notesSlide+xml"/>
  <Override PartName="/ppt/tags/tag15.xml" ContentType="application/vnd.openxmlformats-officedocument.presentationml.tags+xml"/>
  <Override PartName="/ppt/notesSlides/notesSlide4.xml" ContentType="application/vnd.openxmlformats-officedocument.presentationml.notesSlide+xml"/>
  <Override PartName="/ppt/tags/tag16.xml" ContentType="application/vnd.openxmlformats-officedocument.presentationml.tags+xml"/>
  <Override PartName="/ppt/notesSlides/notesSlide5.xml" ContentType="application/vnd.openxmlformats-officedocument.presentationml.notesSlide+xml"/>
  <Override PartName="/ppt/tags/tag17.xml" ContentType="application/vnd.openxmlformats-officedocument.presentationml.tags+xml"/>
  <Override PartName="/ppt/notesSlides/notesSlide6.xml" ContentType="application/vnd.openxmlformats-officedocument.presentationml.notesSlide+xml"/>
  <Override PartName="/ppt/tags/tag18.xml" ContentType="application/vnd.openxmlformats-officedocument.presentationml.tags+xml"/>
  <Override PartName="/ppt/notesSlides/notesSlide7.xml" ContentType="application/vnd.openxmlformats-officedocument.presentationml.notesSlide+xml"/>
  <Override PartName="/ppt/tags/tag19.xml" ContentType="application/vnd.openxmlformats-officedocument.presentationml.tags+xml"/>
  <Override PartName="/ppt/notesSlides/notesSlide8.xml" ContentType="application/vnd.openxmlformats-officedocument.presentationml.notesSlide+xml"/>
  <Override PartName="/ppt/tags/tag20.xml" ContentType="application/vnd.openxmlformats-officedocument.presentationml.tags+xml"/>
  <Override PartName="/ppt/notesSlides/notesSlide9.xml" ContentType="application/vnd.openxmlformats-officedocument.presentationml.notesSlide+xml"/>
  <Override PartName="/ppt/tags/tag21.xml" ContentType="application/vnd.openxmlformats-officedocument.presentationml.tags+xml"/>
  <Override PartName="/ppt/notesSlides/notesSlide10.xml" ContentType="application/vnd.openxmlformats-officedocument.presentationml.notesSlide+xml"/>
  <Override PartName="/ppt/tags/tag22.xml" ContentType="application/vnd.openxmlformats-officedocument.presentationml.tags+xml"/>
  <Override PartName="/ppt/notesSlides/notesSlide11.xml" ContentType="application/vnd.openxmlformats-officedocument.presentationml.notesSlide+xml"/>
  <Override PartName="/ppt/tags/tag23.xml" ContentType="application/vnd.openxmlformats-officedocument.presentationml.tags+xml"/>
  <Override PartName="/ppt/notesSlides/notesSlide12.xml" ContentType="application/vnd.openxmlformats-officedocument.presentationml.notesSlide+xml"/>
  <Override PartName="/ppt/tags/tag24.xml" ContentType="application/vnd.openxmlformats-officedocument.presentationml.tags+xml"/>
  <Override PartName="/ppt/notesSlides/notesSlide13.xml" ContentType="application/vnd.openxmlformats-officedocument.presentationml.notesSlide+xml"/>
  <Override PartName="/ppt/tags/tag25.xml" ContentType="application/vnd.openxmlformats-officedocument.presentationml.tags+xml"/>
  <Override PartName="/ppt/notesSlides/notesSlide14.xml" ContentType="application/vnd.openxmlformats-officedocument.presentationml.notesSlide+xml"/>
  <Override PartName="/ppt/tags/tag26.xml" ContentType="application/vnd.openxmlformats-officedocument.presentationml.tags+xml"/>
  <Override PartName="/ppt/notesSlides/notesSlide15.xml" ContentType="application/vnd.openxmlformats-officedocument.presentationml.notesSlide+xml"/>
  <Override PartName="/ppt/tags/tag27.xml" ContentType="application/vnd.openxmlformats-officedocument.presentationml.tags+xml"/>
  <Override PartName="/ppt/notesSlides/notesSlide16.xml" ContentType="application/vnd.openxmlformats-officedocument.presentationml.notesSlide+xml"/>
  <Override PartName="/ppt/tags/tag28.xml" ContentType="application/vnd.openxmlformats-officedocument.presentationml.tags+xml"/>
  <Override PartName="/ppt/notesSlides/notesSlide17.xml" ContentType="application/vnd.openxmlformats-officedocument.presentationml.notesSlide+xml"/>
  <Override PartName="/ppt/tags/tag29.xml" ContentType="application/vnd.openxmlformats-officedocument.presentationml.tags+xml"/>
  <Override PartName="/ppt/notesSlides/notesSlide18.xml" ContentType="application/vnd.openxmlformats-officedocument.presentationml.notesSlide+xml"/>
  <Override PartName="/ppt/tags/tag30.xml" ContentType="application/vnd.openxmlformats-officedocument.presentationml.tags+xml"/>
  <Override PartName="/ppt/notesSlides/notesSlide19.xml" ContentType="application/vnd.openxmlformats-officedocument.presentationml.notesSlide+xml"/>
  <Override PartName="/ppt/tags/tag31.xml" ContentType="application/vnd.openxmlformats-officedocument.presentationml.tags+xml"/>
  <Override PartName="/ppt/notesSlides/notesSlide20.xml" ContentType="application/vnd.openxmlformats-officedocument.presentationml.notesSlide+xml"/>
  <Override PartName="/ppt/tags/tag32.xml" ContentType="application/vnd.openxmlformats-officedocument.presentationml.tags+xml"/>
  <Override PartName="/ppt/notesSlides/notesSlide21.xml" ContentType="application/vnd.openxmlformats-officedocument.presentationml.notesSlide+xml"/>
  <Override PartName="/ppt/tags/tag33.xml" ContentType="application/vnd.openxmlformats-officedocument.presentationml.tags+xml"/>
  <Override PartName="/ppt/notesSlides/notesSlide22.xml" ContentType="application/vnd.openxmlformats-officedocument.presentationml.notesSlide+xml"/>
  <Override PartName="/ppt/tags/tag34.xml" ContentType="application/vnd.openxmlformats-officedocument.presentationml.tags+xml"/>
  <Override PartName="/ppt/notesSlides/notesSlide23.xml" ContentType="application/vnd.openxmlformats-officedocument.presentationml.notesSlide+xml"/>
  <Override PartName="/ppt/tags/tag35.xml" ContentType="application/vnd.openxmlformats-officedocument.presentationml.tags+xml"/>
  <Override PartName="/ppt/notesSlides/notesSlide24.xml" ContentType="application/vnd.openxmlformats-officedocument.presentationml.notesSlide+xml"/>
  <Override PartName="/ppt/tags/tag36.xml" ContentType="application/vnd.openxmlformats-officedocument.presentationml.tags+xml"/>
  <Override PartName="/ppt/notesSlides/notesSlide25.xml" ContentType="application/vnd.openxmlformats-officedocument.presentationml.notesSlide+xml"/>
  <Override PartName="/ppt/tags/tag37.xml" ContentType="application/vnd.openxmlformats-officedocument.presentationml.tags+xml"/>
  <Override PartName="/ppt/notesSlides/notesSlide26.xml" ContentType="application/vnd.openxmlformats-officedocument.presentationml.notesSlide+xml"/>
  <Override PartName="/ppt/tags/tag38.xml" ContentType="application/vnd.openxmlformats-officedocument.presentationml.tags+xml"/>
  <Override PartName="/ppt/notesSlides/notesSlide27.xml" ContentType="application/vnd.openxmlformats-officedocument.presentationml.notesSlide+xml"/>
  <Override PartName="/ppt/tags/tag39.xml" ContentType="application/vnd.openxmlformats-officedocument.presentationml.tags+xml"/>
  <Override PartName="/ppt/notesSlides/notesSlide28.xml" ContentType="application/vnd.openxmlformats-officedocument.presentationml.notesSlide+xml"/>
  <Override PartName="/ppt/tags/tag40.xml" ContentType="application/vnd.openxmlformats-officedocument.presentationml.tags+xml"/>
  <Override PartName="/ppt/notesSlides/notesSlide29.xml" ContentType="application/vnd.openxmlformats-officedocument.presentationml.notesSlide+xml"/>
  <Override PartName="/ppt/tags/tag41.xml" ContentType="application/vnd.openxmlformats-officedocument.presentationml.tags+xml"/>
  <Override PartName="/ppt/notesSlides/notesSlide30.xml" ContentType="application/vnd.openxmlformats-officedocument.presentationml.notesSlide+xml"/>
  <Override PartName="/ppt/tags/tag42.xml" ContentType="application/vnd.openxmlformats-officedocument.presentationml.tags+xml"/>
  <Override PartName="/ppt/notesSlides/notesSlide31.xml" ContentType="application/vnd.openxmlformats-officedocument.presentationml.notesSlide+xml"/>
  <Override PartName="/ppt/tags/tag43.xml" ContentType="application/vnd.openxmlformats-officedocument.presentationml.tags+xml"/>
  <Override PartName="/ppt/notesSlides/notesSlide32.xml" ContentType="application/vnd.openxmlformats-officedocument.presentationml.notesSlide+xml"/>
  <Override PartName="/ppt/tags/tag44.xml" ContentType="application/vnd.openxmlformats-officedocument.presentationml.tags+xml"/>
  <Override PartName="/ppt/notesSlides/notesSlide33.xml" ContentType="application/vnd.openxmlformats-officedocument.presentationml.notesSlide+xml"/>
  <Override PartName="/ppt/tags/tag45.xml" ContentType="application/vnd.openxmlformats-officedocument.presentationml.tags+xml"/>
  <Override PartName="/ppt/notesSlides/notesSlide34.xml" ContentType="application/vnd.openxmlformats-officedocument.presentationml.notesSlide+xml"/>
  <Override PartName="/ppt/tags/tag46.xml" ContentType="application/vnd.openxmlformats-officedocument.presentationml.tags+xml"/>
  <Override PartName="/ppt/notesSlides/notesSlide35.xml" ContentType="application/vnd.openxmlformats-officedocument.presentationml.notesSlide+xml"/>
  <Override PartName="/ppt/tags/tag47.xml" ContentType="application/vnd.openxmlformats-officedocument.presentationml.tags+xml"/>
  <Override PartName="/ppt/notesSlides/notesSlide36.xml" ContentType="application/vnd.openxmlformats-officedocument.presentationml.notesSlide+xml"/>
  <Override PartName="/ppt/tags/tag48.xml" ContentType="application/vnd.openxmlformats-officedocument.presentationml.tags+xml"/>
  <Override PartName="/ppt/notesSlides/notesSlide37.xml" ContentType="application/vnd.openxmlformats-officedocument.presentationml.notesSlide+xml"/>
  <Override PartName="/ppt/tags/tag49.xml" ContentType="application/vnd.openxmlformats-officedocument.presentationml.tags+xml"/>
  <Override PartName="/ppt/notesSlides/notesSlide38.xml" ContentType="application/vnd.openxmlformats-officedocument.presentationml.notesSlide+xml"/>
  <Override PartName="/ppt/tags/tag50.xml" ContentType="application/vnd.openxmlformats-officedocument.presentationml.tags+xml"/>
  <Override PartName="/ppt/notesSlides/notesSlide39.xml" ContentType="application/vnd.openxmlformats-officedocument.presentationml.notesSlide+xml"/>
  <Override PartName="/ppt/tags/tag51.xml" ContentType="application/vnd.openxmlformats-officedocument.presentationml.tags+xml"/>
  <Override PartName="/ppt/notesSlides/notesSlide40.xml" ContentType="application/vnd.openxmlformats-officedocument.presentationml.notesSlide+xml"/>
  <Override PartName="/ppt/tags/tag52.xml" ContentType="application/vnd.openxmlformats-officedocument.presentationml.tags+xml"/>
  <Override PartName="/ppt/notesSlides/notesSlide41.xml" ContentType="application/vnd.openxmlformats-officedocument.presentationml.notesSlide+xml"/>
  <Override PartName="/ppt/tags/tag53.xml" ContentType="application/vnd.openxmlformats-officedocument.presentationml.tags+xml"/>
  <Override PartName="/ppt/notesSlides/notesSlide42.xml" ContentType="application/vnd.openxmlformats-officedocument.presentationml.notesSlide+xml"/>
  <Override PartName="/ppt/tags/tag54.xml" ContentType="application/vnd.openxmlformats-officedocument.presentationml.tags+xml"/>
  <Override PartName="/ppt/notesSlides/notesSlide43.xml" ContentType="application/vnd.openxmlformats-officedocument.presentationml.notesSlide+xml"/>
  <Override PartName="/ppt/tags/tag55.xml" ContentType="application/vnd.openxmlformats-officedocument.presentationml.tags+xml"/>
  <Override PartName="/ppt/notesSlides/notesSlide44.xml" ContentType="application/vnd.openxmlformats-officedocument.presentationml.notesSlide+xml"/>
  <Override PartName="/ppt/tags/tag56.xml" ContentType="application/vnd.openxmlformats-officedocument.presentationml.tags+xml"/>
  <Override PartName="/ppt/notesSlides/notesSlide45.xml" ContentType="application/vnd.openxmlformats-officedocument.presentationml.notesSlide+xml"/>
  <Override PartName="/ppt/tags/tag57.xml" ContentType="application/vnd.openxmlformats-officedocument.presentationml.tags+xml"/>
  <Override PartName="/ppt/notesSlides/notesSlide46.xml" ContentType="application/vnd.openxmlformats-officedocument.presentationml.notesSlide+xml"/>
  <Override PartName="/ppt/tags/tag58.xml" ContentType="application/vnd.openxmlformats-officedocument.presentationml.tags+xml"/>
  <Override PartName="/ppt/notesSlides/notesSlide47.xml" ContentType="application/vnd.openxmlformats-officedocument.presentationml.notesSlide+xml"/>
  <Override PartName="/ppt/tags/tag59.xml" ContentType="application/vnd.openxmlformats-officedocument.presentationml.tags+xml"/>
  <Override PartName="/ppt/notesSlides/notesSlide48.xml" ContentType="application/vnd.openxmlformats-officedocument.presentationml.notesSlide+xml"/>
  <Override PartName="/ppt/tags/tag60.xml" ContentType="application/vnd.openxmlformats-officedocument.presentationml.tags+xml"/>
  <Override PartName="/ppt/notesSlides/notesSlide49.xml" ContentType="application/vnd.openxmlformats-officedocument.presentationml.notesSlide+xml"/>
  <Override PartName="/ppt/tags/tag61.xml" ContentType="application/vnd.openxmlformats-officedocument.presentationml.tags+xml"/>
  <Override PartName="/ppt/notesSlides/notesSlide50.xml" ContentType="application/vnd.openxmlformats-officedocument.presentationml.notesSlide+xml"/>
  <Override PartName="/ppt/tags/tag62.xml" ContentType="application/vnd.openxmlformats-officedocument.presentationml.tags+xml"/>
  <Override PartName="/ppt/notesSlides/notesSlide51.xml" ContentType="application/vnd.openxmlformats-officedocument.presentationml.notesSlide+xml"/>
  <Override PartName="/ppt/tags/tag63.xml" ContentType="application/vnd.openxmlformats-officedocument.presentationml.tags+xml"/>
  <Override PartName="/ppt/notesSlides/notesSlide52.xml" ContentType="application/vnd.openxmlformats-officedocument.presentationml.notesSlide+xml"/>
  <Override PartName="/ppt/tags/tag64.xml" ContentType="application/vnd.openxmlformats-officedocument.presentationml.tags+xml"/>
  <Override PartName="/ppt/notesSlides/notesSlide53.xml" ContentType="application/vnd.openxmlformats-officedocument.presentationml.notesSlide+xml"/>
  <Override PartName="/ppt/tags/tag65.xml" ContentType="application/vnd.openxmlformats-officedocument.presentationml.tags+xml"/>
  <Override PartName="/ppt/notesSlides/notesSlide54.xml" ContentType="application/vnd.openxmlformats-officedocument.presentationml.notesSlide+xml"/>
  <Override PartName="/ppt/tags/tag66.xml" ContentType="application/vnd.openxmlformats-officedocument.presentationml.tags+xml"/>
  <Override PartName="/ppt/notesSlides/notesSlide55.xml" ContentType="application/vnd.openxmlformats-officedocument.presentationml.notesSlide+xml"/>
  <Override PartName="/ppt/tags/tag67.xml" ContentType="application/vnd.openxmlformats-officedocument.presentationml.tags+xml"/>
  <Override PartName="/ppt/notesSlides/notesSlide56.xml" ContentType="application/vnd.openxmlformats-officedocument.presentationml.notesSlide+xml"/>
  <Override PartName="/ppt/tags/tag68.xml" ContentType="application/vnd.openxmlformats-officedocument.presentationml.tags+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4"/>
    <p:sldMasterId id="2147483659" r:id="rId5"/>
  </p:sldMasterIdLst>
  <p:notesMasterIdLst>
    <p:notesMasterId r:id="rId63"/>
  </p:notesMasterIdLst>
  <p:sldIdLst>
    <p:sldId id="1751" r:id="rId6"/>
    <p:sldId id="1783" r:id="rId7"/>
    <p:sldId id="719" r:id="rId8"/>
    <p:sldId id="1782" r:id="rId9"/>
    <p:sldId id="1765" r:id="rId10"/>
    <p:sldId id="523" r:id="rId11"/>
    <p:sldId id="519" r:id="rId12"/>
    <p:sldId id="618" r:id="rId13"/>
    <p:sldId id="619" r:id="rId14"/>
    <p:sldId id="620" r:id="rId15"/>
    <p:sldId id="621" r:id="rId16"/>
    <p:sldId id="622" r:id="rId17"/>
    <p:sldId id="590" r:id="rId18"/>
    <p:sldId id="1773" r:id="rId19"/>
    <p:sldId id="1774" r:id="rId20"/>
    <p:sldId id="1775" r:id="rId21"/>
    <p:sldId id="623" r:id="rId22"/>
    <p:sldId id="624" r:id="rId23"/>
    <p:sldId id="625" r:id="rId24"/>
    <p:sldId id="524" r:id="rId25"/>
    <p:sldId id="594" r:id="rId26"/>
    <p:sldId id="542" r:id="rId27"/>
    <p:sldId id="595" r:id="rId28"/>
    <p:sldId id="434" r:id="rId29"/>
    <p:sldId id="435" r:id="rId30"/>
    <p:sldId id="627" r:id="rId31"/>
    <p:sldId id="631" r:id="rId32"/>
    <p:sldId id="632" r:id="rId33"/>
    <p:sldId id="527" r:id="rId34"/>
    <p:sldId id="633" r:id="rId35"/>
    <p:sldId id="634" r:id="rId36"/>
    <p:sldId id="635" r:id="rId37"/>
    <p:sldId id="636" r:id="rId38"/>
    <p:sldId id="528" r:id="rId39"/>
    <p:sldId id="637" r:id="rId40"/>
    <p:sldId id="467" r:id="rId41"/>
    <p:sldId id="639" r:id="rId42"/>
    <p:sldId id="638" r:id="rId43"/>
    <p:sldId id="640" r:id="rId44"/>
    <p:sldId id="605" r:id="rId45"/>
    <p:sldId id="1776" r:id="rId46"/>
    <p:sldId id="644" r:id="rId47"/>
    <p:sldId id="1777" r:id="rId48"/>
    <p:sldId id="1778" r:id="rId49"/>
    <p:sldId id="529" r:id="rId50"/>
    <p:sldId id="501" r:id="rId51"/>
    <p:sldId id="647" r:id="rId52"/>
    <p:sldId id="648" r:id="rId53"/>
    <p:sldId id="649" r:id="rId54"/>
    <p:sldId id="650" r:id="rId55"/>
    <p:sldId id="651" r:id="rId56"/>
    <p:sldId id="652" r:id="rId57"/>
    <p:sldId id="1779" r:id="rId58"/>
    <p:sldId id="664" r:id="rId59"/>
    <p:sldId id="1780" r:id="rId60"/>
    <p:sldId id="1781" r:id="rId61"/>
    <p:sldId id="1655" r:id="rId62"/>
  </p:sldIdLst>
  <p:sldSz cx="12192000" cy="6858000"/>
  <p:notesSz cx="6858000" cy="9144000"/>
  <p:custDataLst>
    <p:tags r:id="rId64"/>
  </p:custData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320" userDrawn="1">
          <p15:clr>
            <a:srgbClr val="A4A3A4"/>
          </p15:clr>
        </p15:guide>
        <p15:guide id="2" pos="408" userDrawn="1">
          <p15:clr>
            <a:srgbClr val="A4A3A4"/>
          </p15:clr>
        </p15:guide>
        <p15:guide id="5" orient="horz" pos="2496" userDrawn="1">
          <p15:clr>
            <a:srgbClr val="A4A3A4"/>
          </p15:clr>
        </p15:guide>
        <p15:guide id="6" pos="7320" userDrawn="1">
          <p15:clr>
            <a:srgbClr val="A4A3A4"/>
          </p15:clr>
        </p15:guide>
        <p15:guide id="9" orient="horz" pos="3336" userDrawn="1">
          <p15:clr>
            <a:srgbClr val="A4A3A4"/>
          </p15:clr>
        </p15:guide>
      </p15:sldGuideLst>
    </p:ext>
    <p:ext uri="http://customooxmlschemas.google.com/">
      <go:slidesCustomData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 r:id="rId201" roundtripDataSignature="AMtx7mgERomWn9GsLzSVCuWwXtPL8GvWZw=="/>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essica Saadeh" initials="" lastIdx="18" clrIdx="0"/>
  <p:cmAuthor id="1" name="Aline Halabi" initials="" lastIdx="36" clrIdx="1"/>
  <p:cmAuthor id="2" name="Claudine Trad" initials="" lastIdx="54" clrIdx="2"/>
  <p:cmAuthor id="3" name="Diane Ouellette" initials="" lastIdx="3" clrIdx="3"/>
  <p:cmAuthor id="4" name="Claudine Trad" initials="CT" lastIdx="1" clrIdx="4"/>
  <p:cmAuthor id="5" name="Claudine Trad" initials="CT [2]" lastIdx="1" clrIdx="5"/>
  <p:cmAuthor id="6" name="Dyana Majdalani" initials="DM" lastIdx="15" clrIdx="6">
    <p:extLst>
      <p:ext uri="{19B8F6BF-5375-455C-9EA6-DF929625EA0E}">
        <p15:presenceInfo xmlns:p15="http://schemas.microsoft.com/office/powerpoint/2012/main" userId="S::Dyana.Majdalani@qitabi.org::74c26060-097c-4909-8f38-5cb57c46cff7" providerId="AD"/>
      </p:ext>
    </p:extLst>
  </p:cmAuthor>
  <p:cmAuthor id="7" name="Elia Mansour" initials="EM" lastIdx="3" clrIdx="7">
    <p:extLst>
      <p:ext uri="{19B8F6BF-5375-455C-9EA6-DF929625EA0E}">
        <p15:presenceInfo xmlns:p15="http://schemas.microsoft.com/office/powerpoint/2012/main" userId="S::Elia.Mansour@qitabi.org::0ca26d34-a40f-4642-85d2-c962d07ad608" providerId="AD"/>
      </p:ext>
    </p:extLst>
  </p:cmAuthor>
  <p:cmAuthor id="8" name="Lamia Sabbah" initials="LS" lastIdx="21" clrIdx="8">
    <p:extLst>
      <p:ext uri="{19B8F6BF-5375-455C-9EA6-DF929625EA0E}">
        <p15:presenceInfo xmlns:p15="http://schemas.microsoft.com/office/powerpoint/2012/main" userId="S::lamia.sabbah@qitabi.org::24354568-2da4-46ce-ae24-392c2cd707cb" providerId="AD"/>
      </p:ext>
    </p:extLst>
  </p:cmAuthor>
  <p:cmAuthor id="9" name="Dany Aouad" initials="DA" lastIdx="1" clrIdx="9">
    <p:extLst>
      <p:ext uri="{19B8F6BF-5375-455C-9EA6-DF929625EA0E}">
        <p15:presenceInfo xmlns:p15="http://schemas.microsoft.com/office/powerpoint/2012/main" userId="S::Dany.Aouad@qitabi.org::d49ee0a1-a67e-483a-91b6-e3d7c013a9df" providerId="AD"/>
      </p:ext>
    </p:extLst>
  </p:cmAuthor>
  <p:cmAuthor id="10" name="Hanaa Ismail" initials="HI" lastIdx="7" clrIdx="10">
    <p:extLst>
      <p:ext uri="{19B8F6BF-5375-455C-9EA6-DF929625EA0E}">
        <p15:presenceInfo xmlns:p15="http://schemas.microsoft.com/office/powerpoint/2012/main" userId="S::hanaa.ismail@qitabi.org::5625a8a9-e03c-4c7c-8342-38d29e1aa95c" providerId="AD"/>
      </p:ext>
    </p:extLst>
  </p:cmAuthor>
  <p:cmAuthor id="11" name="Windows User" initials="WU" lastIdx="55" clrIdx="11">
    <p:extLst>
      <p:ext uri="{19B8F6BF-5375-455C-9EA6-DF929625EA0E}">
        <p15:presenceInfo xmlns:p15="http://schemas.microsoft.com/office/powerpoint/2012/main" userId="Windows User" providerId="None"/>
      </p:ext>
    </p:extLst>
  </p:cmAuthor>
  <p:cmAuthor id="12" name="Rola Bayram" initials="RB" lastIdx="1" clrIdx="12">
    <p:extLst>
      <p:ext uri="{19B8F6BF-5375-455C-9EA6-DF929625EA0E}">
        <p15:presenceInfo xmlns:p15="http://schemas.microsoft.com/office/powerpoint/2012/main" userId="S::Rola.Bayram@qitabi.org::40321eae-b015-4f1d-a6f9-ac9ce66463c2" providerId="AD"/>
      </p:ext>
    </p:extLst>
  </p:cmAuthor>
  <p:cmAuthor id="13" name="Zeina Hijazi" initials="ZH" lastIdx="96" clrIdx="13">
    <p:extLst>
      <p:ext uri="{19B8F6BF-5375-455C-9EA6-DF929625EA0E}">
        <p15:presenceInfo xmlns:p15="http://schemas.microsoft.com/office/powerpoint/2012/main" userId="f0300d29df198785"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4C274"/>
    <a:srgbClr val="0076A3"/>
    <a:srgbClr val="ECC5FF"/>
    <a:srgbClr val="ABDB77"/>
    <a:srgbClr val="FFCCFF"/>
    <a:srgbClr val="FFFFCC"/>
    <a:srgbClr val="DE9BFF"/>
    <a:srgbClr val="CC66FF"/>
    <a:srgbClr val="FF99FF"/>
    <a:srgbClr val="59595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7866EE9-E464-A11C-877B-3CF7F6F4C05D}" v="44" dt="2023-09-22T11:41:58.857"/>
    <p1510:client id="{89636622-FA39-4EAD-806A-4E1141BEA793}" v="133" dt="2023-09-22T08:24:54.812"/>
  </p1510:revLst>
</p1510:revInfo>
</file>

<file path=ppt/tableStyles.xml><?xml version="1.0" encoding="utf-8"?>
<a:tblStyleLst xmlns:a="http://schemas.openxmlformats.org/drawingml/2006/main" def="{4CE2D9AB-6080-4C24-9549-F0847BFA2F4B}">
  <a:tblStyle styleId="{4CE2D9AB-6080-4C24-9549-F0847BFA2F4B}" styleName="Table_0">
    <a:wholeTbl>
      <a:tcTxStyle b="off" i="off">
        <a:font>
          <a:latin typeface="Arial"/>
          <a:ea typeface="Arial"/>
          <a:cs typeface="Arial"/>
        </a:font>
        <a:srgbClr val="000000"/>
      </a:tcTxStyle>
      <a:tcStyle>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 styleId="{B5453733-6D8B-4BE3-BBA8-3C818A7719B8}" styleName="Table_1">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DD4448CA-4BAD-4322-A279-3849DE6F6109}" styleName="Table_2">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8EAF1"/>
          </a:solidFill>
        </a:fill>
      </a:tcStyle>
    </a:wholeTbl>
    <a:band1H>
      <a:tcTxStyle b="off" i="off"/>
      <a:tcStyle>
        <a:tcBdr/>
        <a:fill>
          <a:solidFill>
            <a:srgbClr val="CED2E2"/>
          </a:solidFill>
        </a:fill>
      </a:tcStyle>
    </a:band1H>
    <a:band2H>
      <a:tcTxStyle b="off" i="off"/>
      <a:tcStyle>
        <a:tcBdr/>
      </a:tcStyle>
    </a:band2H>
    <a:band1V>
      <a:tcTxStyle b="off" i="off"/>
      <a:tcStyle>
        <a:tcBdr/>
        <a:fill>
          <a:solidFill>
            <a:srgbClr val="CED2E2"/>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 styleId="{9A9EFCD9-3DC8-481B-9CFA-007158C08660}" styleName="Table_3">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017" autoAdjust="0"/>
    <p:restoredTop sz="62814" autoAdjust="0"/>
  </p:normalViewPr>
  <p:slideViewPr>
    <p:cSldViewPr snapToGrid="0">
      <p:cViewPr varScale="1">
        <p:scale>
          <a:sx n="54" d="100"/>
          <a:sy n="54" d="100"/>
        </p:scale>
        <p:origin x="1944" y="48"/>
      </p:cViewPr>
      <p:guideLst>
        <p:guide orient="horz" pos="1320"/>
        <p:guide pos="408"/>
        <p:guide orient="horz" pos="2496"/>
        <p:guide pos="7320"/>
        <p:guide orient="horz" pos="3336"/>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notesMaster" Target="notesMasters/notesMaster1.xml"/><Relationship Id="rId7" Type="http://schemas.openxmlformats.org/officeDocument/2006/relationships/slide" Target="slides/slide2.xml"/><Relationship Id="rId20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5" Type="http://schemas.openxmlformats.org/officeDocument/2006/relationships/slideMaster" Target="slideMasters/slideMaster2.xml"/><Relationship Id="rId61" Type="http://schemas.openxmlformats.org/officeDocument/2006/relationships/slide" Target="slides/slide56.xml"/><Relationship Id="rId203" Type="http://schemas.openxmlformats.org/officeDocument/2006/relationships/presProps" Target="presProps.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tags" Target="tags/tag1.xml"/><Relationship Id="rId8" Type="http://schemas.openxmlformats.org/officeDocument/2006/relationships/slide" Target="slides/slide3.xml"/><Relationship Id="rId51" Type="http://schemas.openxmlformats.org/officeDocument/2006/relationships/slide" Target="slides/slide46.xml"/><Relationship Id="rId206" Type="http://schemas.openxmlformats.org/officeDocument/2006/relationships/tableStyles" Target="tableStyles.xml"/><Relationship Id="rId3" Type="http://schemas.openxmlformats.org/officeDocument/2006/relationships/customXml" Target="../customXml/item3.xml"/><Relationship Id="rId201" Type="http://customschemas.google.com/relationships/presentationmetadata" Target="metadata"/><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1" Type="http://schemas.openxmlformats.org/officeDocument/2006/relationships/customXml" Target="../customXml/item1.xml"/><Relationship Id="rId6" Type="http://schemas.openxmlformats.org/officeDocument/2006/relationships/slide" Target="slides/slide1.xml"/><Relationship Id="rId204" Type="http://schemas.openxmlformats.org/officeDocument/2006/relationships/viewProps" Target="viewProps.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4" Type="http://schemas.openxmlformats.org/officeDocument/2006/relationships/slideMaster" Target="slideMasters/slideMaster1.xml"/><Relationship Id="rId9" Type="http://schemas.openxmlformats.org/officeDocument/2006/relationships/slide" Target="slides/slide4.xml"/><Relationship Id="rId202" Type="http://schemas.openxmlformats.org/officeDocument/2006/relationships/commentAuthors" Target="commentAuthors.xml"/><Relationship Id="rId207" Type="http://schemas.microsoft.com/office/2015/10/relationships/revisionInfo" Target="revisionInfo.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omic Sans MS" panose="030F0702030302020204" pitchFamily="66" charset="0"/>
                <a:ea typeface="Comic Sans MS" panose="030F0702030302020204" pitchFamily="66" charset="0"/>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omic Sans MS" panose="030F0702030302020204" pitchFamily="66" charset="0"/>
                <a:ea typeface="Comic Sans MS" panose="030F0702030302020204" pitchFamily="66" charset="0"/>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omic Sans MS" panose="030F0702030302020204" pitchFamily="66" charset="0"/>
                <a:ea typeface="Comic Sans MS" panose="030F0702030302020204" pitchFamily="66" charset="0"/>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lvl1pPr>
              <a:defRPr>
                <a:latin typeface="Comic Sans MS" panose="030F0702030302020204" pitchFamily="66" charset="0"/>
              </a:defRPr>
            </a:lvl1pPr>
          </a:lstStyle>
          <a:p>
            <a:pPr algn="r">
              <a:buSzPts val="1200"/>
            </a:pPr>
            <a:fld id="{00000000-1234-1234-1234-123412341234}" type="slidenum">
              <a:rPr lang="fr-FR" sz="1200" smtClean="0">
                <a:solidFill>
                  <a:schemeClr val="dk1"/>
                </a:solidFill>
                <a:ea typeface="Calibri"/>
                <a:cs typeface="Calibri"/>
                <a:sym typeface="Calibri"/>
              </a:rPr>
              <a:pPr algn="r">
                <a:buSzPts val="1200"/>
              </a:pPr>
              <a:t>‹#›</a:t>
            </a:fld>
            <a:endParaRPr lang="fr-FR" sz="1200">
              <a:solidFill>
                <a:schemeClr val="dk1"/>
              </a:solidFill>
              <a:ea typeface="Calibri"/>
              <a:cs typeface="Calibri"/>
              <a:sym typeface="Calibri"/>
            </a:endParaRPr>
          </a:p>
        </p:txBody>
      </p:sp>
    </p:spTree>
  </p:cSld>
  <p:clrMap bg1="lt1" tx1="dk1" bg2="dk2" tx2="lt2" accent1="accent1" accent2="accent2" accent3="accent3" accent4="accent4" accent5="accent5" accent6="accent6" hlink="hlink" folHlink="folHlink"/>
  <p:notesStyle>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Comic Sans MS" panose="030F0702030302020204" pitchFamily="66" charset="0"/>
        <a:ea typeface="Comic Sans MS" panose="030F0702030302020204" pitchFamily="66" charset="0"/>
        <a:cs typeface="Arial"/>
        <a:sym typeface="Arial"/>
      </a:defRPr>
    </a:lvl1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1</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26352450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2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“Choose the correct answer.”</a:t>
            </a:r>
          </a:p>
          <a:p>
            <a:pPr marL="228600" indent="0"/>
            <a:r>
              <a:rPr lang="en-US" sz="1200" dirty="0">
                <a:latin typeface="Calibri" panose="020F0502020204030204" pitchFamily="34" charset="0"/>
                <a:cs typeface="Calibri" panose="020F0502020204030204" pitchFamily="34" charset="0"/>
              </a:rPr>
              <a:t>Give the students </a:t>
            </a:r>
            <a:r>
              <a:rPr lang="en-US" sz="1200" b="0" u="none" dirty="0">
                <a:solidFill>
                  <a:schemeClr val="bg1"/>
                </a:solidFill>
                <a:effectLst/>
                <a:latin typeface="Comic Sans MS"/>
                <a:cs typeface="Calibri" panose="020F0502020204030204" pitchFamily="34" charset="0"/>
                <a:sym typeface="Comic Sans MS"/>
              </a:rPr>
              <a:t>some time to answer.</a:t>
            </a:r>
            <a:endParaRPr lang="en-US" sz="1200" b="0" dirty="0">
              <a:solidFill>
                <a:schemeClr val="bg1"/>
              </a:solidFill>
              <a:effectLst/>
              <a:latin typeface="Comic Sans MS"/>
              <a:sym typeface="Comic Sans MS"/>
            </a:endParaRPr>
          </a:p>
          <a:p>
            <a:pPr marL="228600" indent="0"/>
            <a:endParaRPr lang="en-GB" sz="1200" dirty="0"/>
          </a:p>
          <a:p>
            <a:pPr marL="228600" indent="0"/>
            <a:r>
              <a:rPr lang="en-US" sz="1200" b="0" u="none" dirty="0">
                <a:effectLst/>
              </a:rPr>
              <a:t>Correct the activity interactively.</a:t>
            </a:r>
          </a:p>
          <a:p>
            <a:endParaRPr lang="en-GB"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10</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16587427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2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“Choose the correct answer and then fill in the blanks.”</a:t>
            </a:r>
          </a:p>
          <a:p>
            <a:pPr marL="228600" indent="0"/>
            <a:r>
              <a:rPr lang="en-US" sz="1200" dirty="0">
                <a:latin typeface="Calibri" panose="020F0502020204030204" pitchFamily="34" charset="0"/>
                <a:cs typeface="Calibri" panose="020F0502020204030204" pitchFamily="34" charset="0"/>
              </a:rPr>
              <a:t>Give the students </a:t>
            </a:r>
            <a:r>
              <a:rPr lang="en-US" sz="1200" b="0" u="none" dirty="0">
                <a:solidFill>
                  <a:schemeClr val="bg1"/>
                </a:solidFill>
                <a:effectLst/>
                <a:latin typeface="Comic Sans MS"/>
                <a:cs typeface="Calibri" panose="020F0502020204030204" pitchFamily="34" charset="0"/>
                <a:sym typeface="Comic Sans MS"/>
              </a:rPr>
              <a:t>some time to answer.</a:t>
            </a:r>
            <a:endParaRPr lang="en-US" sz="1200" b="0" dirty="0">
              <a:solidFill>
                <a:schemeClr val="bg1"/>
              </a:solidFill>
              <a:effectLst/>
              <a:latin typeface="Comic Sans MS"/>
              <a:sym typeface="Comic Sans MS"/>
            </a:endParaRPr>
          </a:p>
          <a:p>
            <a:pPr marL="228600" indent="0"/>
            <a:endParaRPr lang="en-GB" sz="1200" dirty="0"/>
          </a:p>
          <a:p>
            <a:pPr marL="228600" indent="0"/>
            <a:r>
              <a:rPr lang="en-US" sz="1200" b="0" u="none" dirty="0">
                <a:effectLst/>
              </a:rPr>
              <a:t>Correct the activity interactively.</a:t>
            </a:r>
          </a:p>
          <a:p>
            <a:endParaRPr lang="en-GB"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11</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19538405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2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“Choose the correct answer.”</a:t>
            </a:r>
          </a:p>
          <a:p>
            <a:pPr marL="228600" indent="0"/>
            <a:r>
              <a:rPr lang="en-US" sz="1200" dirty="0">
                <a:latin typeface="Calibri" panose="020F0502020204030204" pitchFamily="34" charset="0"/>
                <a:cs typeface="Calibri" panose="020F0502020204030204" pitchFamily="34" charset="0"/>
              </a:rPr>
              <a:t>Give the students </a:t>
            </a:r>
            <a:r>
              <a:rPr lang="en-US" sz="1200" b="0" u="none" dirty="0">
                <a:solidFill>
                  <a:schemeClr val="bg1"/>
                </a:solidFill>
                <a:effectLst/>
                <a:latin typeface="Comic Sans MS"/>
                <a:cs typeface="Calibri" panose="020F0502020204030204" pitchFamily="34" charset="0"/>
                <a:sym typeface="Comic Sans MS"/>
              </a:rPr>
              <a:t>some time to answer.</a:t>
            </a:r>
            <a:endParaRPr lang="en-US" sz="1200" b="0" dirty="0">
              <a:solidFill>
                <a:schemeClr val="bg1"/>
              </a:solidFill>
              <a:effectLst/>
              <a:latin typeface="Comic Sans MS"/>
              <a:sym typeface="Comic Sans MS"/>
            </a:endParaRPr>
          </a:p>
          <a:p>
            <a:pPr marL="228600" indent="0"/>
            <a:endParaRPr lang="en-GB" sz="1200" dirty="0"/>
          </a:p>
          <a:p>
            <a:pPr marL="228600" indent="0"/>
            <a:r>
              <a:rPr lang="en-US" sz="1200" b="0" u="none" dirty="0">
                <a:effectLst/>
              </a:rPr>
              <a:t>Correct the activity interactively.</a:t>
            </a:r>
          </a:p>
          <a:p>
            <a:endParaRPr lang="en-GB"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12</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40648967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2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“Choose the correct answer.”</a:t>
            </a:r>
          </a:p>
          <a:p>
            <a:pPr marL="228600" indent="0"/>
            <a:r>
              <a:rPr lang="en-US" sz="1200" dirty="0">
                <a:latin typeface="Calibri" panose="020F0502020204030204" pitchFamily="34" charset="0"/>
                <a:cs typeface="Calibri" panose="020F0502020204030204" pitchFamily="34" charset="0"/>
              </a:rPr>
              <a:t>Give the students </a:t>
            </a:r>
            <a:r>
              <a:rPr lang="en-US" sz="1200" b="0" u="none" dirty="0">
                <a:solidFill>
                  <a:schemeClr val="bg1"/>
                </a:solidFill>
                <a:effectLst/>
                <a:latin typeface="Comic Sans MS"/>
                <a:cs typeface="Calibri" panose="020F0502020204030204" pitchFamily="34" charset="0"/>
                <a:sym typeface="Comic Sans MS"/>
              </a:rPr>
              <a:t>some time to answer.</a:t>
            </a:r>
            <a:endParaRPr lang="en-US" sz="1200" b="0" dirty="0">
              <a:solidFill>
                <a:schemeClr val="bg1"/>
              </a:solidFill>
              <a:effectLst/>
              <a:latin typeface="Comic Sans MS"/>
              <a:sym typeface="Comic Sans MS"/>
            </a:endParaRPr>
          </a:p>
          <a:p>
            <a:pPr marL="228600" indent="0"/>
            <a:endParaRPr lang="en-GB" sz="1200" dirty="0"/>
          </a:p>
          <a:p>
            <a:pPr marL="228600" indent="0"/>
            <a:r>
              <a:rPr lang="en-US" sz="1200" b="0" u="none" dirty="0">
                <a:effectLst/>
              </a:rPr>
              <a:t>Correct the activity interactively.</a:t>
            </a:r>
          </a:p>
          <a:p>
            <a:endParaRPr lang="en-GB"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13</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20291106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2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“Choose the correct answer.”</a:t>
            </a:r>
          </a:p>
          <a:p>
            <a:pPr marL="228600" indent="0"/>
            <a:r>
              <a:rPr lang="en-US" sz="1200" dirty="0">
                <a:latin typeface="Calibri" panose="020F0502020204030204" pitchFamily="34" charset="0"/>
                <a:cs typeface="Calibri" panose="020F0502020204030204" pitchFamily="34" charset="0"/>
              </a:rPr>
              <a:t>Give the students </a:t>
            </a:r>
            <a:r>
              <a:rPr lang="en-US" sz="1200" b="0" u="none" dirty="0">
                <a:solidFill>
                  <a:schemeClr val="bg1"/>
                </a:solidFill>
                <a:effectLst/>
                <a:latin typeface="Comic Sans MS"/>
                <a:cs typeface="Calibri" panose="020F0502020204030204" pitchFamily="34" charset="0"/>
                <a:sym typeface="Comic Sans MS"/>
              </a:rPr>
              <a:t>some time to answer.</a:t>
            </a:r>
            <a:endParaRPr lang="en-US" sz="1200" b="0" dirty="0">
              <a:solidFill>
                <a:schemeClr val="bg1"/>
              </a:solidFill>
              <a:effectLst/>
              <a:latin typeface="Comic Sans MS"/>
              <a:sym typeface="Comic Sans MS"/>
            </a:endParaRPr>
          </a:p>
          <a:p>
            <a:pPr marL="228600" indent="0"/>
            <a:endParaRPr lang="en-GB" sz="1200" dirty="0"/>
          </a:p>
          <a:p>
            <a:pPr marL="228600" indent="0"/>
            <a:r>
              <a:rPr lang="en-US" sz="1200" b="0" u="none" dirty="0">
                <a:effectLst/>
              </a:rPr>
              <a:t>Correct the activity interactively.</a:t>
            </a:r>
          </a:p>
          <a:p>
            <a:endParaRPr lang="en-GB"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14</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6019361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2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“Choose the correct answer.”</a:t>
            </a:r>
          </a:p>
          <a:p>
            <a:pPr marL="228600" indent="0"/>
            <a:r>
              <a:rPr lang="en-US" sz="1200" dirty="0">
                <a:latin typeface="Calibri" panose="020F0502020204030204" pitchFamily="34" charset="0"/>
                <a:cs typeface="Calibri" panose="020F0502020204030204" pitchFamily="34" charset="0"/>
              </a:rPr>
              <a:t>Give the students </a:t>
            </a:r>
            <a:r>
              <a:rPr lang="en-US" sz="1200" b="0" u="none" dirty="0">
                <a:solidFill>
                  <a:schemeClr val="bg1"/>
                </a:solidFill>
                <a:effectLst/>
                <a:latin typeface="Comic Sans MS"/>
                <a:cs typeface="Calibri" panose="020F0502020204030204" pitchFamily="34" charset="0"/>
                <a:sym typeface="Comic Sans MS"/>
              </a:rPr>
              <a:t>some time to answer.</a:t>
            </a:r>
            <a:endParaRPr lang="en-US" sz="1200" b="0" dirty="0">
              <a:solidFill>
                <a:schemeClr val="bg1"/>
              </a:solidFill>
              <a:effectLst/>
              <a:latin typeface="Comic Sans MS"/>
              <a:sym typeface="Comic Sans MS"/>
            </a:endParaRPr>
          </a:p>
          <a:p>
            <a:pPr marL="228600" indent="0"/>
            <a:endParaRPr lang="en-GB" sz="1200" dirty="0"/>
          </a:p>
          <a:p>
            <a:pPr marL="228600" indent="0"/>
            <a:r>
              <a:rPr lang="en-US" sz="1200" b="0" u="none" dirty="0">
                <a:effectLst/>
              </a:rPr>
              <a:t>Correct the activity interactively.</a:t>
            </a:r>
          </a:p>
          <a:p>
            <a:endParaRPr lang="en-GB"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15</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29131302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2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“Choose the correct answer.”</a:t>
            </a:r>
          </a:p>
          <a:p>
            <a:pPr marL="228600" indent="0"/>
            <a:r>
              <a:rPr lang="en-US" sz="1200" dirty="0">
                <a:latin typeface="Calibri" panose="020F0502020204030204" pitchFamily="34" charset="0"/>
                <a:cs typeface="Calibri" panose="020F0502020204030204" pitchFamily="34" charset="0"/>
              </a:rPr>
              <a:t>Give the students </a:t>
            </a:r>
            <a:r>
              <a:rPr lang="en-US" sz="1200" b="0" u="none" dirty="0">
                <a:solidFill>
                  <a:schemeClr val="bg1"/>
                </a:solidFill>
                <a:effectLst/>
                <a:latin typeface="Comic Sans MS"/>
                <a:cs typeface="Calibri" panose="020F0502020204030204" pitchFamily="34" charset="0"/>
                <a:sym typeface="Comic Sans MS"/>
              </a:rPr>
              <a:t>some time to answer.</a:t>
            </a:r>
            <a:endParaRPr lang="en-US" sz="1200" b="0" dirty="0">
              <a:solidFill>
                <a:schemeClr val="bg1"/>
              </a:solidFill>
              <a:effectLst/>
              <a:latin typeface="Comic Sans MS"/>
              <a:sym typeface="Comic Sans MS"/>
            </a:endParaRPr>
          </a:p>
          <a:p>
            <a:pPr marL="228600" indent="0"/>
            <a:endParaRPr lang="en-GB" sz="1200" dirty="0"/>
          </a:p>
          <a:p>
            <a:pPr marL="228600" indent="0"/>
            <a:r>
              <a:rPr lang="en-US" sz="1200" b="0" u="none" dirty="0">
                <a:effectLst/>
              </a:rPr>
              <a:t>Correct the activity interactively.</a:t>
            </a:r>
          </a:p>
          <a:p>
            <a:endParaRPr lang="en-GB"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16</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149293287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2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“Use the protractor to measure the angle.”</a:t>
            </a:r>
          </a:p>
          <a:p>
            <a:pPr marL="228600" indent="0"/>
            <a:r>
              <a:rPr lang="en-US" sz="1200" dirty="0">
                <a:latin typeface="Calibri" panose="020F0502020204030204" pitchFamily="34" charset="0"/>
                <a:cs typeface="Calibri" panose="020F0502020204030204" pitchFamily="34" charset="0"/>
              </a:rPr>
              <a:t>Give the students </a:t>
            </a:r>
            <a:r>
              <a:rPr lang="en-US" sz="1200" b="0" u="none" dirty="0">
                <a:solidFill>
                  <a:schemeClr val="bg1"/>
                </a:solidFill>
                <a:effectLst/>
                <a:latin typeface="Comic Sans MS"/>
                <a:cs typeface="Calibri" panose="020F0502020204030204" pitchFamily="34" charset="0"/>
                <a:sym typeface="Comic Sans MS"/>
              </a:rPr>
              <a:t>some time to answer.</a:t>
            </a:r>
            <a:endParaRPr lang="en-US" sz="1200" b="0" dirty="0">
              <a:solidFill>
                <a:schemeClr val="bg1"/>
              </a:solidFill>
              <a:effectLst/>
              <a:latin typeface="Comic Sans MS"/>
              <a:sym typeface="Comic Sans MS"/>
            </a:endParaRPr>
          </a:p>
          <a:p>
            <a:pPr marL="228600" indent="0"/>
            <a:endParaRPr lang="en-GB" sz="1200" dirty="0"/>
          </a:p>
          <a:p>
            <a:pPr marL="228600" indent="0"/>
            <a:r>
              <a:rPr lang="en-US" sz="1200" b="0" u="none" dirty="0">
                <a:effectLst/>
              </a:rPr>
              <a:t>Correct the activity interactively.</a:t>
            </a:r>
          </a:p>
          <a:p>
            <a:endParaRPr lang="en-GB"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17</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18635136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2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“Use the protractor to measure the angle.”</a:t>
            </a:r>
          </a:p>
          <a:p>
            <a:pPr marL="228600" indent="0"/>
            <a:r>
              <a:rPr lang="en-US" sz="1200" dirty="0">
                <a:latin typeface="Calibri" panose="020F0502020204030204" pitchFamily="34" charset="0"/>
                <a:cs typeface="Calibri" panose="020F0502020204030204" pitchFamily="34" charset="0"/>
              </a:rPr>
              <a:t>Give the students </a:t>
            </a:r>
            <a:r>
              <a:rPr lang="en-US" sz="1200" b="0" u="none" dirty="0">
                <a:solidFill>
                  <a:schemeClr val="bg1"/>
                </a:solidFill>
                <a:effectLst/>
                <a:latin typeface="Comic Sans MS"/>
                <a:cs typeface="Calibri" panose="020F0502020204030204" pitchFamily="34" charset="0"/>
                <a:sym typeface="Comic Sans MS"/>
              </a:rPr>
              <a:t>some time to answer.</a:t>
            </a:r>
            <a:endParaRPr lang="en-US" sz="1200" b="0" dirty="0">
              <a:solidFill>
                <a:schemeClr val="bg1"/>
              </a:solidFill>
              <a:effectLst/>
              <a:latin typeface="Comic Sans MS"/>
              <a:sym typeface="Comic Sans MS"/>
            </a:endParaRPr>
          </a:p>
          <a:p>
            <a:pPr marL="228600" indent="0"/>
            <a:endParaRPr lang="en-GB" sz="1200" dirty="0"/>
          </a:p>
          <a:p>
            <a:pPr marL="228600" indent="0"/>
            <a:r>
              <a:rPr lang="en-US" sz="1200" b="0" u="none" dirty="0">
                <a:effectLst/>
              </a:rPr>
              <a:t>Correct the activity interactively.</a:t>
            </a:r>
          </a:p>
          <a:p>
            <a:endParaRPr lang="en-GB"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18</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835603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2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“Use the protractor to measure the angle.”</a:t>
            </a:r>
          </a:p>
          <a:p>
            <a:pPr marL="228600" indent="0"/>
            <a:r>
              <a:rPr lang="en-US" sz="1200" dirty="0">
                <a:latin typeface="Calibri" panose="020F0502020204030204" pitchFamily="34" charset="0"/>
                <a:cs typeface="Calibri" panose="020F0502020204030204" pitchFamily="34" charset="0"/>
              </a:rPr>
              <a:t>Give the students </a:t>
            </a:r>
            <a:r>
              <a:rPr lang="en-US" sz="1200" b="0" u="none" dirty="0">
                <a:solidFill>
                  <a:schemeClr val="bg1"/>
                </a:solidFill>
                <a:effectLst/>
                <a:latin typeface="Comic Sans MS"/>
                <a:cs typeface="Calibri" panose="020F0502020204030204" pitchFamily="34" charset="0"/>
                <a:sym typeface="Comic Sans MS"/>
              </a:rPr>
              <a:t>some time to answer.</a:t>
            </a:r>
            <a:endParaRPr lang="en-US" sz="1200" b="0" dirty="0">
              <a:solidFill>
                <a:schemeClr val="bg1"/>
              </a:solidFill>
              <a:effectLst/>
              <a:latin typeface="Comic Sans MS"/>
              <a:sym typeface="Comic Sans MS"/>
            </a:endParaRPr>
          </a:p>
          <a:p>
            <a:pPr marL="228600" indent="0"/>
            <a:endParaRPr lang="en-GB" sz="1200" dirty="0"/>
          </a:p>
          <a:p>
            <a:pPr marL="228600" indent="0"/>
            <a:r>
              <a:rPr lang="en-US" sz="1200" b="0" u="none" dirty="0">
                <a:effectLst/>
              </a:rPr>
              <a:t>Correct the activity interactively.</a:t>
            </a:r>
          </a:p>
          <a:p>
            <a:endParaRPr lang="en-GB"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19</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28507796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200" b="1" dirty="0">
                <a:effectLst/>
                <a:latin typeface="Times New Roman" panose="02020603050405020304" pitchFamily="18" charset="0"/>
                <a:ea typeface="Calibri" panose="020F0502020204030204" pitchFamily="34" charset="0"/>
                <a:cs typeface="Arial" panose="020B0604020202020204" pitchFamily="34" charset="0"/>
              </a:rPr>
              <a:t>Note for the teacher</a:t>
            </a:r>
            <a:endParaRPr lang="fr-FR" sz="1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sz="1200" dirty="0">
                <a:effectLst/>
                <a:latin typeface="Times New Roman" panose="02020603050405020304" pitchFamily="18" charset="0"/>
                <a:ea typeface="Calibri" panose="020F0502020204030204" pitchFamily="34" charset="0"/>
                <a:cs typeface="Arial" panose="020B0604020202020204" pitchFamily="34" charset="0"/>
              </a:rPr>
              <a:t>The table shows the plan of the chapter.</a:t>
            </a:r>
          </a:p>
          <a:p>
            <a:pPr marL="0" marR="0">
              <a:lnSpc>
                <a:spcPct val="107000"/>
              </a:lnSpc>
              <a:spcBef>
                <a:spcPts val="0"/>
              </a:spcBef>
              <a:spcAft>
                <a:spcPts val="800"/>
              </a:spcAft>
            </a:pPr>
            <a:endParaRPr lang="fr-FR" sz="1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sz="1200" dirty="0">
                <a:effectLst/>
                <a:latin typeface="Times New Roman" panose="02020603050405020304" pitchFamily="18" charset="0"/>
                <a:ea typeface="Calibri" panose="020F0502020204030204" pitchFamily="34" charset="0"/>
                <a:cs typeface="Arial" panose="020B0604020202020204" pitchFamily="34" charset="0"/>
              </a:rPr>
              <a:t>The chapter begins with the diagnostic assessment which aims to provide an overview of the students’ previous knowledge. The diagnostic assessment, which takes place at the start of learning, enables the teacher to learn about the students' existing knowledge and the skills they have mastered well, and to identify their difficulties.</a:t>
            </a:r>
          </a:p>
          <a:p>
            <a:pPr marL="0" marR="0">
              <a:lnSpc>
                <a:spcPct val="107000"/>
              </a:lnSpc>
              <a:spcBef>
                <a:spcPts val="0"/>
              </a:spcBef>
              <a:spcAft>
                <a:spcPts val="800"/>
              </a:spcAft>
            </a:pPr>
            <a:endParaRPr lang="fr-FR" sz="1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sz="1200" dirty="0">
                <a:effectLst/>
                <a:latin typeface="Times New Roman" panose="02020603050405020304" pitchFamily="18" charset="0"/>
                <a:ea typeface="Calibri" panose="020F0502020204030204" pitchFamily="34" charset="0"/>
                <a:cs typeface="Arial" panose="020B0604020202020204" pitchFamily="34" charset="0"/>
              </a:rPr>
              <a:t>Each chapter includes activities (which can be explicit or implicit) that promote the development of one skill (or several skills) of social and emotional learning (SEL). Social and emotional learning promotes the development of 5 fundamental skills in students: self-awareness, self-control, social awareness, interpersonal relationships, and decision-making. The role of the teacher is to integrate the objectives related to social and emotional learning in his/her teaching (activities and discussions) in class.</a:t>
            </a:r>
          </a:p>
          <a:p>
            <a:pPr marL="0" marR="0">
              <a:lnSpc>
                <a:spcPct val="107000"/>
              </a:lnSpc>
              <a:spcBef>
                <a:spcPts val="0"/>
              </a:spcBef>
              <a:spcAft>
                <a:spcPts val="800"/>
              </a:spcAft>
            </a:pPr>
            <a:endParaRPr lang="fr-FR" sz="1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sz="1200" dirty="0">
                <a:effectLst/>
                <a:latin typeface="Times New Roman" panose="02020603050405020304" pitchFamily="18" charset="0"/>
                <a:ea typeface="Calibri" panose="020F0502020204030204" pitchFamily="34" charset="0"/>
                <a:cs typeface="Arial" panose="020B0604020202020204" pitchFamily="34" charset="0"/>
              </a:rPr>
              <a:t>The flow of the session is as follows:</a:t>
            </a:r>
            <a:endParaRPr lang="fr-FR" sz="1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sz="1200" dirty="0">
                <a:effectLst/>
                <a:latin typeface="Times New Roman" panose="02020603050405020304" pitchFamily="18" charset="0"/>
                <a:ea typeface="Calibri" panose="020F0502020204030204" pitchFamily="34" charset="0"/>
                <a:cs typeface="Arial" panose="020B0604020202020204" pitchFamily="34" charset="0"/>
              </a:rPr>
              <a:t>- An introduction which includes a preparatory question answered at the end of the chapter.</a:t>
            </a:r>
            <a:endParaRPr lang="fr-FR" sz="1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sz="1200" dirty="0">
                <a:effectLst/>
                <a:latin typeface="Times New Roman" panose="02020603050405020304" pitchFamily="18" charset="0"/>
                <a:ea typeface="Calibri" panose="020F0502020204030204" pitchFamily="34" charset="0"/>
                <a:cs typeface="Arial" panose="020B0604020202020204" pitchFamily="34" charset="0"/>
              </a:rPr>
              <a:t>- A preparatory activity that aims to activate the prerequisites.</a:t>
            </a:r>
            <a:endParaRPr lang="fr-FR" sz="1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sz="1200" dirty="0">
                <a:effectLst/>
                <a:latin typeface="Times New Roman" panose="02020603050405020304" pitchFamily="18" charset="0"/>
                <a:ea typeface="Calibri" panose="020F0502020204030204" pitchFamily="34" charset="0"/>
                <a:cs typeface="Arial" panose="020B0604020202020204" pitchFamily="34" charset="0"/>
              </a:rPr>
              <a:t>- A learning activity which includes a real-life situation that can lead students to discover new concepts while trying to solve it. </a:t>
            </a:r>
            <a:endParaRPr lang="fr-FR" sz="1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sz="1200" dirty="0">
                <a:effectLst/>
                <a:latin typeface="Times New Roman" panose="02020603050405020304" pitchFamily="18" charset="0"/>
                <a:ea typeface="Calibri" panose="020F0502020204030204" pitchFamily="34" charset="0"/>
                <a:cs typeface="Arial" panose="020B0604020202020204" pitchFamily="34" charset="0"/>
              </a:rPr>
              <a:t>- A result of the learning activity related to the objective.</a:t>
            </a:r>
            <a:endParaRPr lang="fr-FR" sz="1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sz="1200" dirty="0">
                <a:effectLst/>
                <a:latin typeface="Times New Roman" panose="02020603050405020304" pitchFamily="18" charset="0"/>
                <a:ea typeface="Calibri" panose="020F0502020204030204" pitchFamily="34" charset="0"/>
                <a:cs typeface="Arial" panose="020B0604020202020204" pitchFamily="34" charset="0"/>
              </a:rPr>
              <a:t>- Applications which can be exercises or problems.</a:t>
            </a:r>
            <a:endParaRPr lang="fr-FR" sz="1100" dirty="0">
              <a:effectLst/>
              <a:latin typeface="Calibri" panose="020F0502020204030204" pitchFamily="34" charset="0"/>
              <a:ea typeface="Calibri" panose="020F0502020204030204" pitchFamily="34" charset="0"/>
              <a:cs typeface="Arial" panose="020B0604020202020204" pitchFamily="34" charset="0"/>
            </a:endParaRPr>
          </a:p>
          <a:p>
            <a:pPr marL="0" marR="0" lvl="0" indent="0">
              <a:lnSpc>
                <a:spcPct val="107000"/>
              </a:lnSpc>
              <a:spcBef>
                <a:spcPts val="0"/>
              </a:spcBef>
              <a:spcAft>
                <a:spcPts val="800"/>
              </a:spcAft>
              <a:buFont typeface="Calibri" panose="020F0502020204030204" pitchFamily="34" charset="0"/>
              <a:buNone/>
            </a:pPr>
            <a:r>
              <a:rPr lang="en-US" sz="1200" dirty="0">
                <a:effectLst/>
                <a:latin typeface="Times New Roman" panose="02020603050405020304" pitchFamily="18" charset="0"/>
                <a:ea typeface="Calibri" panose="020F0502020204030204" pitchFamily="34" charset="0"/>
                <a:cs typeface="Arial" panose="020B0604020202020204" pitchFamily="34" charset="0"/>
              </a:rPr>
              <a:t>- A formative assessment is carried out at the end of each session to verify students' understanding of the objectives.</a:t>
            </a:r>
          </a:p>
          <a:p>
            <a:pPr marL="0" marR="0" lvl="0" indent="0">
              <a:lnSpc>
                <a:spcPct val="107000"/>
              </a:lnSpc>
              <a:spcBef>
                <a:spcPts val="0"/>
              </a:spcBef>
              <a:spcAft>
                <a:spcPts val="800"/>
              </a:spcAft>
              <a:buFont typeface="Calibri" panose="020F0502020204030204" pitchFamily="34" charset="0"/>
              <a:buNone/>
            </a:pPr>
            <a:endParaRPr lang="fr-FR" sz="1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sz="1200" dirty="0">
                <a:effectLst/>
                <a:latin typeface="Times New Roman" panose="02020603050405020304" pitchFamily="18" charset="0"/>
                <a:ea typeface="Calibri" panose="020F0502020204030204" pitchFamily="34" charset="0"/>
                <a:cs typeface="Arial" panose="020B0604020202020204" pitchFamily="34" charset="0"/>
              </a:rPr>
              <a:t>A wrap-up activity is given at the end; it can be a game based on the chapter’s objectives.</a:t>
            </a:r>
          </a:p>
          <a:p>
            <a:pPr marL="0" marR="0">
              <a:lnSpc>
                <a:spcPct val="107000"/>
              </a:lnSpc>
              <a:spcBef>
                <a:spcPts val="0"/>
              </a:spcBef>
              <a:spcAft>
                <a:spcPts val="800"/>
              </a:spcAft>
            </a:pPr>
            <a:endParaRPr lang="fr-FR" sz="1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sz="1200" dirty="0">
                <a:effectLst/>
                <a:latin typeface="Times New Roman" panose="02020603050405020304" pitchFamily="18" charset="0"/>
                <a:ea typeface="Calibri" panose="020F0502020204030204" pitchFamily="34" charset="0"/>
                <a:cs typeface="Arial" panose="020B0604020202020204" pitchFamily="34" charset="0"/>
              </a:rPr>
              <a:t> A summative assessment is given at the end of the chapter to verify students' understanding of the chapter objectives.</a:t>
            </a:r>
          </a:p>
          <a:p>
            <a:pPr marL="0" marR="0">
              <a:lnSpc>
                <a:spcPct val="107000"/>
              </a:lnSpc>
              <a:spcBef>
                <a:spcPts val="0"/>
              </a:spcBef>
              <a:spcAft>
                <a:spcPts val="800"/>
              </a:spcAft>
            </a:pPr>
            <a:endParaRPr lang="fr-FR" sz="1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sz="1200" dirty="0">
                <a:effectLst/>
                <a:latin typeface="Times New Roman" panose="02020603050405020304" pitchFamily="18" charset="0"/>
                <a:ea typeface="Calibri" panose="020F0502020204030204" pitchFamily="34" charset="0"/>
                <a:cs typeface="Arial" panose="020B0604020202020204" pitchFamily="34" charset="0"/>
              </a:rPr>
              <a:t>Note: For students, the formative assessment is found under the title "check your understanding" and the summative assessment is found under the title "test your knowledge".</a:t>
            </a:r>
            <a:endParaRPr lang="fr-FR" sz="1100" dirty="0">
              <a:effectLst/>
              <a:latin typeface="Calibri" panose="020F0502020204030204" pitchFamily="34" charset="0"/>
              <a:ea typeface="Calibri" panose="020F0502020204030204" pitchFamily="34" charset="0"/>
              <a:cs typeface="Arial" panose="020B0604020202020204" pitchFamily="34" charset="0"/>
            </a:endParaRPr>
          </a:p>
          <a:p>
            <a:endParaRPr lang="en-US" dirty="0"/>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fr-FR" sz="1200" b="0" i="0" u="none" strike="noStrike" kern="0" cap="none" spc="0" normalizeH="0" baseline="0" noProof="0" smtClean="0">
                <a:ln>
                  <a:noFill/>
                </a:ln>
                <a:solidFill>
                  <a:srgbClr val="000000"/>
                </a:solidFill>
                <a:effectLst/>
                <a:uLnTx/>
                <a:uFillTx/>
                <a:latin typeface="Comic Sans MS" panose="030F0702030302020204" pitchFamily="66" charset="0"/>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2</a:t>
            </a:fld>
            <a:endParaRPr kumimoji="0" lang="fr-FR" sz="1200" b="0" i="0" u="none" strike="noStrike" kern="0" cap="none" spc="0" normalizeH="0" baseline="0" noProof="0">
              <a:ln>
                <a:noFill/>
              </a:ln>
              <a:solidFill>
                <a:srgbClr val="000000"/>
              </a:solidFill>
              <a:effectLst/>
              <a:uLnTx/>
              <a:uFillTx/>
              <a:latin typeface="Comic Sans MS" panose="030F0702030302020204" pitchFamily="66" charset="0"/>
              <a:ea typeface="Calibri"/>
              <a:cs typeface="Calibri"/>
              <a:sym typeface="Calibri"/>
            </a:endParaRPr>
          </a:p>
        </p:txBody>
      </p:sp>
    </p:spTree>
    <p:extLst>
      <p:ext uri="{BB962C8B-B14F-4D97-AF65-F5344CB8AC3E}">
        <p14:creationId xmlns:p14="http://schemas.microsoft.com/office/powerpoint/2010/main" val="266855030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endParaRPr lang="en-US" sz="1200" b="1" u="none" dirty="0">
              <a:latin typeface="Calibri"/>
              <a:cs typeface="Calibri"/>
            </a:endParaRPr>
          </a:p>
          <a:p>
            <a:pPr marL="228600" indent="0"/>
            <a:r>
              <a:rPr lang="en-US" sz="1200" b="0" u="none" dirty="0">
                <a:latin typeface="Calibri"/>
                <a:ea typeface="Calibri" panose="020F0502020204030204" pitchFamily="34" charset="0"/>
                <a:cs typeface="Calibri"/>
              </a:rPr>
              <a:t>Play the video.</a:t>
            </a:r>
          </a:p>
          <a:p>
            <a:pPr marL="228600" indent="0"/>
            <a:endParaRPr lang="en-US" sz="1200" dirty="0">
              <a:latin typeface="Calibri" panose="020F0502020204030204" pitchFamily="34" charset="0"/>
              <a:cs typeface="Calibri" panose="020F0502020204030204" pitchFamily="34" charset="0"/>
            </a:endParaRPr>
          </a:p>
          <a:p>
            <a:pPr marL="228600" indent="0"/>
            <a:r>
              <a:rPr lang="en-US" sz="1800" dirty="0">
                <a:effectLst/>
                <a:highlight>
                  <a:srgbClr val="00FF00"/>
                </a:highlight>
                <a:latin typeface="Calibri" panose="020F0502020204030204" pitchFamily="34" charset="0"/>
                <a:ea typeface="Calibri" panose="020F0502020204030204" pitchFamily="34" charset="0"/>
                <a:cs typeface="Calibri" panose="020F0502020204030204" pitchFamily="34" charset="0"/>
              </a:rPr>
              <a:t>This is an activity that works on critical thinking skill.</a:t>
            </a:r>
            <a:endParaRPr lang="en-US" sz="1800" dirty="0">
              <a:effectLst/>
              <a:highlight>
                <a:srgbClr val="00FF00"/>
              </a:highlight>
              <a:latin typeface="Calibri" panose="020F0502020204030204" pitchFamily="34" charset="0"/>
              <a:ea typeface="Calibri" panose="020F0502020204030204" pitchFamily="34" charset="0"/>
              <a:cs typeface="Arial" panose="020B0604020202020204" pitchFamily="34" charset="0"/>
            </a:endParaRPr>
          </a:p>
          <a:p>
            <a:pPr marL="228600" indent="0"/>
            <a:r>
              <a:rPr lang="en-US" sz="1800" dirty="0">
                <a:effectLst/>
                <a:highlight>
                  <a:srgbClr val="00FF00"/>
                </a:highlight>
                <a:latin typeface="Calibri" panose="020F0502020204030204" pitchFamily="34" charset="0"/>
                <a:ea typeface="Calibri" panose="020F0502020204030204" pitchFamily="34" charset="0"/>
                <a:cs typeface="Calibri" panose="020F0502020204030204" pitchFamily="34" charset="0"/>
              </a:rPr>
              <a:t>The learning objectives is: Demonstrate the ability to prioritize tasks.</a:t>
            </a:r>
            <a:endParaRPr lang="en-US" sz="1800" dirty="0">
              <a:effectLst/>
              <a:highlight>
                <a:srgbClr val="00FF00"/>
              </a:highlight>
              <a:latin typeface="Calibri" panose="020F0502020204030204" pitchFamily="34" charset="0"/>
              <a:ea typeface="Calibri" panose="020F0502020204030204" pitchFamily="34" charset="0"/>
              <a:cs typeface="Arial" panose="020B0604020202020204" pitchFamily="34" charset="0"/>
            </a:endParaRPr>
          </a:p>
          <a:p>
            <a:pPr marL="228600" indent="0"/>
            <a:r>
              <a:rPr lang="en-US" sz="1800" dirty="0">
                <a:effectLst/>
                <a:highlight>
                  <a:srgbClr val="00FF00"/>
                </a:highlight>
                <a:latin typeface="Calibri" panose="020F0502020204030204" pitchFamily="34" charset="0"/>
                <a:ea typeface="Calibri" panose="020F0502020204030204" pitchFamily="34" charset="0"/>
                <a:cs typeface="Calibri" panose="020F0502020204030204" pitchFamily="34" charset="0"/>
              </a:rPr>
              <a:t>Learning to prioritize tasks can help students manage their workload.</a:t>
            </a:r>
            <a:endParaRPr lang="en-US" sz="1800" dirty="0">
              <a:effectLst/>
              <a:highlight>
                <a:srgbClr val="00FF00"/>
              </a:highlight>
              <a:latin typeface="Calibri" panose="020F0502020204030204" pitchFamily="34" charset="0"/>
              <a:ea typeface="Calibri" panose="020F0502020204030204" pitchFamily="34" charset="0"/>
              <a:cs typeface="Arial" panose="020B0604020202020204" pitchFamily="34" charset="0"/>
            </a:endParaRPr>
          </a:p>
          <a:p>
            <a:pPr marL="228600" indent="0"/>
            <a:r>
              <a:rPr lang="en-US" sz="1800" dirty="0">
                <a:effectLst/>
                <a:highlight>
                  <a:srgbClr val="00FF00"/>
                </a:highlight>
                <a:latin typeface="Calibri" panose="020F0502020204030204" pitchFamily="34" charset="0"/>
                <a:ea typeface="Calibri" panose="020F0502020204030204" pitchFamily="34" charset="0"/>
                <a:cs typeface="Calibri" panose="020F0502020204030204" pitchFamily="34" charset="0"/>
              </a:rPr>
              <a:t>Explicitly teaching such skills helps children establish, build and develop effective working habits to be able to complete homework.</a:t>
            </a:r>
            <a:endParaRPr lang="en-US" sz="1800" dirty="0">
              <a:effectLst/>
              <a:highlight>
                <a:srgbClr val="00FF00"/>
              </a:highlight>
              <a:latin typeface="Calibri" panose="020F0502020204030204" pitchFamily="34" charset="0"/>
              <a:ea typeface="Calibri" panose="020F0502020204030204" pitchFamily="34" charset="0"/>
              <a:cs typeface="Arial" panose="020B0604020202020204" pitchFamily="34" charset="0"/>
            </a:endParaRPr>
          </a:p>
          <a:p>
            <a:pPr marL="228600" indent="0"/>
            <a:r>
              <a:rPr lang="en-US" sz="1800" dirty="0">
                <a:effectLst/>
                <a:highlight>
                  <a:srgbClr val="00FF00"/>
                </a:highlight>
                <a:latin typeface="Calibri" panose="020F0502020204030204" pitchFamily="34" charset="0"/>
                <a:ea typeface="Calibri" panose="020F0502020204030204" pitchFamily="34" charset="0"/>
                <a:cs typeface="Calibri" panose="020F0502020204030204" pitchFamily="34" charset="0"/>
              </a:rPr>
              <a:t>When children are able to prioritize, they are able to assess what they have to do and do the needed work.</a:t>
            </a:r>
          </a:p>
          <a:p>
            <a:pPr marL="228600" marR="0" indent="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endParaRPr lang="en-US" dirty="0">
              <a:solidFill>
                <a:srgbClr val="595959"/>
              </a:solidFill>
              <a:latin typeface="Comic Sans MS"/>
            </a:endParaRPr>
          </a:p>
          <a:p>
            <a:endParaRPr lang="en-GB"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20</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168976493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2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“Let’s play a game where you will be given a list of tasks to complete.”</a:t>
            </a:r>
          </a:p>
          <a:p>
            <a:pPr marL="228600" indent="0"/>
            <a:r>
              <a:rPr lang="en-US" sz="1200" dirty="0">
                <a:latin typeface="Calibri" panose="020F0502020204030204" pitchFamily="34" charset="0"/>
                <a:cs typeface="Calibri" panose="020F0502020204030204" pitchFamily="34" charset="0"/>
              </a:rPr>
              <a:t>Give the students </a:t>
            </a:r>
            <a:r>
              <a:rPr lang="en-US" sz="1200" b="0" u="none" dirty="0">
                <a:solidFill>
                  <a:schemeClr val="bg1"/>
                </a:solidFill>
                <a:effectLst/>
                <a:latin typeface="Comic Sans MS"/>
                <a:cs typeface="Calibri" panose="020F0502020204030204" pitchFamily="34" charset="0"/>
                <a:sym typeface="Comic Sans MS"/>
              </a:rPr>
              <a:t>some time to complete their task.</a:t>
            </a:r>
            <a:endParaRPr lang="en-US" sz="1200" b="0" dirty="0">
              <a:solidFill>
                <a:schemeClr val="bg1"/>
              </a:solidFill>
              <a:effectLst/>
              <a:latin typeface="Comic Sans MS"/>
              <a:sym typeface="Comic Sans MS"/>
            </a:endParaRPr>
          </a:p>
          <a:p>
            <a:pPr marL="228600" indent="0"/>
            <a:endParaRPr lang="en-GB" sz="1200" dirty="0"/>
          </a:p>
          <a:p>
            <a:pPr marL="228600" indent="0"/>
            <a:r>
              <a:rPr lang="en-US" sz="1800" dirty="0">
                <a:effectLst/>
                <a:highlight>
                  <a:srgbClr val="00FF00"/>
                </a:highlight>
                <a:latin typeface="Calibri" panose="020F0502020204030204" pitchFamily="34" charset="0"/>
                <a:ea typeface="Calibri" panose="020F0502020204030204" pitchFamily="34" charset="0"/>
                <a:cs typeface="Calibri" panose="020F0502020204030204" pitchFamily="34" charset="0"/>
              </a:rPr>
              <a:t>You can start by this activity if you are in class with the students.</a:t>
            </a:r>
            <a:endParaRPr lang="en-US" sz="1800" dirty="0">
              <a:solidFill>
                <a:schemeClr val="dk1"/>
              </a:solidFill>
              <a:effectLst/>
              <a:highlight>
                <a:srgbClr val="00FF00"/>
              </a:highlight>
              <a:latin typeface="Calibri" panose="020F0502020204030204" pitchFamily="34" charset="0"/>
              <a:ea typeface="Calibri" panose="020F0502020204030204" pitchFamily="34" charset="0"/>
              <a:cs typeface="Arial" panose="020B0604020202020204" pitchFamily="34" charset="0"/>
            </a:endParaRPr>
          </a:p>
          <a:p>
            <a:pPr marL="228600" indent="0"/>
            <a:r>
              <a:rPr lang="en-US" sz="1800" dirty="0">
                <a:solidFill>
                  <a:srgbClr val="000000"/>
                </a:solidFill>
                <a:effectLst/>
                <a:highlight>
                  <a:srgbClr val="00FF00"/>
                </a:highlight>
                <a:latin typeface="Calibri" panose="020F0502020204030204" pitchFamily="34" charset="0"/>
                <a:ea typeface="Times New Roman" panose="02020603050405020304" pitchFamily="18" charset="0"/>
              </a:rPr>
              <a:t>This activity gives students the opportunity to practice by presenting them with a list of tasks to complete in a limited time.</a:t>
            </a:r>
            <a:endParaRPr lang="en-US" sz="1800" dirty="0">
              <a:solidFill>
                <a:schemeClr val="dk1"/>
              </a:solidFill>
              <a:effectLst/>
              <a:highlight>
                <a:srgbClr val="00FF00"/>
              </a:highlight>
              <a:latin typeface="Times New Roman" panose="02020603050405020304" pitchFamily="18" charset="0"/>
              <a:ea typeface="Times New Roman" panose="02020603050405020304" pitchFamily="18" charset="0"/>
            </a:endParaRPr>
          </a:p>
          <a:p>
            <a:pPr marL="228600" indent="0"/>
            <a:r>
              <a:rPr lang="en-US" sz="1800" dirty="0">
                <a:solidFill>
                  <a:srgbClr val="000000"/>
                </a:solidFill>
                <a:effectLst/>
                <a:highlight>
                  <a:srgbClr val="00FF00"/>
                </a:highlight>
                <a:latin typeface="Calibri" panose="020F0502020204030204" pitchFamily="34" charset="0"/>
                <a:ea typeface="Times New Roman" panose="02020603050405020304" pitchFamily="18" charset="0"/>
              </a:rPr>
              <a:t>Divide your students into groups of five or six.</a:t>
            </a:r>
            <a:endParaRPr lang="en-US" sz="1800" dirty="0">
              <a:solidFill>
                <a:schemeClr val="dk1"/>
              </a:solidFill>
              <a:effectLst/>
              <a:highlight>
                <a:srgbClr val="00FF00"/>
              </a:highlight>
              <a:latin typeface="Times New Roman" panose="02020603050405020304" pitchFamily="18" charset="0"/>
              <a:ea typeface="Times New Roman" panose="02020603050405020304" pitchFamily="18" charset="0"/>
            </a:endParaRPr>
          </a:p>
          <a:p>
            <a:pPr marL="228600" indent="0"/>
            <a:r>
              <a:rPr lang="en-US" sz="1800" dirty="0">
                <a:solidFill>
                  <a:srgbClr val="000000"/>
                </a:solidFill>
                <a:effectLst/>
                <a:highlight>
                  <a:srgbClr val="00FF00"/>
                </a:highlight>
                <a:latin typeface="Calibri" panose="020F0502020204030204" pitchFamily="34" charset="0"/>
                <a:ea typeface="Times New Roman" panose="02020603050405020304" pitchFamily="18" charset="0"/>
              </a:rPr>
              <a:t>Make a list of tasks on a chart paper, assigning a point value for each job. </a:t>
            </a:r>
            <a:endParaRPr lang="en-US" sz="1800" dirty="0">
              <a:solidFill>
                <a:schemeClr val="dk1"/>
              </a:solidFill>
              <a:effectLst/>
              <a:highlight>
                <a:srgbClr val="00FF00"/>
              </a:highlight>
              <a:latin typeface="Times New Roman" panose="02020603050405020304" pitchFamily="18" charset="0"/>
              <a:ea typeface="Times New Roman" panose="02020603050405020304" pitchFamily="18" charset="0"/>
            </a:endParaRPr>
          </a:p>
          <a:p>
            <a:pPr marL="228600" indent="0"/>
            <a:r>
              <a:rPr lang="en-US" sz="1800" dirty="0">
                <a:solidFill>
                  <a:srgbClr val="000000"/>
                </a:solidFill>
                <a:effectLst/>
                <a:highlight>
                  <a:srgbClr val="00FF00"/>
                </a:highlight>
                <a:latin typeface="Calibri" panose="020F0502020204030204" pitchFamily="34" charset="0"/>
                <a:ea typeface="Times New Roman" panose="02020603050405020304" pitchFamily="18" charset="0"/>
              </a:rPr>
              <a:t>For example: </a:t>
            </a:r>
            <a:endParaRPr lang="en-US" sz="1800" dirty="0">
              <a:effectLst/>
              <a:latin typeface="Times New Roman" panose="02020603050405020304" pitchFamily="18" charset="0"/>
              <a:ea typeface="Times New Roman" panose="02020603050405020304" pitchFamily="18" charset="0"/>
            </a:endParaRPr>
          </a:p>
          <a:p>
            <a:pPr marL="228600" marR="0" lvl="1" indent="0" fontAlgn="base">
              <a:spcBef>
                <a:spcPts val="0"/>
              </a:spcBef>
              <a:spcAft>
                <a:spcPts val="0"/>
              </a:spcAft>
              <a:buFont typeface="Calibri" panose="020F0502020204030204" pitchFamily="34" charset="0"/>
              <a:buChar char="-"/>
            </a:pPr>
            <a:r>
              <a:rPr lang="en-US" sz="1800" dirty="0">
                <a:solidFill>
                  <a:srgbClr val="000000"/>
                </a:solidFill>
                <a:effectLst/>
                <a:highlight>
                  <a:srgbClr val="00FF00"/>
                </a:highlight>
                <a:latin typeface="Calibri" panose="020F0502020204030204" pitchFamily="34" charset="0"/>
                <a:ea typeface="Times New Roman" panose="02020603050405020304" pitchFamily="18" charset="0"/>
              </a:rPr>
              <a:t> Write the names of 5 students in your class (5 points)</a:t>
            </a:r>
            <a:endParaRPr lang="en-US" sz="1800" dirty="0">
              <a:effectLst/>
              <a:latin typeface="Times New Roman" panose="02020603050405020304" pitchFamily="18" charset="0"/>
              <a:ea typeface="Times New Roman" panose="02020603050405020304" pitchFamily="18" charset="0"/>
            </a:endParaRPr>
          </a:p>
          <a:p>
            <a:pPr marL="228600" marR="0" lvl="1" indent="0" fontAlgn="base">
              <a:spcBef>
                <a:spcPts val="0"/>
              </a:spcBef>
              <a:spcAft>
                <a:spcPts val="0"/>
              </a:spcAft>
              <a:buFont typeface="Calibri" panose="020F0502020204030204" pitchFamily="34" charset="0"/>
              <a:buChar char="-"/>
            </a:pPr>
            <a:r>
              <a:rPr lang="en-US" sz="1800" dirty="0">
                <a:solidFill>
                  <a:srgbClr val="000000"/>
                </a:solidFill>
                <a:effectLst/>
                <a:highlight>
                  <a:srgbClr val="00FF00"/>
                </a:highlight>
                <a:latin typeface="Calibri" panose="020F0502020204030204" pitchFamily="34" charset="0"/>
                <a:ea typeface="Times New Roman" panose="02020603050405020304" pitchFamily="18" charset="0"/>
              </a:rPr>
              <a:t> Sign the chart paper posted (10 points)</a:t>
            </a:r>
            <a:endParaRPr lang="en-US" sz="1800" dirty="0">
              <a:effectLst/>
              <a:latin typeface="Times New Roman" panose="02020603050405020304" pitchFamily="18" charset="0"/>
              <a:ea typeface="Times New Roman" panose="02020603050405020304" pitchFamily="18" charset="0"/>
            </a:endParaRPr>
          </a:p>
          <a:p>
            <a:pPr marL="228600" marR="0" lvl="1" indent="0" fontAlgn="base">
              <a:spcBef>
                <a:spcPts val="0"/>
              </a:spcBef>
              <a:spcAft>
                <a:spcPts val="0"/>
              </a:spcAft>
              <a:buFont typeface="Calibri" panose="020F0502020204030204" pitchFamily="34" charset="0"/>
              <a:buChar char="-"/>
            </a:pPr>
            <a:r>
              <a:rPr lang="en-US" sz="1800" dirty="0">
                <a:solidFill>
                  <a:srgbClr val="000000"/>
                </a:solidFill>
                <a:effectLst/>
                <a:highlight>
                  <a:srgbClr val="00FF00"/>
                </a:highlight>
                <a:latin typeface="Calibri" panose="020F0502020204030204" pitchFamily="34" charset="0"/>
                <a:ea typeface="Times New Roman" panose="02020603050405020304" pitchFamily="18" charset="0"/>
              </a:rPr>
              <a:t> Write a numerical expression that includes at least 3 operations and solve it. (15 points)</a:t>
            </a:r>
            <a:endParaRPr lang="en-US" sz="1800" dirty="0">
              <a:effectLst/>
              <a:latin typeface="Times New Roman" panose="02020603050405020304" pitchFamily="18" charset="0"/>
              <a:ea typeface="Times New Roman" panose="02020603050405020304" pitchFamily="18" charset="0"/>
            </a:endParaRPr>
          </a:p>
          <a:p>
            <a:pPr marL="228600" marR="0" lvl="1" indent="0" fontAlgn="base">
              <a:spcBef>
                <a:spcPts val="0"/>
              </a:spcBef>
              <a:spcAft>
                <a:spcPts val="0"/>
              </a:spcAft>
              <a:buFont typeface="Calibri" panose="020F0502020204030204" pitchFamily="34" charset="0"/>
              <a:buChar char="-"/>
            </a:pPr>
            <a:r>
              <a:rPr lang="en-US" sz="1800" dirty="0">
                <a:solidFill>
                  <a:srgbClr val="000000"/>
                </a:solidFill>
                <a:effectLst/>
                <a:highlight>
                  <a:srgbClr val="00FF00"/>
                </a:highlight>
                <a:latin typeface="Calibri" panose="020F0502020204030204" pitchFamily="34" charset="0"/>
                <a:ea typeface="Times New Roman" panose="02020603050405020304" pitchFamily="18" charset="0"/>
              </a:rPr>
              <a:t> Draw a circle (2 points) </a:t>
            </a:r>
            <a:endParaRPr lang="en-US" sz="1800" dirty="0">
              <a:effectLst/>
              <a:latin typeface="Times New Roman" panose="02020603050405020304" pitchFamily="18" charset="0"/>
              <a:ea typeface="Times New Roman" panose="02020603050405020304" pitchFamily="18" charset="0"/>
            </a:endParaRPr>
          </a:p>
          <a:p>
            <a:pPr marL="228600" marR="0" lvl="1" indent="0" fontAlgn="base">
              <a:spcBef>
                <a:spcPts val="0"/>
              </a:spcBef>
              <a:spcAft>
                <a:spcPts val="0"/>
              </a:spcAft>
              <a:buFont typeface="Calibri" panose="020F0502020204030204" pitchFamily="34" charset="0"/>
              <a:buChar char="-"/>
            </a:pPr>
            <a:r>
              <a:rPr lang="en-US" sz="1800" dirty="0">
                <a:solidFill>
                  <a:srgbClr val="000000"/>
                </a:solidFill>
                <a:effectLst/>
                <a:highlight>
                  <a:srgbClr val="00FF00"/>
                </a:highlight>
                <a:latin typeface="Calibri" panose="020F0502020204030204" pitchFamily="34" charset="0"/>
                <a:ea typeface="Times New Roman" panose="02020603050405020304" pitchFamily="18" charset="0"/>
              </a:rPr>
              <a:t> Go around the class (5 points) </a:t>
            </a:r>
            <a:br>
              <a:rPr lang="en-US" sz="1800" dirty="0">
                <a:solidFill>
                  <a:schemeClr val="dk1"/>
                </a:solidFill>
                <a:effectLst/>
                <a:highlight>
                  <a:srgbClr val="00FF00"/>
                </a:highlight>
                <a:latin typeface="Times New Roman" panose="02020603050405020304" pitchFamily="18" charset="0"/>
                <a:ea typeface="Times New Roman" panose="02020603050405020304" pitchFamily="18" charset="0"/>
              </a:rPr>
            </a:br>
            <a:endParaRPr lang="en-US" sz="1800" dirty="0">
              <a:solidFill>
                <a:schemeClr val="dk1"/>
              </a:solidFill>
              <a:effectLst/>
              <a:highlight>
                <a:srgbClr val="00FF00"/>
              </a:highlight>
              <a:latin typeface="Times New Roman" panose="02020603050405020304" pitchFamily="18" charset="0"/>
              <a:ea typeface="Times New Roman" panose="02020603050405020304" pitchFamily="18" charset="0"/>
            </a:endParaRPr>
          </a:p>
          <a:p>
            <a:pPr marL="228600" marR="0" lvl="1" indent="0" fontAlgn="base">
              <a:spcBef>
                <a:spcPts val="0"/>
              </a:spcBef>
              <a:spcAft>
                <a:spcPts val="0"/>
              </a:spcAft>
              <a:buFont typeface="Calibri" panose="020F0502020204030204" pitchFamily="34" charset="0"/>
              <a:buNone/>
            </a:pPr>
            <a:r>
              <a:rPr lang="en-US" sz="1800" dirty="0">
                <a:solidFill>
                  <a:srgbClr val="000000"/>
                </a:solidFill>
                <a:effectLst/>
                <a:highlight>
                  <a:srgbClr val="00FF00"/>
                </a:highlight>
                <a:latin typeface="Calibri" panose="020F0502020204030204" pitchFamily="34" charset="0"/>
                <a:ea typeface="Times New Roman" panose="02020603050405020304" pitchFamily="18" charset="0"/>
              </a:rPr>
              <a:t>Make sure you list enough tasks to take up more than 10 minutes and give students 10 minutes to collect as many points as they can by deciding which tasks to perform. </a:t>
            </a:r>
            <a:endParaRPr lang="en-US" sz="1800" dirty="0">
              <a:solidFill>
                <a:schemeClr val="dk1"/>
              </a:solidFill>
              <a:effectLst/>
              <a:highlight>
                <a:srgbClr val="00FF00"/>
              </a:highlight>
              <a:latin typeface="Times New Roman" panose="02020603050405020304" pitchFamily="18" charset="0"/>
              <a:ea typeface="Times New Roman" panose="02020603050405020304" pitchFamily="18" charset="0"/>
            </a:endParaRPr>
          </a:p>
          <a:p>
            <a:pPr marL="228600" marR="0" lvl="1" indent="0" fontAlgn="base">
              <a:spcBef>
                <a:spcPts val="0"/>
              </a:spcBef>
              <a:spcAft>
                <a:spcPts val="0"/>
              </a:spcAft>
              <a:buFont typeface="Calibri" panose="020F0502020204030204" pitchFamily="34" charset="0"/>
              <a:buNone/>
            </a:pPr>
            <a:r>
              <a:rPr lang="en-US" sz="1800" dirty="0">
                <a:solidFill>
                  <a:srgbClr val="000000"/>
                </a:solidFill>
                <a:effectLst/>
                <a:highlight>
                  <a:srgbClr val="00FF00"/>
                </a:highlight>
                <a:latin typeface="Calibri" panose="020F0502020204030204" pitchFamily="34" charset="0"/>
                <a:ea typeface="Times New Roman" panose="02020603050405020304" pitchFamily="18" charset="0"/>
              </a:rPr>
              <a:t>Guide your students to think about how they </a:t>
            </a:r>
            <a:r>
              <a:rPr lang="en-US" sz="1800" dirty="0">
                <a:solidFill>
                  <a:srgbClr val="2F303A"/>
                </a:solidFill>
                <a:effectLst/>
                <a:highlight>
                  <a:srgbClr val="00FF00"/>
                </a:highlight>
                <a:latin typeface="Calibri" panose="020F0502020204030204" pitchFamily="34" charset="0"/>
                <a:ea typeface="Times New Roman" panose="02020603050405020304" pitchFamily="18" charset="0"/>
              </a:rPr>
              <a:t>made decisions, which group dynamics came into play, and how they determined the value of each task.</a:t>
            </a:r>
            <a:endParaRPr lang="en-US" sz="1800" dirty="0">
              <a:effectLst/>
              <a:latin typeface="Times New Roman" panose="02020603050405020304" pitchFamily="18" charset="0"/>
              <a:ea typeface="Times New Roman" panose="02020603050405020304" pitchFamily="18" charset="0"/>
            </a:endParaRPr>
          </a:p>
          <a:p>
            <a:pPr marL="0" marR="0">
              <a:lnSpc>
                <a:spcPct val="115000"/>
              </a:lnSpc>
              <a:spcBef>
                <a:spcPts val="0"/>
              </a:spcBef>
              <a:spcAft>
                <a:spcPts val="0"/>
              </a:spcAft>
            </a:pPr>
            <a:endParaRPr lang="en-GB"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21</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243415168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2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“By the end of this session, you will be able to recognize adjacent angles.”</a:t>
            </a:r>
          </a:p>
          <a:p>
            <a:pPr marL="228600" indent="0"/>
            <a:r>
              <a:rPr lang="en-US" sz="1200" b="1" i="1" u="none" dirty="0">
                <a:latin typeface="Calibri"/>
                <a:ea typeface="Calibri" panose="020F0502020204030204" pitchFamily="34" charset="0"/>
                <a:cs typeface="Calibri"/>
              </a:rPr>
              <a:t> </a:t>
            </a:r>
            <a:endParaRPr lang="en-GB"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22</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128116300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2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“When you open a pair of scissors, some angles are formed.</a:t>
            </a:r>
          </a:p>
          <a:p>
            <a:pPr marL="228600" indent="0"/>
            <a:r>
              <a:rPr lang="en-US" sz="1200" b="1" i="1" u="none" dirty="0">
                <a:latin typeface="Calibri"/>
                <a:ea typeface="Calibri" panose="020F0502020204030204" pitchFamily="34" charset="0"/>
                <a:cs typeface="Calibri"/>
              </a:rPr>
              <a:t>You can find acute, obtuse, adjacent, and vertically opposite angles.</a:t>
            </a:r>
          </a:p>
          <a:p>
            <a:pPr marL="228600" indent="0"/>
            <a:r>
              <a:rPr lang="en-US" sz="1200" b="1" i="1" u="none" dirty="0">
                <a:latin typeface="Calibri"/>
                <a:ea typeface="Calibri" panose="020F0502020204030204" pitchFamily="34" charset="0"/>
                <a:cs typeface="Calibri"/>
              </a:rPr>
              <a:t>Can you classify them?”</a:t>
            </a:r>
          </a:p>
          <a:p>
            <a:pPr marL="228600" indent="0"/>
            <a:r>
              <a:rPr lang="en-US" sz="1200" dirty="0">
                <a:latin typeface="Calibri" panose="020F0502020204030204" pitchFamily="34" charset="0"/>
                <a:cs typeface="Calibri" panose="020F0502020204030204" pitchFamily="34" charset="0"/>
              </a:rPr>
              <a:t>Give the students </a:t>
            </a:r>
            <a:r>
              <a:rPr lang="en-US" sz="1200" b="0" u="none" dirty="0">
                <a:solidFill>
                  <a:schemeClr val="bg1"/>
                </a:solidFill>
                <a:effectLst/>
                <a:latin typeface="Comic Sans MS"/>
                <a:cs typeface="Calibri" panose="020F0502020204030204" pitchFamily="34" charset="0"/>
                <a:sym typeface="Comic Sans MS"/>
              </a:rPr>
              <a:t>some time to answer.</a:t>
            </a:r>
            <a:endParaRPr lang="en-US" sz="1200" b="0" dirty="0">
              <a:solidFill>
                <a:schemeClr val="bg1"/>
              </a:solidFill>
              <a:effectLst/>
              <a:latin typeface="Comic Sans MS"/>
              <a:sym typeface="Comic Sans MS"/>
            </a:endParaRPr>
          </a:p>
          <a:p>
            <a:pPr marL="228600" indent="0"/>
            <a:r>
              <a:rPr lang="en-US" sz="1800" b="1" dirty="0">
                <a:effectLst/>
                <a:highlight>
                  <a:srgbClr val="00FF00"/>
                </a:highlight>
                <a:latin typeface="Calibri" panose="020F0502020204030204" pitchFamily="34" charset="0"/>
                <a:ea typeface="Calibri" panose="020F0502020204030204" pitchFamily="34" charset="0"/>
                <a:cs typeface="Calibri" panose="020F0502020204030204" pitchFamily="34" charset="0"/>
              </a:rPr>
              <a:t> </a:t>
            </a:r>
          </a:p>
          <a:p>
            <a:pPr marL="228600" marR="0" indent="0">
              <a:lnSpc>
                <a:spcPct val="107000"/>
              </a:lnSpc>
              <a:spcBef>
                <a:spcPts val="0"/>
              </a:spcBef>
              <a:spcAft>
                <a:spcPts val="800"/>
              </a:spcAft>
            </a:pPr>
            <a:r>
              <a:rPr lang="en-US" sz="1800" dirty="0">
                <a:effectLst/>
                <a:highlight>
                  <a:srgbClr val="00FF00"/>
                </a:highlight>
                <a:latin typeface="Calibri" panose="020F0502020204030204" pitchFamily="34" charset="0"/>
                <a:ea typeface="Calibri" panose="020F0502020204030204" pitchFamily="34" charset="0"/>
                <a:cs typeface="Calibri" panose="020F0502020204030204" pitchFamily="34" charset="0"/>
              </a:rPr>
              <a:t>Before starting the session, ask some warm-up questions to see what the learners know about angles. </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228600" marR="0" indent="0">
              <a:lnSpc>
                <a:spcPct val="107000"/>
              </a:lnSpc>
              <a:spcBef>
                <a:spcPts val="0"/>
              </a:spcBef>
              <a:spcAft>
                <a:spcPts val="800"/>
              </a:spcAft>
            </a:pPr>
            <a:r>
              <a:rPr lang="en-US" sz="1800" dirty="0">
                <a:effectLst/>
                <a:highlight>
                  <a:srgbClr val="00FF00"/>
                </a:highlight>
                <a:latin typeface="Calibri" panose="020F0502020204030204" pitchFamily="34" charset="0"/>
                <a:ea typeface="Calibri" panose="020F0502020204030204" pitchFamily="34" charset="0"/>
                <a:cs typeface="Calibri" panose="020F0502020204030204" pitchFamily="34" charset="0"/>
              </a:rPr>
              <a:t>An angle can be drawn, and some questions can be asked about it: sides, vertex, measure, using the protractor… </a:t>
            </a:r>
          </a:p>
          <a:p>
            <a:pPr marL="228600" marR="0" lvl="0" indent="0" algn="l" defTabSz="914400" rtl="0" eaLnBrk="1" fontAlgn="auto" latinLnBrk="0" hangingPunct="1">
              <a:lnSpc>
                <a:spcPct val="150000"/>
              </a:lnSpc>
              <a:spcBef>
                <a:spcPts val="0"/>
              </a:spcBef>
              <a:spcAft>
                <a:spcPts val="0"/>
              </a:spcAft>
              <a:buClr>
                <a:srgbClr val="000000"/>
              </a:buClr>
              <a:buSzPts val="1400"/>
              <a:buFont typeface="Calibri" panose="020F0502020204030204" pitchFamily="34" charset="0"/>
              <a:buNone/>
              <a:tabLst/>
              <a:defRPr/>
            </a:pPr>
            <a:r>
              <a:rPr lang="en-US" sz="1800" dirty="0">
                <a:effectLst/>
                <a:highlight>
                  <a:srgbClr val="00FF00"/>
                </a:highlight>
                <a:latin typeface="Calibri" panose="020F0502020204030204" pitchFamily="34" charset="0"/>
                <a:ea typeface="Calibri" panose="020F0502020204030204" pitchFamily="34" charset="0"/>
              </a:rPr>
              <a:t>A T-chart that includes what they know and what they will learn can be used.</a:t>
            </a:r>
          </a:p>
          <a:p>
            <a:pPr marL="228600" marR="0" lvl="0" indent="0" algn="l" defTabSz="914400" rtl="0" eaLnBrk="1" fontAlgn="auto" latinLnBrk="0" hangingPunct="1">
              <a:lnSpc>
                <a:spcPct val="150000"/>
              </a:lnSpc>
              <a:spcBef>
                <a:spcPts val="0"/>
              </a:spcBef>
              <a:spcAft>
                <a:spcPts val="0"/>
              </a:spcAft>
              <a:buClr>
                <a:srgbClr val="000000"/>
              </a:buClr>
              <a:buSzPts val="1400"/>
              <a:buFont typeface="Calibri" panose="020F0502020204030204" pitchFamily="34" charset="0"/>
              <a:buNone/>
              <a:tabLst/>
              <a:defRPr/>
            </a:pPr>
            <a:r>
              <a:rPr lang="en-US" sz="1800" dirty="0">
                <a:effectLst/>
                <a:highlight>
                  <a:srgbClr val="00FF00"/>
                </a:highlight>
                <a:latin typeface="Calibri" panose="020F0502020204030204" pitchFamily="34" charset="0"/>
                <a:ea typeface="Calibri" panose="020F0502020204030204" pitchFamily="34" charset="0"/>
              </a:rPr>
              <a:t>Such a T-chart can be updated after each session.</a:t>
            </a:r>
            <a:endParaRPr lang="en-US" sz="1800" dirty="0">
              <a:effectLst/>
              <a:latin typeface="Calibri" panose="020F0502020204030204" pitchFamily="34" charset="0"/>
              <a:ea typeface="Calibri" panose="020F0502020204030204" pitchFamily="34" charset="0"/>
            </a:endParaRPr>
          </a:p>
          <a:p>
            <a:pPr marL="228600" marR="0" indent="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a:p>
            <a:endParaRPr lang="en-GB"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23</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368620556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2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“An angle is formed by 2 semi straight lines, that are the sides of the angle, sharing a common vertex.</a:t>
            </a:r>
          </a:p>
          <a:p>
            <a:pPr marL="228600" indent="0"/>
            <a:r>
              <a:rPr lang="en-US" sz="1200" b="1" i="1" u="none" dirty="0">
                <a:latin typeface="Calibri"/>
                <a:ea typeface="Calibri" panose="020F0502020204030204" pitchFamily="34" charset="0"/>
                <a:cs typeface="Calibri"/>
              </a:rPr>
              <a:t>The hands of this clock form angles.”</a:t>
            </a:r>
          </a:p>
          <a:p>
            <a:pPr marL="228600" marR="0" lvl="0" indent="0" algn="l" defTabSz="914400" rtl="0" eaLnBrk="1" fontAlgn="auto" latinLnBrk="0" hangingPunct="1">
              <a:lnSpc>
                <a:spcPct val="106000"/>
              </a:lnSpc>
              <a:spcBef>
                <a:spcPts val="0"/>
              </a:spcBef>
              <a:spcAft>
                <a:spcPts val="0"/>
              </a:spcAft>
              <a:buClr>
                <a:srgbClr val="000000"/>
              </a:buClr>
              <a:buSzPts val="1400"/>
              <a:buFont typeface="Calibri" panose="020F0502020204030204" pitchFamily="34" charset="0"/>
              <a:buNone/>
              <a:tabLst/>
              <a:defRPr/>
            </a:pPr>
            <a:endParaRPr lang="en-US" sz="1800" dirty="0">
              <a:effectLst/>
              <a:highlight>
                <a:srgbClr val="00FF00"/>
              </a:highlight>
              <a:latin typeface="Calibri" panose="020F0502020204030204" pitchFamily="34" charset="0"/>
              <a:ea typeface="Times New Roman" panose="02020603050405020304" pitchFamily="18" charset="0"/>
              <a:cs typeface="Calibri" panose="020F0502020204030204" pitchFamily="34" charset="0"/>
            </a:endParaRPr>
          </a:p>
          <a:p>
            <a:pPr marL="228600" marR="0" lvl="0" indent="0" algn="l" defTabSz="914400" rtl="0" eaLnBrk="1" fontAlgn="auto" latinLnBrk="0" hangingPunct="1">
              <a:lnSpc>
                <a:spcPct val="106000"/>
              </a:lnSpc>
              <a:spcBef>
                <a:spcPts val="0"/>
              </a:spcBef>
              <a:spcAft>
                <a:spcPts val="0"/>
              </a:spcAft>
              <a:buClr>
                <a:srgbClr val="000000"/>
              </a:buClr>
              <a:buSzPts val="1400"/>
              <a:buFont typeface="Calibri" panose="020F0502020204030204" pitchFamily="34" charset="0"/>
              <a:buNone/>
              <a:tabLst/>
              <a:defRPr/>
            </a:pPr>
            <a:r>
              <a:rPr lang="en-US" sz="1800" dirty="0">
                <a:effectLst/>
                <a:highlight>
                  <a:srgbClr val="00FF00"/>
                </a:highlight>
                <a:latin typeface="Calibri" panose="020F0502020204030204" pitchFamily="34" charset="0"/>
                <a:ea typeface="Times New Roman" panose="02020603050405020304" pitchFamily="18" charset="0"/>
                <a:cs typeface="Calibri" panose="020F0502020204030204" pitchFamily="34" charset="0"/>
              </a:rPr>
              <a:t>An easy introduction can be given using </a:t>
            </a:r>
            <a:r>
              <a:rPr lang="en-US" sz="1800" b="0" i="0" dirty="0">
                <a:solidFill>
                  <a:srgbClr val="202124"/>
                </a:solidFill>
                <a:effectLst/>
                <a:highlight>
                  <a:srgbClr val="00FF00"/>
                </a:highlight>
                <a:latin typeface="arial" panose="020B0604020202020204" pitchFamily="34" charset="0"/>
                <a:ea typeface="Times New Roman" panose="02020603050405020304" pitchFamily="18" charset="0"/>
                <a:cs typeface="Calibri" panose="020F0502020204030204" pitchFamily="34" charset="0"/>
              </a:rPr>
              <a:t>a l</a:t>
            </a:r>
            <a:r>
              <a:rPr lang="en-US" sz="1800" b="0" i="0" dirty="0">
                <a:solidFill>
                  <a:srgbClr val="202124"/>
                </a:solidFill>
                <a:effectLst/>
                <a:latin typeface="arial" panose="020B0604020202020204" pitchFamily="34" charset="0"/>
              </a:rPr>
              <a:t>adder leaning against the wall</a:t>
            </a:r>
            <a:r>
              <a:rPr lang="en-US" sz="1800" dirty="0">
                <a:effectLst/>
                <a:highlight>
                  <a:srgbClr val="00FF00"/>
                </a:highlight>
                <a:latin typeface="Calibri" panose="020F0502020204030204" pitchFamily="34" charset="0"/>
                <a:ea typeface="Times New Roman" panose="02020603050405020304" pitchFamily="18" charset="0"/>
                <a:cs typeface="Calibri" panose="020F0502020204030204" pitchFamily="34" charset="0"/>
              </a:rPr>
              <a:t>, or an </a:t>
            </a:r>
            <a:r>
              <a:rPr lang="en-US" sz="1800" b="0" i="0" u="none" dirty="0">
                <a:solidFill>
                  <a:srgbClr val="202124"/>
                </a:solidFill>
                <a:effectLst/>
                <a:highlight>
                  <a:srgbClr val="00FFFF"/>
                </a:highlight>
                <a:latin typeface="Calibri" panose="020F0502020204030204" pitchFamily="34" charset="0"/>
                <a:ea typeface="Times New Roman" panose="02020603050405020304" pitchFamily="18" charset="0"/>
                <a:cs typeface="Arial" panose="020B0604020202020204" pitchFamily="34" charset="0"/>
              </a:rPr>
              <a:t>open book with one page open.</a:t>
            </a:r>
            <a:endParaRPr lang="en-US" sz="1800" b="1" u="none"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endParaRPr>
          </a:p>
          <a:p>
            <a:pPr marL="228600" marR="0" lvl="0" indent="0" rtl="0">
              <a:lnSpc>
                <a:spcPct val="106000"/>
              </a:lnSpc>
              <a:spcBef>
                <a:spcPts val="0"/>
              </a:spcBef>
              <a:spcAft>
                <a:spcPts val="0"/>
              </a:spcAft>
              <a:buFont typeface="Calibri" panose="020F0502020204030204" pitchFamily="34" charset="0"/>
              <a:buNone/>
            </a:pPr>
            <a:endParaRPr lang="en-US" sz="1800" dirty="0">
              <a:effectLst/>
              <a:latin typeface="Calibri" panose="020F0502020204030204" pitchFamily="34" charset="0"/>
              <a:ea typeface="Calibri" panose="020F0502020204030204" pitchFamily="34" charset="0"/>
              <a:cs typeface="Arial" panose="020B0604020202020204" pitchFamily="34" charset="0"/>
            </a:endParaRPr>
          </a:p>
          <a:p>
            <a:endParaRPr lang="en-US" dirty="0">
              <a:latin typeface="Comic Sans MS" panose="030F0702030302020204" pitchFamily="66"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24</a:t>
            </a:fld>
            <a:endParaRPr lang="en-US">
              <a:latin typeface="Comic Sans MS" panose="030F0702030302020204" pitchFamily="66" charset="0"/>
            </a:endParaRPr>
          </a:p>
        </p:txBody>
      </p:sp>
    </p:spTree>
    <p:extLst>
      <p:ext uri="{BB962C8B-B14F-4D97-AF65-F5344CB8AC3E}">
        <p14:creationId xmlns:p14="http://schemas.microsoft.com/office/powerpoint/2010/main" val="278497068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endParaRPr lang="en-US" sz="1800" b="1" u="none" dirty="0">
              <a:latin typeface="Calibri"/>
              <a:cs typeface="Calibri"/>
            </a:endParaRPr>
          </a:p>
          <a:p>
            <a:pPr marL="228600" indent="0"/>
            <a:r>
              <a:rPr lang="en-US" sz="1800" b="0" u="none" dirty="0">
                <a:latin typeface="Calibri"/>
                <a:ea typeface="Calibri" panose="020F0502020204030204" pitchFamily="34" charset="0"/>
                <a:cs typeface="Calibri"/>
              </a:rPr>
              <a:t>Teacher says: </a:t>
            </a:r>
            <a:r>
              <a:rPr lang="en-US" sz="1800" b="1" i="1" u="none" dirty="0">
                <a:latin typeface="Calibri"/>
                <a:ea typeface="Calibri" panose="020F0502020204030204" pitchFamily="34" charset="0"/>
                <a:cs typeface="Calibri"/>
              </a:rPr>
              <a:t>“Let’s use the sketch of the hands of the clock drawn to name the formed angles.”</a:t>
            </a:r>
          </a:p>
          <a:p>
            <a:pPr marL="228600" indent="0"/>
            <a:r>
              <a:rPr lang="en-US" sz="1800" dirty="0">
                <a:latin typeface="Calibri" panose="020F0502020204030204" pitchFamily="34" charset="0"/>
                <a:cs typeface="Calibri" panose="020F0502020204030204" pitchFamily="34" charset="0"/>
              </a:rPr>
              <a:t>Give the students </a:t>
            </a:r>
            <a:r>
              <a:rPr lang="en-US" sz="1800" b="0" u="none" dirty="0">
                <a:solidFill>
                  <a:schemeClr val="bg1"/>
                </a:solidFill>
                <a:effectLst/>
                <a:latin typeface="Comic Sans MS"/>
                <a:cs typeface="Calibri" panose="020F0502020204030204" pitchFamily="34" charset="0"/>
                <a:sym typeface="Comic Sans MS"/>
              </a:rPr>
              <a:t>some time to answer.</a:t>
            </a:r>
            <a:endParaRPr lang="en-US" sz="1800" b="0" dirty="0">
              <a:solidFill>
                <a:schemeClr val="bg1"/>
              </a:solidFill>
              <a:effectLst/>
              <a:latin typeface="Comic Sans MS"/>
              <a:sym typeface="Comic Sans MS"/>
            </a:endParaRPr>
          </a:p>
          <a:p>
            <a:pPr marL="228600" indent="0"/>
            <a:endParaRPr lang="en-GB" sz="1800" dirty="0"/>
          </a:p>
          <a:p>
            <a:pPr marL="228600" indent="0"/>
            <a:r>
              <a:rPr lang="en-US" sz="1800" b="0" u="none" dirty="0">
                <a:effectLst/>
              </a:rPr>
              <a:t>Correct the activity interactively.</a:t>
            </a:r>
          </a:p>
          <a:p>
            <a:pPr marL="228600" indent="0"/>
            <a:endParaRPr lang="en-US" sz="1800" b="0" u="none" dirty="0">
              <a:latin typeface="Calibri"/>
              <a:ea typeface="Calibri" panose="020F0502020204030204" pitchFamily="34" charset="0"/>
              <a:cs typeface="Calibri"/>
            </a:endParaRPr>
          </a:p>
          <a:p>
            <a:pPr marL="228600" marR="0" lvl="0" indent="0" algn="l" defTabSz="914400" rtl="0" eaLnBrk="1" fontAlgn="auto" latinLnBrk="0" hangingPunct="1">
              <a:lnSpc>
                <a:spcPct val="106000"/>
              </a:lnSpc>
              <a:spcBef>
                <a:spcPts val="0"/>
              </a:spcBef>
              <a:spcAft>
                <a:spcPts val="800"/>
              </a:spcAft>
              <a:buClr>
                <a:srgbClr val="000000"/>
              </a:buClr>
              <a:buSzPts val="1400"/>
              <a:buFont typeface="Calibri" panose="020F0502020204030204" pitchFamily="34" charset="0"/>
              <a:buNone/>
              <a:tabLst/>
              <a:defRPr/>
            </a:pPr>
            <a:r>
              <a:rPr lang="en-US" sz="12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The three angles can also be named differently.</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endParaRPr lang="en-US" dirty="0">
              <a:latin typeface="Comic Sans MS" panose="030F0702030302020204" pitchFamily="66"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25</a:t>
            </a:fld>
            <a:endParaRPr lang="en-US">
              <a:latin typeface="Comic Sans MS" panose="030F0702030302020204" pitchFamily="66" charset="0"/>
            </a:endParaRPr>
          </a:p>
        </p:txBody>
      </p:sp>
    </p:spTree>
    <p:extLst>
      <p:ext uri="{BB962C8B-B14F-4D97-AF65-F5344CB8AC3E}">
        <p14:creationId xmlns:p14="http://schemas.microsoft.com/office/powerpoint/2010/main" val="144548842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0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p>
              <a:p>
                <a:pPr marL="228600" indent="0"/>
                <a:r>
                  <a:rPr lang="en-US" sz="1000" b="0" u="none" dirty="0">
                    <a:latin typeface="Calibri"/>
                    <a:ea typeface="Calibri" panose="020F0502020204030204" pitchFamily="34" charset="0"/>
                    <a:cs typeface="Calibri"/>
                  </a:rPr>
                  <a:t>Teacher says: </a:t>
                </a:r>
                <a:r>
                  <a:rPr lang="en-US" sz="1000" b="1" i="1" u="none" dirty="0">
                    <a:latin typeface="Calibri"/>
                    <a:ea typeface="Calibri" panose="020F0502020204030204" pitchFamily="34" charset="0"/>
                    <a:cs typeface="Calibri"/>
                  </a:rPr>
                  <a:t>“Complete by stating the name of the common side.”</a:t>
                </a:r>
              </a:p>
              <a:p>
                <a:pPr marL="228600" indent="0"/>
                <a:r>
                  <a:rPr lang="en-US" sz="1000" dirty="0">
                    <a:latin typeface="Calibri" panose="020F0502020204030204" pitchFamily="34" charset="0"/>
                    <a:cs typeface="Calibri" panose="020F0502020204030204" pitchFamily="34" charset="0"/>
                  </a:rPr>
                  <a:t>Give the students </a:t>
                </a:r>
                <a:r>
                  <a:rPr lang="en-US" sz="1000" b="0" u="none" dirty="0">
                    <a:solidFill>
                      <a:schemeClr val="bg1"/>
                    </a:solidFill>
                    <a:effectLst/>
                    <a:latin typeface="Comic Sans MS"/>
                    <a:cs typeface="Calibri" panose="020F0502020204030204" pitchFamily="34" charset="0"/>
                    <a:sym typeface="Comic Sans MS"/>
                  </a:rPr>
                  <a:t>some time to answer.</a:t>
                </a:r>
                <a:endParaRPr lang="en-US" sz="1000" b="0" dirty="0">
                  <a:solidFill>
                    <a:schemeClr val="bg1"/>
                  </a:solidFill>
                  <a:effectLst/>
                  <a:latin typeface="Comic Sans MS"/>
                  <a:sym typeface="Comic Sans MS"/>
                </a:endParaRPr>
              </a:p>
              <a:p>
                <a:pPr marL="228600" indent="0"/>
                <a:endParaRPr lang="en-GB" sz="1000" dirty="0"/>
              </a:p>
              <a:p>
                <a:pPr marL="228600" indent="0"/>
                <a:r>
                  <a:rPr lang="en-US" sz="1000" b="0" u="none" dirty="0">
                    <a:effectLst/>
                  </a:rPr>
                  <a:t>Correct the activity interactively.</a:t>
                </a:r>
              </a:p>
              <a:p>
                <a:pPr marL="228600" indent="0"/>
                <a:r>
                  <a:rPr lang="en-US" sz="1000" b="0" u="none" dirty="0">
                    <a:latin typeface="Calibri"/>
                    <a:ea typeface="Calibri" panose="020F0502020204030204" pitchFamily="34" charset="0"/>
                    <a:cs typeface="Calibri"/>
                  </a:rPr>
                  <a:t>Teacher says: </a:t>
                </a:r>
                <a:r>
                  <a:rPr lang="en-US" sz="1000" b="1" i="1" u="none" dirty="0">
                    <a:latin typeface="Calibri"/>
                    <a:ea typeface="Calibri" panose="020F0502020204030204" pitchFamily="34" charset="0"/>
                    <a:cs typeface="Calibri"/>
                  </a:rPr>
                  <a:t>“</a:t>
                </a:r>
                <a14:m>
                  <m:oMath xmlns:m="http://schemas.openxmlformats.org/officeDocument/2006/math">
                    <m:acc>
                      <m:accPr>
                        <m:chr m:val="̂"/>
                        <m:ctrlPr>
                          <a:rPr lang="en-US" sz="1200" b="1" i="1" u="none" strike="noStrike" kern="1200" cap="none">
                            <a:solidFill>
                              <a:schemeClr val="tx1"/>
                            </a:solidFill>
                            <a:effectLst/>
                            <a:highlight>
                              <a:srgbClr val="00FFFF"/>
                            </a:highlight>
                            <a:latin typeface="Cambria Math" panose="02040503050406030204" pitchFamily="18" charset="0"/>
                            <a:ea typeface="Calibri"/>
                            <a:cs typeface="Calibri"/>
                            <a:sym typeface="Calibri"/>
                          </a:rPr>
                        </m:ctrlPr>
                      </m:accPr>
                      <m:e>
                        <m:r>
                          <a:rPr lang="en-US" sz="1200" b="1" i="1" u="none" strike="noStrike" kern="1200" cap="none">
                            <a:solidFill>
                              <a:schemeClr val="tx1"/>
                            </a:solidFill>
                            <a:effectLst/>
                            <a:highlight>
                              <a:srgbClr val="00FFFF"/>
                            </a:highlight>
                            <a:latin typeface="Cambria Math" panose="02040503050406030204" pitchFamily="18" charset="0"/>
                            <a:ea typeface="Calibri"/>
                            <a:cs typeface="Calibri"/>
                            <a:sym typeface="Calibri"/>
                          </a:rPr>
                          <m:t>𝒖𝑶𝒙</m:t>
                        </m:r>
                      </m:e>
                    </m:acc>
                  </m:oMath>
                </a14:m>
                <a:r>
                  <a:rPr lang="en-US" sz="1200" b="1" i="0" u="none" strike="noStrike" kern="1200" cap="none" dirty="0">
                    <a:solidFill>
                      <a:schemeClr val="tx1"/>
                    </a:solidFill>
                    <a:effectLst/>
                    <a:highlight>
                      <a:srgbClr val="00FFFF"/>
                    </a:highlight>
                    <a:latin typeface="Calibri"/>
                    <a:ea typeface="Calibri"/>
                    <a:cs typeface="Calibri"/>
                    <a:sym typeface="Calibri"/>
                  </a:rPr>
                  <a:t> </a:t>
                </a:r>
                <a:r>
                  <a:rPr lang="en-US" sz="1200" b="1" i="1" u="none" strike="noStrike" kern="1200" cap="none" dirty="0">
                    <a:solidFill>
                      <a:schemeClr val="tx1"/>
                    </a:solidFill>
                    <a:effectLst/>
                    <a:highlight>
                      <a:srgbClr val="00FFFF"/>
                    </a:highlight>
                    <a:latin typeface="Calibri"/>
                    <a:ea typeface="Calibri"/>
                    <a:cs typeface="Calibri"/>
                    <a:sym typeface="Calibri"/>
                  </a:rPr>
                  <a:t>and </a:t>
                </a:r>
                <a14:m>
                  <m:oMath xmlns:m="http://schemas.openxmlformats.org/officeDocument/2006/math">
                    <m:acc>
                      <m:accPr>
                        <m:chr m:val="̂"/>
                        <m:ctrlPr>
                          <a:rPr lang="en-US" sz="1200" b="1" i="1" u="none" strike="noStrike" kern="1200" cap="none">
                            <a:solidFill>
                              <a:schemeClr val="tx1"/>
                            </a:solidFill>
                            <a:effectLst/>
                            <a:highlight>
                              <a:srgbClr val="00FFFF"/>
                            </a:highlight>
                            <a:latin typeface="Cambria Math" panose="02040503050406030204" pitchFamily="18" charset="0"/>
                            <a:ea typeface="Calibri"/>
                            <a:cs typeface="Calibri"/>
                            <a:sym typeface="Calibri"/>
                          </a:rPr>
                        </m:ctrlPr>
                      </m:accPr>
                      <m:e>
                        <m:r>
                          <a:rPr lang="en-US" sz="1200" b="1" i="1" u="none" strike="noStrike" kern="1200" cap="none">
                            <a:solidFill>
                              <a:schemeClr val="tx1"/>
                            </a:solidFill>
                            <a:effectLst/>
                            <a:highlight>
                              <a:srgbClr val="00FFFF"/>
                            </a:highlight>
                            <a:latin typeface="Cambria Math" panose="02040503050406030204" pitchFamily="18" charset="0"/>
                            <a:ea typeface="Calibri"/>
                            <a:cs typeface="Calibri"/>
                            <a:sym typeface="Calibri"/>
                          </a:rPr>
                          <m:t>𝒙𝑶𝒚</m:t>
                        </m:r>
                      </m:e>
                    </m:acc>
                    <m:r>
                      <a:rPr lang="en-US" sz="1200" b="1" i="1" u="none" strike="noStrike" kern="1200" cap="none">
                        <a:solidFill>
                          <a:schemeClr val="tx1"/>
                        </a:solidFill>
                        <a:effectLst/>
                        <a:highlight>
                          <a:srgbClr val="00FFFF"/>
                        </a:highlight>
                        <a:latin typeface="Cambria Math" panose="02040503050406030204" pitchFamily="18" charset="0"/>
                        <a:ea typeface="Calibri"/>
                        <a:cs typeface="Calibri"/>
                        <a:sym typeface="Calibri"/>
                      </a:rPr>
                      <m:t> </m:t>
                    </m:r>
                  </m:oMath>
                </a14:m>
                <a:r>
                  <a:rPr lang="en-US" sz="1200" b="1" i="1" u="none" strike="noStrike" kern="1200" cap="none" dirty="0">
                    <a:solidFill>
                      <a:schemeClr val="tx1"/>
                    </a:solidFill>
                    <a:effectLst/>
                    <a:highlight>
                      <a:srgbClr val="00FFFF"/>
                    </a:highlight>
                    <a:latin typeface="Calibri"/>
                    <a:ea typeface="Calibri"/>
                    <a:cs typeface="Calibri"/>
                    <a:sym typeface="Calibri"/>
                  </a:rPr>
                  <a:t> share side [Ox).”</a:t>
                </a:r>
              </a:p>
              <a:p>
                <a:pPr marL="228600" indent="0" algn="l"/>
                <a:r>
                  <a:rPr lang="en-US" sz="1200" b="1" i="1" u="none" strike="noStrike" kern="1200" cap="none" dirty="0">
                    <a:solidFill>
                      <a:schemeClr val="tx1"/>
                    </a:solidFill>
                    <a:effectLst/>
                    <a:highlight>
                      <a:srgbClr val="00FFFF"/>
                    </a:highlight>
                    <a:latin typeface="Calibri"/>
                    <a:ea typeface="Calibri"/>
                    <a:cs typeface="Calibri"/>
                    <a:sym typeface="Calibri"/>
                  </a:rPr>
                  <a:t> </a:t>
                </a:r>
                <a:endParaRPr lang="en-US" b="1" i="1" dirty="0">
                  <a:highlight>
                    <a:srgbClr val="00FFFF"/>
                  </a:highlight>
                </a:endParaRPr>
              </a:p>
              <a:p>
                <a:endParaRPr lang="en-US" dirty="0">
                  <a:latin typeface="Comic Sans MS" panose="030F0702030302020204" pitchFamily="66" charset="0"/>
                </a:endParaRPr>
              </a:p>
            </p:txBody>
          </p:sp>
        </mc:Choice>
        <mc:Fallback xmlns="">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0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p>
              <a:p>
                <a:pPr marL="228600" indent="0"/>
                <a:r>
                  <a:rPr lang="en-US" sz="1000" b="0" u="none" dirty="0">
                    <a:latin typeface="Calibri"/>
                    <a:ea typeface="Calibri" panose="020F0502020204030204" pitchFamily="34" charset="0"/>
                    <a:cs typeface="Calibri"/>
                  </a:rPr>
                  <a:t>Teacher says: </a:t>
                </a:r>
                <a:r>
                  <a:rPr lang="en-US" sz="1000" b="1" i="1" u="none" dirty="0">
                    <a:latin typeface="Calibri"/>
                    <a:ea typeface="Calibri" panose="020F0502020204030204" pitchFamily="34" charset="0"/>
                    <a:cs typeface="Calibri"/>
                  </a:rPr>
                  <a:t>“Complete by stating the name of the common side.”</a:t>
                </a:r>
              </a:p>
              <a:p>
                <a:pPr marL="228600" indent="0"/>
                <a:r>
                  <a:rPr lang="en-US" sz="1000" dirty="0">
                    <a:latin typeface="Calibri" panose="020F0502020204030204" pitchFamily="34" charset="0"/>
                    <a:cs typeface="Calibri" panose="020F0502020204030204" pitchFamily="34" charset="0"/>
                  </a:rPr>
                  <a:t>Give the students </a:t>
                </a:r>
                <a:r>
                  <a:rPr lang="en-US" sz="1000" b="0" u="none" dirty="0">
                    <a:solidFill>
                      <a:schemeClr val="bg1"/>
                    </a:solidFill>
                    <a:effectLst/>
                    <a:latin typeface="Comic Sans MS"/>
                    <a:cs typeface="Calibri" panose="020F0502020204030204" pitchFamily="34" charset="0"/>
                    <a:sym typeface="Comic Sans MS"/>
                  </a:rPr>
                  <a:t>some time to answer.</a:t>
                </a:r>
                <a:endParaRPr lang="en-US" sz="1000" b="0" dirty="0">
                  <a:solidFill>
                    <a:schemeClr val="bg1"/>
                  </a:solidFill>
                  <a:effectLst/>
                  <a:latin typeface="Comic Sans MS"/>
                  <a:sym typeface="Comic Sans MS"/>
                </a:endParaRPr>
              </a:p>
              <a:p>
                <a:pPr marL="228600" indent="0"/>
                <a:endParaRPr lang="en-GB" sz="1000" dirty="0"/>
              </a:p>
              <a:p>
                <a:pPr marL="228600" indent="0"/>
                <a:r>
                  <a:rPr lang="en-US" sz="1000" b="0" u="none" dirty="0">
                    <a:effectLst/>
                  </a:rPr>
                  <a:t>Correct the activity interactively.</a:t>
                </a:r>
              </a:p>
              <a:p>
                <a:pPr marL="228600" indent="0"/>
                <a:r>
                  <a:rPr lang="en-US" sz="1000" b="0" u="none" dirty="0">
                    <a:latin typeface="Calibri"/>
                    <a:ea typeface="Calibri" panose="020F0502020204030204" pitchFamily="34" charset="0"/>
                    <a:cs typeface="Calibri"/>
                  </a:rPr>
                  <a:t>Teacher says: </a:t>
                </a:r>
                <a:r>
                  <a:rPr lang="en-US" sz="1000" b="1" i="1" u="none" dirty="0">
                    <a:latin typeface="Calibri"/>
                    <a:ea typeface="Calibri" panose="020F0502020204030204" pitchFamily="34" charset="0"/>
                    <a:cs typeface="Calibri"/>
                  </a:rPr>
                  <a:t>“</a:t>
                </a:r>
                <a:r>
                  <a:rPr lang="en-US" sz="1200" b="1" i="0" u="none" strike="noStrike" kern="1200" cap="none">
                    <a:solidFill>
                      <a:schemeClr val="tx1"/>
                    </a:solidFill>
                    <a:effectLst/>
                    <a:highlight>
                      <a:srgbClr val="00FFFF"/>
                    </a:highlight>
                    <a:latin typeface="Cambria Math" panose="02040503050406030204" pitchFamily="18" charset="0"/>
                    <a:cs typeface="Calibri"/>
                    <a:sym typeface="Calibri"/>
                  </a:rPr>
                  <a:t>(</a:t>
                </a:r>
                <a:r>
                  <a:rPr lang="en-US" sz="1200" b="1" i="0" u="none" strike="noStrike" kern="1200" cap="none">
                    <a:solidFill>
                      <a:schemeClr val="tx1"/>
                    </a:solidFill>
                    <a:effectLst/>
                    <a:highlight>
                      <a:srgbClr val="00FFFF"/>
                    </a:highlight>
                    <a:latin typeface="Cambria Math" panose="02040503050406030204" pitchFamily="18" charset="0"/>
                    <a:ea typeface="Calibri"/>
                    <a:cs typeface="Calibri"/>
                    <a:sym typeface="Calibri"/>
                  </a:rPr>
                  <a:t>𝒖𝑶𝒙) ̂</a:t>
                </a:r>
                <a:r>
                  <a:rPr lang="en-US" sz="1200" b="1" i="0" u="none" strike="noStrike" kern="1200" cap="none" dirty="0">
                    <a:solidFill>
                      <a:schemeClr val="tx1"/>
                    </a:solidFill>
                    <a:effectLst/>
                    <a:highlight>
                      <a:srgbClr val="00FFFF"/>
                    </a:highlight>
                    <a:latin typeface="Calibri"/>
                    <a:ea typeface="Calibri"/>
                    <a:cs typeface="Calibri"/>
                    <a:sym typeface="Calibri"/>
                  </a:rPr>
                  <a:t> </a:t>
                </a:r>
                <a:r>
                  <a:rPr lang="en-US" sz="1200" b="1" i="1" u="none" strike="noStrike" kern="1200" cap="none" dirty="0">
                    <a:solidFill>
                      <a:schemeClr val="tx1"/>
                    </a:solidFill>
                    <a:effectLst/>
                    <a:highlight>
                      <a:srgbClr val="00FFFF"/>
                    </a:highlight>
                    <a:latin typeface="Calibri"/>
                    <a:ea typeface="Calibri"/>
                    <a:cs typeface="Calibri"/>
                    <a:sym typeface="Calibri"/>
                  </a:rPr>
                  <a:t>and </a:t>
                </a:r>
                <a:r>
                  <a:rPr lang="en-US" sz="1200" b="1" i="0" u="none" strike="noStrike" kern="1200" cap="none">
                    <a:solidFill>
                      <a:schemeClr val="tx1"/>
                    </a:solidFill>
                    <a:effectLst/>
                    <a:highlight>
                      <a:srgbClr val="00FFFF"/>
                    </a:highlight>
                    <a:latin typeface="Cambria Math" panose="02040503050406030204" pitchFamily="18" charset="0"/>
                    <a:cs typeface="Calibri"/>
                    <a:sym typeface="Calibri"/>
                  </a:rPr>
                  <a:t>(</a:t>
                </a:r>
                <a:r>
                  <a:rPr lang="en-US" sz="1200" b="1" i="0" u="none" strike="noStrike" kern="1200" cap="none">
                    <a:solidFill>
                      <a:schemeClr val="tx1"/>
                    </a:solidFill>
                    <a:effectLst/>
                    <a:highlight>
                      <a:srgbClr val="00FFFF"/>
                    </a:highlight>
                    <a:latin typeface="Cambria Math" panose="02040503050406030204" pitchFamily="18" charset="0"/>
                    <a:ea typeface="Calibri"/>
                    <a:cs typeface="Calibri"/>
                    <a:sym typeface="Calibri"/>
                  </a:rPr>
                  <a:t>𝒙𝑶𝒚) ̂  </a:t>
                </a:r>
                <a:r>
                  <a:rPr lang="en-US" sz="1200" b="1" i="1" u="none" strike="noStrike" kern="1200" cap="none" dirty="0">
                    <a:solidFill>
                      <a:schemeClr val="tx1"/>
                    </a:solidFill>
                    <a:effectLst/>
                    <a:highlight>
                      <a:srgbClr val="00FFFF"/>
                    </a:highlight>
                    <a:latin typeface="Calibri"/>
                    <a:ea typeface="Calibri"/>
                    <a:cs typeface="Calibri"/>
                    <a:sym typeface="Calibri"/>
                  </a:rPr>
                  <a:t> share side [Ox).”</a:t>
                </a:r>
              </a:p>
              <a:p>
                <a:pPr marL="228600" indent="0" algn="l"/>
                <a:r>
                  <a:rPr lang="en-US" sz="1200" b="1" i="1" u="none" strike="noStrike" kern="1200" cap="none" dirty="0">
                    <a:solidFill>
                      <a:schemeClr val="tx1"/>
                    </a:solidFill>
                    <a:effectLst/>
                    <a:highlight>
                      <a:srgbClr val="00FFFF"/>
                    </a:highlight>
                    <a:latin typeface="Calibri"/>
                    <a:ea typeface="Calibri"/>
                    <a:cs typeface="Calibri"/>
                    <a:sym typeface="Calibri"/>
                  </a:rPr>
                  <a:t> </a:t>
                </a:r>
                <a:endParaRPr lang="en-US" b="1" i="1" dirty="0">
                  <a:highlight>
                    <a:srgbClr val="00FFFF"/>
                  </a:highlight>
                </a:endParaRPr>
              </a:p>
              <a:p>
                <a:endParaRPr lang="en-US" dirty="0">
                  <a:latin typeface="Comic Sans MS" panose="030F0702030302020204" pitchFamily="66"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26</a:t>
            </a:fld>
            <a:endParaRPr lang="en-US">
              <a:latin typeface="Comic Sans MS" panose="030F0702030302020204" pitchFamily="66" charset="0"/>
            </a:endParaRPr>
          </a:p>
        </p:txBody>
      </p:sp>
    </p:spTree>
    <p:extLst>
      <p:ext uri="{BB962C8B-B14F-4D97-AF65-F5344CB8AC3E}">
        <p14:creationId xmlns:p14="http://schemas.microsoft.com/office/powerpoint/2010/main" val="319047936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0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p>
              <a:p>
                <a:pPr marL="228600" indent="0"/>
                <a:r>
                  <a:rPr lang="en-US" sz="1000" b="0" u="none" dirty="0">
                    <a:latin typeface="Calibri"/>
                    <a:ea typeface="Calibri" panose="020F0502020204030204" pitchFamily="34" charset="0"/>
                    <a:cs typeface="Calibri"/>
                  </a:rPr>
                  <a:t>Teacher says: </a:t>
                </a:r>
                <a:r>
                  <a:rPr lang="en-US" sz="1000" b="1" i="1" u="none" dirty="0">
                    <a:latin typeface="Calibri"/>
                    <a:ea typeface="Calibri" panose="020F0502020204030204" pitchFamily="34" charset="0"/>
                    <a:cs typeface="Calibri"/>
                  </a:rPr>
                  <a:t>“Complete by stating the name of the common side.”</a:t>
                </a:r>
              </a:p>
              <a:p>
                <a:pPr marL="228600" indent="0"/>
                <a:r>
                  <a:rPr lang="en-US" sz="1000" dirty="0">
                    <a:latin typeface="Calibri" panose="020F0502020204030204" pitchFamily="34" charset="0"/>
                    <a:cs typeface="Calibri" panose="020F0502020204030204" pitchFamily="34" charset="0"/>
                  </a:rPr>
                  <a:t>Give the students </a:t>
                </a:r>
                <a:r>
                  <a:rPr lang="en-US" sz="1000" b="0" u="none" dirty="0">
                    <a:solidFill>
                      <a:schemeClr val="bg1"/>
                    </a:solidFill>
                    <a:effectLst/>
                    <a:latin typeface="Comic Sans MS"/>
                    <a:cs typeface="Calibri" panose="020F0502020204030204" pitchFamily="34" charset="0"/>
                    <a:sym typeface="Comic Sans MS"/>
                  </a:rPr>
                  <a:t>some time to answer.</a:t>
                </a:r>
                <a:endParaRPr lang="en-US" sz="1000" b="0" dirty="0">
                  <a:solidFill>
                    <a:schemeClr val="bg1"/>
                  </a:solidFill>
                  <a:effectLst/>
                  <a:latin typeface="Comic Sans MS"/>
                  <a:sym typeface="Comic Sans MS"/>
                </a:endParaRPr>
              </a:p>
              <a:p>
                <a:pPr marL="228600" indent="0"/>
                <a:endParaRPr lang="en-GB" sz="1000" dirty="0"/>
              </a:p>
              <a:p>
                <a:pPr marL="228600" indent="0"/>
                <a:r>
                  <a:rPr lang="en-US" sz="1000" b="0" u="none" dirty="0">
                    <a:effectLst/>
                  </a:rPr>
                  <a:t>Correct the activity interactively.</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0" u="none" dirty="0">
                    <a:latin typeface="Calibri"/>
                    <a:ea typeface="Calibri" panose="020F0502020204030204" pitchFamily="34" charset="0"/>
                    <a:cs typeface="Calibri"/>
                  </a:rPr>
                  <a:t>Teacher says: </a:t>
                </a:r>
                <a:r>
                  <a:rPr lang="en-US" sz="1000" b="1" i="1" u="none" dirty="0">
                    <a:latin typeface="Calibri"/>
                    <a:ea typeface="Calibri" panose="020F0502020204030204" pitchFamily="34" charset="0"/>
                    <a:cs typeface="Calibri"/>
                  </a:rPr>
                  <a:t>“</a:t>
                </a:r>
                <a14:m>
                  <m:oMath xmlns:m="http://schemas.openxmlformats.org/officeDocument/2006/math">
                    <m:acc>
                      <m:accPr>
                        <m:chr m:val="̂"/>
                        <m:ctrlPr>
                          <a:rPr lang="en-US" sz="1000" b="1" i="1" u="none" strike="noStrike" kern="1200" cap="none" smtClean="0">
                            <a:solidFill>
                              <a:schemeClr val="tx1"/>
                            </a:solidFill>
                            <a:effectLst/>
                            <a:highlight>
                              <a:srgbClr val="00FFFF"/>
                            </a:highlight>
                            <a:latin typeface="Cambria Math" panose="02040503050406030204" pitchFamily="18" charset="0"/>
                            <a:ea typeface="Calibri"/>
                            <a:cs typeface="Calibri"/>
                            <a:sym typeface="Calibri"/>
                          </a:rPr>
                        </m:ctrlPr>
                      </m:accPr>
                      <m:e>
                        <m:r>
                          <a:rPr lang="en-US" sz="1000" b="1" i="1" u="none" strike="noStrike" kern="1200" cap="none">
                            <a:solidFill>
                              <a:schemeClr val="tx1"/>
                            </a:solidFill>
                            <a:effectLst/>
                            <a:highlight>
                              <a:srgbClr val="00FFFF"/>
                            </a:highlight>
                            <a:latin typeface="Cambria Math" panose="02040503050406030204" pitchFamily="18" charset="0"/>
                            <a:ea typeface="Calibri"/>
                            <a:cs typeface="Calibri"/>
                            <a:sym typeface="Calibri"/>
                          </a:rPr>
                          <m:t>𝒖𝑶</m:t>
                        </m:r>
                        <m:r>
                          <a:rPr lang="en-US" sz="1000" b="1" i="1" u="none" strike="noStrike" kern="1200" cap="none" smtClean="0">
                            <a:solidFill>
                              <a:schemeClr val="tx1"/>
                            </a:solidFill>
                            <a:effectLst/>
                            <a:highlight>
                              <a:srgbClr val="00FFFF"/>
                            </a:highlight>
                            <a:latin typeface="Cambria Math" panose="02040503050406030204" pitchFamily="18" charset="0"/>
                            <a:ea typeface="Calibri"/>
                            <a:cs typeface="Calibri"/>
                            <a:sym typeface="Calibri"/>
                          </a:rPr>
                          <m:t>𝒚</m:t>
                        </m:r>
                      </m:e>
                    </m:acc>
                  </m:oMath>
                </a14:m>
                <a:r>
                  <a:rPr lang="en-US" sz="1000" b="1" i="0" u="none" strike="noStrike" kern="1200" cap="none" dirty="0">
                    <a:solidFill>
                      <a:schemeClr val="tx1"/>
                    </a:solidFill>
                    <a:effectLst/>
                    <a:highlight>
                      <a:srgbClr val="00FFFF"/>
                    </a:highlight>
                    <a:latin typeface="Calibri"/>
                    <a:ea typeface="Calibri"/>
                    <a:cs typeface="Calibri"/>
                    <a:sym typeface="Calibri"/>
                  </a:rPr>
                  <a:t> </a:t>
                </a:r>
                <a:r>
                  <a:rPr lang="en-US" sz="1000" b="1" i="1" u="none" strike="noStrike" kern="1200" cap="none" dirty="0">
                    <a:solidFill>
                      <a:schemeClr val="tx1"/>
                    </a:solidFill>
                    <a:effectLst/>
                    <a:highlight>
                      <a:srgbClr val="00FFFF"/>
                    </a:highlight>
                    <a:latin typeface="Calibri"/>
                    <a:ea typeface="Calibri"/>
                    <a:cs typeface="Calibri"/>
                    <a:sym typeface="Calibri"/>
                  </a:rPr>
                  <a:t>and </a:t>
                </a:r>
                <a14:m>
                  <m:oMath xmlns:m="http://schemas.openxmlformats.org/officeDocument/2006/math">
                    <m:acc>
                      <m:accPr>
                        <m:chr m:val="̂"/>
                        <m:ctrlPr>
                          <a:rPr lang="en-US" sz="1000" b="1" i="1" u="none" strike="noStrike" kern="1200" cap="none">
                            <a:solidFill>
                              <a:schemeClr val="tx1"/>
                            </a:solidFill>
                            <a:effectLst/>
                            <a:highlight>
                              <a:srgbClr val="00FFFF"/>
                            </a:highlight>
                            <a:latin typeface="Cambria Math" panose="02040503050406030204" pitchFamily="18" charset="0"/>
                            <a:ea typeface="Calibri"/>
                            <a:cs typeface="Calibri"/>
                            <a:sym typeface="Calibri"/>
                          </a:rPr>
                        </m:ctrlPr>
                      </m:accPr>
                      <m:e>
                        <m:r>
                          <a:rPr lang="en-US" sz="1000" b="1" i="1" u="none" strike="noStrike" kern="1200" cap="none" smtClean="0">
                            <a:solidFill>
                              <a:schemeClr val="tx1"/>
                            </a:solidFill>
                            <a:effectLst/>
                            <a:highlight>
                              <a:srgbClr val="00FFFF"/>
                            </a:highlight>
                            <a:latin typeface="Cambria Math" panose="02040503050406030204" pitchFamily="18" charset="0"/>
                            <a:ea typeface="Calibri"/>
                            <a:cs typeface="Calibri"/>
                            <a:sym typeface="Calibri"/>
                          </a:rPr>
                          <m:t>𝒙</m:t>
                        </m:r>
                        <m:r>
                          <a:rPr lang="en-US" sz="1000" b="1" i="1" u="none" strike="noStrike" kern="1200" cap="none">
                            <a:solidFill>
                              <a:schemeClr val="tx1"/>
                            </a:solidFill>
                            <a:effectLst/>
                            <a:highlight>
                              <a:srgbClr val="00FFFF"/>
                            </a:highlight>
                            <a:latin typeface="Cambria Math" panose="02040503050406030204" pitchFamily="18" charset="0"/>
                            <a:ea typeface="Calibri"/>
                            <a:cs typeface="Calibri"/>
                            <a:sym typeface="Calibri"/>
                          </a:rPr>
                          <m:t>𝑶</m:t>
                        </m:r>
                        <m:r>
                          <a:rPr lang="en-US" sz="1000" b="1" i="1" u="none" strike="noStrike" kern="1200" cap="none" smtClean="0">
                            <a:solidFill>
                              <a:schemeClr val="tx1"/>
                            </a:solidFill>
                            <a:effectLst/>
                            <a:highlight>
                              <a:srgbClr val="00FFFF"/>
                            </a:highlight>
                            <a:latin typeface="Cambria Math" panose="02040503050406030204" pitchFamily="18" charset="0"/>
                            <a:ea typeface="Calibri"/>
                            <a:cs typeface="Calibri"/>
                            <a:sym typeface="Calibri"/>
                          </a:rPr>
                          <m:t>𝒚</m:t>
                        </m:r>
                      </m:e>
                    </m:acc>
                  </m:oMath>
                </a14:m>
                <a:r>
                  <a:rPr lang="en-US" sz="1000" b="1" i="1" u="none" strike="noStrike" kern="1200" cap="none" dirty="0">
                    <a:solidFill>
                      <a:schemeClr val="tx1"/>
                    </a:solidFill>
                    <a:effectLst/>
                    <a:highlight>
                      <a:srgbClr val="00FFFF"/>
                    </a:highlight>
                    <a:latin typeface="Calibri"/>
                    <a:ea typeface="Calibri"/>
                    <a:cs typeface="Calibri"/>
                    <a:sym typeface="Calibri"/>
                  </a:rPr>
                  <a:t>  share side [Oy)</a:t>
                </a:r>
                <a:r>
                  <a:rPr lang="en-US" sz="1000" b="1" i="1" u="none" dirty="0">
                    <a:latin typeface="Calibri"/>
                    <a:ea typeface="Calibri" panose="020F0502020204030204" pitchFamily="34" charset="0"/>
                    <a:cs typeface="Calibri"/>
                  </a:rPr>
                  <a:t>.”</a:t>
                </a:r>
              </a:p>
              <a:p>
                <a:pPr marL="228600" marR="0" lvl="0" indent="0" algn="l" defTabSz="914400" rtl="0" eaLnBrk="1" fontAlgn="auto" latinLnBrk="0" hangingPunct="1">
                  <a:lnSpc>
                    <a:spcPct val="106000"/>
                  </a:lnSpc>
                  <a:spcBef>
                    <a:spcPts val="0"/>
                  </a:spcBef>
                  <a:spcAft>
                    <a:spcPts val="800"/>
                  </a:spcAft>
                  <a:buClr>
                    <a:srgbClr val="000000"/>
                  </a:buClr>
                  <a:buSzPts val="1400"/>
                  <a:buFont typeface="Calibri" panose="020F0502020204030204" pitchFamily="34" charset="0"/>
                  <a:buNone/>
                  <a:tabLst/>
                  <a:defRPr/>
                </a:pPr>
                <a:endParaRPr lang="en-US" sz="1000" b="1" u="sng" dirty="0"/>
              </a:p>
              <a:p>
                <a:endParaRPr lang="en-US" dirty="0">
                  <a:latin typeface="Comic Sans MS" panose="030F0702030302020204" pitchFamily="66" charset="0"/>
                </a:endParaRPr>
              </a:p>
            </p:txBody>
          </p:sp>
        </mc:Choice>
        <mc:Fallback xmlns="">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0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p>
              <a:p>
                <a:pPr marL="228600" indent="0"/>
                <a:r>
                  <a:rPr lang="en-US" sz="1000" b="0" u="none" dirty="0">
                    <a:latin typeface="Calibri"/>
                    <a:ea typeface="Calibri" panose="020F0502020204030204" pitchFamily="34" charset="0"/>
                    <a:cs typeface="Calibri"/>
                  </a:rPr>
                  <a:t>Teacher says: </a:t>
                </a:r>
                <a:r>
                  <a:rPr lang="en-US" sz="1000" b="1" i="1" u="none" dirty="0">
                    <a:latin typeface="Calibri"/>
                    <a:ea typeface="Calibri" panose="020F0502020204030204" pitchFamily="34" charset="0"/>
                    <a:cs typeface="Calibri"/>
                  </a:rPr>
                  <a:t>“Complete by stating the name of the common side.”</a:t>
                </a:r>
              </a:p>
              <a:p>
                <a:pPr marL="228600" indent="0"/>
                <a:r>
                  <a:rPr lang="en-US" sz="1000" dirty="0">
                    <a:latin typeface="Calibri" panose="020F0502020204030204" pitchFamily="34" charset="0"/>
                    <a:cs typeface="Calibri" panose="020F0502020204030204" pitchFamily="34" charset="0"/>
                  </a:rPr>
                  <a:t>Give the students </a:t>
                </a:r>
                <a:r>
                  <a:rPr lang="en-US" sz="1000" b="0" u="none" dirty="0">
                    <a:solidFill>
                      <a:schemeClr val="bg1"/>
                    </a:solidFill>
                    <a:effectLst/>
                    <a:latin typeface="Comic Sans MS"/>
                    <a:cs typeface="Calibri" panose="020F0502020204030204" pitchFamily="34" charset="0"/>
                    <a:sym typeface="Comic Sans MS"/>
                  </a:rPr>
                  <a:t>some time to answer.</a:t>
                </a:r>
                <a:endParaRPr lang="en-US" sz="1000" b="0" dirty="0">
                  <a:solidFill>
                    <a:schemeClr val="bg1"/>
                  </a:solidFill>
                  <a:effectLst/>
                  <a:latin typeface="Comic Sans MS"/>
                  <a:sym typeface="Comic Sans MS"/>
                </a:endParaRPr>
              </a:p>
              <a:p>
                <a:pPr marL="228600" indent="0"/>
                <a:endParaRPr lang="en-GB" sz="1000" dirty="0"/>
              </a:p>
              <a:p>
                <a:pPr marL="228600" indent="0"/>
                <a:r>
                  <a:rPr lang="en-US" sz="1000" b="0" u="none" dirty="0">
                    <a:effectLst/>
                  </a:rPr>
                  <a:t>Correct the activity interactively.</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0" u="none" dirty="0">
                    <a:latin typeface="Calibri"/>
                    <a:ea typeface="Calibri" panose="020F0502020204030204" pitchFamily="34" charset="0"/>
                    <a:cs typeface="Calibri"/>
                  </a:rPr>
                  <a:t>Teacher says: </a:t>
                </a:r>
                <a:r>
                  <a:rPr lang="en-US" sz="1000" b="1" i="1" u="none" dirty="0">
                    <a:latin typeface="Calibri"/>
                    <a:ea typeface="Calibri" panose="020F0502020204030204" pitchFamily="34" charset="0"/>
                    <a:cs typeface="Calibri"/>
                  </a:rPr>
                  <a:t>“</a:t>
                </a:r>
                <a:r>
                  <a:rPr lang="en-US" sz="1000" b="1" i="0" u="none" strike="noStrike" kern="1200" cap="none">
                    <a:solidFill>
                      <a:schemeClr val="tx1"/>
                    </a:solidFill>
                    <a:effectLst/>
                    <a:highlight>
                      <a:srgbClr val="00FFFF"/>
                    </a:highlight>
                    <a:latin typeface="Cambria Math" panose="02040503050406030204" pitchFamily="18" charset="0"/>
                    <a:cs typeface="Calibri"/>
                    <a:sym typeface="Calibri"/>
                  </a:rPr>
                  <a:t>(</a:t>
                </a:r>
                <a:r>
                  <a:rPr lang="en-US" sz="1000" b="1" i="0" u="none" strike="noStrike" kern="1200" cap="none">
                    <a:solidFill>
                      <a:schemeClr val="tx1"/>
                    </a:solidFill>
                    <a:effectLst/>
                    <a:highlight>
                      <a:srgbClr val="00FFFF"/>
                    </a:highlight>
                    <a:latin typeface="Cambria Math" panose="02040503050406030204" pitchFamily="18" charset="0"/>
                    <a:ea typeface="Calibri"/>
                    <a:cs typeface="Calibri"/>
                    <a:sym typeface="Calibri"/>
                  </a:rPr>
                  <a:t>𝒖𝑶𝒚) ̂</a:t>
                </a:r>
                <a:r>
                  <a:rPr lang="en-US" sz="1000" b="1" i="0" u="none" strike="noStrike" kern="1200" cap="none" dirty="0">
                    <a:solidFill>
                      <a:schemeClr val="tx1"/>
                    </a:solidFill>
                    <a:effectLst/>
                    <a:highlight>
                      <a:srgbClr val="00FFFF"/>
                    </a:highlight>
                    <a:latin typeface="Calibri"/>
                    <a:ea typeface="Calibri"/>
                    <a:cs typeface="Calibri"/>
                    <a:sym typeface="Calibri"/>
                  </a:rPr>
                  <a:t> </a:t>
                </a:r>
                <a:r>
                  <a:rPr lang="en-US" sz="1000" b="1" i="1" u="none" strike="noStrike" kern="1200" cap="none" dirty="0">
                    <a:solidFill>
                      <a:schemeClr val="tx1"/>
                    </a:solidFill>
                    <a:effectLst/>
                    <a:highlight>
                      <a:srgbClr val="00FFFF"/>
                    </a:highlight>
                    <a:latin typeface="Calibri"/>
                    <a:ea typeface="Calibri"/>
                    <a:cs typeface="Calibri"/>
                    <a:sym typeface="Calibri"/>
                  </a:rPr>
                  <a:t>and </a:t>
                </a:r>
                <a:r>
                  <a:rPr lang="en-US" sz="1000" b="1" i="0" u="none" strike="noStrike" kern="1200" cap="none">
                    <a:solidFill>
                      <a:schemeClr val="tx1"/>
                    </a:solidFill>
                    <a:effectLst/>
                    <a:highlight>
                      <a:srgbClr val="00FFFF"/>
                    </a:highlight>
                    <a:latin typeface="Cambria Math" panose="02040503050406030204" pitchFamily="18" charset="0"/>
                    <a:cs typeface="Calibri"/>
                    <a:sym typeface="Calibri"/>
                  </a:rPr>
                  <a:t>(</a:t>
                </a:r>
                <a:r>
                  <a:rPr lang="en-US" sz="1000" b="1" i="0" u="none" strike="noStrike" kern="1200" cap="none">
                    <a:solidFill>
                      <a:schemeClr val="tx1"/>
                    </a:solidFill>
                    <a:effectLst/>
                    <a:highlight>
                      <a:srgbClr val="00FFFF"/>
                    </a:highlight>
                    <a:latin typeface="Cambria Math" panose="02040503050406030204" pitchFamily="18" charset="0"/>
                    <a:ea typeface="Calibri"/>
                    <a:cs typeface="Calibri"/>
                    <a:sym typeface="Calibri"/>
                  </a:rPr>
                  <a:t>𝒙𝑶𝒚) ̂</a:t>
                </a:r>
                <a:r>
                  <a:rPr lang="en-US" sz="1000" b="1" i="1" u="none" strike="noStrike" kern="1200" cap="none" dirty="0">
                    <a:solidFill>
                      <a:schemeClr val="tx1"/>
                    </a:solidFill>
                    <a:effectLst/>
                    <a:highlight>
                      <a:srgbClr val="00FFFF"/>
                    </a:highlight>
                    <a:latin typeface="Calibri"/>
                    <a:ea typeface="Calibri"/>
                    <a:cs typeface="Calibri"/>
                    <a:sym typeface="Calibri"/>
                  </a:rPr>
                  <a:t>  share side [Oy)</a:t>
                </a:r>
                <a:r>
                  <a:rPr lang="en-US" sz="1000" b="1" i="1" u="none" dirty="0">
                    <a:latin typeface="Calibri"/>
                    <a:ea typeface="Calibri" panose="020F0502020204030204" pitchFamily="34" charset="0"/>
                    <a:cs typeface="Calibri"/>
                  </a:rPr>
                  <a:t>.”</a:t>
                </a:r>
              </a:p>
              <a:p>
                <a:pPr marL="228600" marR="0" lvl="0" indent="0" algn="l" defTabSz="914400" rtl="0" eaLnBrk="1" fontAlgn="auto" latinLnBrk="0" hangingPunct="1">
                  <a:lnSpc>
                    <a:spcPct val="106000"/>
                  </a:lnSpc>
                  <a:spcBef>
                    <a:spcPts val="0"/>
                  </a:spcBef>
                  <a:spcAft>
                    <a:spcPts val="800"/>
                  </a:spcAft>
                  <a:buClr>
                    <a:srgbClr val="000000"/>
                  </a:buClr>
                  <a:buSzPts val="1400"/>
                  <a:buFont typeface="Calibri" panose="020F0502020204030204" pitchFamily="34" charset="0"/>
                  <a:buNone/>
                  <a:tabLst/>
                  <a:defRPr/>
                </a:pPr>
                <a:endParaRPr lang="en-US" sz="1000" b="1" u="sng" dirty="0"/>
              </a:p>
              <a:p>
                <a:endParaRPr lang="en-US" dirty="0">
                  <a:latin typeface="Comic Sans MS" panose="030F0702030302020204" pitchFamily="66"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27</a:t>
            </a:fld>
            <a:endParaRPr lang="en-US">
              <a:latin typeface="Comic Sans MS" panose="030F0702030302020204" pitchFamily="66" charset="0"/>
            </a:endParaRPr>
          </a:p>
        </p:txBody>
      </p:sp>
    </p:spTree>
    <p:extLst>
      <p:ext uri="{BB962C8B-B14F-4D97-AF65-F5344CB8AC3E}">
        <p14:creationId xmlns:p14="http://schemas.microsoft.com/office/powerpoint/2010/main" val="134720066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0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p>
              <a:p>
                <a:pPr marL="228600" indent="0"/>
                <a:r>
                  <a:rPr lang="en-US" sz="1000" b="0" u="none" dirty="0">
                    <a:latin typeface="Calibri"/>
                    <a:ea typeface="Calibri" panose="020F0502020204030204" pitchFamily="34" charset="0"/>
                    <a:cs typeface="Calibri"/>
                  </a:rPr>
                  <a:t>Teacher says: </a:t>
                </a:r>
                <a:r>
                  <a:rPr lang="en-US" sz="1000" b="1" i="1" u="none" dirty="0">
                    <a:latin typeface="Calibri"/>
                    <a:ea typeface="Calibri" panose="020F0502020204030204" pitchFamily="34" charset="0"/>
                    <a:cs typeface="Calibri"/>
                  </a:rPr>
                  <a:t>“Complete by stating the name of the common side.”</a:t>
                </a:r>
              </a:p>
              <a:p>
                <a:pPr marL="228600" indent="0"/>
                <a:r>
                  <a:rPr lang="en-US" sz="1000" dirty="0">
                    <a:latin typeface="Calibri" panose="020F0502020204030204" pitchFamily="34" charset="0"/>
                    <a:cs typeface="Calibri" panose="020F0502020204030204" pitchFamily="34" charset="0"/>
                  </a:rPr>
                  <a:t>Give the students </a:t>
                </a:r>
                <a:r>
                  <a:rPr lang="en-US" sz="1000" b="0" u="none" dirty="0">
                    <a:solidFill>
                      <a:schemeClr val="bg1"/>
                    </a:solidFill>
                    <a:effectLst/>
                    <a:latin typeface="Comic Sans MS"/>
                    <a:cs typeface="Calibri" panose="020F0502020204030204" pitchFamily="34" charset="0"/>
                    <a:sym typeface="Comic Sans MS"/>
                  </a:rPr>
                  <a:t>some time to answer.</a:t>
                </a:r>
                <a:endParaRPr lang="en-US" sz="1000" b="0" dirty="0">
                  <a:solidFill>
                    <a:schemeClr val="bg1"/>
                  </a:solidFill>
                  <a:effectLst/>
                  <a:latin typeface="Comic Sans MS"/>
                  <a:sym typeface="Comic Sans MS"/>
                </a:endParaRPr>
              </a:p>
              <a:p>
                <a:pPr marL="228600" indent="0"/>
                <a:endParaRPr lang="en-GB" sz="1000" dirty="0"/>
              </a:p>
              <a:p>
                <a:pPr marL="228600" indent="0"/>
                <a:r>
                  <a:rPr lang="en-US" sz="1000" b="0" u="none" dirty="0">
                    <a:effectLst/>
                  </a:rPr>
                  <a:t>Correct the activity interactively.</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0" u="none" dirty="0">
                    <a:latin typeface="Calibri"/>
                    <a:ea typeface="Calibri" panose="020F0502020204030204" pitchFamily="34" charset="0"/>
                    <a:cs typeface="Calibri"/>
                  </a:rPr>
                  <a:t>Teacher says: </a:t>
                </a:r>
                <a:r>
                  <a:rPr lang="en-US" sz="1000" b="1" i="1" u="none" dirty="0">
                    <a:latin typeface="Calibri"/>
                    <a:ea typeface="Calibri" panose="020F0502020204030204" pitchFamily="34" charset="0"/>
                    <a:cs typeface="Calibri"/>
                  </a:rPr>
                  <a:t>“</a:t>
                </a:r>
                <a14:m>
                  <m:oMath xmlns:m="http://schemas.openxmlformats.org/officeDocument/2006/math">
                    <m:acc>
                      <m:accPr>
                        <m:chr m:val="̂"/>
                        <m:ctrlPr>
                          <a:rPr lang="en-US" sz="1000" b="1" i="1" u="none" strike="noStrike" kern="1200" cap="none" smtClean="0">
                            <a:solidFill>
                              <a:schemeClr val="tx1"/>
                            </a:solidFill>
                            <a:effectLst/>
                            <a:highlight>
                              <a:srgbClr val="00FFFF"/>
                            </a:highlight>
                            <a:latin typeface="Cambria Math" panose="02040503050406030204" pitchFamily="18" charset="0"/>
                            <a:ea typeface="Calibri"/>
                            <a:cs typeface="Calibri"/>
                            <a:sym typeface="Calibri"/>
                          </a:rPr>
                        </m:ctrlPr>
                      </m:accPr>
                      <m:e>
                        <m:r>
                          <a:rPr lang="en-US" sz="1000" b="1" i="1" u="none" strike="noStrike" kern="1200" cap="none" smtClean="0">
                            <a:solidFill>
                              <a:schemeClr val="tx1"/>
                            </a:solidFill>
                            <a:effectLst/>
                            <a:highlight>
                              <a:srgbClr val="00FFFF"/>
                            </a:highlight>
                            <a:latin typeface="Cambria Math" panose="02040503050406030204" pitchFamily="18" charset="0"/>
                            <a:ea typeface="Calibri"/>
                            <a:cs typeface="Calibri"/>
                            <a:sym typeface="Calibri"/>
                          </a:rPr>
                          <m:t>𝒖</m:t>
                        </m:r>
                        <m:r>
                          <a:rPr lang="en-US" sz="1000" b="1" i="1" u="none" strike="noStrike" kern="1200" cap="none">
                            <a:solidFill>
                              <a:schemeClr val="tx1"/>
                            </a:solidFill>
                            <a:effectLst/>
                            <a:highlight>
                              <a:srgbClr val="00FFFF"/>
                            </a:highlight>
                            <a:latin typeface="Cambria Math" panose="02040503050406030204" pitchFamily="18" charset="0"/>
                            <a:ea typeface="Calibri"/>
                            <a:cs typeface="Calibri"/>
                            <a:sym typeface="Calibri"/>
                          </a:rPr>
                          <m:t>𝑶𝒚</m:t>
                        </m:r>
                      </m:e>
                    </m:acc>
                  </m:oMath>
                </a14:m>
                <a:r>
                  <a:rPr lang="en-US" sz="1000" b="1" i="1" u="none" strike="noStrike" kern="1200" cap="none" dirty="0">
                    <a:solidFill>
                      <a:schemeClr val="tx1"/>
                    </a:solidFill>
                    <a:effectLst/>
                    <a:highlight>
                      <a:srgbClr val="00FFFF"/>
                    </a:highlight>
                    <a:latin typeface="Calibri"/>
                    <a:ea typeface="Calibri"/>
                    <a:cs typeface="Calibri"/>
                    <a:sym typeface="Calibri"/>
                  </a:rPr>
                  <a:t> and </a:t>
                </a:r>
                <a14:m>
                  <m:oMath xmlns:m="http://schemas.openxmlformats.org/officeDocument/2006/math">
                    <m:acc>
                      <m:accPr>
                        <m:chr m:val="̂"/>
                        <m:ctrlPr>
                          <a:rPr lang="en-US" sz="1000" b="1" i="1" u="none" strike="noStrike" kern="1200" cap="none">
                            <a:solidFill>
                              <a:schemeClr val="tx1"/>
                            </a:solidFill>
                            <a:effectLst/>
                            <a:highlight>
                              <a:srgbClr val="00FFFF"/>
                            </a:highlight>
                            <a:latin typeface="Cambria Math" panose="02040503050406030204" pitchFamily="18" charset="0"/>
                            <a:ea typeface="Calibri"/>
                            <a:cs typeface="Calibri"/>
                            <a:sym typeface="Calibri"/>
                          </a:rPr>
                        </m:ctrlPr>
                      </m:accPr>
                      <m:e>
                        <m:r>
                          <a:rPr lang="en-US" sz="1000" b="1" i="1" u="none" strike="noStrike" kern="1200" cap="none">
                            <a:solidFill>
                              <a:schemeClr val="tx1"/>
                            </a:solidFill>
                            <a:effectLst/>
                            <a:highlight>
                              <a:srgbClr val="00FFFF"/>
                            </a:highlight>
                            <a:latin typeface="Cambria Math" panose="02040503050406030204" pitchFamily="18" charset="0"/>
                            <a:ea typeface="Calibri"/>
                            <a:cs typeface="Calibri"/>
                            <a:sym typeface="Calibri"/>
                          </a:rPr>
                          <m:t>𝒖𝑶</m:t>
                        </m:r>
                        <m:r>
                          <a:rPr lang="en-US" sz="1000" b="1" i="1" u="none" strike="noStrike" kern="1200" cap="none" smtClean="0">
                            <a:solidFill>
                              <a:schemeClr val="tx1"/>
                            </a:solidFill>
                            <a:effectLst/>
                            <a:highlight>
                              <a:srgbClr val="00FFFF"/>
                            </a:highlight>
                            <a:latin typeface="Cambria Math" panose="02040503050406030204" pitchFamily="18" charset="0"/>
                            <a:ea typeface="Calibri"/>
                            <a:cs typeface="Calibri"/>
                            <a:sym typeface="Calibri"/>
                          </a:rPr>
                          <m:t>𝒙</m:t>
                        </m:r>
                      </m:e>
                    </m:acc>
                  </m:oMath>
                </a14:m>
                <a:r>
                  <a:rPr lang="en-US" sz="1000" b="1" i="1" u="none" strike="noStrike" kern="1200" cap="none" dirty="0">
                    <a:solidFill>
                      <a:schemeClr val="tx1"/>
                    </a:solidFill>
                    <a:effectLst/>
                    <a:highlight>
                      <a:srgbClr val="00FFFF"/>
                    </a:highlight>
                    <a:latin typeface="Calibri"/>
                    <a:ea typeface="Calibri"/>
                    <a:cs typeface="Calibri"/>
                    <a:sym typeface="Calibri"/>
                  </a:rPr>
                  <a:t> share side [</a:t>
                </a:r>
                <a:r>
                  <a:rPr lang="en-US" sz="1000" b="1" i="1" u="none" strike="noStrike" kern="1200" cap="none" dirty="0" err="1">
                    <a:solidFill>
                      <a:schemeClr val="tx1"/>
                    </a:solidFill>
                    <a:effectLst/>
                    <a:highlight>
                      <a:srgbClr val="00FFFF"/>
                    </a:highlight>
                    <a:latin typeface="Calibri"/>
                    <a:ea typeface="Calibri"/>
                    <a:cs typeface="Calibri"/>
                    <a:sym typeface="Calibri"/>
                  </a:rPr>
                  <a:t>Ou</a:t>
                </a:r>
                <a:r>
                  <a:rPr lang="en-US" sz="1000" b="1" i="1" u="none" strike="noStrike" kern="1200" cap="none" dirty="0">
                    <a:solidFill>
                      <a:schemeClr val="tx1"/>
                    </a:solidFill>
                    <a:effectLst/>
                    <a:highlight>
                      <a:srgbClr val="00FFFF"/>
                    </a:highlight>
                    <a:latin typeface="Calibri"/>
                    <a:ea typeface="Calibri"/>
                    <a:cs typeface="Calibri"/>
                    <a:sym typeface="Calibri"/>
                  </a:rPr>
                  <a:t>)</a:t>
                </a:r>
                <a:r>
                  <a:rPr lang="en-US" sz="1000" b="1" i="1" u="none" dirty="0">
                    <a:latin typeface="Calibri"/>
                    <a:ea typeface="Calibri" panose="020F0502020204030204" pitchFamily="34" charset="0"/>
                    <a:cs typeface="Calibri"/>
                  </a:rPr>
                  <a:t>.”</a:t>
                </a:r>
              </a:p>
              <a:p>
                <a:pPr marL="0" marR="0" lvl="0" indent="0" algn="l" defTabSz="914400" rtl="0" eaLnBrk="1" fontAlgn="auto" latinLnBrk="0" hangingPunct="1">
                  <a:lnSpc>
                    <a:spcPct val="106000"/>
                  </a:lnSpc>
                  <a:spcBef>
                    <a:spcPts val="0"/>
                  </a:spcBef>
                  <a:spcAft>
                    <a:spcPts val="800"/>
                  </a:spcAft>
                  <a:buClr>
                    <a:srgbClr val="000000"/>
                  </a:buClr>
                  <a:buSzPts val="1400"/>
                  <a:buFont typeface="Calibri" panose="020F0502020204030204" pitchFamily="34" charset="0"/>
                  <a:buNone/>
                  <a:tabLst/>
                  <a:defRPr/>
                </a:pPr>
                <a:endParaRPr lang="en-US" sz="1000" b="1" u="sng" dirty="0"/>
              </a:p>
              <a:p>
                <a:endParaRPr lang="en-US" dirty="0">
                  <a:latin typeface="Comic Sans MS" panose="030F0702030302020204" pitchFamily="66" charset="0"/>
                </a:endParaRPr>
              </a:p>
            </p:txBody>
          </p:sp>
        </mc:Choice>
        <mc:Fallback xmlns="">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0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p>
              <a:p>
                <a:pPr marL="228600" indent="0"/>
                <a:r>
                  <a:rPr lang="en-US" sz="1000" b="0" u="none" dirty="0">
                    <a:latin typeface="Calibri"/>
                    <a:ea typeface="Calibri" panose="020F0502020204030204" pitchFamily="34" charset="0"/>
                    <a:cs typeface="Calibri"/>
                  </a:rPr>
                  <a:t>Teacher says: </a:t>
                </a:r>
                <a:r>
                  <a:rPr lang="en-US" sz="1000" b="1" i="1" u="none" dirty="0">
                    <a:latin typeface="Calibri"/>
                    <a:ea typeface="Calibri" panose="020F0502020204030204" pitchFamily="34" charset="0"/>
                    <a:cs typeface="Calibri"/>
                  </a:rPr>
                  <a:t>“Complete by stating the name of the common side.”</a:t>
                </a:r>
              </a:p>
              <a:p>
                <a:pPr marL="228600" indent="0"/>
                <a:r>
                  <a:rPr lang="en-US" sz="1000" dirty="0">
                    <a:latin typeface="Calibri" panose="020F0502020204030204" pitchFamily="34" charset="0"/>
                    <a:cs typeface="Calibri" panose="020F0502020204030204" pitchFamily="34" charset="0"/>
                  </a:rPr>
                  <a:t>Give the students </a:t>
                </a:r>
                <a:r>
                  <a:rPr lang="en-US" sz="1000" b="0" u="none" dirty="0">
                    <a:solidFill>
                      <a:schemeClr val="bg1"/>
                    </a:solidFill>
                    <a:effectLst/>
                    <a:latin typeface="Comic Sans MS"/>
                    <a:cs typeface="Calibri" panose="020F0502020204030204" pitchFamily="34" charset="0"/>
                    <a:sym typeface="Comic Sans MS"/>
                  </a:rPr>
                  <a:t>some time to answer.</a:t>
                </a:r>
                <a:endParaRPr lang="en-US" sz="1000" b="0" dirty="0">
                  <a:solidFill>
                    <a:schemeClr val="bg1"/>
                  </a:solidFill>
                  <a:effectLst/>
                  <a:latin typeface="Comic Sans MS"/>
                  <a:sym typeface="Comic Sans MS"/>
                </a:endParaRPr>
              </a:p>
              <a:p>
                <a:pPr marL="228600" indent="0"/>
                <a:endParaRPr lang="en-GB" sz="1000" dirty="0"/>
              </a:p>
              <a:p>
                <a:pPr marL="228600" indent="0"/>
                <a:r>
                  <a:rPr lang="en-US" sz="1000" b="0" u="none" dirty="0">
                    <a:effectLst/>
                  </a:rPr>
                  <a:t>Correct the activity interactively.</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0" u="none" dirty="0">
                    <a:latin typeface="Calibri"/>
                    <a:ea typeface="Calibri" panose="020F0502020204030204" pitchFamily="34" charset="0"/>
                    <a:cs typeface="Calibri"/>
                  </a:rPr>
                  <a:t>Teacher says: </a:t>
                </a:r>
                <a:r>
                  <a:rPr lang="en-US" sz="1000" b="1" i="1" u="none" dirty="0">
                    <a:latin typeface="Calibri"/>
                    <a:ea typeface="Calibri" panose="020F0502020204030204" pitchFamily="34" charset="0"/>
                    <a:cs typeface="Calibri"/>
                  </a:rPr>
                  <a:t>“</a:t>
                </a:r>
                <a:r>
                  <a:rPr lang="en-US" sz="1000" b="1" i="0" u="none" strike="noStrike" kern="1200" cap="none">
                    <a:solidFill>
                      <a:schemeClr val="tx1"/>
                    </a:solidFill>
                    <a:effectLst/>
                    <a:highlight>
                      <a:srgbClr val="00FFFF"/>
                    </a:highlight>
                    <a:latin typeface="Cambria Math" panose="02040503050406030204" pitchFamily="18" charset="0"/>
                    <a:cs typeface="Calibri"/>
                    <a:sym typeface="Calibri"/>
                  </a:rPr>
                  <a:t>(</a:t>
                </a:r>
                <a:r>
                  <a:rPr lang="en-US" sz="1000" b="1" i="0" u="none" strike="noStrike" kern="1200" cap="none">
                    <a:solidFill>
                      <a:schemeClr val="tx1"/>
                    </a:solidFill>
                    <a:effectLst/>
                    <a:highlight>
                      <a:srgbClr val="00FFFF"/>
                    </a:highlight>
                    <a:latin typeface="Cambria Math" panose="02040503050406030204" pitchFamily="18" charset="0"/>
                    <a:ea typeface="Calibri"/>
                    <a:cs typeface="Calibri"/>
                    <a:sym typeface="Calibri"/>
                  </a:rPr>
                  <a:t>𝒖𝑶𝒚) ̂</a:t>
                </a:r>
                <a:r>
                  <a:rPr lang="en-US" sz="1000" b="1" i="1" u="none" strike="noStrike" kern="1200" cap="none" dirty="0">
                    <a:solidFill>
                      <a:schemeClr val="tx1"/>
                    </a:solidFill>
                    <a:effectLst/>
                    <a:highlight>
                      <a:srgbClr val="00FFFF"/>
                    </a:highlight>
                    <a:latin typeface="Calibri"/>
                    <a:ea typeface="Calibri"/>
                    <a:cs typeface="Calibri"/>
                    <a:sym typeface="Calibri"/>
                  </a:rPr>
                  <a:t> and </a:t>
                </a:r>
                <a:r>
                  <a:rPr lang="en-US" sz="1000" b="1" i="0" u="none" strike="noStrike" kern="1200" cap="none">
                    <a:solidFill>
                      <a:schemeClr val="tx1"/>
                    </a:solidFill>
                    <a:effectLst/>
                    <a:highlight>
                      <a:srgbClr val="00FFFF"/>
                    </a:highlight>
                    <a:latin typeface="Cambria Math" panose="02040503050406030204" pitchFamily="18" charset="0"/>
                    <a:cs typeface="Calibri"/>
                    <a:sym typeface="Calibri"/>
                  </a:rPr>
                  <a:t>(</a:t>
                </a:r>
                <a:r>
                  <a:rPr lang="en-US" sz="1000" b="1" i="0" u="none" strike="noStrike" kern="1200" cap="none">
                    <a:solidFill>
                      <a:schemeClr val="tx1"/>
                    </a:solidFill>
                    <a:effectLst/>
                    <a:highlight>
                      <a:srgbClr val="00FFFF"/>
                    </a:highlight>
                    <a:latin typeface="Cambria Math" panose="02040503050406030204" pitchFamily="18" charset="0"/>
                    <a:ea typeface="Calibri"/>
                    <a:cs typeface="Calibri"/>
                    <a:sym typeface="Calibri"/>
                  </a:rPr>
                  <a:t>𝒖𝑶𝒙) ̂</a:t>
                </a:r>
                <a:r>
                  <a:rPr lang="en-US" sz="1000" b="1" i="1" u="none" strike="noStrike" kern="1200" cap="none" dirty="0">
                    <a:solidFill>
                      <a:schemeClr val="tx1"/>
                    </a:solidFill>
                    <a:effectLst/>
                    <a:highlight>
                      <a:srgbClr val="00FFFF"/>
                    </a:highlight>
                    <a:latin typeface="Calibri"/>
                    <a:ea typeface="Calibri"/>
                    <a:cs typeface="Calibri"/>
                    <a:sym typeface="Calibri"/>
                  </a:rPr>
                  <a:t> share side [</a:t>
                </a:r>
                <a:r>
                  <a:rPr lang="en-US" sz="1000" b="1" i="1" u="none" strike="noStrike" kern="1200" cap="none" dirty="0" err="1">
                    <a:solidFill>
                      <a:schemeClr val="tx1"/>
                    </a:solidFill>
                    <a:effectLst/>
                    <a:highlight>
                      <a:srgbClr val="00FFFF"/>
                    </a:highlight>
                    <a:latin typeface="Calibri"/>
                    <a:ea typeface="Calibri"/>
                    <a:cs typeface="Calibri"/>
                    <a:sym typeface="Calibri"/>
                  </a:rPr>
                  <a:t>Ou</a:t>
                </a:r>
                <a:r>
                  <a:rPr lang="en-US" sz="1000" b="1" i="1" u="none" strike="noStrike" kern="1200" cap="none" dirty="0">
                    <a:solidFill>
                      <a:schemeClr val="tx1"/>
                    </a:solidFill>
                    <a:effectLst/>
                    <a:highlight>
                      <a:srgbClr val="00FFFF"/>
                    </a:highlight>
                    <a:latin typeface="Calibri"/>
                    <a:ea typeface="Calibri"/>
                    <a:cs typeface="Calibri"/>
                    <a:sym typeface="Calibri"/>
                  </a:rPr>
                  <a:t>)</a:t>
                </a:r>
                <a:r>
                  <a:rPr lang="en-US" sz="1000" b="1" i="1" u="none" dirty="0">
                    <a:latin typeface="Calibri"/>
                    <a:ea typeface="Calibri" panose="020F0502020204030204" pitchFamily="34" charset="0"/>
                    <a:cs typeface="Calibri"/>
                  </a:rPr>
                  <a:t>.”</a:t>
                </a:r>
              </a:p>
              <a:p>
                <a:pPr marL="0" marR="0" lvl="0" indent="0" algn="l" defTabSz="914400" rtl="0" eaLnBrk="1" fontAlgn="auto" latinLnBrk="0" hangingPunct="1">
                  <a:lnSpc>
                    <a:spcPct val="106000"/>
                  </a:lnSpc>
                  <a:spcBef>
                    <a:spcPts val="0"/>
                  </a:spcBef>
                  <a:spcAft>
                    <a:spcPts val="800"/>
                  </a:spcAft>
                  <a:buClr>
                    <a:srgbClr val="000000"/>
                  </a:buClr>
                  <a:buSzPts val="1400"/>
                  <a:buFont typeface="Calibri" panose="020F0502020204030204" pitchFamily="34" charset="0"/>
                  <a:buNone/>
                  <a:tabLst/>
                  <a:defRPr/>
                </a:pPr>
                <a:endParaRPr lang="en-US" sz="1000" b="1" u="sng" dirty="0"/>
              </a:p>
              <a:p>
                <a:endParaRPr lang="en-US" dirty="0">
                  <a:latin typeface="Comic Sans MS" panose="030F0702030302020204" pitchFamily="66"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28</a:t>
            </a:fld>
            <a:endParaRPr lang="en-US">
              <a:latin typeface="Comic Sans MS" panose="030F0702030302020204" pitchFamily="66" charset="0"/>
            </a:endParaRPr>
          </a:p>
        </p:txBody>
      </p:sp>
    </p:spTree>
    <p:extLst>
      <p:ext uri="{BB962C8B-B14F-4D97-AF65-F5344CB8AC3E}">
        <p14:creationId xmlns:p14="http://schemas.microsoft.com/office/powerpoint/2010/main" val="1618111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br>
              <a:rPr lang="en-US" sz="1200" b="1">
                <a:solidFill>
                  <a:schemeClr val="bg1"/>
                </a:solidFill>
                <a:latin typeface="Comic Sans MS" panose="030F0702030302020204" pitchFamily="66" charset="0"/>
              </a:rPr>
            </a:br>
            <a:endParaRPr lang="en-US" sz="1200" b="1">
              <a:solidFill>
                <a:schemeClr val="bg1"/>
              </a:solidFill>
              <a:latin typeface="Comic Sans MS" panose="030F0702030302020204" pitchFamily="66" charset="0"/>
            </a:endParaRPr>
          </a:p>
          <a:p>
            <a:endParaRPr lang="en-US">
              <a:latin typeface="Comic Sans MS" panose="030F0702030302020204" pitchFamily="66" charset="0"/>
            </a:endParaRP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smtClean="0">
                <a:solidFill>
                  <a:schemeClr val="dk1"/>
                </a:solidFill>
                <a:ea typeface="Calibri"/>
                <a:cs typeface="Calibri"/>
                <a:sym typeface="Calibri"/>
              </a:rPr>
              <a:t>29</a:t>
            </a:fld>
            <a:endParaRPr lang="fr-FR" sz="1200" b="0" i="0" u="none" strike="noStrike" cap="none">
              <a:solidFill>
                <a:schemeClr val="dk1"/>
              </a:solidFill>
              <a:ea typeface="Calibri"/>
              <a:cs typeface="Calibri"/>
              <a:sym typeface="Calibri"/>
            </a:endParaRPr>
          </a:p>
        </p:txBody>
      </p:sp>
    </p:spTree>
    <p:extLst>
      <p:ext uri="{BB962C8B-B14F-4D97-AF65-F5344CB8AC3E}">
        <p14:creationId xmlns:p14="http://schemas.microsoft.com/office/powerpoint/2010/main" val="2758164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r>
              <a:rPr kumimoji="0" lang="en-US" sz="1600" b="1" i="0" u="none" strike="noStrike" kern="0" cap="none" spc="0" normalizeH="0" baseline="0" noProof="0" dirty="0">
                <a:ln>
                  <a:noFill/>
                </a:ln>
                <a:solidFill>
                  <a:srgbClr val="000000">
                    <a:lumMod val="65000"/>
                    <a:lumOff val="35000"/>
                  </a:srgbClr>
                </a:solidFill>
                <a:effectLst/>
                <a:uLnTx/>
                <a:uFillTx/>
                <a:latin typeface="Comic Sans MS" panose="030F0702030302020204" pitchFamily="66" charset="0"/>
                <a:cs typeface="Calibri"/>
                <a:sym typeface="Calibri"/>
              </a:rPr>
              <a:t>Note for the teacher</a:t>
            </a:r>
          </a:p>
          <a:p>
            <a:pPr marL="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r>
              <a:rPr kumimoji="0" lang="en-US" sz="1600" b="0" i="0" u="sng" strike="noStrike" kern="0" cap="none" spc="0" normalizeH="0" baseline="0" noProof="0" dirty="0">
                <a:ln>
                  <a:noFill/>
                </a:ln>
                <a:solidFill>
                  <a:srgbClr val="000000">
                    <a:lumMod val="65000"/>
                    <a:lumOff val="35000"/>
                  </a:srgbClr>
                </a:solidFill>
                <a:effectLst/>
                <a:uLnTx/>
                <a:uFillTx/>
                <a:latin typeface="Comic Sans MS" panose="030F0702030302020204" pitchFamily="66" charset="0"/>
                <a:cs typeface="Calibri"/>
                <a:sym typeface="Calibri"/>
              </a:rPr>
              <a:t>Learning objectives as stated in the 1997 curriculum</a:t>
            </a:r>
          </a:p>
          <a:p>
            <a:pPr marL="0" lvl="7" indent="0">
              <a:lnSpc>
                <a:spcPct val="150000"/>
              </a:lnSpc>
              <a:buClr>
                <a:srgbClr val="0076A3"/>
              </a:buClr>
              <a:buSzPct val="100000"/>
              <a:buFont typeface="Arial"/>
              <a:buNone/>
            </a:pPr>
            <a:r>
              <a:rPr lang="en-US" sz="1600" dirty="0">
                <a:solidFill>
                  <a:schemeClr val="tx1">
                    <a:lumMod val="65000"/>
                    <a:lumOff val="35000"/>
                  </a:schemeClr>
                </a:solidFill>
                <a:latin typeface="Comic Sans MS"/>
              </a:rPr>
              <a:t>Recognize and construct two adjacent angles and two vertical angles.</a:t>
            </a:r>
          </a:p>
          <a:p>
            <a:pPr marL="0" lvl="7" indent="0">
              <a:lnSpc>
                <a:spcPct val="150000"/>
              </a:lnSpc>
              <a:buClr>
                <a:srgbClr val="0076A3"/>
              </a:buClr>
              <a:buSzPct val="100000"/>
              <a:buFont typeface="Arial"/>
              <a:buNone/>
            </a:pPr>
            <a:r>
              <a:rPr lang="en-US" sz="1600" dirty="0">
                <a:solidFill>
                  <a:schemeClr val="tx1">
                    <a:lumMod val="65000"/>
                    <a:lumOff val="35000"/>
                  </a:schemeClr>
                </a:solidFill>
                <a:latin typeface="Comic Sans MS"/>
              </a:rPr>
              <a:t>Recognize the equality of two vertical angles and use this property.</a:t>
            </a:r>
          </a:p>
          <a:p>
            <a:pPr marL="0" marR="0" lvl="0" indent="0" algn="l" defTabSz="914400" rtl="0" eaLnBrk="1" fontAlgn="auto" latinLnBrk="0" hangingPunct="1">
              <a:lnSpc>
                <a:spcPct val="107000"/>
              </a:lnSpc>
              <a:spcBef>
                <a:spcPts val="0"/>
              </a:spcBef>
              <a:spcAft>
                <a:spcPts val="500"/>
              </a:spcAft>
              <a:buClr>
                <a:srgbClr val="000000"/>
              </a:buClr>
              <a:buSzPts val="1400"/>
              <a:buFont typeface="Symbol" panose="05050102010706020507" pitchFamily="18" charset="2"/>
              <a:buNone/>
              <a:tabLst>
                <a:tab pos="7040880" algn="r"/>
              </a:tabLst>
              <a:defRPr/>
            </a:pPr>
            <a:endParaRPr kumimoji="0" lang="en-US" sz="1600" b="0" i="0" u="sng" strike="noStrike" kern="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Times New Roman" panose="02020603050405020304" pitchFamily="18" charset="0"/>
              <a:sym typeface="Calibri"/>
            </a:endParaRPr>
          </a:p>
          <a:p>
            <a:pPr marL="0" marR="0" lvl="0" indent="0" algn="l" defTabSz="914400" rtl="0" eaLnBrk="1" fontAlgn="auto" latinLnBrk="0" hangingPunct="1">
              <a:lnSpc>
                <a:spcPct val="107000"/>
              </a:lnSpc>
              <a:spcBef>
                <a:spcPts val="0"/>
              </a:spcBef>
              <a:spcAft>
                <a:spcPts val="500"/>
              </a:spcAft>
              <a:buClr>
                <a:srgbClr val="000000"/>
              </a:buClr>
              <a:buSzPts val="1400"/>
              <a:buFont typeface="Symbol" panose="05050102010706020507" pitchFamily="18" charset="2"/>
              <a:buNone/>
              <a:tabLst>
                <a:tab pos="7040880" algn="r"/>
              </a:tabLst>
              <a:defRPr/>
            </a:pPr>
            <a:r>
              <a:rPr kumimoji="0" lang="en-US" sz="1600" b="0" i="0" u="sng" strike="noStrike" kern="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Times New Roman" panose="02020603050405020304" pitchFamily="18" charset="0"/>
                <a:sym typeface="Calibri"/>
              </a:rPr>
              <a:t>Specific Learning Objectives</a:t>
            </a:r>
            <a:endParaRPr kumimoji="0" lang="en-US" sz="1600" b="0" i="0" u="none" strike="noStrike" kern="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Times New Roman" panose="02020603050405020304" pitchFamily="18" charset="0"/>
              <a:sym typeface="Calibri"/>
            </a:endParaRPr>
          </a:p>
          <a:p>
            <a:pPr marL="0" lvl="7" indent="0">
              <a:lnSpc>
                <a:spcPct val="150000"/>
              </a:lnSpc>
              <a:buClr>
                <a:srgbClr val="0076A3"/>
              </a:buClr>
              <a:buSzPct val="100000"/>
              <a:buFont typeface="Arial" panose="020B0604020202020204" pitchFamily="34" charset="0"/>
              <a:buNone/>
            </a:pPr>
            <a:r>
              <a:rPr kumimoji="0" lang="en-US" sz="24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Recognize adjacent angles.</a:t>
            </a:r>
          </a:p>
          <a:p>
            <a:pPr marL="0" lvl="7" indent="0">
              <a:lnSpc>
                <a:spcPct val="150000"/>
              </a:lnSpc>
              <a:buClr>
                <a:srgbClr val="0076A3"/>
              </a:buClr>
              <a:buSzPct val="100000"/>
              <a:buFont typeface="Arial" panose="020B0604020202020204" pitchFamily="34" charset="0"/>
              <a:buNone/>
            </a:pPr>
            <a:r>
              <a:rPr kumimoji="0" lang="en-US" sz="24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Define and recognize two vertical angles.</a:t>
            </a:r>
          </a:p>
          <a:p>
            <a:pPr marL="0" lvl="7" indent="0">
              <a:lnSpc>
                <a:spcPct val="150000"/>
              </a:lnSpc>
              <a:buClr>
                <a:srgbClr val="0076A3"/>
              </a:buClr>
              <a:buSzPct val="100000"/>
              <a:buFont typeface="Arial" panose="020B0604020202020204" pitchFamily="34" charset="0"/>
              <a:buNone/>
            </a:pPr>
            <a:r>
              <a:rPr kumimoji="0" lang="en-US" sz="24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Construct an angle adjacent to a given angle responding to given conditions.</a:t>
            </a:r>
          </a:p>
          <a:p>
            <a:pPr marL="0" lvl="7" indent="0">
              <a:lnSpc>
                <a:spcPct val="150000"/>
              </a:lnSpc>
              <a:buClr>
                <a:srgbClr val="0076A3"/>
              </a:buClr>
              <a:buSzPct val="100000"/>
              <a:buFont typeface="Arial" panose="020B0604020202020204" pitchFamily="34" charset="0"/>
              <a:buNone/>
            </a:pPr>
            <a:r>
              <a:rPr kumimoji="0" lang="en-US" sz="24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Construct a vertical angle to a given angle.</a:t>
            </a:r>
          </a:p>
          <a:p>
            <a:pPr marL="0" lvl="7" indent="0">
              <a:lnSpc>
                <a:spcPct val="150000"/>
              </a:lnSpc>
              <a:buClr>
                <a:srgbClr val="0076A3"/>
              </a:buClr>
              <a:buSzPct val="100000"/>
              <a:buFont typeface="Arial" panose="020B0604020202020204" pitchFamily="34" charset="0"/>
              <a:buNone/>
            </a:pPr>
            <a:r>
              <a:rPr kumimoji="0" lang="en-US" sz="24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Use the equality of two vertical angles.</a:t>
            </a:r>
          </a:p>
          <a:p>
            <a:pPr marL="228600" lvl="0" indent="0" algn="l" rtl="0">
              <a:lnSpc>
                <a:spcPct val="100000"/>
              </a:lnSpc>
              <a:spcBef>
                <a:spcPts val="0"/>
              </a:spcBef>
              <a:spcAft>
                <a:spcPts val="0"/>
              </a:spcAft>
              <a:buClr>
                <a:schemeClr val="accent1"/>
              </a:buClr>
              <a:buSzPct val="100000"/>
              <a:buFont typeface="+mj-lt"/>
              <a:buNone/>
            </a:pPr>
            <a:endParaRPr lang="en-US" sz="1600" b="1" u="sng" dirty="0">
              <a:solidFill>
                <a:schemeClr val="tx1">
                  <a:lumMod val="65000"/>
                  <a:lumOff val="35000"/>
                </a:schemeClr>
              </a:solidFill>
              <a:latin typeface="Comic Sans MS" panose="030F0702030302020204" pitchFamily="66" charset="0"/>
            </a:endParaRPr>
          </a:p>
          <a:p>
            <a:pPr marL="228600" marR="0" lvl="0" indent="0" algn="l" defTabSz="914400" rtl="0" eaLnBrk="1" fontAlgn="auto" latinLnBrk="0" hangingPunct="1">
              <a:lnSpc>
                <a:spcPct val="100000"/>
              </a:lnSpc>
              <a:spcBef>
                <a:spcPts val="0"/>
              </a:spcBef>
              <a:spcAft>
                <a:spcPts val="0"/>
              </a:spcAft>
              <a:buClr>
                <a:schemeClr val="accent1"/>
              </a:buClr>
              <a:buSzPct val="100000"/>
              <a:buFont typeface="+mj-lt"/>
              <a:buNone/>
              <a:tabLst/>
              <a:defRPr/>
            </a:pPr>
            <a:r>
              <a:rPr kumimoji="0" lang="en-US" sz="1600" b="0" i="0" u="sng" strike="noStrike" kern="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Times New Roman" panose="02020603050405020304" pitchFamily="18" charset="0"/>
                <a:sym typeface="Calibri"/>
              </a:rPr>
              <a:t>]</a:t>
            </a:r>
            <a:endParaRPr lang="en-US" sz="1600" dirty="0"/>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fr-FR" sz="1200" b="0" i="0" u="none" strike="noStrike" kern="0" cap="none" spc="0" normalizeH="0" baseline="0" noProof="0" smtClean="0">
                <a:ln>
                  <a:noFill/>
                </a:ln>
                <a:solidFill>
                  <a:srgbClr val="000000"/>
                </a:solidFill>
                <a:effectLst/>
                <a:uLnTx/>
                <a:uFillTx/>
                <a:latin typeface="Comic Sans MS" panose="030F0702030302020204" pitchFamily="66" charset="0"/>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3</a:t>
            </a:fld>
            <a:endParaRPr kumimoji="0" lang="fr-FR" sz="1200" b="0" i="0" u="none" strike="noStrike" kern="0" cap="none" spc="0" normalizeH="0" baseline="0" noProof="0">
              <a:ln>
                <a:noFill/>
              </a:ln>
              <a:solidFill>
                <a:srgbClr val="000000"/>
              </a:solidFill>
              <a:effectLst/>
              <a:uLnTx/>
              <a:uFillTx/>
              <a:latin typeface="Comic Sans MS" panose="030F0702030302020204" pitchFamily="66" charset="0"/>
              <a:ea typeface="Calibri"/>
              <a:cs typeface="Calibri"/>
              <a:sym typeface="Calibri"/>
            </a:endParaRPr>
          </a:p>
        </p:txBody>
      </p:sp>
    </p:spTree>
    <p:extLst>
      <p:ext uri="{BB962C8B-B14F-4D97-AF65-F5344CB8AC3E}">
        <p14:creationId xmlns:p14="http://schemas.microsoft.com/office/powerpoint/2010/main" val="257806677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0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p>
          <a:p>
            <a:pPr marL="228600" indent="0"/>
            <a:r>
              <a:rPr lang="en-US" sz="1000" b="0" u="none" dirty="0">
                <a:latin typeface="Calibri"/>
                <a:ea typeface="Calibri" panose="020F0502020204030204" pitchFamily="34" charset="0"/>
                <a:cs typeface="Calibri"/>
              </a:rPr>
              <a:t>Teacher says: </a:t>
            </a:r>
            <a:r>
              <a:rPr lang="en-US" sz="1000" b="1" i="1" u="none" dirty="0">
                <a:latin typeface="Calibri"/>
                <a:ea typeface="Calibri" panose="020F0502020204030204" pitchFamily="34" charset="0"/>
                <a:cs typeface="Calibri"/>
              </a:rPr>
              <a:t>“Now let’s use the sketch of the hands of the clock drawn to name the angles that lie on either side of their common side.”</a:t>
            </a:r>
          </a:p>
          <a:p>
            <a:pPr marL="228600" indent="0"/>
            <a:r>
              <a:rPr lang="en-US" sz="1000" dirty="0">
                <a:latin typeface="Calibri" panose="020F0502020204030204" pitchFamily="34" charset="0"/>
                <a:cs typeface="Calibri" panose="020F0502020204030204" pitchFamily="34" charset="0"/>
              </a:rPr>
              <a:t>Give the students </a:t>
            </a:r>
            <a:r>
              <a:rPr lang="en-US" sz="1000" b="0" u="none" dirty="0">
                <a:solidFill>
                  <a:schemeClr val="bg1"/>
                </a:solidFill>
                <a:effectLst/>
                <a:latin typeface="Comic Sans MS"/>
                <a:cs typeface="Calibri" panose="020F0502020204030204" pitchFamily="34" charset="0"/>
                <a:sym typeface="Comic Sans MS"/>
              </a:rPr>
              <a:t>some time to answer.</a:t>
            </a:r>
            <a:endParaRPr lang="en-US" sz="1000" b="0" dirty="0">
              <a:solidFill>
                <a:schemeClr val="bg1"/>
              </a:solidFill>
              <a:effectLst/>
              <a:latin typeface="Comic Sans MS"/>
              <a:sym typeface="Comic Sans MS"/>
            </a:endParaRPr>
          </a:p>
          <a:p>
            <a:pPr marL="228600" indent="0"/>
            <a:endParaRPr lang="en-GB" sz="1000" dirty="0"/>
          </a:p>
          <a:p>
            <a:pPr marL="514350" marR="0">
              <a:lnSpc>
                <a:spcPct val="107000"/>
              </a:lnSpc>
              <a:spcBef>
                <a:spcPts val="0"/>
              </a:spcBef>
              <a:spcAft>
                <a:spcPts val="800"/>
              </a:spcAft>
            </a:pPr>
            <a:endParaRPr lang="en-US" sz="1800" dirty="0">
              <a:solidFill>
                <a:srgbClr val="2E75B6"/>
              </a:solidFill>
              <a:effectLst/>
              <a:latin typeface="Times New Roman" panose="02020603050405020304" pitchFamily="18" charset="0"/>
              <a:ea typeface="Calibri" panose="020F050202020403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30</a:t>
            </a:fld>
            <a:endParaRPr lang="en-US">
              <a:latin typeface="Comic Sans MS" panose="030F0702030302020204" pitchFamily="66" charset="0"/>
            </a:endParaRPr>
          </a:p>
        </p:txBody>
      </p:sp>
    </p:spTree>
    <p:extLst>
      <p:ext uri="{BB962C8B-B14F-4D97-AF65-F5344CB8AC3E}">
        <p14:creationId xmlns:p14="http://schemas.microsoft.com/office/powerpoint/2010/main" val="74928261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0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p>
              <a:p>
                <a:pPr marL="228600" indent="0"/>
                <a:r>
                  <a:rPr lang="en-US" sz="1000" b="0" u="none" dirty="0">
                    <a:latin typeface="Calibri"/>
                    <a:ea typeface="Calibri" panose="020F0502020204030204" pitchFamily="34" charset="0"/>
                    <a:cs typeface="Calibri"/>
                  </a:rPr>
                  <a:t>Teacher says: </a:t>
                </a:r>
                <a:r>
                  <a:rPr lang="en-US" sz="1000" b="1" i="1" u="none" dirty="0">
                    <a:latin typeface="Calibri"/>
                    <a:ea typeface="Calibri" panose="020F0502020204030204" pitchFamily="34" charset="0"/>
                    <a:cs typeface="Calibri"/>
                  </a:rPr>
                  <a:t>“Name the angles.”</a:t>
                </a:r>
              </a:p>
              <a:p>
                <a:pPr marL="228600" indent="0"/>
                <a:r>
                  <a:rPr lang="en-US" sz="1000" dirty="0">
                    <a:latin typeface="Calibri" panose="020F0502020204030204" pitchFamily="34" charset="0"/>
                    <a:cs typeface="Calibri" panose="020F0502020204030204" pitchFamily="34" charset="0"/>
                  </a:rPr>
                  <a:t>Give the students </a:t>
                </a:r>
                <a:r>
                  <a:rPr lang="en-US" sz="1000" b="0" u="none" dirty="0">
                    <a:solidFill>
                      <a:schemeClr val="bg1"/>
                    </a:solidFill>
                    <a:effectLst/>
                    <a:latin typeface="Comic Sans MS"/>
                    <a:cs typeface="Calibri" panose="020F0502020204030204" pitchFamily="34" charset="0"/>
                    <a:sym typeface="Comic Sans MS"/>
                  </a:rPr>
                  <a:t>some time to answer.</a:t>
                </a:r>
                <a:endParaRPr lang="en-US" sz="1000" b="0" dirty="0">
                  <a:solidFill>
                    <a:schemeClr val="bg1"/>
                  </a:solidFill>
                  <a:effectLst/>
                  <a:latin typeface="Comic Sans MS"/>
                  <a:sym typeface="Comic Sans MS"/>
                </a:endParaRPr>
              </a:p>
              <a:p>
                <a:pPr marL="228600" indent="0"/>
                <a:endParaRPr lang="en-GB" sz="1000" dirty="0"/>
              </a:p>
              <a:p>
                <a:pPr marL="228600" indent="0"/>
                <a:r>
                  <a:rPr lang="en-US" sz="1000" b="0" u="none" dirty="0">
                    <a:effectLst/>
                  </a:rPr>
                  <a:t>Correct the activity interactively.</a:t>
                </a:r>
              </a:p>
              <a:p>
                <a:pPr marL="228600" indent="0"/>
                <a:r>
                  <a:rPr lang="en-US" sz="1000" b="0" u="none" dirty="0">
                    <a:latin typeface="Calibri"/>
                    <a:ea typeface="Calibri" panose="020F0502020204030204" pitchFamily="34" charset="0"/>
                    <a:cs typeface="Calibri"/>
                  </a:rPr>
                  <a:t>Teacher says: </a:t>
                </a:r>
                <a:r>
                  <a:rPr lang="en-US" sz="1000" b="1" i="1" u="none" dirty="0">
                    <a:latin typeface="Calibri"/>
                    <a:ea typeface="Calibri" panose="020F0502020204030204" pitchFamily="34" charset="0"/>
                    <a:cs typeface="Calibri"/>
                  </a:rPr>
                  <a:t>“The angles are </a:t>
                </a:r>
                <a14:m>
                  <m:oMath xmlns:m="http://schemas.openxmlformats.org/officeDocument/2006/math">
                    <m:acc>
                      <m:accPr>
                        <m:chr m:val="̂"/>
                        <m:ctrlPr>
                          <a:rPr lang="en-US" sz="1800" b="1" i="1"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ctrlPr>
                      </m:accPr>
                      <m:e>
                        <m:r>
                          <a:rPr lang="en-US" sz="1800" b="1" i="1">
                            <a:solidFill>
                              <a:srgbClr val="FF0000"/>
                            </a:solidFill>
                            <a:effectLst/>
                            <a:latin typeface="Cambria Math" panose="02040503050406030204" pitchFamily="18" charset="0"/>
                            <a:ea typeface="Calibri" panose="020F0502020204030204" pitchFamily="34" charset="0"/>
                            <a:cs typeface="Calibri" panose="020F0502020204030204" pitchFamily="34" charset="0"/>
                          </a:rPr>
                          <m:t>𝒖𝑶𝒙</m:t>
                        </m:r>
                      </m:e>
                    </m:acc>
                  </m:oMath>
                </a14:m>
                <a:r>
                  <a:rPr lang="en-US" sz="1800" b="1" dirty="0">
                    <a:solidFill>
                      <a:srgbClr val="FF0000"/>
                    </a:solidFill>
                    <a:effectLst/>
                    <a:latin typeface="Calibri" panose="020F0502020204030204" pitchFamily="34" charset="0"/>
                    <a:ea typeface="Times New Roman" panose="02020603050405020304" pitchFamily="18" charset="0"/>
                    <a:cs typeface="Calibri" panose="020F0502020204030204" pitchFamily="34" charset="0"/>
                  </a:rPr>
                  <a:t>  </a:t>
                </a:r>
                <a:r>
                  <a:rPr lang="en-US" sz="1800" b="1" i="1" dirty="0">
                    <a:solidFill>
                      <a:srgbClr val="FF0000"/>
                    </a:solidFill>
                    <a:effectLst/>
                    <a:latin typeface="Calibri" panose="020F0502020204030204" pitchFamily="34" charset="0"/>
                    <a:ea typeface="Times New Roman" panose="02020603050405020304" pitchFamily="18" charset="0"/>
                    <a:cs typeface="Calibri" panose="020F0502020204030204" pitchFamily="34" charset="0"/>
                  </a:rPr>
                  <a:t>and  </a:t>
                </a:r>
                <a14:m>
                  <m:oMath xmlns:m="http://schemas.openxmlformats.org/officeDocument/2006/math">
                    <m:acc>
                      <m:accPr>
                        <m:chr m:val="̂"/>
                        <m:ctrlPr>
                          <a:rPr lang="en-US" sz="1800" b="1" i="1">
                            <a:solidFill>
                              <a:srgbClr val="FF0000"/>
                            </a:solidFill>
                            <a:effectLst/>
                            <a:latin typeface="Cambria Math" panose="02040503050406030204" pitchFamily="18" charset="0"/>
                            <a:ea typeface="Calibri" panose="020F0502020204030204" pitchFamily="34" charset="0"/>
                            <a:cs typeface="Calibri" panose="020F0502020204030204" pitchFamily="34" charset="0"/>
                          </a:rPr>
                        </m:ctrlPr>
                      </m:accPr>
                      <m:e>
                        <m:r>
                          <a:rPr lang="en-US" sz="1800" b="1" i="1">
                            <a:solidFill>
                              <a:srgbClr val="FF0000"/>
                            </a:solidFill>
                            <a:effectLst/>
                            <a:latin typeface="Cambria Math" panose="02040503050406030204" pitchFamily="18" charset="0"/>
                            <a:ea typeface="Calibri" panose="020F0502020204030204" pitchFamily="34" charset="0"/>
                            <a:cs typeface="Calibri" panose="020F0502020204030204" pitchFamily="34" charset="0"/>
                          </a:rPr>
                          <m:t>𝒙𝑶𝒚</m:t>
                        </m:r>
                      </m:e>
                    </m:acc>
                  </m:oMath>
                </a14:m>
                <a:r>
                  <a:rPr lang="en-US" sz="1800" b="1" i="1" dirty="0">
                    <a:effectLst/>
                    <a:latin typeface="Calibri" panose="020F0502020204030204" pitchFamily="34" charset="0"/>
                    <a:ea typeface="Calibri" panose="020F0502020204030204" pitchFamily="34" charset="0"/>
                    <a:cs typeface="Arial" panose="020B0604020202020204" pitchFamily="34" charset="0"/>
                  </a:rPr>
                  <a:t>.</a:t>
                </a:r>
              </a:p>
              <a:p>
                <a:pPr marL="228600" indent="0"/>
                <a:r>
                  <a:rPr lang="en-US" sz="1800" b="1" i="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This pair of angles are adjacent.</a:t>
                </a:r>
                <a:endParaRPr lang="en-US" sz="1800" b="1" i="1" dirty="0">
                  <a:effectLst/>
                  <a:highlight>
                    <a:srgbClr val="00FFFF"/>
                  </a:highlight>
                  <a:latin typeface="Calibri" panose="020F0502020204030204" pitchFamily="34" charset="0"/>
                  <a:ea typeface="Calibri" panose="020F0502020204030204" pitchFamily="34" charset="0"/>
                  <a:cs typeface="Arial" panose="020B0604020202020204" pitchFamily="34" charset="0"/>
                </a:endParaRPr>
              </a:p>
              <a:p>
                <a:pPr marL="228600" indent="0"/>
                <a:r>
                  <a:rPr lang="en-US" sz="1800" b="1" i="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They have the same vertex O, a common side [Ox) and they lie on either side of [Ox).”</a:t>
                </a:r>
                <a:endParaRPr lang="en-US" sz="1800" b="1" i="1" dirty="0">
                  <a:effectLst/>
                  <a:latin typeface="Calibri" panose="020F0502020204030204" pitchFamily="34" charset="0"/>
                  <a:ea typeface="Calibri" panose="020F0502020204030204" pitchFamily="34" charset="0"/>
                  <a:cs typeface="Arial" panose="020B0604020202020204" pitchFamily="34" charset="0"/>
                </a:endParaRPr>
              </a:p>
              <a:p>
                <a:pPr marL="228600" marR="0" indent="0">
                  <a:lnSpc>
                    <a:spcPct val="107000"/>
                  </a:lnSpc>
                  <a:spcBef>
                    <a:spcPts val="0"/>
                  </a:spcBef>
                  <a:spcAft>
                    <a:spcPts val="800"/>
                  </a:spcAft>
                </a:pPr>
                <a:endParaRPr lang="en-US" sz="1800" dirty="0">
                  <a:effectLst/>
                  <a:highlight>
                    <a:srgbClr val="00FFFF"/>
                  </a:highlight>
                  <a:latin typeface="Calibri" panose="020F0502020204030204" pitchFamily="34" charset="0"/>
                  <a:ea typeface="Calibri" panose="020F0502020204030204" pitchFamily="34" charset="0"/>
                  <a:cs typeface="Arial" panose="020B0604020202020204" pitchFamily="34" charset="0"/>
                </a:endParaRPr>
              </a:p>
              <a:p>
                <a:pPr algn="l"/>
                <a:endParaRPr lang="en-US" sz="1800" dirty="0">
                  <a:highlight>
                    <a:srgbClr val="00FFFF"/>
                  </a:highlight>
                </a:endParaRPr>
              </a:p>
            </p:txBody>
          </p:sp>
        </mc:Choice>
        <mc:Fallback xmlns="">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0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p>
              <a:p>
                <a:pPr marL="228600" indent="0"/>
                <a:r>
                  <a:rPr lang="en-US" sz="1000" b="0" u="none" dirty="0">
                    <a:latin typeface="Calibri"/>
                    <a:ea typeface="Calibri" panose="020F0502020204030204" pitchFamily="34" charset="0"/>
                    <a:cs typeface="Calibri"/>
                  </a:rPr>
                  <a:t>Teacher says: </a:t>
                </a:r>
                <a:r>
                  <a:rPr lang="en-US" sz="1000" b="1" i="1" u="none" dirty="0">
                    <a:latin typeface="Calibri"/>
                    <a:ea typeface="Calibri" panose="020F0502020204030204" pitchFamily="34" charset="0"/>
                    <a:cs typeface="Calibri"/>
                  </a:rPr>
                  <a:t>“Name the angles.”</a:t>
                </a:r>
              </a:p>
              <a:p>
                <a:pPr marL="228600" indent="0"/>
                <a:r>
                  <a:rPr lang="en-US" sz="1000" dirty="0">
                    <a:latin typeface="Calibri" panose="020F0502020204030204" pitchFamily="34" charset="0"/>
                    <a:cs typeface="Calibri" panose="020F0502020204030204" pitchFamily="34" charset="0"/>
                  </a:rPr>
                  <a:t>Give the students </a:t>
                </a:r>
                <a:r>
                  <a:rPr lang="en-US" sz="1000" b="0" u="none" dirty="0">
                    <a:solidFill>
                      <a:schemeClr val="bg1"/>
                    </a:solidFill>
                    <a:effectLst/>
                    <a:latin typeface="Comic Sans MS"/>
                    <a:cs typeface="Calibri" panose="020F0502020204030204" pitchFamily="34" charset="0"/>
                    <a:sym typeface="Comic Sans MS"/>
                  </a:rPr>
                  <a:t>some time to answer.</a:t>
                </a:r>
                <a:endParaRPr lang="en-US" sz="1000" b="0" dirty="0">
                  <a:solidFill>
                    <a:schemeClr val="bg1"/>
                  </a:solidFill>
                  <a:effectLst/>
                  <a:latin typeface="Comic Sans MS"/>
                  <a:sym typeface="Comic Sans MS"/>
                </a:endParaRPr>
              </a:p>
              <a:p>
                <a:pPr marL="228600" indent="0"/>
                <a:endParaRPr lang="en-GB" sz="1000" dirty="0"/>
              </a:p>
              <a:p>
                <a:pPr marL="228600" indent="0"/>
                <a:r>
                  <a:rPr lang="en-US" sz="1000" b="0" u="none" dirty="0">
                    <a:effectLst/>
                  </a:rPr>
                  <a:t>Correct the activity interactively.</a:t>
                </a:r>
              </a:p>
              <a:p>
                <a:pPr marL="228600" indent="0"/>
                <a:r>
                  <a:rPr lang="en-US" sz="1000" b="0" u="none" dirty="0">
                    <a:latin typeface="Calibri"/>
                    <a:ea typeface="Calibri" panose="020F0502020204030204" pitchFamily="34" charset="0"/>
                    <a:cs typeface="Calibri"/>
                  </a:rPr>
                  <a:t>Teacher says: </a:t>
                </a:r>
                <a:r>
                  <a:rPr lang="en-US" sz="1000" b="1" i="1" u="none" dirty="0">
                    <a:latin typeface="Calibri"/>
                    <a:ea typeface="Calibri" panose="020F0502020204030204" pitchFamily="34" charset="0"/>
                    <a:cs typeface="Calibri"/>
                  </a:rPr>
                  <a:t>“The angles are </a:t>
                </a:r>
                <a:r>
                  <a:rPr lang="en-US" sz="1800" b="1" i="0">
                    <a:solidFill>
                      <a:srgbClr val="FF0000"/>
                    </a:solidFill>
                    <a:effectLst/>
                    <a:latin typeface="Cambria Math" panose="02040503050406030204" pitchFamily="18" charset="0"/>
                    <a:cs typeface="Calibri" panose="020F0502020204030204" pitchFamily="34" charset="0"/>
                  </a:rPr>
                  <a:t>(</a:t>
                </a:r>
                <a:r>
                  <a:rPr lang="en-US" sz="1800" b="1" i="0">
                    <a:solidFill>
                      <a:srgbClr val="FF0000"/>
                    </a:solidFill>
                    <a:effectLst/>
                    <a:latin typeface="Cambria Math" panose="02040503050406030204" pitchFamily="18" charset="0"/>
                    <a:ea typeface="Calibri" panose="020F0502020204030204" pitchFamily="34" charset="0"/>
                    <a:cs typeface="Calibri" panose="020F0502020204030204" pitchFamily="34" charset="0"/>
                  </a:rPr>
                  <a:t>𝒖𝑶𝒙) ̂</a:t>
                </a:r>
                <a:r>
                  <a:rPr lang="en-US" sz="1800" b="1" dirty="0">
                    <a:solidFill>
                      <a:srgbClr val="FF0000"/>
                    </a:solidFill>
                    <a:effectLst/>
                    <a:latin typeface="Calibri" panose="020F0502020204030204" pitchFamily="34" charset="0"/>
                    <a:ea typeface="Times New Roman" panose="02020603050405020304" pitchFamily="18" charset="0"/>
                    <a:cs typeface="Calibri" panose="020F0502020204030204" pitchFamily="34" charset="0"/>
                  </a:rPr>
                  <a:t>  </a:t>
                </a:r>
                <a:r>
                  <a:rPr lang="en-US" sz="1800" b="1" i="1" dirty="0">
                    <a:solidFill>
                      <a:srgbClr val="FF0000"/>
                    </a:solidFill>
                    <a:effectLst/>
                    <a:latin typeface="Calibri" panose="020F0502020204030204" pitchFamily="34" charset="0"/>
                    <a:ea typeface="Times New Roman" panose="02020603050405020304" pitchFamily="18" charset="0"/>
                    <a:cs typeface="Calibri" panose="020F0502020204030204" pitchFamily="34" charset="0"/>
                  </a:rPr>
                  <a:t>and  </a:t>
                </a:r>
                <a:r>
                  <a:rPr lang="en-US" sz="1800" b="1" i="0">
                    <a:solidFill>
                      <a:srgbClr val="FF0000"/>
                    </a:solidFill>
                    <a:effectLst/>
                    <a:latin typeface="Cambria Math" panose="02040503050406030204" pitchFamily="18" charset="0"/>
                    <a:cs typeface="Calibri" panose="020F0502020204030204" pitchFamily="34" charset="0"/>
                  </a:rPr>
                  <a:t>(</a:t>
                </a:r>
                <a:r>
                  <a:rPr lang="en-US" sz="1800" b="1" i="0">
                    <a:solidFill>
                      <a:srgbClr val="FF0000"/>
                    </a:solidFill>
                    <a:effectLst/>
                    <a:latin typeface="Cambria Math" panose="02040503050406030204" pitchFamily="18" charset="0"/>
                    <a:ea typeface="Calibri" panose="020F0502020204030204" pitchFamily="34" charset="0"/>
                    <a:cs typeface="Calibri" panose="020F0502020204030204" pitchFamily="34" charset="0"/>
                  </a:rPr>
                  <a:t>𝒙𝑶𝒚) ̂</a:t>
                </a:r>
                <a:r>
                  <a:rPr lang="en-US" sz="1800" b="1" i="1" dirty="0">
                    <a:effectLst/>
                    <a:latin typeface="Calibri" panose="020F0502020204030204" pitchFamily="34" charset="0"/>
                    <a:ea typeface="Calibri" panose="020F0502020204030204" pitchFamily="34" charset="0"/>
                    <a:cs typeface="Arial" panose="020B0604020202020204" pitchFamily="34" charset="0"/>
                  </a:rPr>
                  <a:t>.</a:t>
                </a:r>
              </a:p>
              <a:p>
                <a:pPr marL="228600" indent="0"/>
                <a:r>
                  <a:rPr lang="en-US" sz="1800" b="1" i="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This pair of angles are adjacent.</a:t>
                </a:r>
                <a:endParaRPr lang="en-US" sz="1800" b="1" i="1" dirty="0">
                  <a:effectLst/>
                  <a:highlight>
                    <a:srgbClr val="00FFFF"/>
                  </a:highlight>
                  <a:latin typeface="Calibri" panose="020F0502020204030204" pitchFamily="34" charset="0"/>
                  <a:ea typeface="Calibri" panose="020F0502020204030204" pitchFamily="34" charset="0"/>
                  <a:cs typeface="Arial" panose="020B0604020202020204" pitchFamily="34" charset="0"/>
                </a:endParaRPr>
              </a:p>
              <a:p>
                <a:pPr marL="228600" indent="0"/>
                <a:r>
                  <a:rPr lang="en-US" sz="1800" b="1" i="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They have the same vertex O, a common side [Ox) and they lie on either side of [Ox).”</a:t>
                </a:r>
                <a:endParaRPr lang="en-US" sz="1800" b="1" i="1" dirty="0">
                  <a:effectLst/>
                  <a:latin typeface="Calibri" panose="020F0502020204030204" pitchFamily="34" charset="0"/>
                  <a:ea typeface="Calibri" panose="020F0502020204030204" pitchFamily="34" charset="0"/>
                  <a:cs typeface="Arial" panose="020B0604020202020204" pitchFamily="34" charset="0"/>
                </a:endParaRPr>
              </a:p>
              <a:p>
                <a:pPr marL="228600" marR="0" indent="0">
                  <a:lnSpc>
                    <a:spcPct val="107000"/>
                  </a:lnSpc>
                  <a:spcBef>
                    <a:spcPts val="0"/>
                  </a:spcBef>
                  <a:spcAft>
                    <a:spcPts val="800"/>
                  </a:spcAft>
                </a:pPr>
                <a:endParaRPr lang="en-US" sz="1800" dirty="0">
                  <a:effectLst/>
                  <a:highlight>
                    <a:srgbClr val="00FFFF"/>
                  </a:highlight>
                  <a:latin typeface="Calibri" panose="020F0502020204030204" pitchFamily="34" charset="0"/>
                  <a:ea typeface="Calibri" panose="020F0502020204030204" pitchFamily="34" charset="0"/>
                  <a:cs typeface="Arial" panose="020B0604020202020204" pitchFamily="34" charset="0"/>
                </a:endParaRPr>
              </a:p>
              <a:p>
                <a:pPr algn="l"/>
                <a:endParaRPr lang="en-US" sz="1800" dirty="0">
                  <a:highlight>
                    <a:srgbClr val="00FFFF"/>
                  </a:highlight>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31</a:t>
            </a:fld>
            <a:endParaRPr lang="en-US">
              <a:latin typeface="Comic Sans MS" panose="030F0702030302020204" pitchFamily="66" charset="0"/>
            </a:endParaRPr>
          </a:p>
        </p:txBody>
      </p:sp>
    </p:spTree>
    <p:extLst>
      <p:ext uri="{BB962C8B-B14F-4D97-AF65-F5344CB8AC3E}">
        <p14:creationId xmlns:p14="http://schemas.microsoft.com/office/powerpoint/2010/main" val="179251596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0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0" u="none" dirty="0">
                    <a:latin typeface="Calibri"/>
                    <a:ea typeface="Calibri" panose="020F0502020204030204" pitchFamily="34" charset="0"/>
                    <a:cs typeface="Calibri"/>
                  </a:rPr>
                  <a:t>Teacher says: </a:t>
                </a:r>
                <a:r>
                  <a:rPr lang="en-US" sz="1000" b="1" i="1" u="none" dirty="0">
                    <a:latin typeface="Calibri"/>
                    <a:ea typeface="Calibri" panose="020F0502020204030204" pitchFamily="34" charset="0"/>
                    <a:cs typeface="Calibri"/>
                  </a:rPr>
                  <a:t>“</a:t>
                </a:r>
                <a:r>
                  <a:rPr lang="en-US" sz="1000" b="1" i="1" u="none" strike="noStrike" kern="1200" cap="none" dirty="0">
                    <a:solidFill>
                      <a:schemeClr val="tx1"/>
                    </a:solidFill>
                    <a:effectLst/>
                    <a:highlight>
                      <a:srgbClr val="00FFFF"/>
                    </a:highlight>
                    <a:latin typeface="Calibri"/>
                    <a:ea typeface="Calibri"/>
                    <a:cs typeface="Calibri"/>
                    <a:sym typeface="Calibri"/>
                  </a:rPr>
                  <a:t>Are angles </a:t>
                </a:r>
                <a14:m>
                  <m:oMath xmlns:m="http://schemas.openxmlformats.org/officeDocument/2006/math">
                    <m:acc>
                      <m:accPr>
                        <m:chr m:val="̂"/>
                        <m:ctrlPr>
                          <a:rPr lang="en-US" sz="1000" b="1" i="1" u="none" strike="noStrike" kern="1200" cap="none">
                            <a:solidFill>
                              <a:schemeClr val="tx1"/>
                            </a:solidFill>
                            <a:effectLst/>
                            <a:highlight>
                              <a:srgbClr val="00FFFF"/>
                            </a:highlight>
                            <a:latin typeface="Cambria Math" panose="02040503050406030204" pitchFamily="18" charset="0"/>
                            <a:ea typeface="Calibri"/>
                            <a:cs typeface="Calibri"/>
                            <a:sym typeface="Calibri"/>
                          </a:rPr>
                        </m:ctrlPr>
                      </m:accPr>
                      <m:e>
                        <m:r>
                          <a:rPr lang="en-US" sz="1000" b="1" i="1" u="none" strike="noStrike" kern="1200" cap="none">
                            <a:solidFill>
                              <a:schemeClr val="tx1"/>
                            </a:solidFill>
                            <a:effectLst/>
                            <a:highlight>
                              <a:srgbClr val="00FFFF"/>
                            </a:highlight>
                            <a:latin typeface="Cambria Math" panose="02040503050406030204" pitchFamily="18" charset="0"/>
                            <a:ea typeface="Calibri"/>
                            <a:cs typeface="Calibri"/>
                            <a:sym typeface="Calibri"/>
                          </a:rPr>
                          <m:t>𝒖𝑶𝒚</m:t>
                        </m:r>
                      </m:e>
                    </m:acc>
                  </m:oMath>
                </a14:m>
                <a:r>
                  <a:rPr lang="en-US" sz="1000" b="1" i="1" u="none" strike="noStrike" kern="1200" cap="none" dirty="0">
                    <a:solidFill>
                      <a:schemeClr val="tx1"/>
                    </a:solidFill>
                    <a:effectLst/>
                    <a:highlight>
                      <a:srgbClr val="00FFFF"/>
                    </a:highlight>
                    <a:latin typeface="Calibri"/>
                    <a:ea typeface="Calibri"/>
                    <a:cs typeface="Calibri"/>
                    <a:sym typeface="Calibri"/>
                  </a:rPr>
                  <a:t>  and </a:t>
                </a:r>
                <a14:m>
                  <m:oMath xmlns:m="http://schemas.openxmlformats.org/officeDocument/2006/math">
                    <m:acc>
                      <m:accPr>
                        <m:chr m:val="̂"/>
                        <m:ctrlPr>
                          <a:rPr lang="en-US" sz="1000" b="1" i="1" u="none" strike="noStrike" kern="1200" cap="none">
                            <a:solidFill>
                              <a:schemeClr val="tx1"/>
                            </a:solidFill>
                            <a:effectLst/>
                            <a:highlight>
                              <a:srgbClr val="00FFFF"/>
                            </a:highlight>
                            <a:latin typeface="Cambria Math" panose="02040503050406030204" pitchFamily="18" charset="0"/>
                            <a:ea typeface="Calibri"/>
                            <a:cs typeface="Calibri"/>
                            <a:sym typeface="Calibri"/>
                          </a:rPr>
                        </m:ctrlPr>
                      </m:accPr>
                      <m:e>
                        <m:r>
                          <a:rPr lang="en-US" sz="1000" b="1" i="1" u="none" strike="noStrike" kern="1200" cap="none">
                            <a:solidFill>
                              <a:schemeClr val="tx1"/>
                            </a:solidFill>
                            <a:effectLst/>
                            <a:highlight>
                              <a:srgbClr val="00FFFF"/>
                            </a:highlight>
                            <a:latin typeface="Cambria Math" panose="02040503050406030204" pitchFamily="18" charset="0"/>
                            <a:ea typeface="Calibri"/>
                            <a:cs typeface="Calibri"/>
                            <a:sym typeface="Calibri"/>
                          </a:rPr>
                          <m:t>𝒖𝑶𝒙</m:t>
                        </m:r>
                      </m:e>
                    </m:acc>
                  </m:oMath>
                </a14:m>
                <a:r>
                  <a:rPr lang="en-US" sz="1000" b="1" i="1" u="none" strike="noStrike" kern="1200" cap="none" dirty="0">
                    <a:solidFill>
                      <a:schemeClr val="tx1"/>
                    </a:solidFill>
                    <a:effectLst/>
                    <a:highlight>
                      <a:srgbClr val="00FFFF"/>
                    </a:highlight>
                    <a:latin typeface="Calibri"/>
                    <a:ea typeface="Calibri"/>
                    <a:cs typeface="Calibri"/>
                    <a:sym typeface="Calibri"/>
                  </a:rPr>
                  <a:t> adjacent?</a:t>
                </a:r>
                <a:r>
                  <a:rPr lang="en-US" sz="1000" b="1" i="1" u="none" dirty="0">
                    <a:latin typeface="Calibri"/>
                    <a:ea typeface="Calibri" panose="020F0502020204030204" pitchFamily="34" charset="0"/>
                    <a:cs typeface="Calibri"/>
                  </a:rPr>
                  <a:t>”</a:t>
                </a:r>
              </a:p>
              <a:p>
                <a:pPr marL="228600" indent="0"/>
                <a:r>
                  <a:rPr lang="en-US" sz="1000" dirty="0">
                    <a:latin typeface="Calibri" panose="020F0502020204030204" pitchFamily="34" charset="0"/>
                    <a:cs typeface="Calibri" panose="020F0502020204030204" pitchFamily="34" charset="0"/>
                  </a:rPr>
                  <a:t>Give the students </a:t>
                </a:r>
                <a:r>
                  <a:rPr lang="en-US" sz="1000" b="0" u="none" dirty="0">
                    <a:solidFill>
                      <a:schemeClr val="bg1"/>
                    </a:solidFill>
                    <a:effectLst/>
                    <a:latin typeface="Comic Sans MS"/>
                    <a:cs typeface="Calibri" panose="020F0502020204030204" pitchFamily="34" charset="0"/>
                    <a:sym typeface="Comic Sans MS"/>
                  </a:rPr>
                  <a:t>some time to answer.</a:t>
                </a:r>
                <a:endParaRPr lang="en-US" sz="1000" b="0" dirty="0">
                  <a:solidFill>
                    <a:schemeClr val="bg1"/>
                  </a:solidFill>
                  <a:effectLst/>
                  <a:latin typeface="Comic Sans MS"/>
                  <a:sym typeface="Comic Sans MS"/>
                </a:endParaRPr>
              </a:p>
              <a:p>
                <a:pPr marL="228600" indent="0"/>
                <a:endParaRPr lang="en-GB" sz="1000" dirty="0"/>
              </a:p>
              <a:p>
                <a:pPr marL="228600" indent="0"/>
                <a:r>
                  <a:rPr lang="en-US" sz="1000" b="0" u="none" dirty="0">
                    <a:effectLst/>
                  </a:rPr>
                  <a:t>Correct the activity interactively.</a:t>
                </a:r>
              </a:p>
              <a:p>
                <a:pPr marL="228600" indent="0"/>
                <a:r>
                  <a:rPr lang="en-US" sz="1000" b="0" u="none" dirty="0">
                    <a:latin typeface="Calibri"/>
                    <a:ea typeface="Calibri" panose="020F0502020204030204" pitchFamily="34" charset="0"/>
                    <a:cs typeface="Calibri"/>
                  </a:rPr>
                  <a:t>Teacher says: </a:t>
                </a:r>
                <a:r>
                  <a:rPr lang="en-US" sz="1000" b="1" i="1" u="none" dirty="0">
                    <a:latin typeface="Calibri"/>
                    <a:ea typeface="Calibri" panose="020F0502020204030204" pitchFamily="34" charset="0"/>
                    <a:cs typeface="Calibri"/>
                  </a:rPr>
                  <a:t>“They have the same vertex O, a common side [</a:t>
                </a:r>
                <a:r>
                  <a:rPr lang="en-US" sz="1000" b="1" i="1" u="none" dirty="0" err="1">
                    <a:latin typeface="Calibri"/>
                    <a:ea typeface="Calibri" panose="020F0502020204030204" pitchFamily="34" charset="0"/>
                    <a:cs typeface="Calibri"/>
                  </a:rPr>
                  <a:t>Ou</a:t>
                </a:r>
                <a:r>
                  <a:rPr lang="en-US" sz="1000" b="1" i="1" u="none" dirty="0">
                    <a:latin typeface="Calibri"/>
                    <a:ea typeface="Calibri" panose="020F0502020204030204" pitchFamily="34" charset="0"/>
                    <a:cs typeface="Calibri"/>
                  </a:rPr>
                  <a:t>) but they don’t lie on either side of their common side, they overlap.</a:t>
                </a:r>
              </a:p>
              <a:p>
                <a:pPr marL="228600" indent="0"/>
                <a:r>
                  <a:rPr lang="en-US" sz="1000" b="1" i="1" u="none" dirty="0">
                    <a:latin typeface="Calibri"/>
                    <a:ea typeface="Calibri" panose="020F0502020204030204" pitchFamily="34" charset="0"/>
                    <a:cs typeface="Calibri"/>
                  </a:rPr>
                  <a:t>So, they aren’t adjacent angles.”</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000" b="1" u="sng" dirty="0"/>
              </a:p>
              <a:p>
                <a:endParaRPr lang="en-US" dirty="0">
                  <a:latin typeface="Comic Sans MS" panose="030F0702030302020204" pitchFamily="66" charset="0"/>
                </a:endParaRPr>
              </a:p>
            </p:txBody>
          </p:sp>
        </mc:Choice>
        <mc:Fallback xmlns="">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0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0" u="none" dirty="0">
                    <a:latin typeface="Calibri"/>
                    <a:ea typeface="Calibri" panose="020F0502020204030204" pitchFamily="34" charset="0"/>
                    <a:cs typeface="Calibri"/>
                  </a:rPr>
                  <a:t>Teacher says: </a:t>
                </a:r>
                <a:r>
                  <a:rPr lang="en-US" sz="1000" b="1" i="1" u="none" dirty="0">
                    <a:latin typeface="Calibri"/>
                    <a:ea typeface="Calibri" panose="020F0502020204030204" pitchFamily="34" charset="0"/>
                    <a:cs typeface="Calibri"/>
                  </a:rPr>
                  <a:t>“</a:t>
                </a:r>
                <a:r>
                  <a:rPr lang="en-US" sz="1000" b="1" i="1" u="none" strike="noStrike" kern="1200" cap="none" dirty="0">
                    <a:solidFill>
                      <a:schemeClr val="tx1"/>
                    </a:solidFill>
                    <a:effectLst/>
                    <a:highlight>
                      <a:srgbClr val="00FFFF"/>
                    </a:highlight>
                    <a:latin typeface="Calibri"/>
                    <a:ea typeface="Calibri"/>
                    <a:cs typeface="Calibri"/>
                    <a:sym typeface="Calibri"/>
                  </a:rPr>
                  <a:t>Are angles </a:t>
                </a:r>
                <a:r>
                  <a:rPr lang="en-US" sz="1000" b="1" i="0" u="none" strike="noStrike" kern="1200" cap="none">
                    <a:solidFill>
                      <a:schemeClr val="tx1"/>
                    </a:solidFill>
                    <a:effectLst/>
                    <a:highlight>
                      <a:srgbClr val="00FFFF"/>
                    </a:highlight>
                    <a:latin typeface="Cambria Math" panose="02040503050406030204" pitchFamily="18" charset="0"/>
                    <a:cs typeface="Calibri"/>
                    <a:sym typeface="Calibri"/>
                  </a:rPr>
                  <a:t>(</a:t>
                </a:r>
                <a:r>
                  <a:rPr lang="en-US" sz="1000" b="1" i="0" u="none" strike="noStrike" kern="1200" cap="none">
                    <a:solidFill>
                      <a:schemeClr val="tx1"/>
                    </a:solidFill>
                    <a:effectLst/>
                    <a:highlight>
                      <a:srgbClr val="00FFFF"/>
                    </a:highlight>
                    <a:latin typeface="Cambria Math" panose="02040503050406030204" pitchFamily="18" charset="0"/>
                    <a:ea typeface="Calibri"/>
                    <a:cs typeface="Calibri"/>
                    <a:sym typeface="Calibri"/>
                  </a:rPr>
                  <a:t>𝒖𝑶𝒚) ̂</a:t>
                </a:r>
                <a:r>
                  <a:rPr lang="en-US" sz="1000" b="1" i="1" u="none" strike="noStrike" kern="1200" cap="none" dirty="0">
                    <a:solidFill>
                      <a:schemeClr val="tx1"/>
                    </a:solidFill>
                    <a:effectLst/>
                    <a:highlight>
                      <a:srgbClr val="00FFFF"/>
                    </a:highlight>
                    <a:latin typeface="Calibri"/>
                    <a:ea typeface="Calibri"/>
                    <a:cs typeface="Calibri"/>
                    <a:sym typeface="Calibri"/>
                  </a:rPr>
                  <a:t>  and </a:t>
                </a:r>
                <a:r>
                  <a:rPr lang="en-US" sz="1000" b="1" i="0" u="none" strike="noStrike" kern="1200" cap="none">
                    <a:solidFill>
                      <a:schemeClr val="tx1"/>
                    </a:solidFill>
                    <a:effectLst/>
                    <a:highlight>
                      <a:srgbClr val="00FFFF"/>
                    </a:highlight>
                    <a:latin typeface="Cambria Math" panose="02040503050406030204" pitchFamily="18" charset="0"/>
                    <a:cs typeface="Calibri"/>
                    <a:sym typeface="Calibri"/>
                  </a:rPr>
                  <a:t>(</a:t>
                </a:r>
                <a:r>
                  <a:rPr lang="en-US" sz="1000" b="1" i="0" u="none" strike="noStrike" kern="1200" cap="none">
                    <a:solidFill>
                      <a:schemeClr val="tx1"/>
                    </a:solidFill>
                    <a:effectLst/>
                    <a:highlight>
                      <a:srgbClr val="00FFFF"/>
                    </a:highlight>
                    <a:latin typeface="Cambria Math" panose="02040503050406030204" pitchFamily="18" charset="0"/>
                    <a:ea typeface="Calibri"/>
                    <a:cs typeface="Calibri"/>
                    <a:sym typeface="Calibri"/>
                  </a:rPr>
                  <a:t>𝒖𝑶𝒙) ̂</a:t>
                </a:r>
                <a:r>
                  <a:rPr lang="en-US" sz="1000" b="1" i="1" u="none" strike="noStrike" kern="1200" cap="none" dirty="0">
                    <a:solidFill>
                      <a:schemeClr val="tx1"/>
                    </a:solidFill>
                    <a:effectLst/>
                    <a:highlight>
                      <a:srgbClr val="00FFFF"/>
                    </a:highlight>
                    <a:latin typeface="Calibri"/>
                    <a:ea typeface="Calibri"/>
                    <a:cs typeface="Calibri"/>
                    <a:sym typeface="Calibri"/>
                  </a:rPr>
                  <a:t> adjacent?</a:t>
                </a:r>
                <a:r>
                  <a:rPr lang="en-US" sz="1000" b="1" i="1" u="none" dirty="0">
                    <a:latin typeface="Calibri"/>
                    <a:ea typeface="Calibri" panose="020F0502020204030204" pitchFamily="34" charset="0"/>
                    <a:cs typeface="Calibri"/>
                  </a:rPr>
                  <a:t>”</a:t>
                </a:r>
              </a:p>
              <a:p>
                <a:pPr marL="228600" indent="0"/>
                <a:r>
                  <a:rPr lang="en-US" sz="1000" dirty="0">
                    <a:latin typeface="Calibri" panose="020F0502020204030204" pitchFamily="34" charset="0"/>
                    <a:cs typeface="Calibri" panose="020F0502020204030204" pitchFamily="34" charset="0"/>
                  </a:rPr>
                  <a:t>Give the students </a:t>
                </a:r>
                <a:r>
                  <a:rPr lang="en-US" sz="1000" b="0" u="none" dirty="0">
                    <a:solidFill>
                      <a:schemeClr val="bg1"/>
                    </a:solidFill>
                    <a:effectLst/>
                    <a:latin typeface="Comic Sans MS"/>
                    <a:cs typeface="Calibri" panose="020F0502020204030204" pitchFamily="34" charset="0"/>
                    <a:sym typeface="Comic Sans MS"/>
                  </a:rPr>
                  <a:t>some time to answer.</a:t>
                </a:r>
                <a:endParaRPr lang="en-US" sz="1000" b="0" dirty="0">
                  <a:solidFill>
                    <a:schemeClr val="bg1"/>
                  </a:solidFill>
                  <a:effectLst/>
                  <a:latin typeface="Comic Sans MS"/>
                  <a:sym typeface="Comic Sans MS"/>
                </a:endParaRPr>
              </a:p>
              <a:p>
                <a:pPr marL="228600" indent="0"/>
                <a:endParaRPr lang="en-GB" sz="1000" dirty="0"/>
              </a:p>
              <a:p>
                <a:pPr marL="228600" indent="0"/>
                <a:r>
                  <a:rPr lang="en-US" sz="1000" b="0" u="none" dirty="0">
                    <a:effectLst/>
                  </a:rPr>
                  <a:t>Correct the activity interactively.</a:t>
                </a:r>
              </a:p>
              <a:p>
                <a:pPr marL="228600" indent="0"/>
                <a:r>
                  <a:rPr lang="en-US" sz="1000" b="0" u="none" dirty="0">
                    <a:latin typeface="Calibri"/>
                    <a:ea typeface="Calibri" panose="020F0502020204030204" pitchFamily="34" charset="0"/>
                    <a:cs typeface="Calibri"/>
                  </a:rPr>
                  <a:t>Teacher says: </a:t>
                </a:r>
                <a:r>
                  <a:rPr lang="en-US" sz="1000" b="1" i="1" u="none" dirty="0">
                    <a:latin typeface="Calibri"/>
                    <a:ea typeface="Calibri" panose="020F0502020204030204" pitchFamily="34" charset="0"/>
                    <a:cs typeface="Calibri"/>
                  </a:rPr>
                  <a:t>“They have the same vertex O, a common side [</a:t>
                </a:r>
                <a:r>
                  <a:rPr lang="en-US" sz="1000" b="1" i="1" u="none" dirty="0" err="1">
                    <a:latin typeface="Calibri"/>
                    <a:ea typeface="Calibri" panose="020F0502020204030204" pitchFamily="34" charset="0"/>
                    <a:cs typeface="Calibri"/>
                  </a:rPr>
                  <a:t>Ou</a:t>
                </a:r>
                <a:r>
                  <a:rPr lang="en-US" sz="1000" b="1" i="1" u="none" dirty="0">
                    <a:latin typeface="Calibri"/>
                    <a:ea typeface="Calibri" panose="020F0502020204030204" pitchFamily="34" charset="0"/>
                    <a:cs typeface="Calibri"/>
                  </a:rPr>
                  <a:t>) but they don’t lie on either side of their common side, they overlap.</a:t>
                </a:r>
              </a:p>
              <a:p>
                <a:pPr marL="228600" indent="0"/>
                <a:r>
                  <a:rPr lang="en-US" sz="1000" b="1" i="1" u="none" dirty="0">
                    <a:latin typeface="Calibri"/>
                    <a:ea typeface="Calibri" panose="020F0502020204030204" pitchFamily="34" charset="0"/>
                    <a:cs typeface="Calibri"/>
                  </a:rPr>
                  <a:t>So, they aren’t adjacent angles.”</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000" b="1" u="sng" dirty="0"/>
              </a:p>
              <a:p>
                <a:endParaRPr lang="en-US" dirty="0">
                  <a:latin typeface="Comic Sans MS" panose="030F0702030302020204" pitchFamily="66"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32</a:t>
            </a:fld>
            <a:endParaRPr lang="en-US">
              <a:latin typeface="Comic Sans MS" panose="030F0702030302020204" pitchFamily="66" charset="0"/>
            </a:endParaRPr>
          </a:p>
        </p:txBody>
      </p:sp>
    </p:spTree>
    <p:extLst>
      <p:ext uri="{BB962C8B-B14F-4D97-AF65-F5344CB8AC3E}">
        <p14:creationId xmlns:p14="http://schemas.microsoft.com/office/powerpoint/2010/main" val="60618399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0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p>
              <a:p>
                <a:pPr marL="228600" indent="0"/>
                <a:r>
                  <a:rPr lang="en-US" sz="1000" b="0" u="none" dirty="0">
                    <a:latin typeface="Calibri"/>
                    <a:ea typeface="Calibri" panose="020F0502020204030204" pitchFamily="34" charset="0"/>
                    <a:cs typeface="Calibri"/>
                  </a:rPr>
                  <a:t>Teacher says: </a:t>
                </a:r>
                <a:r>
                  <a:rPr lang="en-US" sz="1000" b="1" i="1" u="none" dirty="0">
                    <a:latin typeface="Calibri"/>
                    <a:ea typeface="Calibri" panose="020F0502020204030204" pitchFamily="34" charset="0"/>
                    <a:cs typeface="Calibri"/>
                  </a:rPr>
                  <a:t>“</a:t>
                </a:r>
                <a:r>
                  <a:rPr lang="en-US" sz="1000" b="1" i="1" u="none" strike="noStrike" kern="1200" cap="none" dirty="0">
                    <a:solidFill>
                      <a:schemeClr val="tx1"/>
                    </a:solidFill>
                    <a:effectLst/>
                    <a:highlight>
                      <a:srgbClr val="00FFFF"/>
                    </a:highlight>
                    <a:latin typeface="Calibri"/>
                    <a:ea typeface="Calibri"/>
                    <a:cs typeface="Calibri"/>
                    <a:sym typeface="Calibri"/>
                  </a:rPr>
                  <a:t>Now we can say that two angles</a:t>
                </a:r>
                <a:r>
                  <a:rPr lang="en-US" sz="1000" b="1" i="1" u="none" strike="noStrike" kern="1200" cap="none" baseline="0" dirty="0">
                    <a:solidFill>
                      <a:schemeClr val="tx1"/>
                    </a:solidFill>
                    <a:effectLst/>
                    <a:highlight>
                      <a:srgbClr val="00FFFF"/>
                    </a:highlight>
                    <a:latin typeface="Calibri"/>
                    <a:ea typeface="Calibri"/>
                    <a:cs typeface="Calibri"/>
                    <a:sym typeface="Calibri"/>
                  </a:rPr>
                  <a:t> are adjacent if they have the same vertex, have a common side and lie on either side of their common side.</a:t>
                </a:r>
                <a:endParaRPr lang="en-US" sz="1000" b="1" i="1" u="none" strike="noStrike" kern="1200" cap="none" dirty="0">
                  <a:solidFill>
                    <a:schemeClr val="tx1"/>
                  </a:solidFill>
                  <a:effectLst/>
                  <a:highlight>
                    <a:srgbClr val="00FFFF"/>
                  </a:highlight>
                  <a:latin typeface="Calibri"/>
                  <a:ea typeface="Calibri"/>
                  <a:cs typeface="Calibri"/>
                  <a:sym typeface="Calibri"/>
                </a:endParaRPr>
              </a:p>
              <a:p>
                <a:pPr marL="228600" indent="0"/>
                <a:r>
                  <a:rPr lang="en-US" sz="1000" b="1" i="1" u="none" strike="noStrike" kern="1200" cap="none" dirty="0">
                    <a:solidFill>
                      <a:schemeClr val="tx1"/>
                    </a:solidFill>
                    <a:effectLst/>
                    <a:highlight>
                      <a:srgbClr val="00FFFF"/>
                    </a:highlight>
                    <a:latin typeface="Calibri"/>
                    <a:ea typeface="Calibri"/>
                    <a:cs typeface="Calibri"/>
                    <a:sym typeface="Calibri"/>
                  </a:rPr>
                  <a:t>Angles </a:t>
                </a:r>
                <a14:m>
                  <m:oMath xmlns:m="http://schemas.openxmlformats.org/officeDocument/2006/math">
                    <m:acc>
                      <m:accPr>
                        <m:chr m:val="̂"/>
                        <m:ctrlPr>
                          <a:rPr lang="en-US" sz="1000" b="1" i="1" u="none" strike="noStrike" kern="1200" cap="none">
                            <a:solidFill>
                              <a:schemeClr val="tx1"/>
                            </a:solidFill>
                            <a:effectLst/>
                            <a:highlight>
                              <a:srgbClr val="00FFFF"/>
                            </a:highlight>
                            <a:latin typeface="Cambria Math" panose="02040503050406030204" pitchFamily="18" charset="0"/>
                            <a:ea typeface="Calibri"/>
                            <a:cs typeface="Calibri"/>
                            <a:sym typeface="Calibri"/>
                          </a:rPr>
                        </m:ctrlPr>
                      </m:accPr>
                      <m:e>
                        <m:r>
                          <a:rPr lang="en-US" sz="1000" b="1" i="1" u="none" strike="noStrike" kern="1200" cap="none" smtClean="0">
                            <a:solidFill>
                              <a:schemeClr val="tx1"/>
                            </a:solidFill>
                            <a:effectLst/>
                            <a:highlight>
                              <a:srgbClr val="00FFFF"/>
                            </a:highlight>
                            <a:latin typeface="Cambria Math" panose="02040503050406030204" pitchFamily="18" charset="0"/>
                            <a:ea typeface="Calibri"/>
                            <a:cs typeface="Calibri"/>
                            <a:sym typeface="Calibri"/>
                          </a:rPr>
                          <m:t>𝒖𝑨𝒙</m:t>
                        </m:r>
                      </m:e>
                    </m:acc>
                  </m:oMath>
                </a14:m>
                <a:r>
                  <a:rPr lang="en-US" sz="1000" b="1" i="1" u="none" strike="noStrike" kern="1200" cap="none" dirty="0">
                    <a:solidFill>
                      <a:schemeClr val="tx1"/>
                    </a:solidFill>
                    <a:effectLst/>
                    <a:highlight>
                      <a:srgbClr val="00FFFF"/>
                    </a:highlight>
                    <a:latin typeface="Calibri"/>
                    <a:ea typeface="Calibri"/>
                    <a:cs typeface="Calibri"/>
                    <a:sym typeface="Calibri"/>
                  </a:rPr>
                  <a:t>  and </a:t>
                </a:r>
                <a14:m>
                  <m:oMath xmlns:m="http://schemas.openxmlformats.org/officeDocument/2006/math">
                    <m:acc>
                      <m:accPr>
                        <m:chr m:val="̂"/>
                        <m:ctrlPr>
                          <a:rPr lang="en-US" sz="1000" b="1" i="1" u="none" strike="noStrike" kern="1200" cap="none">
                            <a:solidFill>
                              <a:schemeClr val="tx1"/>
                            </a:solidFill>
                            <a:effectLst/>
                            <a:highlight>
                              <a:srgbClr val="00FFFF"/>
                            </a:highlight>
                            <a:latin typeface="Cambria Math" panose="02040503050406030204" pitchFamily="18" charset="0"/>
                            <a:ea typeface="Calibri"/>
                            <a:cs typeface="Calibri"/>
                            <a:sym typeface="Calibri"/>
                          </a:rPr>
                        </m:ctrlPr>
                      </m:accPr>
                      <m:e>
                        <m:r>
                          <a:rPr lang="en-US" sz="1000" b="1" i="1" u="none" strike="noStrike" kern="1200" cap="none" smtClean="0">
                            <a:solidFill>
                              <a:schemeClr val="tx1"/>
                            </a:solidFill>
                            <a:effectLst/>
                            <a:highlight>
                              <a:srgbClr val="00FFFF"/>
                            </a:highlight>
                            <a:latin typeface="Cambria Math" panose="02040503050406030204" pitchFamily="18" charset="0"/>
                            <a:ea typeface="Calibri"/>
                            <a:cs typeface="Calibri"/>
                            <a:sym typeface="Calibri"/>
                          </a:rPr>
                          <m:t>𝒚𝑨𝒙</m:t>
                        </m:r>
                      </m:e>
                    </m:acc>
                  </m:oMath>
                </a14:m>
                <a:r>
                  <a:rPr lang="en-US" sz="1000" b="1" i="1" u="none" strike="noStrike" kern="1200" cap="none" dirty="0">
                    <a:solidFill>
                      <a:schemeClr val="tx1"/>
                    </a:solidFill>
                    <a:effectLst/>
                    <a:highlight>
                      <a:srgbClr val="00FFFF"/>
                    </a:highlight>
                    <a:latin typeface="Calibri"/>
                    <a:ea typeface="Calibri"/>
                    <a:cs typeface="Calibri"/>
                    <a:sym typeface="Calibri"/>
                  </a:rPr>
                  <a:t> are adjacent. They have the same vertex A, a common side [Ax), and they lie on either part of their common side, without overlapping</a:t>
                </a:r>
                <a:r>
                  <a:rPr lang="en-US" sz="1000" b="1" i="1" u="none" dirty="0">
                    <a:latin typeface="Calibri"/>
                    <a:ea typeface="Calibri" panose="020F0502020204030204" pitchFamily="34" charset="0"/>
                    <a:cs typeface="Calibri"/>
                  </a:rPr>
                  <a:t>.”</a:t>
                </a:r>
              </a:p>
              <a:p>
                <a:endParaRPr lang="en-US" dirty="0">
                  <a:latin typeface="Comic Sans MS" panose="030F0702030302020204" pitchFamily="66" charset="0"/>
                </a:endParaRPr>
              </a:p>
            </p:txBody>
          </p:sp>
        </mc:Choice>
        <mc:Fallback xmlns="">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0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p>
              <a:p>
                <a:pPr marL="228600" indent="0"/>
                <a:r>
                  <a:rPr lang="en-US" sz="1000" b="0" u="none" dirty="0">
                    <a:latin typeface="Calibri"/>
                    <a:ea typeface="Calibri" panose="020F0502020204030204" pitchFamily="34" charset="0"/>
                    <a:cs typeface="Calibri"/>
                  </a:rPr>
                  <a:t>Teacher says: </a:t>
                </a:r>
                <a:r>
                  <a:rPr lang="en-US" sz="1000" b="1" i="1" u="none" dirty="0">
                    <a:latin typeface="Calibri"/>
                    <a:ea typeface="Calibri" panose="020F0502020204030204" pitchFamily="34" charset="0"/>
                    <a:cs typeface="Calibri"/>
                  </a:rPr>
                  <a:t>“</a:t>
                </a:r>
                <a:r>
                  <a:rPr lang="en-US" sz="1000" b="1" i="1" u="none" strike="noStrike" kern="1200" cap="none" dirty="0">
                    <a:solidFill>
                      <a:schemeClr val="tx1"/>
                    </a:solidFill>
                    <a:effectLst/>
                    <a:highlight>
                      <a:srgbClr val="00FFFF"/>
                    </a:highlight>
                    <a:latin typeface="Calibri"/>
                    <a:ea typeface="Calibri"/>
                    <a:cs typeface="Calibri"/>
                    <a:sym typeface="Calibri"/>
                  </a:rPr>
                  <a:t>Now we can say that two angles</a:t>
                </a:r>
                <a:r>
                  <a:rPr lang="en-US" sz="1000" b="1" i="1" u="none" strike="noStrike" kern="1200" cap="none" baseline="0" dirty="0">
                    <a:solidFill>
                      <a:schemeClr val="tx1"/>
                    </a:solidFill>
                    <a:effectLst/>
                    <a:highlight>
                      <a:srgbClr val="00FFFF"/>
                    </a:highlight>
                    <a:latin typeface="Calibri"/>
                    <a:ea typeface="Calibri"/>
                    <a:cs typeface="Calibri"/>
                    <a:sym typeface="Calibri"/>
                  </a:rPr>
                  <a:t> are adjacent if they have the same vertex, have a common side and lie on either side of their common side.</a:t>
                </a:r>
                <a:endParaRPr lang="en-US" sz="1000" b="1" i="1" u="none" strike="noStrike" kern="1200" cap="none" dirty="0">
                  <a:solidFill>
                    <a:schemeClr val="tx1"/>
                  </a:solidFill>
                  <a:effectLst/>
                  <a:highlight>
                    <a:srgbClr val="00FFFF"/>
                  </a:highlight>
                  <a:latin typeface="Calibri"/>
                  <a:ea typeface="Calibri"/>
                  <a:cs typeface="Calibri"/>
                  <a:sym typeface="Calibri"/>
                </a:endParaRPr>
              </a:p>
              <a:p>
                <a:pPr marL="228600" indent="0"/>
                <a:r>
                  <a:rPr lang="en-US" sz="1000" b="1" i="1" u="none" strike="noStrike" kern="1200" cap="none" dirty="0">
                    <a:solidFill>
                      <a:schemeClr val="tx1"/>
                    </a:solidFill>
                    <a:effectLst/>
                    <a:highlight>
                      <a:srgbClr val="00FFFF"/>
                    </a:highlight>
                    <a:latin typeface="Calibri"/>
                    <a:ea typeface="Calibri"/>
                    <a:cs typeface="Calibri"/>
                    <a:sym typeface="Calibri"/>
                  </a:rPr>
                  <a:t>Angles </a:t>
                </a:r>
                <a:r>
                  <a:rPr lang="en-US" sz="1000" b="1" i="0" u="none" strike="noStrike" kern="1200" cap="none">
                    <a:solidFill>
                      <a:schemeClr val="tx1"/>
                    </a:solidFill>
                    <a:effectLst/>
                    <a:highlight>
                      <a:srgbClr val="00FFFF"/>
                    </a:highlight>
                    <a:latin typeface="Cambria Math" panose="02040503050406030204" pitchFamily="18" charset="0"/>
                    <a:cs typeface="Calibri"/>
                    <a:sym typeface="Calibri"/>
                  </a:rPr>
                  <a:t>(</a:t>
                </a:r>
                <a:r>
                  <a:rPr lang="en-US" sz="1000" b="1" i="0" u="none" strike="noStrike" kern="1200" cap="none">
                    <a:solidFill>
                      <a:schemeClr val="tx1"/>
                    </a:solidFill>
                    <a:effectLst/>
                    <a:highlight>
                      <a:srgbClr val="00FFFF"/>
                    </a:highlight>
                    <a:latin typeface="Cambria Math" panose="02040503050406030204" pitchFamily="18" charset="0"/>
                    <a:ea typeface="Calibri"/>
                    <a:cs typeface="Calibri"/>
                    <a:sym typeface="Calibri"/>
                  </a:rPr>
                  <a:t>𝒖𝑨𝒙) ̂</a:t>
                </a:r>
                <a:r>
                  <a:rPr lang="en-US" sz="1000" b="1" i="1" u="none" strike="noStrike" kern="1200" cap="none" dirty="0">
                    <a:solidFill>
                      <a:schemeClr val="tx1"/>
                    </a:solidFill>
                    <a:effectLst/>
                    <a:highlight>
                      <a:srgbClr val="00FFFF"/>
                    </a:highlight>
                    <a:latin typeface="Calibri"/>
                    <a:ea typeface="Calibri"/>
                    <a:cs typeface="Calibri"/>
                    <a:sym typeface="Calibri"/>
                  </a:rPr>
                  <a:t>  and </a:t>
                </a:r>
                <a:r>
                  <a:rPr lang="en-US" sz="1000" b="1" i="0" u="none" strike="noStrike" kern="1200" cap="none">
                    <a:solidFill>
                      <a:schemeClr val="tx1"/>
                    </a:solidFill>
                    <a:effectLst/>
                    <a:highlight>
                      <a:srgbClr val="00FFFF"/>
                    </a:highlight>
                    <a:latin typeface="Cambria Math" panose="02040503050406030204" pitchFamily="18" charset="0"/>
                    <a:cs typeface="Calibri"/>
                    <a:sym typeface="Calibri"/>
                  </a:rPr>
                  <a:t>(</a:t>
                </a:r>
                <a:r>
                  <a:rPr lang="en-US" sz="1000" b="1" i="0" u="none" strike="noStrike" kern="1200" cap="none">
                    <a:solidFill>
                      <a:schemeClr val="tx1"/>
                    </a:solidFill>
                    <a:effectLst/>
                    <a:highlight>
                      <a:srgbClr val="00FFFF"/>
                    </a:highlight>
                    <a:latin typeface="Cambria Math" panose="02040503050406030204" pitchFamily="18" charset="0"/>
                    <a:ea typeface="Calibri"/>
                    <a:cs typeface="Calibri"/>
                    <a:sym typeface="Calibri"/>
                  </a:rPr>
                  <a:t>𝒚𝑨𝒙) ̂</a:t>
                </a:r>
                <a:r>
                  <a:rPr lang="en-US" sz="1000" b="1" i="1" u="none" strike="noStrike" kern="1200" cap="none" dirty="0">
                    <a:solidFill>
                      <a:schemeClr val="tx1"/>
                    </a:solidFill>
                    <a:effectLst/>
                    <a:highlight>
                      <a:srgbClr val="00FFFF"/>
                    </a:highlight>
                    <a:latin typeface="Calibri"/>
                    <a:ea typeface="Calibri"/>
                    <a:cs typeface="Calibri"/>
                    <a:sym typeface="Calibri"/>
                  </a:rPr>
                  <a:t> are adjacent. They have the same vertex A, a common side [Ax), and they lie on either part of their common side, without overlapping</a:t>
                </a:r>
                <a:r>
                  <a:rPr lang="en-US" sz="1000" b="1" i="1" u="none" dirty="0">
                    <a:latin typeface="Calibri"/>
                    <a:ea typeface="Calibri" panose="020F0502020204030204" pitchFamily="34" charset="0"/>
                    <a:cs typeface="Calibri"/>
                  </a:rPr>
                  <a:t>.”</a:t>
                </a:r>
              </a:p>
              <a:p>
                <a:endParaRPr lang="en-US" dirty="0">
                  <a:latin typeface="Comic Sans MS" panose="030F0702030302020204" pitchFamily="66"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33</a:t>
            </a:fld>
            <a:endParaRPr lang="en-US">
              <a:latin typeface="Comic Sans MS" panose="030F0702030302020204" pitchFamily="66" charset="0"/>
            </a:endParaRPr>
          </a:p>
        </p:txBody>
      </p:sp>
    </p:spTree>
    <p:extLst>
      <p:ext uri="{BB962C8B-B14F-4D97-AF65-F5344CB8AC3E}">
        <p14:creationId xmlns:p14="http://schemas.microsoft.com/office/powerpoint/2010/main" val="143806444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br>
              <a:rPr lang="en-US" sz="1200" b="1" dirty="0">
                <a:solidFill>
                  <a:schemeClr val="bg1"/>
                </a:solidFill>
                <a:latin typeface="Comic Sans MS" panose="030F0702030302020204" pitchFamily="66" charset="0"/>
              </a:rPr>
            </a:br>
            <a:endParaRPr lang="en-US" sz="1200" b="1" dirty="0">
              <a:solidFill>
                <a:schemeClr val="bg1"/>
              </a:solidFill>
              <a:latin typeface="Comic Sans MS" panose="030F0702030302020204" pitchFamily="66" charset="0"/>
            </a:endParaRPr>
          </a:p>
          <a:p>
            <a:endParaRPr lang="en-US" dirty="0">
              <a:latin typeface="Comic Sans MS" panose="030F0702030302020204" pitchFamily="66" charset="0"/>
            </a:endParaRP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smtClean="0">
                <a:solidFill>
                  <a:schemeClr val="dk1"/>
                </a:solidFill>
                <a:ea typeface="Calibri"/>
                <a:cs typeface="Calibri"/>
                <a:sym typeface="Calibri"/>
              </a:rPr>
              <a:t>34</a:t>
            </a:fld>
            <a:endParaRPr lang="fr-FR" sz="1200" b="0" i="0" u="none" strike="noStrike" cap="none">
              <a:solidFill>
                <a:schemeClr val="dk1"/>
              </a:solidFill>
              <a:ea typeface="Calibri"/>
              <a:cs typeface="Calibri"/>
              <a:sym typeface="Calibri"/>
            </a:endParaRPr>
          </a:p>
        </p:txBody>
      </p:sp>
    </p:spTree>
    <p:extLst>
      <p:ext uri="{BB962C8B-B14F-4D97-AF65-F5344CB8AC3E}">
        <p14:creationId xmlns:p14="http://schemas.microsoft.com/office/powerpoint/2010/main" val="139497657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8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p>
          <a:p>
            <a:pPr marL="228600" indent="0"/>
            <a:r>
              <a:rPr lang="en-US" sz="1800" b="0" u="none" dirty="0">
                <a:latin typeface="Calibri"/>
                <a:ea typeface="Calibri" panose="020F0502020204030204" pitchFamily="34" charset="0"/>
                <a:cs typeface="Calibri"/>
              </a:rPr>
              <a:t>Teacher says: </a:t>
            </a:r>
            <a:r>
              <a:rPr lang="en-US" sz="1800" b="1" i="1" u="none" dirty="0">
                <a:latin typeface="Calibri"/>
                <a:ea typeface="Calibri" panose="020F0502020204030204" pitchFamily="34" charset="0"/>
                <a:cs typeface="Calibri"/>
              </a:rPr>
              <a:t>“Where do you see adjacent angles?”</a:t>
            </a:r>
          </a:p>
          <a:p>
            <a:pPr marL="228600" indent="0"/>
            <a:r>
              <a:rPr lang="en-US" sz="1800" dirty="0">
                <a:latin typeface="Calibri" panose="020F0502020204030204" pitchFamily="34" charset="0"/>
                <a:cs typeface="Calibri" panose="020F0502020204030204" pitchFamily="34" charset="0"/>
              </a:rPr>
              <a:t>Give the students </a:t>
            </a:r>
            <a:r>
              <a:rPr lang="en-US" sz="1800" b="0" u="none" dirty="0">
                <a:solidFill>
                  <a:schemeClr val="bg1"/>
                </a:solidFill>
                <a:effectLst/>
                <a:latin typeface="Comic Sans MS"/>
                <a:cs typeface="Calibri" panose="020F0502020204030204" pitchFamily="34" charset="0"/>
                <a:sym typeface="Comic Sans MS"/>
              </a:rPr>
              <a:t>some time to answer.</a:t>
            </a:r>
            <a:endParaRPr lang="en-US" sz="1800" b="0" u="none" dirty="0">
              <a:solidFill>
                <a:schemeClr val="bg1"/>
              </a:solidFill>
              <a:effectLst/>
              <a:latin typeface="Comic Sans MS"/>
              <a:cs typeface="Calibri"/>
              <a:sym typeface="Comic Sans MS"/>
            </a:endParaRPr>
          </a:p>
          <a:p>
            <a:pPr marL="228600" indent="0"/>
            <a:endParaRPr lang="en-US" sz="1800" b="0" u="none" dirty="0">
              <a:solidFill>
                <a:schemeClr val="bg1"/>
              </a:solidFill>
              <a:effectLst/>
              <a:highlight>
                <a:srgbClr val="00FF00"/>
              </a:highlight>
              <a:latin typeface="Comic Sans MS"/>
              <a:ea typeface="Calibri" panose="020F0502020204030204" pitchFamily="34" charset="0"/>
              <a:cs typeface="Calibri"/>
              <a:sym typeface="Comic Sans MS"/>
            </a:endParaRPr>
          </a:p>
          <a:p>
            <a:pPr marL="228600" indent="0"/>
            <a:r>
              <a:rPr lang="en-US" sz="1800" dirty="0">
                <a:effectLst/>
                <a:highlight>
                  <a:srgbClr val="00FF00"/>
                </a:highlight>
                <a:latin typeface="Calibri" panose="020F0502020204030204" pitchFamily="34" charset="0"/>
                <a:ea typeface="Calibri" panose="020F0502020204030204" pitchFamily="34" charset="0"/>
                <a:cs typeface="Calibri" panose="020F0502020204030204" pitchFamily="34" charset="0"/>
              </a:rPr>
              <a:t>Before doing the applications ask students to give you real life examples of adjacent angles, they can see around them.</a:t>
            </a:r>
            <a:endParaRPr lang="en-US" sz="1800" dirty="0">
              <a:effectLst/>
              <a:highlight>
                <a:srgbClr val="00FF00"/>
              </a:highlight>
              <a:latin typeface="Calibri" panose="020F0502020204030204" pitchFamily="34" charset="0"/>
              <a:ea typeface="Calibri" panose="020F0502020204030204" pitchFamily="34" charset="0"/>
              <a:cs typeface="Arial" panose="020B0604020202020204" pitchFamily="34" charset="0"/>
            </a:endParaRPr>
          </a:p>
          <a:p>
            <a:pPr marL="228600" indent="0"/>
            <a:r>
              <a:rPr lang="en-US" sz="1800" dirty="0">
                <a:effectLst/>
                <a:highlight>
                  <a:srgbClr val="00FF00"/>
                </a:highlight>
                <a:latin typeface="Calibri" panose="020F0502020204030204" pitchFamily="34" charset="0"/>
                <a:ea typeface="Calibri" panose="020F0502020204030204" pitchFamily="34" charset="0"/>
                <a:cs typeface="Calibri" panose="020F0502020204030204" pitchFamily="34" charset="0"/>
              </a:rPr>
              <a:t>If there isn’t, some examples as seen on the slide can be given.</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endParaRPr lang="en-US" dirty="0">
              <a:latin typeface="Comic Sans MS" panose="030F0702030302020204" pitchFamily="66"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35</a:t>
            </a:fld>
            <a:endParaRPr lang="en-US">
              <a:latin typeface="Comic Sans MS" panose="030F0702030302020204" pitchFamily="66" charset="0"/>
            </a:endParaRPr>
          </a:p>
        </p:txBody>
      </p:sp>
    </p:spTree>
    <p:extLst>
      <p:ext uri="{BB962C8B-B14F-4D97-AF65-F5344CB8AC3E}">
        <p14:creationId xmlns:p14="http://schemas.microsoft.com/office/powerpoint/2010/main" val="24042326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0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p>
          <a:p>
            <a:pPr marL="228600" indent="0"/>
            <a:r>
              <a:rPr lang="en-US" sz="1000" b="0" u="none" dirty="0">
                <a:latin typeface="Calibri"/>
                <a:ea typeface="Calibri" panose="020F0502020204030204" pitchFamily="34" charset="0"/>
                <a:cs typeface="Calibri"/>
              </a:rPr>
              <a:t>Teacher says: </a:t>
            </a:r>
            <a:r>
              <a:rPr lang="en-US" sz="1000" b="1" i="1" u="none" dirty="0">
                <a:latin typeface="Calibri"/>
                <a:ea typeface="Calibri" panose="020F0502020204030204" pitchFamily="34" charset="0"/>
                <a:cs typeface="Calibri"/>
              </a:rPr>
              <a:t>“Are the two marked angles adjacent?”</a:t>
            </a:r>
          </a:p>
          <a:p>
            <a:pPr marL="228600" indent="0"/>
            <a:r>
              <a:rPr lang="en-US" sz="1000" dirty="0">
                <a:latin typeface="Calibri" panose="020F0502020204030204" pitchFamily="34" charset="0"/>
                <a:cs typeface="Calibri" panose="020F0502020204030204" pitchFamily="34" charset="0"/>
              </a:rPr>
              <a:t>Give the students </a:t>
            </a:r>
            <a:r>
              <a:rPr lang="en-US" sz="1000" b="0" u="none" dirty="0">
                <a:solidFill>
                  <a:schemeClr val="bg1"/>
                </a:solidFill>
                <a:effectLst/>
                <a:latin typeface="Comic Sans MS"/>
                <a:cs typeface="Calibri" panose="020F0502020204030204" pitchFamily="34" charset="0"/>
                <a:sym typeface="Comic Sans MS"/>
              </a:rPr>
              <a:t>some time to answer.</a:t>
            </a:r>
            <a:endParaRPr lang="en-US" sz="1000" b="0" dirty="0">
              <a:solidFill>
                <a:schemeClr val="bg1"/>
              </a:solidFill>
              <a:effectLst/>
              <a:latin typeface="Comic Sans MS"/>
              <a:sym typeface="Comic Sans MS"/>
            </a:endParaRPr>
          </a:p>
          <a:p>
            <a:pPr marL="228600" indent="0"/>
            <a:endParaRPr lang="en-GB" sz="1000" dirty="0"/>
          </a:p>
          <a:p>
            <a:pPr marL="228600" indent="0"/>
            <a:r>
              <a:rPr lang="en-US" sz="1000" b="0" u="none" dirty="0">
                <a:effectLst/>
              </a:rPr>
              <a:t>Correct the activity interactively.</a:t>
            </a:r>
          </a:p>
          <a:p>
            <a:pPr marL="228600" indent="0"/>
            <a:r>
              <a:rPr lang="en-US" sz="1000" b="0" u="none" dirty="0">
                <a:latin typeface="Calibri"/>
                <a:ea typeface="Calibri" panose="020F0502020204030204" pitchFamily="34" charset="0"/>
                <a:cs typeface="Calibri"/>
              </a:rPr>
              <a:t>Teacher says: </a:t>
            </a:r>
            <a:r>
              <a:rPr lang="en-US" sz="1000" b="1" i="1" u="none" dirty="0">
                <a:latin typeface="Calibri"/>
                <a:ea typeface="Calibri" panose="020F0502020204030204" pitchFamily="34" charset="0"/>
                <a:cs typeface="Calibri"/>
              </a:rPr>
              <a:t>“The angles are not adjacent. They don’t have the same vertex.”</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000" b="1" u="sng" dirty="0"/>
          </a:p>
          <a:p>
            <a:endParaRPr lang="en-US" dirty="0">
              <a:latin typeface="Comic Sans MS" panose="030F0702030302020204" pitchFamily="66"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36</a:t>
            </a:fld>
            <a:endParaRPr lang="en-US">
              <a:latin typeface="Comic Sans MS" panose="030F0702030302020204" pitchFamily="66" charset="0"/>
            </a:endParaRPr>
          </a:p>
        </p:txBody>
      </p:sp>
    </p:spTree>
    <p:extLst>
      <p:ext uri="{BB962C8B-B14F-4D97-AF65-F5344CB8AC3E}">
        <p14:creationId xmlns:p14="http://schemas.microsoft.com/office/powerpoint/2010/main" val="140999378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0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p>
          <a:p>
            <a:pPr marL="228600" indent="0"/>
            <a:r>
              <a:rPr lang="en-US" sz="1000" b="0" u="none" dirty="0">
                <a:latin typeface="Calibri"/>
                <a:ea typeface="Calibri" panose="020F0502020204030204" pitchFamily="34" charset="0"/>
                <a:cs typeface="Calibri"/>
              </a:rPr>
              <a:t>Teacher says: </a:t>
            </a:r>
            <a:r>
              <a:rPr lang="en-US" sz="1000" b="1" i="1" u="none" dirty="0">
                <a:latin typeface="Calibri"/>
                <a:ea typeface="Calibri" panose="020F0502020204030204" pitchFamily="34" charset="0"/>
                <a:cs typeface="Calibri"/>
              </a:rPr>
              <a:t>“Are the two marked angles adjacent?”</a:t>
            </a:r>
          </a:p>
          <a:p>
            <a:pPr marL="228600" indent="0"/>
            <a:r>
              <a:rPr lang="en-US" sz="1000" dirty="0">
                <a:latin typeface="Calibri" panose="020F0502020204030204" pitchFamily="34" charset="0"/>
                <a:cs typeface="Calibri" panose="020F0502020204030204" pitchFamily="34" charset="0"/>
              </a:rPr>
              <a:t>Give the students </a:t>
            </a:r>
            <a:r>
              <a:rPr lang="en-US" sz="1000" b="0" u="none" dirty="0">
                <a:solidFill>
                  <a:schemeClr val="bg1"/>
                </a:solidFill>
                <a:effectLst/>
                <a:latin typeface="Comic Sans MS"/>
                <a:cs typeface="Calibri" panose="020F0502020204030204" pitchFamily="34" charset="0"/>
                <a:sym typeface="Comic Sans MS"/>
              </a:rPr>
              <a:t>some time to answer.</a:t>
            </a:r>
            <a:endParaRPr lang="en-US" sz="1000" b="0" dirty="0">
              <a:solidFill>
                <a:schemeClr val="bg1"/>
              </a:solidFill>
              <a:effectLst/>
              <a:latin typeface="Comic Sans MS"/>
              <a:sym typeface="Comic Sans MS"/>
            </a:endParaRPr>
          </a:p>
          <a:p>
            <a:pPr marL="228600" indent="0"/>
            <a:endParaRPr lang="en-GB" sz="1000" dirty="0"/>
          </a:p>
          <a:p>
            <a:pPr marL="228600" indent="0"/>
            <a:r>
              <a:rPr lang="en-US" sz="1000" b="0" u="none" dirty="0">
                <a:effectLst/>
              </a:rPr>
              <a:t>Correct the activity interactively.</a:t>
            </a:r>
          </a:p>
          <a:p>
            <a:pPr marL="228600" indent="0"/>
            <a:r>
              <a:rPr lang="en-US" sz="1000" b="0" u="none" dirty="0">
                <a:latin typeface="Calibri"/>
                <a:ea typeface="Calibri" panose="020F0502020204030204" pitchFamily="34" charset="0"/>
                <a:cs typeface="Calibri"/>
              </a:rPr>
              <a:t>Teacher says: </a:t>
            </a:r>
            <a:r>
              <a:rPr lang="en-US" sz="1000" b="1" i="1" u="none" dirty="0">
                <a:latin typeface="Calibri"/>
                <a:ea typeface="Calibri" panose="020F0502020204030204" pitchFamily="34" charset="0"/>
                <a:cs typeface="Calibri"/>
              </a:rPr>
              <a:t>“The angles are adjacent. They have the same vertex, they have a common side, and they lie on either side of their common side.”</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000" b="1" u="sng" dirty="0"/>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37</a:t>
            </a:fld>
            <a:endParaRPr lang="en-US">
              <a:latin typeface="Comic Sans MS" panose="030F0702030302020204" pitchFamily="66" charset="0"/>
            </a:endParaRPr>
          </a:p>
        </p:txBody>
      </p:sp>
    </p:spTree>
    <p:extLst>
      <p:ext uri="{BB962C8B-B14F-4D97-AF65-F5344CB8AC3E}">
        <p14:creationId xmlns:p14="http://schemas.microsoft.com/office/powerpoint/2010/main" val="209781365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0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p>
          <a:p>
            <a:pPr marL="228600" indent="0"/>
            <a:r>
              <a:rPr lang="en-US" sz="1000" b="0" u="none" dirty="0">
                <a:latin typeface="Calibri"/>
                <a:ea typeface="Calibri" panose="020F0502020204030204" pitchFamily="34" charset="0"/>
                <a:cs typeface="Calibri"/>
              </a:rPr>
              <a:t>Teacher says: </a:t>
            </a:r>
            <a:r>
              <a:rPr lang="en-US" sz="1000" b="1" i="1" u="none" dirty="0">
                <a:latin typeface="Calibri"/>
                <a:ea typeface="Calibri" panose="020F0502020204030204" pitchFamily="34" charset="0"/>
                <a:cs typeface="Calibri"/>
              </a:rPr>
              <a:t>“Are the two marked angles adjacent?”</a:t>
            </a:r>
          </a:p>
          <a:p>
            <a:pPr marL="228600" indent="0"/>
            <a:r>
              <a:rPr lang="en-US" sz="1000" dirty="0">
                <a:latin typeface="Calibri" panose="020F0502020204030204" pitchFamily="34" charset="0"/>
                <a:cs typeface="Calibri" panose="020F0502020204030204" pitchFamily="34" charset="0"/>
              </a:rPr>
              <a:t>Give the students </a:t>
            </a:r>
            <a:r>
              <a:rPr lang="en-US" sz="1000" b="0" u="none" dirty="0">
                <a:solidFill>
                  <a:schemeClr val="bg1"/>
                </a:solidFill>
                <a:effectLst/>
                <a:latin typeface="Comic Sans MS"/>
                <a:cs typeface="Calibri" panose="020F0502020204030204" pitchFamily="34" charset="0"/>
                <a:sym typeface="Comic Sans MS"/>
              </a:rPr>
              <a:t>some time to answer.</a:t>
            </a:r>
            <a:endParaRPr lang="en-US" sz="1000" b="0" dirty="0">
              <a:solidFill>
                <a:schemeClr val="bg1"/>
              </a:solidFill>
              <a:effectLst/>
              <a:latin typeface="Comic Sans MS"/>
              <a:sym typeface="Comic Sans MS"/>
            </a:endParaRPr>
          </a:p>
          <a:p>
            <a:pPr marL="228600" indent="0"/>
            <a:endParaRPr lang="en-GB" sz="1000" dirty="0"/>
          </a:p>
          <a:p>
            <a:pPr marL="228600" indent="0"/>
            <a:r>
              <a:rPr lang="en-US" sz="1000" b="0" u="none" dirty="0">
                <a:effectLst/>
              </a:rPr>
              <a:t>Correct the activity interactively.</a:t>
            </a:r>
          </a:p>
          <a:p>
            <a:pPr marL="228600" indent="0"/>
            <a:r>
              <a:rPr lang="en-US" sz="1000" b="0" u="none" dirty="0">
                <a:latin typeface="Calibri"/>
                <a:ea typeface="Calibri" panose="020F0502020204030204" pitchFamily="34" charset="0"/>
                <a:cs typeface="Calibri"/>
              </a:rPr>
              <a:t>Teacher says: </a:t>
            </a:r>
            <a:r>
              <a:rPr lang="en-US" sz="1000" b="1" i="1" u="none" dirty="0">
                <a:latin typeface="Calibri"/>
                <a:ea typeface="Calibri" panose="020F0502020204030204" pitchFamily="34" charset="0"/>
                <a:cs typeface="Calibri"/>
              </a:rPr>
              <a:t>“The angles are not adjacent. They don’t have the same vertex and they don’t have a common side.”</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000" b="1" u="sng" dirty="0"/>
          </a:p>
          <a:p>
            <a:endParaRPr lang="en-US" dirty="0">
              <a:latin typeface="Comic Sans MS" panose="030F0702030302020204" pitchFamily="66" charset="0"/>
            </a:endParaRPr>
          </a:p>
          <a:p>
            <a:endParaRPr lang="en-US" sz="1200" dirty="0">
              <a:latin typeface="+mn-lt"/>
              <a:ea typeface="Times New Roman" panose="02020603050405020304" pitchFamily="18" charset="0"/>
              <a:cs typeface="Calibri" panose="020F0502020204030204" pitchFamily="34" charset="0"/>
            </a:endParaRPr>
          </a:p>
          <a:p>
            <a:endParaRPr lang="en-US" dirty="0">
              <a:latin typeface="Comic Sans MS" panose="030F0702030302020204" pitchFamily="66"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38</a:t>
            </a:fld>
            <a:endParaRPr lang="en-US">
              <a:latin typeface="Comic Sans MS" panose="030F0702030302020204" pitchFamily="66" charset="0"/>
            </a:endParaRPr>
          </a:p>
        </p:txBody>
      </p:sp>
    </p:spTree>
    <p:extLst>
      <p:ext uri="{BB962C8B-B14F-4D97-AF65-F5344CB8AC3E}">
        <p14:creationId xmlns:p14="http://schemas.microsoft.com/office/powerpoint/2010/main" val="340262939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0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p>
          <a:p>
            <a:pPr marL="228600" indent="0"/>
            <a:r>
              <a:rPr lang="en-US" sz="1000" b="0" u="none" dirty="0">
                <a:latin typeface="Calibri"/>
                <a:ea typeface="Calibri" panose="020F0502020204030204" pitchFamily="34" charset="0"/>
                <a:cs typeface="Calibri"/>
              </a:rPr>
              <a:t>Teacher says: </a:t>
            </a:r>
            <a:r>
              <a:rPr lang="en-US" sz="1000" b="1" i="1" u="none" dirty="0">
                <a:latin typeface="Calibri"/>
                <a:ea typeface="Calibri" panose="020F0502020204030204" pitchFamily="34" charset="0"/>
                <a:cs typeface="Calibri"/>
              </a:rPr>
              <a:t>“Are the two marked angles adjacent?”</a:t>
            </a:r>
          </a:p>
          <a:p>
            <a:pPr marL="228600" indent="0"/>
            <a:r>
              <a:rPr lang="en-US" sz="1000" dirty="0">
                <a:latin typeface="Calibri" panose="020F0502020204030204" pitchFamily="34" charset="0"/>
                <a:cs typeface="Calibri" panose="020F0502020204030204" pitchFamily="34" charset="0"/>
              </a:rPr>
              <a:t>Give the students </a:t>
            </a:r>
            <a:r>
              <a:rPr lang="en-US" sz="1000" b="0" u="none" dirty="0">
                <a:solidFill>
                  <a:schemeClr val="bg1"/>
                </a:solidFill>
                <a:effectLst/>
                <a:latin typeface="Comic Sans MS"/>
                <a:cs typeface="Calibri" panose="020F0502020204030204" pitchFamily="34" charset="0"/>
                <a:sym typeface="Comic Sans MS"/>
              </a:rPr>
              <a:t>some time to answer.</a:t>
            </a:r>
            <a:endParaRPr lang="en-US" sz="1000" b="0" dirty="0">
              <a:solidFill>
                <a:schemeClr val="bg1"/>
              </a:solidFill>
              <a:effectLst/>
              <a:latin typeface="Comic Sans MS"/>
              <a:sym typeface="Comic Sans MS"/>
            </a:endParaRPr>
          </a:p>
          <a:p>
            <a:pPr marL="228600" indent="0"/>
            <a:endParaRPr lang="en-GB" sz="1000" dirty="0"/>
          </a:p>
          <a:p>
            <a:pPr marL="228600" indent="0"/>
            <a:r>
              <a:rPr lang="en-US" sz="1000" b="0" u="none" dirty="0">
                <a:effectLst/>
              </a:rPr>
              <a:t>Correct the activity interactively.</a:t>
            </a:r>
          </a:p>
          <a:p>
            <a:pPr marL="228600" indent="0"/>
            <a:r>
              <a:rPr lang="en-US" sz="1000" b="0" u="none" dirty="0">
                <a:latin typeface="Calibri"/>
                <a:ea typeface="Calibri" panose="020F0502020204030204" pitchFamily="34" charset="0"/>
                <a:cs typeface="Calibri"/>
              </a:rPr>
              <a:t>Teacher says: </a:t>
            </a:r>
            <a:r>
              <a:rPr lang="en-US" sz="1000" b="1" i="1" u="none" dirty="0">
                <a:latin typeface="Calibri"/>
                <a:ea typeface="Calibri" panose="020F0502020204030204" pitchFamily="34" charset="0"/>
                <a:cs typeface="Calibri"/>
              </a:rPr>
              <a:t>“The angles are not adjacent. They don’t have a common side.”</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000" b="1" u="sng" dirty="0"/>
          </a:p>
          <a:p>
            <a:endParaRPr lang="en-US" sz="1200" dirty="0">
              <a:latin typeface="+mn-lt"/>
              <a:ea typeface="Times New Roman" panose="02020603050405020304" pitchFamily="18" charset="0"/>
              <a:cs typeface="Calibri" panose="020F0502020204030204" pitchFamily="34" charset="0"/>
            </a:endParaRPr>
          </a:p>
          <a:p>
            <a:endParaRPr lang="en-US" sz="1200" dirty="0">
              <a:latin typeface="+mn-lt"/>
              <a:ea typeface="Times New Roman" panose="02020603050405020304" pitchFamily="18" charset="0"/>
              <a:cs typeface="Calibri" panose="020F0502020204030204" pitchFamily="34" charset="0"/>
            </a:endParaRPr>
          </a:p>
          <a:p>
            <a:endParaRPr lang="en-US" dirty="0">
              <a:latin typeface="Comic Sans MS" panose="030F0702030302020204" pitchFamily="66"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39</a:t>
            </a:fld>
            <a:endParaRPr lang="en-US">
              <a:latin typeface="Comic Sans MS" panose="030F0702030302020204" pitchFamily="66" charset="0"/>
            </a:endParaRPr>
          </a:p>
        </p:txBody>
      </p:sp>
    </p:spTree>
    <p:extLst>
      <p:ext uri="{BB962C8B-B14F-4D97-AF65-F5344CB8AC3E}">
        <p14:creationId xmlns:p14="http://schemas.microsoft.com/office/powerpoint/2010/main" val="42114743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0" marR="0" indent="0">
              <a:lnSpc>
                <a:spcPct val="107000"/>
              </a:lnSpc>
              <a:spcBef>
                <a:spcPts val="0"/>
              </a:spcBef>
              <a:spcAft>
                <a:spcPts val="800"/>
              </a:spcAft>
            </a:pPr>
            <a:r>
              <a:rPr lang="en-US" sz="20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p>
          <a:p>
            <a:pPr marL="0" marR="0" indent="0">
              <a:lnSpc>
                <a:spcPct val="107000"/>
              </a:lnSpc>
              <a:spcBef>
                <a:spcPts val="0"/>
              </a:spcBef>
              <a:spcAft>
                <a:spcPts val="800"/>
              </a:spcAft>
            </a:pPr>
            <a:r>
              <a:rPr lang="en-US" sz="2000" noProof="0" dirty="0">
                <a:effectLst/>
                <a:latin typeface="Times New Roman" panose="02020603050405020304" pitchFamily="18" charset="0"/>
                <a:ea typeface="Calibri" panose="020F0502020204030204" pitchFamily="34" charset="0"/>
                <a:cs typeface="Arial" panose="020B0604020202020204" pitchFamily="34" charset="0"/>
              </a:rPr>
              <a:t>The diagnostic assessment that takes place at the beginning of the chapter allows the teacher to check students’ knowledge of the prerequisites.</a:t>
            </a:r>
            <a:endParaRPr lang="en-US" sz="1800" noProof="0" dirty="0">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7000"/>
              </a:lnSpc>
              <a:spcBef>
                <a:spcPts val="0"/>
              </a:spcBef>
              <a:spcAft>
                <a:spcPts val="800"/>
              </a:spcAft>
            </a:pPr>
            <a:endParaRPr lang="en-US" sz="1800" noProof="0" dirty="0">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7000"/>
              </a:lnSpc>
              <a:spcBef>
                <a:spcPts val="0"/>
              </a:spcBef>
              <a:spcAft>
                <a:spcPts val="800"/>
              </a:spcAft>
            </a:pPr>
            <a:r>
              <a:rPr lang="en-US" sz="2000" noProof="0" dirty="0">
                <a:effectLst/>
                <a:latin typeface="Times New Roman" panose="02020603050405020304" pitchFamily="18" charset="0"/>
                <a:ea typeface="Calibri" panose="020F0502020204030204" pitchFamily="34" charset="0"/>
                <a:cs typeface="Arial" panose="020B0604020202020204" pitchFamily="34" charset="0"/>
              </a:rPr>
              <a:t>Students will find it under the title “Check your knowledge”. </a:t>
            </a:r>
            <a:endParaRPr lang="en-US" sz="1800" noProof="0" dirty="0">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7000"/>
              </a:lnSpc>
              <a:spcBef>
                <a:spcPts val="0"/>
              </a:spcBef>
              <a:spcAft>
                <a:spcPts val="800"/>
              </a:spcAft>
            </a:pPr>
            <a:endParaRPr lang="en-US" sz="2000" noProof="0" dirty="0">
              <a:effectLst/>
              <a:latin typeface="Times New Roman" panose="02020603050405020304" pitchFamily="18" charset="0"/>
              <a:ea typeface="Calibri" panose="020F0502020204030204" pitchFamily="34" charset="0"/>
              <a:cs typeface="Arial" panose="020B0604020202020204" pitchFamily="34" charset="0"/>
            </a:endParaRPr>
          </a:p>
          <a:p>
            <a:pPr marL="0" marR="0" indent="0">
              <a:lnSpc>
                <a:spcPct val="107000"/>
              </a:lnSpc>
              <a:spcBef>
                <a:spcPts val="0"/>
              </a:spcBef>
              <a:spcAft>
                <a:spcPts val="800"/>
              </a:spcAft>
            </a:pPr>
            <a:r>
              <a:rPr lang="en-US" sz="2000" noProof="0" dirty="0">
                <a:effectLst/>
                <a:latin typeface="Times New Roman" panose="02020603050405020304" pitchFamily="18" charset="0"/>
                <a:ea typeface="Calibri" panose="020F0502020204030204" pitchFamily="34" charset="0"/>
                <a:cs typeface="Arial" panose="020B0604020202020204" pitchFamily="34" charset="0"/>
              </a:rPr>
              <a:t>Based on the students' results, the teacher may review some of the prerequisites with them.</a:t>
            </a:r>
            <a:endParaRPr lang="en-US" sz="1800" noProof="0" dirty="0">
              <a:effectLst/>
              <a:latin typeface="Calibri" panose="020F0502020204030204" pitchFamily="34" charset="0"/>
              <a:ea typeface="Calibri" panose="020F0502020204030204" pitchFamily="34" charset="0"/>
              <a:cs typeface="Arial" panose="020B0604020202020204" pitchFamily="34" charset="0"/>
            </a:endParaRPr>
          </a:p>
          <a:p>
            <a:pPr marL="0" indent="0">
              <a:lnSpc>
                <a:spcPct val="90000"/>
              </a:lnSpc>
              <a:spcBef>
                <a:spcPts val="1000"/>
              </a:spcBef>
              <a:buClrTx/>
              <a:buFont typeface="Arial" panose="020B0604020202020204" pitchFamily="34" charset="0"/>
              <a:buNone/>
              <a:defRPr/>
            </a:pPr>
            <a:endParaRPr lang="en-US" sz="1600" dirty="0">
              <a:solidFill>
                <a:schemeClr val="tx1">
                  <a:lumMod val="65000"/>
                  <a:lumOff val="35000"/>
                </a:schemeClr>
              </a:solidFill>
              <a:latin typeface="Comic Sans MS" panose="030F0702030302020204" pitchFamily="66" charset="0"/>
            </a:endParaRPr>
          </a:p>
          <a:p>
            <a:endParaRPr lang="en-GB"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4</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134272534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2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“Use the figure and complete by writing the name of an angle adjacent to the given one.”</a:t>
                </a:r>
              </a:p>
              <a:p>
                <a:pPr marL="228600" indent="0"/>
                <a:r>
                  <a:rPr lang="en-US" sz="1200" dirty="0">
                    <a:latin typeface="Calibri" panose="020F0502020204030204" pitchFamily="34" charset="0"/>
                    <a:cs typeface="Calibri" panose="020F0502020204030204" pitchFamily="34" charset="0"/>
                  </a:rPr>
                  <a:t>Give the students </a:t>
                </a:r>
                <a:r>
                  <a:rPr lang="en-US" sz="1200" b="0" u="none" dirty="0">
                    <a:solidFill>
                      <a:schemeClr val="bg1"/>
                    </a:solidFill>
                    <a:effectLst/>
                    <a:latin typeface="Comic Sans MS"/>
                    <a:cs typeface="Calibri" panose="020F0502020204030204" pitchFamily="34" charset="0"/>
                    <a:sym typeface="Comic Sans MS"/>
                  </a:rPr>
                  <a:t>some time to answer. </a:t>
                </a:r>
                <a:r>
                  <a:rPr lang="en-US" sz="1200" b="0" dirty="0">
                    <a:effectLst/>
                    <a:highlight>
                      <a:srgbClr val="00FF00"/>
                    </a:highlight>
                    <a:latin typeface="Calibri" panose="020F0502020204030204" pitchFamily="34" charset="0"/>
                    <a:ea typeface="Calibri" panose="020F0502020204030204" pitchFamily="34" charset="0"/>
                    <a:cs typeface="Calibri" panose="020F0502020204030204" pitchFamily="34" charset="0"/>
                  </a:rPr>
                  <a:t>A</a:t>
                </a:r>
                <a:r>
                  <a:rPr lang="en-US" sz="1200" dirty="0">
                    <a:effectLst/>
                    <a:highlight>
                      <a:srgbClr val="00FF00"/>
                    </a:highlight>
                    <a:latin typeface="Calibri" panose="020F0502020204030204" pitchFamily="34" charset="0"/>
                    <a:ea typeface="Calibri" panose="020F0502020204030204" pitchFamily="34" charset="0"/>
                    <a:cs typeface="Calibri" panose="020F0502020204030204" pitchFamily="34" charset="0"/>
                  </a:rPr>
                  <a:t>sk students to justify their answers. </a:t>
                </a:r>
                <a:endParaRPr lang="en-US" sz="1200" b="0" dirty="0">
                  <a:solidFill>
                    <a:schemeClr val="bg1"/>
                  </a:solidFill>
                  <a:effectLst/>
                  <a:latin typeface="Comic Sans MS"/>
                  <a:sym typeface="Comic Sans MS"/>
                </a:endParaRPr>
              </a:p>
              <a:p>
                <a:pPr marL="228600" indent="0"/>
                <a:endParaRPr lang="en-GB" sz="1200" dirty="0"/>
              </a:p>
              <a:p>
                <a:pPr marL="228600" indent="0"/>
                <a:r>
                  <a:rPr lang="en-US" sz="1200" b="0" u="none" dirty="0">
                    <a:effectLst/>
                  </a:rPr>
                  <a:t>Correct the activity interactively.</a:t>
                </a: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a:t>
                </a:r>
                <a14:m>
                  <m:oMath xmlns:m="http://schemas.openxmlformats.org/officeDocument/2006/math">
                    <m:acc>
                      <m:accPr>
                        <m:chr m:val="̂"/>
                        <m:ctrlPr>
                          <a:rPr lang="en-US" sz="2800" b="1" i="1" smtClean="0">
                            <a:effectLst/>
                            <a:latin typeface="Cambria Math" panose="02040503050406030204" pitchFamily="18" charset="0"/>
                            <a:cs typeface="Calibri" panose="020F0502020204030204" pitchFamily="34" charset="0"/>
                          </a:rPr>
                        </m:ctrlPr>
                      </m:accPr>
                      <m:e>
                        <m:r>
                          <a:rPr lang="en-US" sz="2800" b="1" i="1">
                            <a:effectLst/>
                            <a:latin typeface="Cambria Math" panose="02040503050406030204" pitchFamily="18" charset="0"/>
                            <a:ea typeface="Calibri" panose="020F0502020204030204" pitchFamily="34" charset="0"/>
                            <a:cs typeface="Calibri" panose="020F0502020204030204" pitchFamily="34" charset="0"/>
                          </a:rPr>
                          <m:t>𝑬𝑫𝑵</m:t>
                        </m:r>
                      </m:e>
                    </m:acc>
                  </m:oMath>
                </a14:m>
                <a:r>
                  <a:rPr lang="en-US" sz="2800" b="1" dirty="0">
                    <a:effectLst/>
                    <a:latin typeface="Calibri" panose="020F0502020204030204" pitchFamily="34" charset="0"/>
                    <a:ea typeface="Times New Roman" panose="02020603050405020304" pitchFamily="18" charset="0"/>
                  </a:rPr>
                  <a:t> </a:t>
                </a:r>
                <a:r>
                  <a:rPr lang="en-US" sz="2800" b="1" i="1" dirty="0">
                    <a:effectLst/>
                    <a:latin typeface="Calibri" panose="020F0502020204030204" pitchFamily="34" charset="0"/>
                    <a:ea typeface="Times New Roman" panose="02020603050405020304" pitchFamily="18" charset="0"/>
                  </a:rPr>
                  <a:t>and </a:t>
                </a:r>
                <a14:m>
                  <m:oMath xmlns:m="http://schemas.openxmlformats.org/officeDocument/2006/math">
                    <m:acc>
                      <m:accPr>
                        <m:chr m:val="̂"/>
                        <m:ctrlPr>
                          <a:rPr lang="en-US" sz="1800" b="1" i="1" u="none" strike="noStrike" cap="none" smtClean="0">
                            <a:solidFill>
                              <a:schemeClr val="dk1"/>
                            </a:solidFill>
                            <a:effectLst/>
                            <a:latin typeface="Cambria Math" panose="02040503050406030204" pitchFamily="18" charset="0"/>
                            <a:ea typeface="Calibri"/>
                            <a:cs typeface="Calibri"/>
                            <a:sym typeface="Calibri"/>
                          </a:rPr>
                        </m:ctrlPr>
                      </m:accPr>
                      <m:e>
                        <m:r>
                          <a:rPr lang="en-US" sz="1800" b="1" i="1" u="none" strike="noStrike" cap="none">
                            <a:solidFill>
                              <a:schemeClr val="dk1"/>
                            </a:solidFill>
                            <a:effectLst/>
                            <a:latin typeface="Cambria Math" panose="02040503050406030204" pitchFamily="18" charset="0"/>
                            <a:ea typeface="Calibri"/>
                            <a:cs typeface="Calibri"/>
                            <a:sym typeface="Calibri"/>
                          </a:rPr>
                          <m:t>𝑵𝑫𝑴</m:t>
                        </m:r>
                      </m:e>
                    </m:acc>
                  </m:oMath>
                </a14:m>
                <a:r>
                  <a:rPr lang="en-US" sz="1800" b="1" i="1" u="none" strike="noStrike" cap="none" dirty="0">
                    <a:solidFill>
                      <a:schemeClr val="dk1"/>
                    </a:solidFill>
                    <a:effectLst/>
                    <a:latin typeface="Calibri"/>
                    <a:ea typeface="Calibri"/>
                    <a:cs typeface="Calibri"/>
                    <a:sym typeface="Calibri"/>
                  </a:rPr>
                  <a:t> </a:t>
                </a:r>
                <a:r>
                  <a:rPr lang="en-US" sz="2800" b="1" i="1" dirty="0">
                    <a:effectLst/>
                    <a:latin typeface="Calibri" panose="020F0502020204030204" pitchFamily="34" charset="0"/>
                    <a:ea typeface="Times New Roman" panose="02020603050405020304" pitchFamily="18" charset="0"/>
                  </a:rPr>
                  <a:t>are adjacent angles.</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2800" b="1" i="1" dirty="0">
                    <a:effectLst/>
                    <a:latin typeface="Calibri" panose="020F0502020204030204" pitchFamily="34" charset="0"/>
                    <a:ea typeface="Times New Roman" panose="02020603050405020304" pitchFamily="18" charset="0"/>
                  </a:rPr>
                  <a:t>Or </a:t>
                </a:r>
                <a14:m>
                  <m:oMath xmlns:m="http://schemas.openxmlformats.org/officeDocument/2006/math">
                    <m:acc>
                      <m:accPr>
                        <m:chr m:val="̂"/>
                        <m:ctrlPr>
                          <a:rPr lang="en-US" sz="1800" b="1" i="1" smtClean="0">
                            <a:effectLst/>
                            <a:latin typeface="Cambria Math" panose="02040503050406030204" pitchFamily="18" charset="0"/>
                            <a:cs typeface="Calibri" panose="020F0502020204030204" pitchFamily="34" charset="0"/>
                          </a:rPr>
                        </m:ctrlPr>
                      </m:accPr>
                      <m:e>
                        <m:r>
                          <a:rPr lang="en-US" sz="1800" b="1" i="1">
                            <a:effectLst/>
                            <a:latin typeface="Cambria Math" panose="02040503050406030204" pitchFamily="18" charset="0"/>
                            <a:ea typeface="Calibri" panose="020F0502020204030204" pitchFamily="34" charset="0"/>
                            <a:cs typeface="Calibri" panose="020F0502020204030204" pitchFamily="34" charset="0"/>
                          </a:rPr>
                          <m:t>𝑬𝑫𝑵</m:t>
                        </m:r>
                      </m:e>
                    </m:acc>
                  </m:oMath>
                </a14:m>
                <a:r>
                  <a:rPr lang="en-US" sz="1800" b="1" i="1" dirty="0">
                    <a:effectLst/>
                    <a:latin typeface="Calibri" panose="020F0502020204030204" pitchFamily="34" charset="0"/>
                    <a:ea typeface="Times New Roman" panose="02020603050405020304" pitchFamily="18" charset="0"/>
                  </a:rPr>
                  <a:t> and </a:t>
                </a:r>
                <a14:m>
                  <m:oMath xmlns:m="http://schemas.openxmlformats.org/officeDocument/2006/math">
                    <m:acc>
                      <m:accPr>
                        <m:chr m:val="̂"/>
                        <m:ctrlPr>
                          <a:rPr lang="en-US" sz="1200" b="1" i="1" u="none" strike="noStrike" cap="none">
                            <a:solidFill>
                              <a:schemeClr val="dk1"/>
                            </a:solidFill>
                            <a:effectLst/>
                            <a:latin typeface="Cambria Math" panose="02040503050406030204" pitchFamily="18" charset="0"/>
                            <a:ea typeface="Calibri"/>
                            <a:cs typeface="Calibri"/>
                            <a:sym typeface="Calibri"/>
                          </a:rPr>
                        </m:ctrlPr>
                      </m:accPr>
                      <m:e>
                        <m:r>
                          <a:rPr lang="en-US" sz="1200" b="1" i="1" u="none" strike="noStrike" cap="none">
                            <a:solidFill>
                              <a:schemeClr val="dk1"/>
                            </a:solidFill>
                            <a:effectLst/>
                            <a:latin typeface="Cambria Math" panose="02040503050406030204" pitchFamily="18" charset="0"/>
                            <a:ea typeface="Calibri"/>
                            <a:cs typeface="Calibri"/>
                            <a:sym typeface="Calibri"/>
                          </a:rPr>
                          <m:t>𝑪𝑫𝑵</m:t>
                        </m:r>
                      </m:e>
                    </m:acc>
                  </m:oMath>
                </a14:m>
                <a:r>
                  <a:rPr lang="en-US" sz="1800" b="1" i="1" dirty="0">
                    <a:effectLst/>
                    <a:latin typeface="Calibri" panose="020F0502020204030204" pitchFamily="34" charset="0"/>
                    <a:ea typeface="Times New Roman" panose="02020603050405020304" pitchFamily="18" charset="0"/>
                  </a:rPr>
                  <a:t> are adjacent angles.</a:t>
                </a:r>
                <a:endParaRPr lang="en-US" sz="1800" b="1" i="1" u="sng" dirty="0"/>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b="1" i="1" u="none" strike="noStrike" kern="1200" cap="none" baseline="0" dirty="0">
                    <a:solidFill>
                      <a:schemeClr val="tx1"/>
                    </a:solidFill>
                    <a:effectLst/>
                    <a:highlight>
                      <a:srgbClr val="00FFFF"/>
                    </a:highlight>
                    <a:latin typeface="Calibri"/>
                    <a:ea typeface="Calibri"/>
                    <a:cs typeface="Calibri"/>
                    <a:sym typeface="Calibri"/>
                  </a:rPr>
                  <a:t>They have the same vertex, have a common side and lie on either side of their common side.”</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dirty="0">
                    <a:effectLst/>
                    <a:highlight>
                      <a:srgbClr val="00FF00"/>
                    </a:highlight>
                    <a:latin typeface="Calibri" panose="020F0502020204030204" pitchFamily="34" charset="0"/>
                    <a:ea typeface="Calibri" panose="020F0502020204030204" pitchFamily="34" charset="0"/>
                    <a:cs typeface="Calibri" panose="020F0502020204030204" pitchFamily="34" charset="0"/>
                  </a:rPr>
                  <a:t>You can show some wrong answers and ask students why they aren’t adjacent.</a:t>
                </a:r>
              </a:p>
              <a:p>
                <a:endParaRPr lang="en-US" dirty="0">
                  <a:latin typeface="Comic Sans MS" panose="030F0702030302020204" pitchFamily="66" charset="0"/>
                </a:endParaRPr>
              </a:p>
            </p:txBody>
          </p:sp>
        </mc:Choice>
        <mc:Fallback xmlns="">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2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“Use the figure and complete by writing the name of an angle adjacent to the given one.”</a:t>
                </a:r>
              </a:p>
              <a:p>
                <a:pPr marL="228600" indent="0"/>
                <a:r>
                  <a:rPr lang="en-US" sz="1200" dirty="0">
                    <a:latin typeface="Calibri" panose="020F0502020204030204" pitchFamily="34" charset="0"/>
                    <a:cs typeface="Calibri" panose="020F0502020204030204" pitchFamily="34" charset="0"/>
                  </a:rPr>
                  <a:t>Give the students </a:t>
                </a:r>
                <a:r>
                  <a:rPr lang="en-US" sz="1200" b="0" u="none" dirty="0">
                    <a:solidFill>
                      <a:schemeClr val="bg1"/>
                    </a:solidFill>
                    <a:effectLst/>
                    <a:latin typeface="Comic Sans MS"/>
                    <a:cs typeface="Calibri" panose="020F0502020204030204" pitchFamily="34" charset="0"/>
                    <a:sym typeface="Comic Sans MS"/>
                  </a:rPr>
                  <a:t>some time to answer. </a:t>
                </a:r>
                <a:r>
                  <a:rPr lang="en-US" sz="1200" b="0" dirty="0">
                    <a:effectLst/>
                    <a:highlight>
                      <a:srgbClr val="00FF00"/>
                    </a:highlight>
                    <a:latin typeface="Calibri" panose="020F0502020204030204" pitchFamily="34" charset="0"/>
                    <a:ea typeface="Calibri" panose="020F0502020204030204" pitchFamily="34" charset="0"/>
                    <a:cs typeface="Calibri" panose="020F0502020204030204" pitchFamily="34" charset="0"/>
                  </a:rPr>
                  <a:t>A</a:t>
                </a:r>
                <a:r>
                  <a:rPr lang="en-US" sz="1200" dirty="0">
                    <a:effectLst/>
                    <a:highlight>
                      <a:srgbClr val="00FF00"/>
                    </a:highlight>
                    <a:latin typeface="Calibri" panose="020F0502020204030204" pitchFamily="34" charset="0"/>
                    <a:ea typeface="Calibri" panose="020F0502020204030204" pitchFamily="34" charset="0"/>
                    <a:cs typeface="Calibri" panose="020F0502020204030204" pitchFamily="34" charset="0"/>
                  </a:rPr>
                  <a:t>sk students to justify their answers. </a:t>
                </a:r>
                <a:endParaRPr lang="en-US" sz="1200" b="0" dirty="0">
                  <a:solidFill>
                    <a:schemeClr val="bg1"/>
                  </a:solidFill>
                  <a:effectLst/>
                  <a:latin typeface="Comic Sans MS"/>
                  <a:sym typeface="Comic Sans MS"/>
                </a:endParaRPr>
              </a:p>
              <a:p>
                <a:pPr marL="228600" indent="0"/>
                <a:endParaRPr lang="en-GB" sz="1200" dirty="0"/>
              </a:p>
              <a:p>
                <a:pPr marL="228600" indent="0"/>
                <a:r>
                  <a:rPr lang="en-US" sz="1200" b="0" u="none" dirty="0">
                    <a:effectLst/>
                  </a:rPr>
                  <a:t>Correct the activity interactively.</a:t>
                </a: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a:t>
                </a:r>
                <a:r>
                  <a:rPr lang="en-US" sz="2800" b="1" i="0">
                    <a:effectLst/>
                    <a:latin typeface="Cambria Math" panose="02040503050406030204" pitchFamily="18" charset="0"/>
                    <a:cs typeface="Calibri" panose="020F0502020204030204" pitchFamily="34" charset="0"/>
                  </a:rPr>
                  <a:t>(</a:t>
                </a:r>
                <a:r>
                  <a:rPr lang="en-US" sz="2800" b="1" i="0">
                    <a:effectLst/>
                    <a:latin typeface="Cambria Math" panose="02040503050406030204" pitchFamily="18" charset="0"/>
                    <a:ea typeface="Calibri" panose="020F0502020204030204" pitchFamily="34" charset="0"/>
                    <a:cs typeface="Calibri" panose="020F0502020204030204" pitchFamily="34" charset="0"/>
                  </a:rPr>
                  <a:t>𝑬𝑫𝑵) ̂</a:t>
                </a:r>
                <a:r>
                  <a:rPr lang="en-US" sz="2800" b="1" dirty="0">
                    <a:effectLst/>
                    <a:latin typeface="Calibri" panose="020F0502020204030204" pitchFamily="34" charset="0"/>
                    <a:ea typeface="Times New Roman" panose="02020603050405020304" pitchFamily="18" charset="0"/>
                  </a:rPr>
                  <a:t> </a:t>
                </a:r>
                <a:r>
                  <a:rPr lang="en-US" sz="2800" b="1" i="1" dirty="0">
                    <a:effectLst/>
                    <a:latin typeface="Calibri" panose="020F0502020204030204" pitchFamily="34" charset="0"/>
                    <a:ea typeface="Times New Roman" panose="02020603050405020304" pitchFamily="18" charset="0"/>
                  </a:rPr>
                  <a:t>and </a:t>
                </a:r>
                <a:r>
                  <a:rPr lang="en-US" sz="1800" b="1" i="0" u="none" strike="noStrike" cap="none">
                    <a:solidFill>
                      <a:schemeClr val="dk1"/>
                    </a:solidFill>
                    <a:effectLst/>
                    <a:latin typeface="Cambria Math" panose="02040503050406030204" pitchFamily="18" charset="0"/>
                    <a:cs typeface="Calibri"/>
                    <a:sym typeface="Calibri"/>
                  </a:rPr>
                  <a:t>(</a:t>
                </a:r>
                <a:r>
                  <a:rPr lang="en-US" sz="1800" b="1" i="0" u="none" strike="noStrike" cap="none">
                    <a:solidFill>
                      <a:schemeClr val="dk1"/>
                    </a:solidFill>
                    <a:effectLst/>
                    <a:latin typeface="Cambria Math" panose="02040503050406030204" pitchFamily="18" charset="0"/>
                    <a:ea typeface="Calibri"/>
                    <a:cs typeface="Calibri"/>
                    <a:sym typeface="Calibri"/>
                  </a:rPr>
                  <a:t>𝑵𝑫𝑴) ̂</a:t>
                </a:r>
                <a:r>
                  <a:rPr lang="en-US" sz="1800" b="1" i="1" u="none" strike="noStrike" cap="none" dirty="0">
                    <a:solidFill>
                      <a:schemeClr val="dk1"/>
                    </a:solidFill>
                    <a:effectLst/>
                    <a:latin typeface="Calibri"/>
                    <a:ea typeface="Calibri"/>
                    <a:cs typeface="Calibri"/>
                    <a:sym typeface="Calibri"/>
                  </a:rPr>
                  <a:t> </a:t>
                </a:r>
                <a:r>
                  <a:rPr lang="en-US" sz="2800" b="1" i="1" dirty="0">
                    <a:effectLst/>
                    <a:latin typeface="Calibri" panose="020F0502020204030204" pitchFamily="34" charset="0"/>
                    <a:ea typeface="Times New Roman" panose="02020603050405020304" pitchFamily="18" charset="0"/>
                  </a:rPr>
                  <a:t>are adjacent angles.</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2800" b="1" i="1" dirty="0">
                    <a:effectLst/>
                    <a:latin typeface="Calibri" panose="020F0502020204030204" pitchFamily="34" charset="0"/>
                    <a:ea typeface="Times New Roman" panose="02020603050405020304" pitchFamily="18" charset="0"/>
                  </a:rPr>
                  <a:t>Or </a:t>
                </a:r>
                <a:r>
                  <a:rPr lang="en-US" sz="1800" b="1" i="0">
                    <a:effectLst/>
                    <a:latin typeface="Cambria Math" panose="02040503050406030204" pitchFamily="18" charset="0"/>
                    <a:cs typeface="Calibri" panose="020F0502020204030204" pitchFamily="34" charset="0"/>
                  </a:rPr>
                  <a:t>(</a:t>
                </a:r>
                <a:r>
                  <a:rPr lang="en-US" sz="1800" b="1" i="0">
                    <a:effectLst/>
                    <a:latin typeface="Cambria Math" panose="02040503050406030204" pitchFamily="18" charset="0"/>
                    <a:ea typeface="Calibri" panose="020F0502020204030204" pitchFamily="34" charset="0"/>
                    <a:cs typeface="Calibri" panose="020F0502020204030204" pitchFamily="34" charset="0"/>
                  </a:rPr>
                  <a:t>𝑬𝑫𝑵) ̂</a:t>
                </a:r>
                <a:r>
                  <a:rPr lang="en-US" sz="1800" b="1" i="1" dirty="0">
                    <a:effectLst/>
                    <a:latin typeface="Calibri" panose="020F0502020204030204" pitchFamily="34" charset="0"/>
                    <a:ea typeface="Times New Roman" panose="02020603050405020304" pitchFamily="18" charset="0"/>
                  </a:rPr>
                  <a:t> and </a:t>
                </a:r>
                <a:r>
                  <a:rPr lang="en-US" sz="1200" b="1" i="0" u="none" strike="noStrike" cap="none">
                    <a:solidFill>
                      <a:schemeClr val="dk1"/>
                    </a:solidFill>
                    <a:effectLst/>
                    <a:latin typeface="Cambria Math" panose="02040503050406030204" pitchFamily="18" charset="0"/>
                    <a:cs typeface="Calibri"/>
                    <a:sym typeface="Calibri"/>
                  </a:rPr>
                  <a:t>(</a:t>
                </a:r>
                <a:r>
                  <a:rPr lang="en-US" sz="1200" b="1" i="0" u="none" strike="noStrike" cap="none">
                    <a:solidFill>
                      <a:schemeClr val="dk1"/>
                    </a:solidFill>
                    <a:effectLst/>
                    <a:latin typeface="Cambria Math" panose="02040503050406030204" pitchFamily="18" charset="0"/>
                    <a:ea typeface="Calibri"/>
                    <a:cs typeface="Calibri"/>
                    <a:sym typeface="Calibri"/>
                  </a:rPr>
                  <a:t>𝑪𝑫𝑵) ̂</a:t>
                </a:r>
                <a:r>
                  <a:rPr lang="en-US" sz="1800" b="1" i="1" dirty="0">
                    <a:effectLst/>
                    <a:latin typeface="Calibri" panose="020F0502020204030204" pitchFamily="34" charset="0"/>
                    <a:ea typeface="Times New Roman" panose="02020603050405020304" pitchFamily="18" charset="0"/>
                  </a:rPr>
                  <a:t> are adjacent angles.</a:t>
                </a:r>
                <a:endParaRPr lang="en-US" sz="1800" b="1" i="1" u="sng" dirty="0"/>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b="1" i="1" u="none" strike="noStrike" kern="1200" cap="none" baseline="0" dirty="0">
                    <a:solidFill>
                      <a:schemeClr val="tx1"/>
                    </a:solidFill>
                    <a:effectLst/>
                    <a:highlight>
                      <a:srgbClr val="00FFFF"/>
                    </a:highlight>
                    <a:latin typeface="Calibri"/>
                    <a:ea typeface="Calibri"/>
                    <a:cs typeface="Calibri"/>
                    <a:sym typeface="Calibri"/>
                  </a:rPr>
                  <a:t>They have the same vertex, have a common side and lie on either side of their common side.”</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dirty="0">
                    <a:effectLst/>
                    <a:highlight>
                      <a:srgbClr val="00FF00"/>
                    </a:highlight>
                    <a:latin typeface="Calibri" panose="020F0502020204030204" pitchFamily="34" charset="0"/>
                    <a:ea typeface="Calibri" panose="020F0502020204030204" pitchFamily="34" charset="0"/>
                    <a:cs typeface="Calibri" panose="020F0502020204030204" pitchFamily="34" charset="0"/>
                  </a:rPr>
                  <a:t>You can show some wrong answers and ask students why they aren’t adjacent.</a:t>
                </a:r>
              </a:p>
              <a:p>
                <a:endParaRPr lang="en-US" dirty="0">
                  <a:latin typeface="Comic Sans MS" panose="030F0702030302020204" pitchFamily="66"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40</a:t>
            </a:fld>
            <a:endParaRPr lang="en-US">
              <a:latin typeface="Comic Sans MS" panose="030F0702030302020204" pitchFamily="66" charset="0"/>
            </a:endParaRPr>
          </a:p>
        </p:txBody>
      </p:sp>
    </p:spTree>
    <p:extLst>
      <p:ext uri="{BB962C8B-B14F-4D97-AF65-F5344CB8AC3E}">
        <p14:creationId xmlns:p14="http://schemas.microsoft.com/office/powerpoint/2010/main" val="426709533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2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“Complete.”</a:t>
                </a:r>
              </a:p>
              <a:p>
                <a:pPr marL="228600" indent="0"/>
                <a:r>
                  <a:rPr lang="en-US" sz="1200" dirty="0">
                    <a:latin typeface="Calibri" panose="020F0502020204030204" pitchFamily="34" charset="0"/>
                    <a:cs typeface="Calibri" panose="020F0502020204030204" pitchFamily="34" charset="0"/>
                  </a:rPr>
                  <a:t>Give the students </a:t>
                </a:r>
                <a:r>
                  <a:rPr lang="en-US" sz="1200" b="0" u="none" dirty="0">
                    <a:solidFill>
                      <a:schemeClr val="bg1"/>
                    </a:solidFill>
                    <a:effectLst/>
                    <a:latin typeface="Comic Sans MS"/>
                    <a:cs typeface="Calibri" panose="020F0502020204030204" pitchFamily="34" charset="0"/>
                    <a:sym typeface="Comic Sans MS"/>
                  </a:rPr>
                  <a:t>some time to answer.</a:t>
                </a:r>
                <a:endParaRPr lang="en-US" sz="1200" b="0" dirty="0">
                  <a:solidFill>
                    <a:schemeClr val="bg1"/>
                  </a:solidFill>
                  <a:effectLst/>
                  <a:latin typeface="Comic Sans MS"/>
                  <a:sym typeface="Comic Sans MS"/>
                </a:endParaRPr>
              </a:p>
              <a:p>
                <a:pPr marL="228600" indent="0"/>
                <a:endParaRPr lang="en-GB" sz="1200" dirty="0"/>
              </a:p>
              <a:p>
                <a:pPr marL="228600" indent="0"/>
                <a:r>
                  <a:rPr lang="en-US" sz="1200" b="0" u="none" dirty="0">
                    <a:effectLst/>
                  </a:rPr>
                  <a:t>Correct the activity interactively.</a:t>
                </a: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a:t>
                </a:r>
                <a14:m>
                  <m:oMath xmlns:m="http://schemas.openxmlformats.org/officeDocument/2006/math">
                    <m:acc>
                      <m:accPr>
                        <m:chr m:val="̂"/>
                        <m:ctrlPr>
                          <a:rPr lang="en-US" sz="1800" b="1" i="1" smtClean="0">
                            <a:effectLst/>
                            <a:latin typeface="Cambria Math" panose="02040503050406030204" pitchFamily="18" charset="0"/>
                            <a:cs typeface="Calibri" panose="020F0502020204030204" pitchFamily="34" charset="0"/>
                          </a:rPr>
                        </m:ctrlPr>
                      </m:accPr>
                      <m:e>
                        <m:r>
                          <a:rPr lang="en-US" sz="1800" b="1" i="1">
                            <a:effectLst/>
                            <a:latin typeface="Cambria Math" panose="02040503050406030204" pitchFamily="18" charset="0"/>
                            <a:ea typeface="Calibri" panose="020F0502020204030204" pitchFamily="34" charset="0"/>
                            <a:cs typeface="Calibri" panose="020F0502020204030204" pitchFamily="34" charset="0"/>
                          </a:rPr>
                          <m:t>𝑪𝑫𝑴</m:t>
                        </m:r>
                      </m:e>
                    </m:acc>
                    <m:r>
                      <a:rPr lang="en-US" sz="1800" b="1" i="1">
                        <a:effectLst/>
                        <a:latin typeface="Cambria Math" panose="02040503050406030204" pitchFamily="18" charset="0"/>
                        <a:ea typeface="Calibri" panose="020F0502020204030204" pitchFamily="34" charset="0"/>
                        <a:cs typeface="Calibri" panose="020F0502020204030204" pitchFamily="34" charset="0"/>
                      </a:rPr>
                      <m:t> </m:t>
                    </m:r>
                  </m:oMath>
                </a14:m>
                <a:r>
                  <a:rPr lang="en-US" sz="1800" b="1" dirty="0">
                    <a:effectLst/>
                    <a:latin typeface="Calibri" panose="020F0502020204030204" pitchFamily="34" charset="0"/>
                    <a:ea typeface="Times New Roman" panose="02020603050405020304" pitchFamily="18" charset="0"/>
                  </a:rPr>
                  <a:t> </a:t>
                </a:r>
                <a:r>
                  <a:rPr lang="en-US" sz="1800" b="1" i="1" dirty="0">
                    <a:effectLst/>
                    <a:latin typeface="Calibri" panose="020F0502020204030204" pitchFamily="34" charset="0"/>
                    <a:ea typeface="Times New Roman" panose="02020603050405020304" pitchFamily="18" charset="0"/>
                  </a:rPr>
                  <a:t>and </a:t>
                </a:r>
                <a14:m>
                  <m:oMath xmlns:m="http://schemas.openxmlformats.org/officeDocument/2006/math">
                    <m:acc>
                      <m:accPr>
                        <m:chr m:val="̂"/>
                        <m:ctrlPr>
                          <a:rPr lang="en-US" sz="1200" b="1" i="1" u="none" strike="noStrike" cap="none" smtClean="0">
                            <a:solidFill>
                              <a:schemeClr val="dk1"/>
                            </a:solidFill>
                            <a:effectLst/>
                            <a:latin typeface="Cambria Math" panose="02040503050406030204" pitchFamily="18" charset="0"/>
                            <a:ea typeface="Calibri"/>
                            <a:cs typeface="Calibri"/>
                            <a:sym typeface="Calibri"/>
                          </a:rPr>
                        </m:ctrlPr>
                      </m:accPr>
                      <m:e>
                        <m:r>
                          <a:rPr lang="en-US" sz="1200" b="1" i="1" u="none" strike="noStrike" cap="none">
                            <a:solidFill>
                              <a:schemeClr val="dk1"/>
                            </a:solidFill>
                            <a:effectLst/>
                            <a:latin typeface="Cambria Math" panose="02040503050406030204" pitchFamily="18" charset="0"/>
                            <a:ea typeface="Calibri"/>
                            <a:cs typeface="Calibri"/>
                            <a:sym typeface="Calibri"/>
                          </a:rPr>
                          <m:t>𝑵𝑫𝑴</m:t>
                        </m:r>
                      </m:e>
                    </m:acc>
                  </m:oMath>
                </a14:m>
                <a:r>
                  <a:rPr lang="en-US" sz="1200" b="1" i="1" u="none" strike="noStrike" cap="none" dirty="0">
                    <a:solidFill>
                      <a:schemeClr val="dk1"/>
                    </a:solidFill>
                    <a:effectLst/>
                    <a:latin typeface="Calibri"/>
                    <a:ea typeface="Calibri"/>
                    <a:cs typeface="Calibri"/>
                    <a:sym typeface="Calibri"/>
                  </a:rPr>
                  <a:t> </a:t>
                </a:r>
                <a:r>
                  <a:rPr lang="en-US" sz="1800" b="1" i="1" dirty="0">
                    <a:effectLst/>
                    <a:latin typeface="Calibri" panose="020F0502020204030204" pitchFamily="34" charset="0"/>
                    <a:ea typeface="Times New Roman" panose="02020603050405020304" pitchFamily="18" charset="0"/>
                  </a:rPr>
                  <a:t> are adjacent angles.</a:t>
                </a:r>
                <a14:m>
                  <m:oMath xmlns:m="http://schemas.openxmlformats.org/officeDocument/2006/math">
                    <m:r>
                      <a:rPr lang="en-US" sz="1800" b="1" i="1">
                        <a:solidFill>
                          <a:srgbClr val="FF0000"/>
                        </a:solidFill>
                        <a:effectLst/>
                        <a:latin typeface="Cambria Math" panose="02040503050406030204" pitchFamily="18" charset="0"/>
                        <a:ea typeface="Calibri" panose="020F0502020204030204" pitchFamily="34" charset="0"/>
                        <a:cs typeface="Calibri" panose="020F0502020204030204" pitchFamily="34" charset="0"/>
                      </a:rPr>
                      <m:t> </m:t>
                    </m:r>
                  </m:oMath>
                </a14:m>
                <a:endParaRPr lang="en-US" sz="1800" b="1" i="1" dirty="0">
                  <a:solidFill>
                    <a:srgbClr val="FF0000"/>
                  </a:solidFill>
                  <a:effectLst/>
                  <a:latin typeface="Calibri" panose="020F0502020204030204" pitchFamily="34" charset="0"/>
                  <a:ea typeface="Calibri" panose="020F0502020204030204" pitchFamily="34" charset="0"/>
                  <a:cs typeface="Calibri" panose="020F0502020204030204" pitchFamily="34" charset="0"/>
                </a:endParaRPr>
              </a:p>
              <a:p>
                <a:pPr marL="228600" indent="0"/>
                <a:r>
                  <a:rPr lang="en-US" sz="1800" b="1" i="1"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Or </a:t>
                </a:r>
                <a14:m>
                  <m:oMath xmlns:m="http://schemas.openxmlformats.org/officeDocument/2006/math">
                    <m:acc>
                      <m:accPr>
                        <m:chr m:val="̂"/>
                        <m:ctrlPr>
                          <a:rPr lang="en-US" sz="1200" b="1" i="1" smtClean="0">
                            <a:effectLst/>
                            <a:latin typeface="Cambria Math" panose="02040503050406030204" pitchFamily="18" charset="0"/>
                            <a:cs typeface="Calibri" panose="020F0502020204030204" pitchFamily="34" charset="0"/>
                          </a:rPr>
                        </m:ctrlPr>
                      </m:accPr>
                      <m:e>
                        <m:r>
                          <a:rPr lang="en-US" sz="1200" b="1" i="1">
                            <a:effectLst/>
                            <a:latin typeface="Cambria Math" panose="02040503050406030204" pitchFamily="18" charset="0"/>
                            <a:ea typeface="Calibri" panose="020F0502020204030204" pitchFamily="34" charset="0"/>
                            <a:cs typeface="Calibri" panose="020F0502020204030204" pitchFamily="34" charset="0"/>
                          </a:rPr>
                          <m:t>𝑪𝑫𝑴</m:t>
                        </m:r>
                      </m:e>
                    </m:acc>
                    <m:r>
                      <a:rPr lang="en-US" sz="1200" b="1" i="1">
                        <a:effectLst/>
                        <a:latin typeface="Cambria Math" panose="02040503050406030204" pitchFamily="18" charset="0"/>
                        <a:ea typeface="Calibri" panose="020F0502020204030204" pitchFamily="34" charset="0"/>
                        <a:cs typeface="Calibri" panose="020F0502020204030204" pitchFamily="34" charset="0"/>
                      </a:rPr>
                      <m:t> </m:t>
                    </m:r>
                  </m:oMath>
                </a14:m>
                <a:r>
                  <a:rPr lang="en-US" sz="1200" b="1" i="1" dirty="0">
                    <a:effectLst/>
                    <a:latin typeface="Calibri" panose="020F0502020204030204" pitchFamily="34" charset="0"/>
                    <a:ea typeface="Times New Roman" panose="02020603050405020304" pitchFamily="18" charset="0"/>
                  </a:rPr>
                  <a:t> and </a:t>
                </a:r>
                <a14:m>
                  <m:oMath xmlns:m="http://schemas.openxmlformats.org/officeDocument/2006/math">
                    <m:acc>
                      <m:accPr>
                        <m:chr m:val="̂"/>
                        <m:ctrlPr>
                          <a:rPr lang="en-US" sz="1000" b="1" i="1" u="none" strike="noStrike" cap="none" smtClean="0">
                            <a:solidFill>
                              <a:schemeClr val="dk1"/>
                            </a:solidFill>
                            <a:effectLst/>
                            <a:latin typeface="Cambria Math" panose="02040503050406030204" pitchFamily="18" charset="0"/>
                            <a:ea typeface="Calibri"/>
                            <a:cs typeface="Calibri"/>
                            <a:sym typeface="Calibri"/>
                          </a:rPr>
                        </m:ctrlPr>
                      </m:accPr>
                      <m:e>
                        <m:r>
                          <a:rPr lang="en-US" sz="1000" b="1" i="1" u="none" strike="noStrike" cap="none" smtClean="0">
                            <a:solidFill>
                              <a:schemeClr val="dk1"/>
                            </a:solidFill>
                            <a:effectLst/>
                            <a:latin typeface="Cambria Math" panose="02040503050406030204" pitchFamily="18" charset="0"/>
                            <a:ea typeface="Calibri"/>
                            <a:cs typeface="Calibri"/>
                            <a:sym typeface="Calibri"/>
                          </a:rPr>
                          <m:t>𝑴𝑫𝑬</m:t>
                        </m:r>
                      </m:e>
                    </m:acc>
                  </m:oMath>
                </a14:m>
                <a:r>
                  <a:rPr lang="en-US" sz="1000" b="1" i="1" u="none" strike="noStrike" cap="none" dirty="0">
                    <a:solidFill>
                      <a:schemeClr val="dk1"/>
                    </a:solidFill>
                    <a:effectLst/>
                    <a:latin typeface="Calibri"/>
                    <a:ea typeface="Calibri"/>
                    <a:cs typeface="Calibri"/>
                    <a:sym typeface="Calibri"/>
                  </a:rPr>
                  <a:t> </a:t>
                </a:r>
                <a:r>
                  <a:rPr lang="en-US" sz="1200" b="1" i="1" dirty="0">
                    <a:effectLst/>
                    <a:latin typeface="Calibri" panose="020F0502020204030204" pitchFamily="34" charset="0"/>
                    <a:ea typeface="Times New Roman" panose="02020603050405020304" pitchFamily="18" charset="0"/>
                  </a:rPr>
                  <a:t> are adjacent angles.</a:t>
                </a:r>
                <a14:m>
                  <m:oMath xmlns:m="http://schemas.openxmlformats.org/officeDocument/2006/math">
                    <m:r>
                      <a:rPr lang="en-US" sz="1200" b="1" i="1">
                        <a:solidFill>
                          <a:srgbClr val="FF0000"/>
                        </a:solidFill>
                        <a:effectLst/>
                        <a:latin typeface="Cambria Math" panose="02040503050406030204" pitchFamily="18" charset="0"/>
                        <a:ea typeface="Calibri" panose="020F0502020204030204" pitchFamily="34" charset="0"/>
                        <a:cs typeface="Calibri" panose="020F0502020204030204" pitchFamily="34" charset="0"/>
                      </a:rPr>
                      <m:t> </m:t>
                    </m:r>
                  </m:oMath>
                </a14:m>
                <a:endParaRPr lang="en-US" sz="1200" b="1" i="1" dirty="0">
                  <a:solidFill>
                    <a:srgbClr val="FF0000"/>
                  </a:solidFill>
                  <a:effectLst/>
                  <a:latin typeface="Calibri" panose="020F0502020204030204" pitchFamily="34" charset="0"/>
                  <a:ea typeface="Calibri" panose="020F0502020204030204" pitchFamily="34" charset="0"/>
                  <a:cs typeface="Calibri" panose="020F0502020204030204" pitchFamily="34"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1" u="none" strike="noStrike" kern="1200" cap="none" baseline="0" dirty="0">
                    <a:solidFill>
                      <a:schemeClr val="tx1"/>
                    </a:solidFill>
                    <a:effectLst/>
                    <a:highlight>
                      <a:srgbClr val="00FFFF"/>
                    </a:highlight>
                    <a:latin typeface="Calibri"/>
                    <a:ea typeface="Calibri"/>
                    <a:cs typeface="Calibri"/>
                    <a:sym typeface="Calibri"/>
                  </a:rPr>
                  <a:t>They have the same vertex, have a common side and lie on either side of their common side.”</a:t>
                </a:r>
              </a:p>
              <a:p>
                <a:endParaRPr lang="en-US" dirty="0">
                  <a:latin typeface="Comic Sans MS" panose="030F0702030302020204" pitchFamily="66" charset="0"/>
                </a:endParaRPr>
              </a:p>
            </p:txBody>
          </p:sp>
        </mc:Choice>
        <mc:Fallback xmlns="">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2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“Complete.”</a:t>
                </a:r>
              </a:p>
              <a:p>
                <a:pPr marL="228600" indent="0"/>
                <a:r>
                  <a:rPr lang="en-US" sz="1200" dirty="0">
                    <a:latin typeface="Calibri" panose="020F0502020204030204" pitchFamily="34" charset="0"/>
                    <a:cs typeface="Calibri" panose="020F0502020204030204" pitchFamily="34" charset="0"/>
                  </a:rPr>
                  <a:t>Give the students </a:t>
                </a:r>
                <a:r>
                  <a:rPr lang="en-US" sz="1200" b="0" u="none" dirty="0">
                    <a:solidFill>
                      <a:schemeClr val="bg1"/>
                    </a:solidFill>
                    <a:effectLst/>
                    <a:latin typeface="Comic Sans MS"/>
                    <a:cs typeface="Calibri" panose="020F0502020204030204" pitchFamily="34" charset="0"/>
                    <a:sym typeface="Comic Sans MS"/>
                  </a:rPr>
                  <a:t>some time to answer.</a:t>
                </a:r>
                <a:endParaRPr lang="en-US" sz="1200" b="0" dirty="0">
                  <a:solidFill>
                    <a:schemeClr val="bg1"/>
                  </a:solidFill>
                  <a:effectLst/>
                  <a:latin typeface="Comic Sans MS"/>
                  <a:sym typeface="Comic Sans MS"/>
                </a:endParaRPr>
              </a:p>
              <a:p>
                <a:pPr marL="228600" indent="0"/>
                <a:endParaRPr lang="en-GB" sz="1200" dirty="0"/>
              </a:p>
              <a:p>
                <a:pPr marL="228600" indent="0"/>
                <a:r>
                  <a:rPr lang="en-US" sz="1200" b="0" u="none" dirty="0">
                    <a:effectLst/>
                  </a:rPr>
                  <a:t>Correct the activity interactively.</a:t>
                </a: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a:t>
                </a:r>
                <a:r>
                  <a:rPr lang="en-US" sz="1800" b="1" i="0">
                    <a:effectLst/>
                    <a:latin typeface="Cambria Math" panose="02040503050406030204" pitchFamily="18" charset="0"/>
                    <a:cs typeface="Calibri" panose="020F0502020204030204" pitchFamily="34" charset="0"/>
                  </a:rPr>
                  <a:t>(</a:t>
                </a:r>
                <a:r>
                  <a:rPr lang="en-US" sz="1800" b="1" i="0">
                    <a:effectLst/>
                    <a:latin typeface="Cambria Math" panose="02040503050406030204" pitchFamily="18" charset="0"/>
                    <a:ea typeface="Calibri" panose="020F0502020204030204" pitchFamily="34" charset="0"/>
                    <a:cs typeface="Calibri" panose="020F0502020204030204" pitchFamily="34" charset="0"/>
                  </a:rPr>
                  <a:t>𝑪𝑫𝑴) ̂  </a:t>
                </a:r>
                <a:r>
                  <a:rPr lang="en-US" sz="1800" b="1" dirty="0">
                    <a:effectLst/>
                    <a:latin typeface="Calibri" panose="020F0502020204030204" pitchFamily="34" charset="0"/>
                    <a:ea typeface="Times New Roman" panose="02020603050405020304" pitchFamily="18" charset="0"/>
                  </a:rPr>
                  <a:t> </a:t>
                </a:r>
                <a:r>
                  <a:rPr lang="en-US" sz="1800" b="1" i="1" dirty="0">
                    <a:effectLst/>
                    <a:latin typeface="Calibri" panose="020F0502020204030204" pitchFamily="34" charset="0"/>
                    <a:ea typeface="Times New Roman" panose="02020603050405020304" pitchFamily="18" charset="0"/>
                  </a:rPr>
                  <a:t>and </a:t>
                </a:r>
                <a:r>
                  <a:rPr lang="en-US" sz="1200" b="1" i="0" u="none" strike="noStrike" cap="none">
                    <a:solidFill>
                      <a:schemeClr val="dk1"/>
                    </a:solidFill>
                    <a:effectLst/>
                    <a:latin typeface="Cambria Math" panose="02040503050406030204" pitchFamily="18" charset="0"/>
                    <a:cs typeface="Calibri"/>
                    <a:sym typeface="Calibri"/>
                  </a:rPr>
                  <a:t>(</a:t>
                </a:r>
                <a:r>
                  <a:rPr lang="en-US" sz="1200" b="1" i="0" u="none" strike="noStrike" cap="none">
                    <a:solidFill>
                      <a:schemeClr val="dk1"/>
                    </a:solidFill>
                    <a:effectLst/>
                    <a:latin typeface="Cambria Math" panose="02040503050406030204" pitchFamily="18" charset="0"/>
                    <a:ea typeface="Calibri"/>
                    <a:cs typeface="Calibri"/>
                    <a:sym typeface="Calibri"/>
                  </a:rPr>
                  <a:t>𝑵𝑫𝑴) ̂</a:t>
                </a:r>
                <a:r>
                  <a:rPr lang="en-US" sz="1200" b="1" i="1" u="none" strike="noStrike" cap="none" dirty="0">
                    <a:solidFill>
                      <a:schemeClr val="dk1"/>
                    </a:solidFill>
                    <a:effectLst/>
                    <a:latin typeface="Calibri"/>
                    <a:ea typeface="Calibri"/>
                    <a:cs typeface="Calibri"/>
                    <a:sym typeface="Calibri"/>
                  </a:rPr>
                  <a:t> </a:t>
                </a:r>
                <a:r>
                  <a:rPr lang="en-US" sz="1800" b="1" i="1" dirty="0">
                    <a:effectLst/>
                    <a:latin typeface="Calibri" panose="020F0502020204030204" pitchFamily="34" charset="0"/>
                    <a:ea typeface="Times New Roman" panose="02020603050405020304" pitchFamily="18" charset="0"/>
                  </a:rPr>
                  <a:t> are adjacent angles.</a:t>
                </a:r>
                <a:r>
                  <a:rPr lang="en-US" sz="1800" b="1" i="0">
                    <a:solidFill>
                      <a:srgbClr val="FF0000"/>
                    </a:solidFill>
                    <a:effectLst/>
                    <a:latin typeface="Cambria Math" panose="02040503050406030204" pitchFamily="18" charset="0"/>
                    <a:ea typeface="Calibri" panose="020F0502020204030204" pitchFamily="34" charset="0"/>
                    <a:cs typeface="Calibri" panose="020F0502020204030204" pitchFamily="34" charset="0"/>
                  </a:rPr>
                  <a:t> </a:t>
                </a:r>
                <a:endParaRPr lang="en-US" sz="1800" b="1" i="1" dirty="0">
                  <a:solidFill>
                    <a:srgbClr val="FF0000"/>
                  </a:solidFill>
                  <a:effectLst/>
                  <a:latin typeface="Calibri" panose="020F0502020204030204" pitchFamily="34" charset="0"/>
                  <a:ea typeface="Calibri" panose="020F0502020204030204" pitchFamily="34" charset="0"/>
                  <a:cs typeface="Calibri" panose="020F0502020204030204" pitchFamily="34" charset="0"/>
                </a:endParaRPr>
              </a:p>
              <a:p>
                <a:pPr marL="228600" indent="0"/>
                <a:r>
                  <a:rPr lang="en-US" sz="1800" b="1" i="1"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Or </a:t>
                </a:r>
                <a:r>
                  <a:rPr lang="en-US" sz="1200" b="1" i="0">
                    <a:effectLst/>
                    <a:latin typeface="Cambria Math" panose="02040503050406030204" pitchFamily="18" charset="0"/>
                    <a:cs typeface="Calibri" panose="020F0502020204030204" pitchFamily="34" charset="0"/>
                  </a:rPr>
                  <a:t>(</a:t>
                </a:r>
                <a:r>
                  <a:rPr lang="en-US" sz="1200" b="1" i="0">
                    <a:effectLst/>
                    <a:latin typeface="Cambria Math" panose="02040503050406030204" pitchFamily="18" charset="0"/>
                    <a:ea typeface="Calibri" panose="020F0502020204030204" pitchFamily="34" charset="0"/>
                    <a:cs typeface="Calibri" panose="020F0502020204030204" pitchFamily="34" charset="0"/>
                  </a:rPr>
                  <a:t>𝑪𝑫𝑴) ̂  </a:t>
                </a:r>
                <a:r>
                  <a:rPr lang="en-US" sz="1200" b="1" i="1" dirty="0">
                    <a:effectLst/>
                    <a:latin typeface="Calibri" panose="020F0502020204030204" pitchFamily="34" charset="0"/>
                    <a:ea typeface="Times New Roman" panose="02020603050405020304" pitchFamily="18" charset="0"/>
                  </a:rPr>
                  <a:t> and </a:t>
                </a:r>
                <a:r>
                  <a:rPr lang="en-US" sz="1000" b="1" i="0" u="none" strike="noStrike" cap="none">
                    <a:solidFill>
                      <a:schemeClr val="dk1"/>
                    </a:solidFill>
                    <a:effectLst/>
                    <a:latin typeface="Cambria Math" panose="02040503050406030204" pitchFamily="18" charset="0"/>
                    <a:cs typeface="Calibri"/>
                    <a:sym typeface="Calibri"/>
                  </a:rPr>
                  <a:t>(</a:t>
                </a:r>
                <a:r>
                  <a:rPr lang="en-US" sz="1000" b="1" i="0" u="none" strike="noStrike" cap="none">
                    <a:solidFill>
                      <a:schemeClr val="dk1"/>
                    </a:solidFill>
                    <a:effectLst/>
                    <a:latin typeface="Cambria Math" panose="02040503050406030204" pitchFamily="18" charset="0"/>
                    <a:ea typeface="Calibri"/>
                    <a:cs typeface="Calibri"/>
                    <a:sym typeface="Calibri"/>
                  </a:rPr>
                  <a:t>𝑴𝑫𝑬) ̂</a:t>
                </a:r>
                <a:r>
                  <a:rPr lang="en-US" sz="1000" b="1" i="1" u="none" strike="noStrike" cap="none" dirty="0">
                    <a:solidFill>
                      <a:schemeClr val="dk1"/>
                    </a:solidFill>
                    <a:effectLst/>
                    <a:latin typeface="Calibri"/>
                    <a:ea typeface="Calibri"/>
                    <a:cs typeface="Calibri"/>
                    <a:sym typeface="Calibri"/>
                  </a:rPr>
                  <a:t> </a:t>
                </a:r>
                <a:r>
                  <a:rPr lang="en-US" sz="1200" b="1" i="1" dirty="0">
                    <a:effectLst/>
                    <a:latin typeface="Calibri" panose="020F0502020204030204" pitchFamily="34" charset="0"/>
                    <a:ea typeface="Times New Roman" panose="02020603050405020304" pitchFamily="18" charset="0"/>
                  </a:rPr>
                  <a:t> are adjacent angles.</a:t>
                </a:r>
                <a:r>
                  <a:rPr lang="en-US" sz="1200" b="1" i="0">
                    <a:solidFill>
                      <a:srgbClr val="FF0000"/>
                    </a:solidFill>
                    <a:effectLst/>
                    <a:latin typeface="Cambria Math" panose="02040503050406030204" pitchFamily="18" charset="0"/>
                    <a:ea typeface="Calibri" panose="020F0502020204030204" pitchFamily="34" charset="0"/>
                    <a:cs typeface="Calibri" panose="020F0502020204030204" pitchFamily="34" charset="0"/>
                  </a:rPr>
                  <a:t> </a:t>
                </a:r>
                <a:endParaRPr lang="en-US" sz="1200" b="1" i="1" dirty="0">
                  <a:solidFill>
                    <a:srgbClr val="FF0000"/>
                  </a:solidFill>
                  <a:effectLst/>
                  <a:latin typeface="Calibri" panose="020F0502020204030204" pitchFamily="34" charset="0"/>
                  <a:ea typeface="Calibri" panose="020F0502020204030204" pitchFamily="34" charset="0"/>
                  <a:cs typeface="Calibri" panose="020F0502020204030204" pitchFamily="34"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1" u="none" strike="noStrike" kern="1200" cap="none" baseline="0" dirty="0">
                    <a:solidFill>
                      <a:schemeClr val="tx1"/>
                    </a:solidFill>
                    <a:effectLst/>
                    <a:highlight>
                      <a:srgbClr val="00FFFF"/>
                    </a:highlight>
                    <a:latin typeface="Calibri"/>
                    <a:ea typeface="Calibri"/>
                    <a:cs typeface="Calibri"/>
                    <a:sym typeface="Calibri"/>
                  </a:rPr>
                  <a:t>They have the same vertex, have a common side and lie on either side of their common side.”</a:t>
                </a:r>
              </a:p>
              <a:p>
                <a:endParaRPr lang="en-US" dirty="0">
                  <a:latin typeface="Comic Sans MS" panose="030F0702030302020204" pitchFamily="66"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41</a:t>
            </a:fld>
            <a:endParaRPr lang="en-US">
              <a:latin typeface="Comic Sans MS" panose="030F0702030302020204" pitchFamily="66" charset="0"/>
            </a:endParaRPr>
          </a:p>
        </p:txBody>
      </p:sp>
    </p:spTree>
    <p:extLst>
      <p:ext uri="{BB962C8B-B14F-4D97-AF65-F5344CB8AC3E}">
        <p14:creationId xmlns:p14="http://schemas.microsoft.com/office/powerpoint/2010/main" val="69075684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endParaRPr lang="en-US" sz="1200" b="1" u="none" dirty="0">
                  <a:latin typeface="Calibri"/>
                  <a:cs typeface="Calibri"/>
                </a:endParaRP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“Complete.”</a:t>
                </a:r>
              </a:p>
              <a:p>
                <a:pPr marL="228600" indent="0"/>
                <a:r>
                  <a:rPr lang="en-US" sz="1200" dirty="0">
                    <a:latin typeface="Calibri" panose="020F0502020204030204" pitchFamily="34" charset="0"/>
                    <a:cs typeface="Calibri" panose="020F0502020204030204" pitchFamily="34" charset="0"/>
                  </a:rPr>
                  <a:t>Give the students </a:t>
                </a:r>
                <a:r>
                  <a:rPr lang="en-US" sz="1200" b="0" u="none" dirty="0">
                    <a:solidFill>
                      <a:schemeClr val="bg1"/>
                    </a:solidFill>
                    <a:effectLst/>
                    <a:latin typeface="Comic Sans MS"/>
                    <a:cs typeface="Calibri" panose="020F0502020204030204" pitchFamily="34" charset="0"/>
                    <a:sym typeface="Comic Sans MS"/>
                  </a:rPr>
                  <a:t>some time to answer.</a:t>
                </a:r>
                <a:endParaRPr lang="en-US" sz="1200" b="0" dirty="0">
                  <a:solidFill>
                    <a:schemeClr val="bg1"/>
                  </a:solidFill>
                  <a:effectLst/>
                  <a:latin typeface="Comic Sans MS"/>
                  <a:sym typeface="Comic Sans MS"/>
                </a:endParaRPr>
              </a:p>
              <a:p>
                <a:pPr marL="228600" indent="0"/>
                <a:endParaRPr lang="en-GB" sz="1200" dirty="0"/>
              </a:p>
              <a:p>
                <a:pPr marL="228600" indent="0"/>
                <a:r>
                  <a:rPr lang="en-US" sz="1200" b="0" u="none" dirty="0">
                    <a:effectLst/>
                  </a:rPr>
                  <a:t>Correct the activity interactively.</a:t>
                </a: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a:t>
                </a:r>
                <a14:m>
                  <m:oMath xmlns:m="http://schemas.openxmlformats.org/officeDocument/2006/math">
                    <m:acc>
                      <m:accPr>
                        <m:chr m:val="̂"/>
                        <m:ctrlPr>
                          <a:rPr lang="en-US" sz="1200" b="1" i="1" smtClean="0">
                            <a:effectLst/>
                            <a:latin typeface="Cambria Math" panose="02040503050406030204" pitchFamily="18" charset="0"/>
                            <a:cs typeface="Calibri" panose="020F0502020204030204" pitchFamily="34" charset="0"/>
                          </a:rPr>
                        </m:ctrlPr>
                      </m:accPr>
                      <m:e>
                        <m:r>
                          <a:rPr lang="en-US" sz="1200" b="1" i="1" smtClean="0">
                            <a:effectLst/>
                            <a:latin typeface="Cambria Math" panose="02040503050406030204" pitchFamily="18" charset="0"/>
                            <a:cs typeface="Calibri" panose="020F0502020204030204" pitchFamily="34" charset="0"/>
                          </a:rPr>
                          <m:t>𝒙𝑨𝒕</m:t>
                        </m:r>
                      </m:e>
                    </m:acc>
                    <m:r>
                      <a:rPr lang="en-US" sz="1200" b="1" i="1">
                        <a:effectLst/>
                        <a:latin typeface="Cambria Math" panose="02040503050406030204" pitchFamily="18" charset="0"/>
                        <a:ea typeface="Calibri" panose="020F0502020204030204" pitchFamily="34" charset="0"/>
                        <a:cs typeface="Calibri" panose="020F0502020204030204" pitchFamily="34" charset="0"/>
                      </a:rPr>
                      <m:t> </m:t>
                    </m:r>
                  </m:oMath>
                </a14:m>
                <a:r>
                  <a:rPr lang="en-US" sz="1200" b="1" i="1" dirty="0">
                    <a:effectLst/>
                    <a:latin typeface="Calibri" panose="020F0502020204030204" pitchFamily="34" charset="0"/>
                    <a:ea typeface="Times New Roman" panose="02020603050405020304" pitchFamily="18" charset="0"/>
                  </a:rPr>
                  <a:t> and </a:t>
                </a:r>
                <a14:m>
                  <m:oMath xmlns:m="http://schemas.openxmlformats.org/officeDocument/2006/math">
                    <m:acc>
                      <m:accPr>
                        <m:chr m:val="̂"/>
                        <m:ctrlPr>
                          <a:rPr lang="en-US" sz="1000" b="1" i="1" u="none" strike="noStrike" cap="none" smtClean="0">
                            <a:solidFill>
                              <a:schemeClr val="dk1"/>
                            </a:solidFill>
                            <a:effectLst/>
                            <a:latin typeface="Cambria Math" panose="02040503050406030204" pitchFamily="18" charset="0"/>
                            <a:ea typeface="Calibri"/>
                            <a:cs typeface="Calibri"/>
                            <a:sym typeface="Calibri"/>
                          </a:rPr>
                        </m:ctrlPr>
                      </m:accPr>
                      <m:e>
                        <m:r>
                          <a:rPr lang="en-US" sz="1000" b="1" i="1" u="none" strike="noStrike" cap="none" smtClean="0">
                            <a:solidFill>
                              <a:schemeClr val="dk1"/>
                            </a:solidFill>
                            <a:effectLst/>
                            <a:latin typeface="Cambria Math" panose="02040503050406030204" pitchFamily="18" charset="0"/>
                            <a:ea typeface="Calibri"/>
                            <a:cs typeface="Calibri"/>
                            <a:sym typeface="Calibri"/>
                          </a:rPr>
                          <m:t>𝒕𝑨𝒚</m:t>
                        </m:r>
                      </m:e>
                    </m:acc>
                  </m:oMath>
                </a14:m>
                <a:r>
                  <a:rPr lang="en-US" sz="1000" b="1" i="1" u="none" strike="noStrike" cap="none" dirty="0">
                    <a:solidFill>
                      <a:schemeClr val="dk1"/>
                    </a:solidFill>
                    <a:effectLst/>
                    <a:latin typeface="Calibri"/>
                    <a:ea typeface="Calibri"/>
                    <a:cs typeface="Calibri"/>
                    <a:sym typeface="Calibri"/>
                  </a:rPr>
                  <a:t> </a:t>
                </a:r>
                <a:r>
                  <a:rPr lang="en-US" sz="1200" b="1" i="1" dirty="0">
                    <a:effectLst/>
                    <a:latin typeface="Calibri" panose="020F0502020204030204" pitchFamily="34" charset="0"/>
                    <a:ea typeface="Times New Roman" panose="02020603050405020304" pitchFamily="18" charset="0"/>
                  </a:rPr>
                  <a:t> are adjacent angles.</a:t>
                </a:r>
                <a14:m>
                  <m:oMath xmlns:m="http://schemas.openxmlformats.org/officeDocument/2006/math">
                    <m:r>
                      <a:rPr lang="en-US" sz="1200" b="1" i="1">
                        <a:solidFill>
                          <a:srgbClr val="FF0000"/>
                        </a:solidFill>
                        <a:effectLst/>
                        <a:latin typeface="Cambria Math" panose="02040503050406030204" pitchFamily="18" charset="0"/>
                        <a:ea typeface="Calibri" panose="020F0502020204030204" pitchFamily="34" charset="0"/>
                        <a:cs typeface="Calibri" panose="020F0502020204030204" pitchFamily="34" charset="0"/>
                      </a:rPr>
                      <m:t> </m:t>
                    </m:r>
                  </m:oMath>
                </a14:m>
                <a:endParaRPr lang="en-US" sz="1200" b="1" i="1" dirty="0">
                  <a:solidFill>
                    <a:srgbClr val="FF0000"/>
                  </a:solidFill>
                  <a:effectLst/>
                  <a:latin typeface="Calibri" panose="020F0502020204030204" pitchFamily="34" charset="0"/>
                  <a:ea typeface="Calibri" panose="020F0502020204030204" pitchFamily="34" charset="0"/>
                  <a:cs typeface="Calibri" panose="020F0502020204030204" pitchFamily="34" charset="0"/>
                </a:endParaRPr>
              </a:p>
              <a:p>
                <a:pPr marL="228600" indent="0"/>
                <a:r>
                  <a:rPr lang="en-US" sz="1200" b="1" i="1"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Or </a:t>
                </a:r>
                <a14:m>
                  <m:oMath xmlns:m="http://schemas.openxmlformats.org/officeDocument/2006/math">
                    <m:acc>
                      <m:accPr>
                        <m:chr m:val="̂"/>
                        <m:ctrlPr>
                          <a:rPr lang="en-US" sz="1000" b="1" i="1" smtClean="0">
                            <a:effectLst/>
                            <a:latin typeface="Cambria Math" panose="02040503050406030204" pitchFamily="18" charset="0"/>
                            <a:cs typeface="Calibri" panose="020F0502020204030204" pitchFamily="34" charset="0"/>
                          </a:rPr>
                        </m:ctrlPr>
                      </m:accPr>
                      <m:e>
                        <m:r>
                          <a:rPr lang="en-US" sz="1000" b="1" i="1" smtClean="0">
                            <a:effectLst/>
                            <a:latin typeface="Cambria Math" panose="02040503050406030204" pitchFamily="18" charset="0"/>
                            <a:cs typeface="Calibri" panose="020F0502020204030204" pitchFamily="34" charset="0"/>
                          </a:rPr>
                          <m:t>𝒙𝑨𝒕</m:t>
                        </m:r>
                      </m:e>
                    </m:acc>
                    <m:r>
                      <a:rPr lang="en-US" sz="1000" b="1" i="1">
                        <a:effectLst/>
                        <a:latin typeface="Cambria Math" panose="02040503050406030204" pitchFamily="18" charset="0"/>
                        <a:ea typeface="Calibri" panose="020F0502020204030204" pitchFamily="34" charset="0"/>
                        <a:cs typeface="Calibri" panose="020F0502020204030204" pitchFamily="34" charset="0"/>
                      </a:rPr>
                      <m:t> </m:t>
                    </m:r>
                  </m:oMath>
                </a14:m>
                <a:r>
                  <a:rPr lang="en-US" sz="1000" b="1" i="1" dirty="0">
                    <a:effectLst/>
                    <a:latin typeface="Calibri" panose="020F0502020204030204" pitchFamily="34" charset="0"/>
                    <a:ea typeface="Times New Roman" panose="02020603050405020304" pitchFamily="18" charset="0"/>
                  </a:rPr>
                  <a:t> and </a:t>
                </a:r>
                <a14:m>
                  <m:oMath xmlns:m="http://schemas.openxmlformats.org/officeDocument/2006/math">
                    <m:acc>
                      <m:accPr>
                        <m:chr m:val="̂"/>
                        <m:ctrlPr>
                          <a:rPr lang="en-US" sz="800" b="1" i="1" u="none" strike="noStrike" cap="none" smtClean="0">
                            <a:solidFill>
                              <a:schemeClr val="dk1"/>
                            </a:solidFill>
                            <a:effectLst/>
                            <a:latin typeface="Cambria Math" panose="02040503050406030204" pitchFamily="18" charset="0"/>
                            <a:ea typeface="Calibri"/>
                            <a:cs typeface="Calibri"/>
                            <a:sym typeface="Calibri"/>
                          </a:rPr>
                        </m:ctrlPr>
                      </m:accPr>
                      <m:e>
                        <m:r>
                          <a:rPr lang="en-US" sz="800" b="1" i="1" u="none" strike="noStrike" cap="none" smtClean="0">
                            <a:solidFill>
                              <a:schemeClr val="dk1"/>
                            </a:solidFill>
                            <a:effectLst/>
                            <a:latin typeface="Cambria Math" panose="02040503050406030204" pitchFamily="18" charset="0"/>
                            <a:ea typeface="Calibri"/>
                            <a:cs typeface="Calibri"/>
                            <a:sym typeface="Calibri"/>
                          </a:rPr>
                          <m:t>𝒙𝑨𝒖</m:t>
                        </m:r>
                      </m:e>
                    </m:acc>
                  </m:oMath>
                </a14:m>
                <a:r>
                  <a:rPr lang="en-US" sz="800" b="1" i="1" u="none" strike="noStrike" cap="none" dirty="0">
                    <a:solidFill>
                      <a:schemeClr val="dk1"/>
                    </a:solidFill>
                    <a:effectLst/>
                    <a:latin typeface="Calibri"/>
                    <a:ea typeface="Calibri"/>
                    <a:cs typeface="Calibri"/>
                    <a:sym typeface="Calibri"/>
                  </a:rPr>
                  <a:t> </a:t>
                </a:r>
                <a:r>
                  <a:rPr lang="en-US" sz="1000" b="1" i="1" dirty="0">
                    <a:effectLst/>
                    <a:latin typeface="Calibri" panose="020F0502020204030204" pitchFamily="34" charset="0"/>
                    <a:ea typeface="Times New Roman" panose="02020603050405020304" pitchFamily="18" charset="0"/>
                  </a:rPr>
                  <a:t> are adjacent angles.</a:t>
                </a:r>
                <a14:m>
                  <m:oMath xmlns:m="http://schemas.openxmlformats.org/officeDocument/2006/math">
                    <m:r>
                      <a:rPr lang="en-US" sz="1000" b="1" i="1">
                        <a:solidFill>
                          <a:srgbClr val="FF0000"/>
                        </a:solidFill>
                        <a:effectLst/>
                        <a:latin typeface="Cambria Math" panose="02040503050406030204" pitchFamily="18" charset="0"/>
                        <a:ea typeface="Calibri" panose="020F0502020204030204" pitchFamily="34" charset="0"/>
                        <a:cs typeface="Calibri" panose="020F0502020204030204" pitchFamily="34" charset="0"/>
                      </a:rPr>
                      <m:t> </m:t>
                    </m:r>
                  </m:oMath>
                </a14:m>
                <a:endParaRPr lang="en-US" sz="1000" b="1" i="1" dirty="0">
                  <a:solidFill>
                    <a:srgbClr val="FF0000"/>
                  </a:solidFill>
                  <a:effectLst/>
                  <a:latin typeface="Calibri" panose="020F0502020204030204" pitchFamily="34" charset="0"/>
                  <a:ea typeface="Calibri" panose="020F0502020204030204" pitchFamily="34" charset="0"/>
                  <a:cs typeface="Calibri" panose="020F0502020204030204" pitchFamily="34"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1" i="1" u="none" strike="noStrike" kern="1200" cap="none" baseline="0" dirty="0">
                    <a:solidFill>
                      <a:schemeClr val="tx1"/>
                    </a:solidFill>
                    <a:effectLst/>
                    <a:highlight>
                      <a:srgbClr val="00FFFF"/>
                    </a:highlight>
                    <a:latin typeface="Calibri"/>
                    <a:ea typeface="Calibri"/>
                    <a:cs typeface="Calibri"/>
                    <a:sym typeface="Calibri"/>
                  </a:rPr>
                  <a:t>They have the same vertex, have a common side and lie on either side of their common side.”</a:t>
                </a:r>
              </a:p>
              <a:p>
                <a:pPr marL="228600" indent="0"/>
                <a:endParaRPr lang="en-US" b="1" i="1" dirty="0">
                  <a:latin typeface="Comic Sans MS" panose="030F0702030302020204" pitchFamily="66" charset="0"/>
                </a:endParaRPr>
              </a:p>
              <a:p>
                <a:endParaRPr lang="en-US" dirty="0">
                  <a:latin typeface="Comic Sans MS" panose="030F0702030302020204" pitchFamily="66" charset="0"/>
                </a:endParaRPr>
              </a:p>
            </p:txBody>
          </p:sp>
        </mc:Choice>
        <mc:Fallback xmlns="">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endParaRPr lang="en-US" sz="1200" b="1" u="none" dirty="0">
                  <a:latin typeface="Calibri"/>
                  <a:cs typeface="Calibri"/>
                </a:endParaRP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“Complete.”</a:t>
                </a:r>
              </a:p>
              <a:p>
                <a:pPr marL="228600" indent="0"/>
                <a:r>
                  <a:rPr lang="en-US" sz="1200" dirty="0">
                    <a:latin typeface="Calibri" panose="020F0502020204030204" pitchFamily="34" charset="0"/>
                    <a:cs typeface="Calibri" panose="020F0502020204030204" pitchFamily="34" charset="0"/>
                  </a:rPr>
                  <a:t>Give the students </a:t>
                </a:r>
                <a:r>
                  <a:rPr lang="en-US" sz="1200" b="0" u="none" dirty="0">
                    <a:solidFill>
                      <a:schemeClr val="bg1"/>
                    </a:solidFill>
                    <a:effectLst/>
                    <a:latin typeface="Comic Sans MS"/>
                    <a:cs typeface="Calibri" panose="020F0502020204030204" pitchFamily="34" charset="0"/>
                    <a:sym typeface="Comic Sans MS"/>
                  </a:rPr>
                  <a:t>some time to answer.</a:t>
                </a:r>
                <a:endParaRPr lang="en-US" sz="1200" b="0" dirty="0">
                  <a:solidFill>
                    <a:schemeClr val="bg1"/>
                  </a:solidFill>
                  <a:effectLst/>
                  <a:latin typeface="Comic Sans MS"/>
                  <a:sym typeface="Comic Sans MS"/>
                </a:endParaRPr>
              </a:p>
              <a:p>
                <a:pPr marL="228600" indent="0"/>
                <a:endParaRPr lang="en-GB" sz="1200" dirty="0"/>
              </a:p>
              <a:p>
                <a:pPr marL="228600" indent="0"/>
                <a:r>
                  <a:rPr lang="en-US" sz="1200" b="0" u="none" dirty="0">
                    <a:effectLst/>
                  </a:rPr>
                  <a:t>Correct the activity interactively.</a:t>
                </a: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a:t>
                </a:r>
                <a:r>
                  <a:rPr lang="en-US" sz="1200" b="1" i="0">
                    <a:effectLst/>
                    <a:latin typeface="Cambria Math" panose="02040503050406030204" pitchFamily="18" charset="0"/>
                    <a:cs typeface="Calibri" panose="020F0502020204030204" pitchFamily="34" charset="0"/>
                  </a:rPr>
                  <a:t>(𝒙𝑨𝒕) ̂ </a:t>
                </a:r>
                <a:r>
                  <a:rPr lang="en-US" sz="1200" b="1" i="0">
                    <a:effectLst/>
                    <a:latin typeface="Cambria Math" panose="02040503050406030204" pitchFamily="18" charset="0"/>
                    <a:ea typeface="Calibri" panose="020F0502020204030204" pitchFamily="34" charset="0"/>
                    <a:cs typeface="Calibri" panose="020F0502020204030204" pitchFamily="34" charset="0"/>
                  </a:rPr>
                  <a:t> </a:t>
                </a:r>
                <a:r>
                  <a:rPr lang="en-US" sz="1200" b="1" i="1" dirty="0">
                    <a:effectLst/>
                    <a:latin typeface="Calibri" panose="020F0502020204030204" pitchFamily="34" charset="0"/>
                    <a:ea typeface="Times New Roman" panose="02020603050405020304" pitchFamily="18" charset="0"/>
                  </a:rPr>
                  <a:t> and </a:t>
                </a:r>
                <a:r>
                  <a:rPr lang="en-US" sz="1000" b="1" i="0" u="none" strike="noStrike" cap="none">
                    <a:solidFill>
                      <a:schemeClr val="dk1"/>
                    </a:solidFill>
                    <a:effectLst/>
                    <a:latin typeface="Cambria Math" panose="02040503050406030204" pitchFamily="18" charset="0"/>
                    <a:cs typeface="Calibri"/>
                    <a:sym typeface="Calibri"/>
                  </a:rPr>
                  <a:t>(</a:t>
                </a:r>
                <a:r>
                  <a:rPr lang="en-US" sz="1000" b="1" i="0" u="none" strike="noStrike" cap="none">
                    <a:solidFill>
                      <a:schemeClr val="dk1"/>
                    </a:solidFill>
                    <a:effectLst/>
                    <a:latin typeface="Cambria Math" panose="02040503050406030204" pitchFamily="18" charset="0"/>
                    <a:ea typeface="Calibri"/>
                    <a:cs typeface="Calibri"/>
                    <a:sym typeface="Calibri"/>
                  </a:rPr>
                  <a:t>𝒕𝑨𝒚) ̂</a:t>
                </a:r>
                <a:r>
                  <a:rPr lang="en-US" sz="1000" b="1" i="1" u="none" strike="noStrike" cap="none" dirty="0">
                    <a:solidFill>
                      <a:schemeClr val="dk1"/>
                    </a:solidFill>
                    <a:effectLst/>
                    <a:latin typeface="Calibri"/>
                    <a:ea typeface="Calibri"/>
                    <a:cs typeface="Calibri"/>
                    <a:sym typeface="Calibri"/>
                  </a:rPr>
                  <a:t> </a:t>
                </a:r>
                <a:r>
                  <a:rPr lang="en-US" sz="1200" b="1" i="1" dirty="0">
                    <a:effectLst/>
                    <a:latin typeface="Calibri" panose="020F0502020204030204" pitchFamily="34" charset="0"/>
                    <a:ea typeface="Times New Roman" panose="02020603050405020304" pitchFamily="18" charset="0"/>
                  </a:rPr>
                  <a:t> are adjacent angles.</a:t>
                </a:r>
                <a:r>
                  <a:rPr lang="en-US" sz="1200" b="1" i="0">
                    <a:solidFill>
                      <a:srgbClr val="FF0000"/>
                    </a:solidFill>
                    <a:effectLst/>
                    <a:latin typeface="Cambria Math" panose="02040503050406030204" pitchFamily="18" charset="0"/>
                    <a:ea typeface="Calibri" panose="020F0502020204030204" pitchFamily="34" charset="0"/>
                    <a:cs typeface="Calibri" panose="020F0502020204030204" pitchFamily="34" charset="0"/>
                  </a:rPr>
                  <a:t> </a:t>
                </a:r>
                <a:endParaRPr lang="en-US" sz="1200" b="1" i="1" dirty="0">
                  <a:solidFill>
                    <a:srgbClr val="FF0000"/>
                  </a:solidFill>
                  <a:effectLst/>
                  <a:latin typeface="Calibri" panose="020F0502020204030204" pitchFamily="34" charset="0"/>
                  <a:ea typeface="Calibri" panose="020F0502020204030204" pitchFamily="34" charset="0"/>
                  <a:cs typeface="Calibri" panose="020F0502020204030204" pitchFamily="34" charset="0"/>
                </a:endParaRPr>
              </a:p>
              <a:p>
                <a:pPr marL="228600" indent="0"/>
                <a:r>
                  <a:rPr lang="en-US" sz="1200" b="1" i="1"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Or </a:t>
                </a:r>
                <a:r>
                  <a:rPr lang="en-US" sz="1000" b="1" i="0">
                    <a:effectLst/>
                    <a:latin typeface="Cambria Math" panose="02040503050406030204" pitchFamily="18" charset="0"/>
                    <a:cs typeface="Calibri" panose="020F0502020204030204" pitchFamily="34" charset="0"/>
                  </a:rPr>
                  <a:t>(𝒙𝑨𝒕) ̂ </a:t>
                </a:r>
                <a:r>
                  <a:rPr lang="en-US" sz="1000" b="1" i="0">
                    <a:effectLst/>
                    <a:latin typeface="Cambria Math" panose="02040503050406030204" pitchFamily="18" charset="0"/>
                    <a:ea typeface="Calibri" panose="020F0502020204030204" pitchFamily="34" charset="0"/>
                    <a:cs typeface="Calibri" panose="020F0502020204030204" pitchFamily="34" charset="0"/>
                  </a:rPr>
                  <a:t> </a:t>
                </a:r>
                <a:r>
                  <a:rPr lang="en-US" sz="1000" b="1" i="1" dirty="0">
                    <a:effectLst/>
                    <a:latin typeface="Calibri" panose="020F0502020204030204" pitchFamily="34" charset="0"/>
                    <a:ea typeface="Times New Roman" panose="02020603050405020304" pitchFamily="18" charset="0"/>
                  </a:rPr>
                  <a:t> and </a:t>
                </a:r>
                <a:r>
                  <a:rPr lang="en-US" sz="800" b="1" i="0" u="none" strike="noStrike" cap="none">
                    <a:solidFill>
                      <a:schemeClr val="dk1"/>
                    </a:solidFill>
                    <a:effectLst/>
                    <a:latin typeface="Cambria Math" panose="02040503050406030204" pitchFamily="18" charset="0"/>
                    <a:cs typeface="Calibri"/>
                    <a:sym typeface="Calibri"/>
                  </a:rPr>
                  <a:t>(</a:t>
                </a:r>
                <a:r>
                  <a:rPr lang="en-US" sz="800" b="1" i="0" u="none" strike="noStrike" cap="none">
                    <a:solidFill>
                      <a:schemeClr val="dk1"/>
                    </a:solidFill>
                    <a:effectLst/>
                    <a:latin typeface="Cambria Math" panose="02040503050406030204" pitchFamily="18" charset="0"/>
                    <a:ea typeface="Calibri"/>
                    <a:cs typeface="Calibri"/>
                    <a:sym typeface="Calibri"/>
                  </a:rPr>
                  <a:t>𝒙𝑨𝒖) ̂</a:t>
                </a:r>
                <a:r>
                  <a:rPr lang="en-US" sz="800" b="1" i="1" u="none" strike="noStrike" cap="none" dirty="0">
                    <a:solidFill>
                      <a:schemeClr val="dk1"/>
                    </a:solidFill>
                    <a:effectLst/>
                    <a:latin typeface="Calibri"/>
                    <a:ea typeface="Calibri"/>
                    <a:cs typeface="Calibri"/>
                    <a:sym typeface="Calibri"/>
                  </a:rPr>
                  <a:t> </a:t>
                </a:r>
                <a:r>
                  <a:rPr lang="en-US" sz="1000" b="1" i="1" dirty="0">
                    <a:effectLst/>
                    <a:latin typeface="Calibri" panose="020F0502020204030204" pitchFamily="34" charset="0"/>
                    <a:ea typeface="Times New Roman" panose="02020603050405020304" pitchFamily="18" charset="0"/>
                  </a:rPr>
                  <a:t> are adjacent angles.</a:t>
                </a:r>
                <a:r>
                  <a:rPr lang="en-US" sz="1000" b="1" i="0">
                    <a:solidFill>
                      <a:srgbClr val="FF0000"/>
                    </a:solidFill>
                    <a:effectLst/>
                    <a:latin typeface="Cambria Math" panose="02040503050406030204" pitchFamily="18" charset="0"/>
                    <a:ea typeface="Calibri" panose="020F0502020204030204" pitchFamily="34" charset="0"/>
                    <a:cs typeface="Calibri" panose="020F0502020204030204" pitchFamily="34" charset="0"/>
                  </a:rPr>
                  <a:t> </a:t>
                </a:r>
                <a:endParaRPr lang="en-US" sz="1000" b="1" i="1" dirty="0">
                  <a:solidFill>
                    <a:srgbClr val="FF0000"/>
                  </a:solidFill>
                  <a:effectLst/>
                  <a:latin typeface="Calibri" panose="020F0502020204030204" pitchFamily="34" charset="0"/>
                  <a:ea typeface="Calibri" panose="020F0502020204030204" pitchFamily="34" charset="0"/>
                  <a:cs typeface="Calibri" panose="020F0502020204030204" pitchFamily="34"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1" i="1" u="none" strike="noStrike" kern="1200" cap="none" baseline="0" dirty="0">
                    <a:solidFill>
                      <a:schemeClr val="tx1"/>
                    </a:solidFill>
                    <a:effectLst/>
                    <a:highlight>
                      <a:srgbClr val="00FFFF"/>
                    </a:highlight>
                    <a:latin typeface="Calibri"/>
                    <a:ea typeface="Calibri"/>
                    <a:cs typeface="Calibri"/>
                    <a:sym typeface="Calibri"/>
                  </a:rPr>
                  <a:t>They have the same vertex, have a common side and lie on either side of their common side.”</a:t>
                </a:r>
              </a:p>
              <a:p>
                <a:pPr marL="228600" indent="0"/>
                <a:endParaRPr lang="en-US" b="1" i="1" dirty="0">
                  <a:latin typeface="Comic Sans MS" panose="030F0702030302020204" pitchFamily="66" charset="0"/>
                </a:endParaRPr>
              </a:p>
              <a:p>
                <a:endParaRPr lang="en-US" dirty="0">
                  <a:latin typeface="Comic Sans MS" panose="030F0702030302020204" pitchFamily="66"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42</a:t>
            </a:fld>
            <a:endParaRPr lang="en-US">
              <a:latin typeface="Comic Sans MS" panose="030F0702030302020204" pitchFamily="66" charset="0"/>
            </a:endParaRPr>
          </a:p>
        </p:txBody>
      </p:sp>
    </p:spTree>
    <p:extLst>
      <p:ext uri="{BB962C8B-B14F-4D97-AF65-F5344CB8AC3E}">
        <p14:creationId xmlns:p14="http://schemas.microsoft.com/office/powerpoint/2010/main" val="323486717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2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“Complete.”</a:t>
                </a:r>
              </a:p>
              <a:p>
                <a:pPr marL="228600" indent="0"/>
                <a:r>
                  <a:rPr lang="en-US" sz="1200" dirty="0">
                    <a:latin typeface="Calibri" panose="020F0502020204030204" pitchFamily="34" charset="0"/>
                    <a:cs typeface="Calibri" panose="020F0502020204030204" pitchFamily="34" charset="0"/>
                  </a:rPr>
                  <a:t>Give the students </a:t>
                </a:r>
                <a:r>
                  <a:rPr lang="en-US" sz="1200" b="0" u="none" dirty="0">
                    <a:solidFill>
                      <a:schemeClr val="bg1"/>
                    </a:solidFill>
                    <a:effectLst/>
                    <a:latin typeface="Comic Sans MS"/>
                    <a:cs typeface="Calibri" panose="020F0502020204030204" pitchFamily="34" charset="0"/>
                    <a:sym typeface="Comic Sans MS"/>
                  </a:rPr>
                  <a:t>some time to answer.</a:t>
                </a:r>
                <a:endParaRPr lang="en-US" sz="1200" b="0" dirty="0">
                  <a:solidFill>
                    <a:schemeClr val="bg1"/>
                  </a:solidFill>
                  <a:effectLst/>
                  <a:latin typeface="Comic Sans MS"/>
                  <a:sym typeface="Comic Sans MS"/>
                </a:endParaRPr>
              </a:p>
              <a:p>
                <a:pPr marL="228600" indent="0"/>
                <a:endParaRPr lang="en-GB" sz="1200" dirty="0"/>
              </a:p>
              <a:p>
                <a:pPr marL="228600" indent="0"/>
                <a:r>
                  <a:rPr lang="en-US" sz="1200" b="0" u="none" dirty="0">
                    <a:effectLst/>
                  </a:rPr>
                  <a:t>Correct the activity interactively.</a:t>
                </a: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a:t>
                </a:r>
                <a14:m>
                  <m:oMath xmlns:m="http://schemas.openxmlformats.org/officeDocument/2006/math">
                    <m:acc>
                      <m:accPr>
                        <m:chr m:val="̂"/>
                        <m:ctrlPr>
                          <a:rPr lang="en-US" sz="1800" b="1" i="1" smtClean="0">
                            <a:effectLst/>
                            <a:latin typeface="Cambria Math" panose="02040503050406030204" pitchFamily="18" charset="0"/>
                            <a:cs typeface="Calibri" panose="020F0502020204030204" pitchFamily="34" charset="0"/>
                          </a:rPr>
                        </m:ctrlPr>
                      </m:accPr>
                      <m:e>
                        <m:r>
                          <a:rPr lang="en-US" sz="1800" b="1" i="1" smtClean="0">
                            <a:effectLst/>
                            <a:latin typeface="Cambria Math" panose="02040503050406030204" pitchFamily="18" charset="0"/>
                            <a:cs typeface="Calibri" panose="020F0502020204030204" pitchFamily="34" charset="0"/>
                          </a:rPr>
                          <m:t>𝒖𝑨𝒙</m:t>
                        </m:r>
                      </m:e>
                    </m:acc>
                    <m:r>
                      <a:rPr lang="en-US" sz="1800" b="1" i="1">
                        <a:effectLst/>
                        <a:latin typeface="Cambria Math" panose="02040503050406030204" pitchFamily="18" charset="0"/>
                        <a:ea typeface="Calibri" panose="020F0502020204030204" pitchFamily="34" charset="0"/>
                        <a:cs typeface="Calibri" panose="020F0502020204030204" pitchFamily="34" charset="0"/>
                      </a:rPr>
                      <m:t> </m:t>
                    </m:r>
                  </m:oMath>
                </a14:m>
                <a:r>
                  <a:rPr lang="en-US" sz="1800" b="1" i="1" dirty="0">
                    <a:effectLst/>
                    <a:latin typeface="Calibri" panose="020F0502020204030204" pitchFamily="34" charset="0"/>
                    <a:ea typeface="Times New Roman" panose="02020603050405020304" pitchFamily="18" charset="0"/>
                  </a:rPr>
                  <a:t> and </a:t>
                </a:r>
                <a14:m>
                  <m:oMath xmlns:m="http://schemas.openxmlformats.org/officeDocument/2006/math">
                    <m:acc>
                      <m:accPr>
                        <m:chr m:val="̂"/>
                        <m:ctrlPr>
                          <a:rPr lang="en-US" sz="1200" b="1" i="1" u="none" strike="noStrike" cap="none" smtClean="0">
                            <a:solidFill>
                              <a:schemeClr val="dk1"/>
                            </a:solidFill>
                            <a:effectLst/>
                            <a:latin typeface="Cambria Math" panose="02040503050406030204" pitchFamily="18" charset="0"/>
                            <a:ea typeface="Calibri"/>
                            <a:cs typeface="Calibri"/>
                            <a:sym typeface="Calibri"/>
                          </a:rPr>
                        </m:ctrlPr>
                      </m:accPr>
                      <m:e>
                        <m:r>
                          <a:rPr lang="en-US" sz="1200" b="1" i="1" u="none" strike="noStrike" cap="none" smtClean="0">
                            <a:solidFill>
                              <a:schemeClr val="dk1"/>
                            </a:solidFill>
                            <a:effectLst/>
                            <a:latin typeface="Cambria Math" panose="02040503050406030204" pitchFamily="18" charset="0"/>
                            <a:ea typeface="Calibri"/>
                            <a:cs typeface="Calibri"/>
                            <a:sym typeface="Calibri"/>
                          </a:rPr>
                          <m:t>𝒙𝑨𝒕</m:t>
                        </m:r>
                      </m:e>
                    </m:acc>
                  </m:oMath>
                </a14:m>
                <a:r>
                  <a:rPr lang="en-US" sz="1200" b="1" i="1" u="none" strike="noStrike" cap="none" dirty="0">
                    <a:solidFill>
                      <a:schemeClr val="dk1"/>
                    </a:solidFill>
                    <a:effectLst/>
                    <a:latin typeface="Calibri"/>
                    <a:ea typeface="Calibri"/>
                    <a:cs typeface="Calibri"/>
                    <a:sym typeface="Calibri"/>
                  </a:rPr>
                  <a:t> </a:t>
                </a:r>
                <a:r>
                  <a:rPr lang="en-US" sz="1800" b="1" i="1" dirty="0">
                    <a:effectLst/>
                    <a:latin typeface="Calibri" panose="020F0502020204030204" pitchFamily="34" charset="0"/>
                    <a:ea typeface="Times New Roman" panose="02020603050405020304" pitchFamily="18" charset="0"/>
                  </a:rPr>
                  <a:t> are adjacent angles.</a:t>
                </a:r>
                <a14:m>
                  <m:oMath xmlns:m="http://schemas.openxmlformats.org/officeDocument/2006/math">
                    <m:r>
                      <a:rPr lang="en-US" sz="1800" b="1" i="1">
                        <a:solidFill>
                          <a:srgbClr val="FF0000"/>
                        </a:solidFill>
                        <a:effectLst/>
                        <a:latin typeface="Cambria Math" panose="02040503050406030204" pitchFamily="18" charset="0"/>
                        <a:ea typeface="Calibri" panose="020F0502020204030204" pitchFamily="34" charset="0"/>
                        <a:cs typeface="Calibri" panose="020F0502020204030204" pitchFamily="34" charset="0"/>
                      </a:rPr>
                      <m:t> </m:t>
                    </m:r>
                  </m:oMath>
                </a14:m>
                <a:endParaRPr lang="en-US" sz="1800" b="1" i="1" dirty="0">
                  <a:solidFill>
                    <a:srgbClr val="FF0000"/>
                  </a:solidFill>
                  <a:effectLst/>
                  <a:latin typeface="Calibri" panose="020F0502020204030204" pitchFamily="34" charset="0"/>
                  <a:ea typeface="Calibri" panose="020F0502020204030204" pitchFamily="34" charset="0"/>
                  <a:cs typeface="Calibri" panose="020F0502020204030204" pitchFamily="34" charset="0"/>
                </a:endParaRPr>
              </a:p>
              <a:p>
                <a:pPr marL="228600" indent="0"/>
                <a:r>
                  <a:rPr lang="en-US" sz="1800" b="1" i="1"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Or </a:t>
                </a:r>
                <a14:m>
                  <m:oMath xmlns:m="http://schemas.openxmlformats.org/officeDocument/2006/math">
                    <m:acc>
                      <m:accPr>
                        <m:chr m:val="̂"/>
                        <m:ctrlPr>
                          <a:rPr lang="en-US" sz="1200" b="1" i="1" smtClean="0">
                            <a:effectLst/>
                            <a:latin typeface="Cambria Math" panose="02040503050406030204" pitchFamily="18" charset="0"/>
                            <a:cs typeface="Calibri" panose="020F0502020204030204" pitchFamily="34" charset="0"/>
                          </a:rPr>
                        </m:ctrlPr>
                      </m:accPr>
                      <m:e>
                        <m:r>
                          <a:rPr lang="en-US" sz="1200" b="1" i="1" smtClean="0">
                            <a:effectLst/>
                            <a:latin typeface="Cambria Math" panose="02040503050406030204" pitchFamily="18" charset="0"/>
                            <a:cs typeface="Calibri" panose="020F0502020204030204" pitchFamily="34" charset="0"/>
                          </a:rPr>
                          <m:t>𝒖𝑨𝒙</m:t>
                        </m:r>
                      </m:e>
                    </m:acc>
                    <m:r>
                      <a:rPr lang="en-US" sz="1200" b="1" i="1">
                        <a:effectLst/>
                        <a:latin typeface="Cambria Math" panose="02040503050406030204" pitchFamily="18" charset="0"/>
                        <a:ea typeface="Calibri" panose="020F0502020204030204" pitchFamily="34" charset="0"/>
                        <a:cs typeface="Calibri" panose="020F0502020204030204" pitchFamily="34" charset="0"/>
                      </a:rPr>
                      <m:t> </m:t>
                    </m:r>
                  </m:oMath>
                </a14:m>
                <a:r>
                  <a:rPr lang="en-US" sz="1200" b="1" i="1" dirty="0">
                    <a:effectLst/>
                    <a:latin typeface="Calibri" panose="020F0502020204030204" pitchFamily="34" charset="0"/>
                    <a:ea typeface="Times New Roman" panose="02020603050405020304" pitchFamily="18" charset="0"/>
                  </a:rPr>
                  <a:t> and </a:t>
                </a:r>
                <a14:m>
                  <m:oMath xmlns:m="http://schemas.openxmlformats.org/officeDocument/2006/math">
                    <m:acc>
                      <m:accPr>
                        <m:chr m:val="̂"/>
                        <m:ctrlPr>
                          <a:rPr lang="en-US" sz="1050" b="1" i="1" u="none" strike="noStrike" cap="none" smtClean="0">
                            <a:solidFill>
                              <a:schemeClr val="dk1"/>
                            </a:solidFill>
                            <a:effectLst/>
                            <a:latin typeface="Cambria Math" panose="02040503050406030204" pitchFamily="18" charset="0"/>
                            <a:ea typeface="Calibri"/>
                            <a:cs typeface="Calibri"/>
                            <a:sym typeface="Calibri"/>
                          </a:rPr>
                        </m:ctrlPr>
                      </m:accPr>
                      <m:e>
                        <m:r>
                          <a:rPr lang="en-US" sz="1050" b="1" i="1" u="none" strike="noStrike" cap="none" smtClean="0">
                            <a:solidFill>
                              <a:schemeClr val="dk1"/>
                            </a:solidFill>
                            <a:effectLst/>
                            <a:latin typeface="Cambria Math" panose="02040503050406030204" pitchFamily="18" charset="0"/>
                            <a:ea typeface="Calibri"/>
                            <a:cs typeface="Calibri"/>
                            <a:sym typeface="Calibri"/>
                          </a:rPr>
                          <m:t>𝒙𝑨𝒚</m:t>
                        </m:r>
                      </m:e>
                    </m:acc>
                  </m:oMath>
                </a14:m>
                <a:r>
                  <a:rPr lang="en-US" sz="1050" b="1" i="1" u="none" strike="noStrike" cap="none" dirty="0">
                    <a:solidFill>
                      <a:schemeClr val="dk1"/>
                    </a:solidFill>
                    <a:effectLst/>
                    <a:latin typeface="Calibri"/>
                    <a:ea typeface="Calibri"/>
                    <a:cs typeface="Calibri"/>
                    <a:sym typeface="Calibri"/>
                  </a:rPr>
                  <a:t> </a:t>
                </a:r>
                <a:r>
                  <a:rPr lang="en-US" sz="1200" b="1" i="1" dirty="0">
                    <a:effectLst/>
                    <a:latin typeface="Calibri" panose="020F0502020204030204" pitchFamily="34" charset="0"/>
                    <a:ea typeface="Times New Roman" panose="02020603050405020304" pitchFamily="18" charset="0"/>
                  </a:rPr>
                  <a:t> are adjacent angles.</a:t>
                </a:r>
                <a14:m>
                  <m:oMath xmlns:m="http://schemas.openxmlformats.org/officeDocument/2006/math">
                    <m:r>
                      <a:rPr lang="en-US" sz="1200" b="1" i="1">
                        <a:solidFill>
                          <a:srgbClr val="FF0000"/>
                        </a:solidFill>
                        <a:effectLst/>
                        <a:latin typeface="Cambria Math" panose="02040503050406030204" pitchFamily="18" charset="0"/>
                        <a:ea typeface="Calibri" panose="020F0502020204030204" pitchFamily="34" charset="0"/>
                        <a:cs typeface="Calibri" panose="020F0502020204030204" pitchFamily="34" charset="0"/>
                      </a:rPr>
                      <m:t> </m:t>
                    </m:r>
                  </m:oMath>
                </a14:m>
                <a:endParaRPr lang="en-US" sz="1200" b="1" i="1" dirty="0">
                  <a:solidFill>
                    <a:srgbClr val="FF0000"/>
                  </a:solidFill>
                  <a:effectLst/>
                  <a:latin typeface="Calibri" panose="020F0502020204030204" pitchFamily="34" charset="0"/>
                  <a:ea typeface="Calibri" panose="020F0502020204030204" pitchFamily="34" charset="0"/>
                  <a:cs typeface="Calibri" panose="020F0502020204030204" pitchFamily="34"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1" u="none" strike="noStrike" kern="1200" cap="none" baseline="0" dirty="0">
                    <a:solidFill>
                      <a:schemeClr val="tx1"/>
                    </a:solidFill>
                    <a:effectLst/>
                    <a:highlight>
                      <a:srgbClr val="00FFFF"/>
                    </a:highlight>
                    <a:latin typeface="Calibri"/>
                    <a:ea typeface="Calibri"/>
                    <a:cs typeface="Calibri"/>
                    <a:sym typeface="Calibri"/>
                  </a:rPr>
                  <a:t>They have the same vertex, have a common side and lie on either side of their common side.”</a:t>
                </a:r>
              </a:p>
              <a:p>
                <a:endParaRPr lang="en-US" dirty="0">
                  <a:latin typeface="Comic Sans MS" panose="030F0702030302020204" pitchFamily="66" charset="0"/>
                </a:endParaRPr>
              </a:p>
              <a:p>
                <a:endParaRPr lang="en-US" dirty="0">
                  <a:latin typeface="Comic Sans MS" panose="030F0702030302020204" pitchFamily="66" charset="0"/>
                </a:endParaRPr>
              </a:p>
            </p:txBody>
          </p:sp>
        </mc:Choice>
        <mc:Fallback xmlns="">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2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“Complete.”</a:t>
                </a:r>
              </a:p>
              <a:p>
                <a:pPr marL="228600" indent="0"/>
                <a:r>
                  <a:rPr lang="en-US" sz="1200" dirty="0">
                    <a:latin typeface="Calibri" panose="020F0502020204030204" pitchFamily="34" charset="0"/>
                    <a:cs typeface="Calibri" panose="020F0502020204030204" pitchFamily="34" charset="0"/>
                  </a:rPr>
                  <a:t>Give the students </a:t>
                </a:r>
                <a:r>
                  <a:rPr lang="en-US" sz="1200" b="0" u="none" dirty="0">
                    <a:solidFill>
                      <a:schemeClr val="bg1"/>
                    </a:solidFill>
                    <a:effectLst/>
                    <a:latin typeface="Comic Sans MS"/>
                    <a:cs typeface="Calibri" panose="020F0502020204030204" pitchFamily="34" charset="0"/>
                    <a:sym typeface="Comic Sans MS"/>
                  </a:rPr>
                  <a:t>some time to answer.</a:t>
                </a:r>
                <a:endParaRPr lang="en-US" sz="1200" b="0" dirty="0">
                  <a:solidFill>
                    <a:schemeClr val="bg1"/>
                  </a:solidFill>
                  <a:effectLst/>
                  <a:latin typeface="Comic Sans MS"/>
                  <a:sym typeface="Comic Sans MS"/>
                </a:endParaRPr>
              </a:p>
              <a:p>
                <a:pPr marL="228600" indent="0"/>
                <a:endParaRPr lang="en-GB" sz="1200" dirty="0"/>
              </a:p>
              <a:p>
                <a:pPr marL="228600" indent="0"/>
                <a:r>
                  <a:rPr lang="en-US" sz="1200" b="0" u="none" dirty="0">
                    <a:effectLst/>
                  </a:rPr>
                  <a:t>Correct the activity interactively.</a:t>
                </a: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a:t>
                </a:r>
                <a:r>
                  <a:rPr lang="en-US" sz="1800" b="1" i="0">
                    <a:effectLst/>
                    <a:latin typeface="Cambria Math" panose="02040503050406030204" pitchFamily="18" charset="0"/>
                    <a:cs typeface="Calibri" panose="020F0502020204030204" pitchFamily="34" charset="0"/>
                  </a:rPr>
                  <a:t>(𝒖𝑨𝒙) ̂ </a:t>
                </a:r>
                <a:r>
                  <a:rPr lang="en-US" sz="1800" b="1" i="0">
                    <a:effectLst/>
                    <a:latin typeface="Cambria Math" panose="02040503050406030204" pitchFamily="18" charset="0"/>
                    <a:ea typeface="Calibri" panose="020F0502020204030204" pitchFamily="34" charset="0"/>
                    <a:cs typeface="Calibri" panose="020F0502020204030204" pitchFamily="34" charset="0"/>
                  </a:rPr>
                  <a:t> </a:t>
                </a:r>
                <a:r>
                  <a:rPr lang="en-US" sz="1800" b="1" i="1" dirty="0">
                    <a:effectLst/>
                    <a:latin typeface="Calibri" panose="020F0502020204030204" pitchFamily="34" charset="0"/>
                    <a:ea typeface="Times New Roman" panose="02020603050405020304" pitchFamily="18" charset="0"/>
                  </a:rPr>
                  <a:t> and </a:t>
                </a:r>
                <a:r>
                  <a:rPr lang="en-US" sz="1200" b="1" i="0" u="none" strike="noStrike" cap="none">
                    <a:solidFill>
                      <a:schemeClr val="dk1"/>
                    </a:solidFill>
                    <a:effectLst/>
                    <a:latin typeface="Cambria Math" panose="02040503050406030204" pitchFamily="18" charset="0"/>
                    <a:cs typeface="Calibri"/>
                    <a:sym typeface="Calibri"/>
                  </a:rPr>
                  <a:t>(</a:t>
                </a:r>
                <a:r>
                  <a:rPr lang="en-US" sz="1200" b="1" i="0" u="none" strike="noStrike" cap="none">
                    <a:solidFill>
                      <a:schemeClr val="dk1"/>
                    </a:solidFill>
                    <a:effectLst/>
                    <a:latin typeface="Cambria Math" panose="02040503050406030204" pitchFamily="18" charset="0"/>
                    <a:ea typeface="Calibri"/>
                    <a:cs typeface="Calibri"/>
                    <a:sym typeface="Calibri"/>
                  </a:rPr>
                  <a:t>𝒙𝑨𝒕) ̂</a:t>
                </a:r>
                <a:r>
                  <a:rPr lang="en-US" sz="1200" b="1" i="1" u="none" strike="noStrike" cap="none" dirty="0">
                    <a:solidFill>
                      <a:schemeClr val="dk1"/>
                    </a:solidFill>
                    <a:effectLst/>
                    <a:latin typeface="Calibri"/>
                    <a:ea typeface="Calibri"/>
                    <a:cs typeface="Calibri"/>
                    <a:sym typeface="Calibri"/>
                  </a:rPr>
                  <a:t> </a:t>
                </a:r>
                <a:r>
                  <a:rPr lang="en-US" sz="1800" b="1" i="1" dirty="0">
                    <a:effectLst/>
                    <a:latin typeface="Calibri" panose="020F0502020204030204" pitchFamily="34" charset="0"/>
                    <a:ea typeface="Times New Roman" panose="02020603050405020304" pitchFamily="18" charset="0"/>
                  </a:rPr>
                  <a:t> are adjacent angles.</a:t>
                </a:r>
                <a:r>
                  <a:rPr lang="en-US" sz="1800" b="1" i="0">
                    <a:solidFill>
                      <a:srgbClr val="FF0000"/>
                    </a:solidFill>
                    <a:effectLst/>
                    <a:latin typeface="Cambria Math" panose="02040503050406030204" pitchFamily="18" charset="0"/>
                    <a:ea typeface="Calibri" panose="020F0502020204030204" pitchFamily="34" charset="0"/>
                    <a:cs typeface="Calibri" panose="020F0502020204030204" pitchFamily="34" charset="0"/>
                  </a:rPr>
                  <a:t> </a:t>
                </a:r>
                <a:endParaRPr lang="en-US" sz="1800" b="1" i="1" dirty="0">
                  <a:solidFill>
                    <a:srgbClr val="FF0000"/>
                  </a:solidFill>
                  <a:effectLst/>
                  <a:latin typeface="Calibri" panose="020F0502020204030204" pitchFamily="34" charset="0"/>
                  <a:ea typeface="Calibri" panose="020F0502020204030204" pitchFamily="34" charset="0"/>
                  <a:cs typeface="Calibri" panose="020F0502020204030204" pitchFamily="34" charset="0"/>
                </a:endParaRPr>
              </a:p>
              <a:p>
                <a:pPr marL="228600" indent="0"/>
                <a:r>
                  <a:rPr lang="en-US" sz="1800" b="1" i="1"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Or </a:t>
                </a:r>
                <a:r>
                  <a:rPr lang="en-US" sz="1200" b="1" i="0">
                    <a:effectLst/>
                    <a:latin typeface="Cambria Math" panose="02040503050406030204" pitchFamily="18" charset="0"/>
                    <a:cs typeface="Calibri" panose="020F0502020204030204" pitchFamily="34" charset="0"/>
                  </a:rPr>
                  <a:t>(𝒖𝑨𝒙) ̂ </a:t>
                </a:r>
                <a:r>
                  <a:rPr lang="en-US" sz="1200" b="1" i="0">
                    <a:effectLst/>
                    <a:latin typeface="Cambria Math" panose="02040503050406030204" pitchFamily="18" charset="0"/>
                    <a:ea typeface="Calibri" panose="020F0502020204030204" pitchFamily="34" charset="0"/>
                    <a:cs typeface="Calibri" panose="020F0502020204030204" pitchFamily="34" charset="0"/>
                  </a:rPr>
                  <a:t> </a:t>
                </a:r>
                <a:r>
                  <a:rPr lang="en-US" sz="1200" b="1" i="1" dirty="0">
                    <a:effectLst/>
                    <a:latin typeface="Calibri" panose="020F0502020204030204" pitchFamily="34" charset="0"/>
                    <a:ea typeface="Times New Roman" panose="02020603050405020304" pitchFamily="18" charset="0"/>
                  </a:rPr>
                  <a:t> and </a:t>
                </a:r>
                <a:r>
                  <a:rPr lang="en-US" sz="1050" b="1" i="0" u="none" strike="noStrike" cap="none">
                    <a:solidFill>
                      <a:schemeClr val="dk1"/>
                    </a:solidFill>
                    <a:effectLst/>
                    <a:latin typeface="Cambria Math" panose="02040503050406030204" pitchFamily="18" charset="0"/>
                    <a:cs typeface="Calibri"/>
                    <a:sym typeface="Calibri"/>
                  </a:rPr>
                  <a:t>(</a:t>
                </a:r>
                <a:r>
                  <a:rPr lang="en-US" sz="1050" b="1" i="0" u="none" strike="noStrike" cap="none">
                    <a:solidFill>
                      <a:schemeClr val="dk1"/>
                    </a:solidFill>
                    <a:effectLst/>
                    <a:latin typeface="Cambria Math" panose="02040503050406030204" pitchFamily="18" charset="0"/>
                    <a:ea typeface="Calibri"/>
                    <a:cs typeface="Calibri"/>
                    <a:sym typeface="Calibri"/>
                  </a:rPr>
                  <a:t>𝒙𝑨𝒚) ̂</a:t>
                </a:r>
                <a:r>
                  <a:rPr lang="en-US" sz="1050" b="1" i="1" u="none" strike="noStrike" cap="none" dirty="0">
                    <a:solidFill>
                      <a:schemeClr val="dk1"/>
                    </a:solidFill>
                    <a:effectLst/>
                    <a:latin typeface="Calibri"/>
                    <a:ea typeface="Calibri"/>
                    <a:cs typeface="Calibri"/>
                    <a:sym typeface="Calibri"/>
                  </a:rPr>
                  <a:t> </a:t>
                </a:r>
                <a:r>
                  <a:rPr lang="en-US" sz="1200" b="1" i="1" dirty="0">
                    <a:effectLst/>
                    <a:latin typeface="Calibri" panose="020F0502020204030204" pitchFamily="34" charset="0"/>
                    <a:ea typeface="Times New Roman" panose="02020603050405020304" pitchFamily="18" charset="0"/>
                  </a:rPr>
                  <a:t> are adjacent angles.</a:t>
                </a:r>
                <a:r>
                  <a:rPr lang="en-US" sz="1200" b="1" i="0">
                    <a:solidFill>
                      <a:srgbClr val="FF0000"/>
                    </a:solidFill>
                    <a:effectLst/>
                    <a:latin typeface="Cambria Math" panose="02040503050406030204" pitchFamily="18" charset="0"/>
                    <a:ea typeface="Calibri" panose="020F0502020204030204" pitchFamily="34" charset="0"/>
                    <a:cs typeface="Calibri" panose="020F0502020204030204" pitchFamily="34" charset="0"/>
                  </a:rPr>
                  <a:t> </a:t>
                </a:r>
                <a:endParaRPr lang="en-US" sz="1200" b="1" i="1" dirty="0">
                  <a:solidFill>
                    <a:srgbClr val="FF0000"/>
                  </a:solidFill>
                  <a:effectLst/>
                  <a:latin typeface="Calibri" panose="020F0502020204030204" pitchFamily="34" charset="0"/>
                  <a:ea typeface="Calibri" panose="020F0502020204030204" pitchFamily="34" charset="0"/>
                  <a:cs typeface="Calibri" panose="020F0502020204030204" pitchFamily="34"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1" u="none" strike="noStrike" kern="1200" cap="none" baseline="0" dirty="0">
                    <a:solidFill>
                      <a:schemeClr val="tx1"/>
                    </a:solidFill>
                    <a:effectLst/>
                    <a:highlight>
                      <a:srgbClr val="00FFFF"/>
                    </a:highlight>
                    <a:latin typeface="Calibri"/>
                    <a:ea typeface="Calibri"/>
                    <a:cs typeface="Calibri"/>
                    <a:sym typeface="Calibri"/>
                  </a:rPr>
                  <a:t>They have the same vertex, have a common side and lie on either side of their common side.”</a:t>
                </a:r>
              </a:p>
              <a:p>
                <a:endParaRPr lang="en-US" dirty="0">
                  <a:latin typeface="Comic Sans MS" panose="030F0702030302020204" pitchFamily="66" charset="0"/>
                </a:endParaRPr>
              </a:p>
              <a:p>
                <a:endParaRPr lang="en-US" dirty="0">
                  <a:latin typeface="Comic Sans MS" panose="030F0702030302020204" pitchFamily="66"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43</a:t>
            </a:fld>
            <a:endParaRPr lang="en-US">
              <a:latin typeface="Comic Sans MS" panose="030F0702030302020204" pitchFamily="66" charset="0"/>
            </a:endParaRPr>
          </a:p>
        </p:txBody>
      </p:sp>
    </p:spTree>
    <p:extLst>
      <p:ext uri="{BB962C8B-B14F-4D97-AF65-F5344CB8AC3E}">
        <p14:creationId xmlns:p14="http://schemas.microsoft.com/office/powerpoint/2010/main" val="48946679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2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“Complete.”</a:t>
                </a:r>
              </a:p>
              <a:p>
                <a:pPr marL="228600" indent="0"/>
                <a:r>
                  <a:rPr lang="en-US" sz="1200" dirty="0">
                    <a:latin typeface="Calibri" panose="020F0502020204030204" pitchFamily="34" charset="0"/>
                    <a:cs typeface="Calibri" panose="020F0502020204030204" pitchFamily="34" charset="0"/>
                  </a:rPr>
                  <a:t>Give the students </a:t>
                </a:r>
                <a:r>
                  <a:rPr lang="en-US" sz="1200" b="0" u="none" dirty="0">
                    <a:solidFill>
                      <a:schemeClr val="bg1"/>
                    </a:solidFill>
                    <a:effectLst/>
                    <a:latin typeface="Comic Sans MS"/>
                    <a:cs typeface="Calibri" panose="020F0502020204030204" pitchFamily="34" charset="0"/>
                    <a:sym typeface="Comic Sans MS"/>
                  </a:rPr>
                  <a:t>some time to answer.</a:t>
                </a:r>
                <a:endParaRPr lang="en-US" sz="1200" b="0" dirty="0">
                  <a:solidFill>
                    <a:schemeClr val="bg1"/>
                  </a:solidFill>
                  <a:effectLst/>
                  <a:latin typeface="Comic Sans MS"/>
                  <a:sym typeface="Comic Sans MS"/>
                </a:endParaRPr>
              </a:p>
              <a:p>
                <a:pPr marL="228600" indent="0"/>
                <a:endParaRPr lang="en-GB" sz="1200" dirty="0"/>
              </a:p>
              <a:p>
                <a:pPr marL="228600" indent="0"/>
                <a:r>
                  <a:rPr lang="en-US" sz="1200" b="0" u="none" dirty="0">
                    <a:effectLst/>
                  </a:rPr>
                  <a:t>Correct the activity interactively.</a:t>
                </a: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a:t>
                </a:r>
                <a14:m>
                  <m:oMath xmlns:m="http://schemas.openxmlformats.org/officeDocument/2006/math">
                    <m:acc>
                      <m:accPr>
                        <m:chr m:val="̂"/>
                        <m:ctrlPr>
                          <a:rPr lang="en-US" sz="1800" b="1" i="1" smtClean="0">
                            <a:effectLst/>
                            <a:latin typeface="Cambria Math" panose="02040503050406030204" pitchFamily="18" charset="0"/>
                            <a:cs typeface="Calibri" panose="020F0502020204030204" pitchFamily="34" charset="0"/>
                          </a:rPr>
                        </m:ctrlPr>
                      </m:accPr>
                      <m:e>
                        <m:r>
                          <a:rPr lang="en-US" sz="1800" b="1" i="1" smtClean="0">
                            <a:effectLst/>
                            <a:latin typeface="Cambria Math" panose="02040503050406030204" pitchFamily="18" charset="0"/>
                            <a:cs typeface="Calibri" panose="020F0502020204030204" pitchFamily="34" charset="0"/>
                          </a:rPr>
                          <m:t>𝒖𝑨𝒕</m:t>
                        </m:r>
                      </m:e>
                    </m:acc>
                    <m:r>
                      <a:rPr lang="en-US" sz="1800" b="1" i="1">
                        <a:effectLst/>
                        <a:latin typeface="Cambria Math" panose="02040503050406030204" pitchFamily="18" charset="0"/>
                        <a:ea typeface="Calibri" panose="020F0502020204030204" pitchFamily="34" charset="0"/>
                        <a:cs typeface="Calibri" panose="020F0502020204030204" pitchFamily="34" charset="0"/>
                      </a:rPr>
                      <m:t> </m:t>
                    </m:r>
                  </m:oMath>
                </a14:m>
                <a:r>
                  <a:rPr lang="en-US" sz="1800" b="1" dirty="0">
                    <a:effectLst/>
                    <a:latin typeface="Calibri" panose="020F0502020204030204" pitchFamily="34" charset="0"/>
                    <a:ea typeface="Times New Roman" panose="02020603050405020304" pitchFamily="18" charset="0"/>
                  </a:rPr>
                  <a:t> </a:t>
                </a:r>
                <a:r>
                  <a:rPr lang="en-US" sz="1800" b="1" i="1" dirty="0">
                    <a:effectLst/>
                    <a:latin typeface="Calibri" panose="020F0502020204030204" pitchFamily="34" charset="0"/>
                    <a:ea typeface="Times New Roman" panose="02020603050405020304" pitchFamily="18" charset="0"/>
                  </a:rPr>
                  <a:t>and </a:t>
                </a:r>
                <a14:m>
                  <m:oMath xmlns:m="http://schemas.openxmlformats.org/officeDocument/2006/math">
                    <m:acc>
                      <m:accPr>
                        <m:chr m:val="̂"/>
                        <m:ctrlPr>
                          <a:rPr lang="en-US" sz="1200" b="1" i="1" u="none" strike="noStrike" cap="none" smtClean="0">
                            <a:solidFill>
                              <a:schemeClr val="dk1"/>
                            </a:solidFill>
                            <a:effectLst/>
                            <a:latin typeface="Cambria Math" panose="02040503050406030204" pitchFamily="18" charset="0"/>
                            <a:ea typeface="Calibri"/>
                            <a:cs typeface="Calibri"/>
                            <a:sym typeface="Calibri"/>
                          </a:rPr>
                        </m:ctrlPr>
                      </m:accPr>
                      <m:e>
                        <m:r>
                          <a:rPr lang="en-US" sz="1200" b="1" i="1" u="none" strike="noStrike" cap="none" smtClean="0">
                            <a:solidFill>
                              <a:schemeClr val="dk1"/>
                            </a:solidFill>
                            <a:effectLst/>
                            <a:latin typeface="Cambria Math" panose="02040503050406030204" pitchFamily="18" charset="0"/>
                            <a:ea typeface="Calibri"/>
                            <a:cs typeface="Calibri"/>
                            <a:sym typeface="Calibri"/>
                          </a:rPr>
                          <m:t>𝒕𝑨𝒚</m:t>
                        </m:r>
                      </m:e>
                    </m:acc>
                  </m:oMath>
                </a14:m>
                <a:r>
                  <a:rPr lang="en-US" sz="1200" b="1" i="1" u="none" strike="noStrike" cap="none" dirty="0">
                    <a:solidFill>
                      <a:schemeClr val="dk1"/>
                    </a:solidFill>
                    <a:effectLst/>
                    <a:latin typeface="Calibri"/>
                    <a:ea typeface="Calibri"/>
                    <a:cs typeface="Calibri"/>
                    <a:sym typeface="Calibri"/>
                  </a:rPr>
                  <a:t> </a:t>
                </a:r>
                <a:r>
                  <a:rPr lang="en-US" sz="1800" b="1" i="1" dirty="0">
                    <a:effectLst/>
                    <a:latin typeface="Calibri" panose="020F0502020204030204" pitchFamily="34" charset="0"/>
                    <a:ea typeface="Times New Roman" panose="02020603050405020304" pitchFamily="18" charset="0"/>
                  </a:rPr>
                  <a:t> are adjacent angles.</a:t>
                </a:r>
                <a14:m>
                  <m:oMath xmlns:m="http://schemas.openxmlformats.org/officeDocument/2006/math">
                    <m:r>
                      <a:rPr lang="en-US" sz="1800" b="1" i="1">
                        <a:solidFill>
                          <a:srgbClr val="FF0000"/>
                        </a:solidFill>
                        <a:effectLst/>
                        <a:latin typeface="Cambria Math" panose="02040503050406030204" pitchFamily="18" charset="0"/>
                        <a:ea typeface="Calibri" panose="020F0502020204030204" pitchFamily="34" charset="0"/>
                        <a:cs typeface="Calibri" panose="020F0502020204030204" pitchFamily="34" charset="0"/>
                      </a:rPr>
                      <m:t> </m:t>
                    </m:r>
                  </m:oMath>
                </a14:m>
                <a:endParaRPr lang="en-US" sz="1800" b="1" i="1" dirty="0">
                  <a:solidFill>
                    <a:srgbClr val="FF0000"/>
                  </a:solidFill>
                  <a:effectLst/>
                  <a:latin typeface="Calibri" panose="020F0502020204030204" pitchFamily="34" charset="0"/>
                  <a:ea typeface="Calibri" panose="020F0502020204030204" pitchFamily="34" charset="0"/>
                  <a:cs typeface="Calibri" panose="020F0502020204030204" pitchFamily="34"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1" u="none" strike="noStrike" kern="1200" cap="none" baseline="0" dirty="0">
                    <a:solidFill>
                      <a:schemeClr val="tx1"/>
                    </a:solidFill>
                    <a:effectLst/>
                    <a:highlight>
                      <a:srgbClr val="00FFFF"/>
                    </a:highlight>
                    <a:latin typeface="Calibri"/>
                    <a:ea typeface="Calibri"/>
                    <a:cs typeface="Calibri"/>
                    <a:sym typeface="Calibri"/>
                  </a:rPr>
                  <a:t>They have the same vertex, have a common side and lie on either side of their common side.”</a:t>
                </a:r>
              </a:p>
              <a:p>
                <a:endParaRPr lang="en-US" dirty="0">
                  <a:latin typeface="Comic Sans MS" panose="030F0702030302020204" pitchFamily="66" charset="0"/>
                </a:endParaRPr>
              </a:p>
            </p:txBody>
          </p:sp>
        </mc:Choice>
        <mc:Fallback xmlns="">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2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“Complete.”</a:t>
                </a:r>
              </a:p>
              <a:p>
                <a:pPr marL="228600" indent="0"/>
                <a:r>
                  <a:rPr lang="en-US" sz="1200" dirty="0">
                    <a:latin typeface="Calibri" panose="020F0502020204030204" pitchFamily="34" charset="0"/>
                    <a:cs typeface="Calibri" panose="020F0502020204030204" pitchFamily="34" charset="0"/>
                  </a:rPr>
                  <a:t>Give the students </a:t>
                </a:r>
                <a:r>
                  <a:rPr lang="en-US" sz="1200" b="0" u="none" dirty="0">
                    <a:solidFill>
                      <a:schemeClr val="bg1"/>
                    </a:solidFill>
                    <a:effectLst/>
                    <a:latin typeface="Comic Sans MS"/>
                    <a:cs typeface="Calibri" panose="020F0502020204030204" pitchFamily="34" charset="0"/>
                    <a:sym typeface="Comic Sans MS"/>
                  </a:rPr>
                  <a:t>some time to answer.</a:t>
                </a:r>
                <a:endParaRPr lang="en-US" sz="1200" b="0" dirty="0">
                  <a:solidFill>
                    <a:schemeClr val="bg1"/>
                  </a:solidFill>
                  <a:effectLst/>
                  <a:latin typeface="Comic Sans MS"/>
                  <a:sym typeface="Comic Sans MS"/>
                </a:endParaRPr>
              </a:p>
              <a:p>
                <a:pPr marL="228600" indent="0"/>
                <a:endParaRPr lang="en-GB" sz="1200" dirty="0"/>
              </a:p>
              <a:p>
                <a:pPr marL="228600" indent="0"/>
                <a:r>
                  <a:rPr lang="en-US" sz="1200" b="0" u="none" dirty="0">
                    <a:effectLst/>
                  </a:rPr>
                  <a:t>Correct the activity interactively.</a:t>
                </a: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a:t>
                </a:r>
                <a:r>
                  <a:rPr lang="en-US" sz="1800" b="1" i="0">
                    <a:effectLst/>
                    <a:latin typeface="Cambria Math" panose="02040503050406030204" pitchFamily="18" charset="0"/>
                    <a:cs typeface="Calibri" panose="020F0502020204030204" pitchFamily="34" charset="0"/>
                  </a:rPr>
                  <a:t>(𝒖𝑨𝒕) ̂ </a:t>
                </a:r>
                <a:r>
                  <a:rPr lang="en-US" sz="1800" b="1" i="0">
                    <a:effectLst/>
                    <a:latin typeface="Cambria Math" panose="02040503050406030204" pitchFamily="18" charset="0"/>
                    <a:ea typeface="Calibri" panose="020F0502020204030204" pitchFamily="34" charset="0"/>
                    <a:cs typeface="Calibri" panose="020F0502020204030204" pitchFamily="34" charset="0"/>
                  </a:rPr>
                  <a:t> </a:t>
                </a:r>
                <a:r>
                  <a:rPr lang="en-US" sz="1800" b="1" dirty="0">
                    <a:effectLst/>
                    <a:latin typeface="Calibri" panose="020F0502020204030204" pitchFamily="34" charset="0"/>
                    <a:ea typeface="Times New Roman" panose="02020603050405020304" pitchFamily="18" charset="0"/>
                  </a:rPr>
                  <a:t> </a:t>
                </a:r>
                <a:r>
                  <a:rPr lang="en-US" sz="1800" b="1" i="1" dirty="0">
                    <a:effectLst/>
                    <a:latin typeface="Calibri" panose="020F0502020204030204" pitchFamily="34" charset="0"/>
                    <a:ea typeface="Times New Roman" panose="02020603050405020304" pitchFamily="18" charset="0"/>
                  </a:rPr>
                  <a:t>and </a:t>
                </a:r>
                <a:r>
                  <a:rPr lang="en-US" sz="1200" b="1" i="0" u="none" strike="noStrike" cap="none">
                    <a:solidFill>
                      <a:schemeClr val="dk1"/>
                    </a:solidFill>
                    <a:effectLst/>
                    <a:latin typeface="Cambria Math" panose="02040503050406030204" pitchFamily="18" charset="0"/>
                    <a:cs typeface="Calibri"/>
                    <a:sym typeface="Calibri"/>
                  </a:rPr>
                  <a:t>(</a:t>
                </a:r>
                <a:r>
                  <a:rPr lang="en-US" sz="1200" b="1" i="0" u="none" strike="noStrike" cap="none">
                    <a:solidFill>
                      <a:schemeClr val="dk1"/>
                    </a:solidFill>
                    <a:effectLst/>
                    <a:latin typeface="Cambria Math" panose="02040503050406030204" pitchFamily="18" charset="0"/>
                    <a:ea typeface="Calibri"/>
                    <a:cs typeface="Calibri"/>
                    <a:sym typeface="Calibri"/>
                  </a:rPr>
                  <a:t>𝒕𝑨𝒚) ̂</a:t>
                </a:r>
                <a:r>
                  <a:rPr lang="en-US" sz="1200" b="1" i="1" u="none" strike="noStrike" cap="none" dirty="0">
                    <a:solidFill>
                      <a:schemeClr val="dk1"/>
                    </a:solidFill>
                    <a:effectLst/>
                    <a:latin typeface="Calibri"/>
                    <a:ea typeface="Calibri"/>
                    <a:cs typeface="Calibri"/>
                    <a:sym typeface="Calibri"/>
                  </a:rPr>
                  <a:t> </a:t>
                </a:r>
                <a:r>
                  <a:rPr lang="en-US" sz="1800" b="1" i="1" dirty="0">
                    <a:effectLst/>
                    <a:latin typeface="Calibri" panose="020F0502020204030204" pitchFamily="34" charset="0"/>
                    <a:ea typeface="Times New Roman" panose="02020603050405020304" pitchFamily="18" charset="0"/>
                  </a:rPr>
                  <a:t> are adjacent angles.</a:t>
                </a:r>
                <a:r>
                  <a:rPr lang="en-US" sz="1800" b="1" i="0">
                    <a:solidFill>
                      <a:srgbClr val="FF0000"/>
                    </a:solidFill>
                    <a:effectLst/>
                    <a:latin typeface="Cambria Math" panose="02040503050406030204" pitchFamily="18" charset="0"/>
                    <a:ea typeface="Calibri" panose="020F0502020204030204" pitchFamily="34" charset="0"/>
                    <a:cs typeface="Calibri" panose="020F0502020204030204" pitchFamily="34" charset="0"/>
                  </a:rPr>
                  <a:t> </a:t>
                </a:r>
                <a:endParaRPr lang="en-US" sz="1800" b="1" i="1" dirty="0">
                  <a:solidFill>
                    <a:srgbClr val="FF0000"/>
                  </a:solidFill>
                  <a:effectLst/>
                  <a:latin typeface="Calibri" panose="020F0502020204030204" pitchFamily="34" charset="0"/>
                  <a:ea typeface="Calibri" panose="020F0502020204030204" pitchFamily="34" charset="0"/>
                  <a:cs typeface="Calibri" panose="020F0502020204030204" pitchFamily="34"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1" u="none" strike="noStrike" kern="1200" cap="none" baseline="0" dirty="0">
                    <a:solidFill>
                      <a:schemeClr val="tx1"/>
                    </a:solidFill>
                    <a:effectLst/>
                    <a:highlight>
                      <a:srgbClr val="00FFFF"/>
                    </a:highlight>
                    <a:latin typeface="Calibri"/>
                    <a:ea typeface="Calibri"/>
                    <a:cs typeface="Calibri"/>
                    <a:sym typeface="Calibri"/>
                  </a:rPr>
                  <a:t>They have the same vertex, have a common side and lie on either side of their common side.”</a:t>
                </a:r>
              </a:p>
              <a:p>
                <a:endParaRPr lang="en-US" dirty="0">
                  <a:latin typeface="Comic Sans MS" panose="030F0702030302020204" pitchFamily="66"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44</a:t>
            </a:fld>
            <a:endParaRPr lang="en-US">
              <a:latin typeface="Comic Sans MS" panose="030F0702030302020204" pitchFamily="66" charset="0"/>
            </a:endParaRPr>
          </a:p>
        </p:txBody>
      </p:sp>
    </p:spTree>
    <p:extLst>
      <p:ext uri="{BB962C8B-B14F-4D97-AF65-F5344CB8AC3E}">
        <p14:creationId xmlns:p14="http://schemas.microsoft.com/office/powerpoint/2010/main" val="314907883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Comic Sans MS" panose="030F0702030302020204" pitchFamily="66" charset="0"/>
            </a:endParaRP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smtClean="0">
                <a:solidFill>
                  <a:schemeClr val="dk1"/>
                </a:solidFill>
                <a:ea typeface="Calibri"/>
                <a:cs typeface="Calibri"/>
                <a:sym typeface="Calibri"/>
              </a:rPr>
              <a:t>45</a:t>
            </a:fld>
            <a:endParaRPr lang="fr-FR" sz="1200" b="0" i="0" u="none" strike="noStrike" cap="none">
              <a:solidFill>
                <a:schemeClr val="dk1"/>
              </a:solidFill>
              <a:ea typeface="Calibri"/>
              <a:cs typeface="Calibri"/>
              <a:sym typeface="Calibri"/>
            </a:endParaRPr>
          </a:p>
        </p:txBody>
      </p:sp>
    </p:spTree>
    <p:extLst>
      <p:ext uri="{BB962C8B-B14F-4D97-AF65-F5344CB8AC3E}">
        <p14:creationId xmlns:p14="http://schemas.microsoft.com/office/powerpoint/2010/main" val="353262705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2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“Now it is time to check your understanding.</a:t>
            </a:r>
          </a:p>
          <a:p>
            <a:pPr marL="228600" indent="0"/>
            <a:r>
              <a:rPr lang="en-US" sz="1200" b="1" i="1" u="none" dirty="0">
                <a:latin typeface="Calibri"/>
                <a:ea typeface="Calibri" panose="020F0502020204030204" pitchFamily="34" charset="0"/>
                <a:cs typeface="Calibri"/>
              </a:rPr>
              <a:t>But before solving the exercises, I want you to take a deep breath and think of how you should read each question and answer it.</a:t>
            </a:r>
          </a:p>
          <a:p>
            <a:pPr marL="228600" indent="0"/>
            <a:r>
              <a:rPr lang="en-US" sz="1200" b="1" i="1" u="none" dirty="0">
                <a:latin typeface="Calibri"/>
                <a:ea typeface="Calibri" panose="020F0502020204030204" pitchFamily="34" charset="0"/>
                <a:cs typeface="Calibri"/>
              </a:rPr>
              <a:t>Keep in mind, when we talk about adjacent angles, we should check if they have the same vertex and a common side. But is this enough?</a:t>
            </a:r>
          </a:p>
          <a:p>
            <a:pPr marL="228600" indent="0"/>
            <a:r>
              <a:rPr lang="en-US" sz="1200" b="1" i="1" u="none" dirty="0">
                <a:latin typeface="Calibri"/>
                <a:ea typeface="Calibri" panose="020F0502020204030204" pitchFamily="34" charset="0"/>
                <a:cs typeface="Calibri"/>
              </a:rPr>
              <a:t>This isn’t enough. The 2 angles should lie on either side of their common side.</a:t>
            </a:r>
          </a:p>
          <a:p>
            <a:pPr marL="228600" indent="0"/>
            <a:r>
              <a:rPr lang="en-US" sz="1200" b="1" i="1" u="none" dirty="0">
                <a:latin typeface="Calibri"/>
                <a:ea typeface="Calibri" panose="020F0502020204030204" pitchFamily="34" charset="0"/>
                <a:cs typeface="Calibri"/>
              </a:rPr>
              <a:t>Now, let’s start.</a:t>
            </a:r>
          </a:p>
          <a:p>
            <a:pPr marL="228600" indent="0"/>
            <a:r>
              <a:rPr lang="en-US" sz="1200" b="1" i="1" u="none" dirty="0">
                <a:latin typeface="Calibri"/>
                <a:ea typeface="Calibri" panose="020F0502020204030204" pitchFamily="34" charset="0"/>
                <a:cs typeface="Calibri"/>
              </a:rPr>
              <a:t>Indicate whether the statement is true or false.”</a:t>
            </a:r>
          </a:p>
          <a:p>
            <a:pPr marL="228600" indent="0"/>
            <a:r>
              <a:rPr lang="en-US" sz="1200" dirty="0">
                <a:latin typeface="Calibri" panose="020F0502020204030204" pitchFamily="34" charset="0"/>
                <a:cs typeface="Calibri" panose="020F0502020204030204" pitchFamily="34" charset="0"/>
              </a:rPr>
              <a:t>Give the students </a:t>
            </a:r>
            <a:r>
              <a:rPr lang="en-US" sz="1200" b="0" u="none" dirty="0">
                <a:solidFill>
                  <a:schemeClr val="bg1"/>
                </a:solidFill>
                <a:effectLst/>
                <a:latin typeface="Comic Sans MS"/>
                <a:cs typeface="Calibri" panose="020F0502020204030204" pitchFamily="34" charset="0"/>
                <a:sym typeface="Comic Sans MS"/>
              </a:rPr>
              <a:t>some time to answer. </a:t>
            </a:r>
          </a:p>
          <a:p>
            <a:pPr marL="228600" indent="0"/>
            <a:r>
              <a:rPr lang="en-US" sz="1200" b="0" u="none" dirty="0">
                <a:solidFill>
                  <a:schemeClr val="bg1"/>
                </a:solidFill>
                <a:effectLst/>
                <a:latin typeface="Comic Sans MS"/>
                <a:cs typeface="Calibri" panose="020F0502020204030204" pitchFamily="34" charset="0"/>
                <a:sym typeface="Comic Sans MS"/>
              </a:rPr>
              <a:t>Ask students to justify their answers.</a:t>
            </a:r>
            <a:endParaRPr lang="en-US" sz="1200" b="0" dirty="0">
              <a:solidFill>
                <a:schemeClr val="bg1"/>
              </a:solidFill>
              <a:effectLst/>
              <a:latin typeface="Comic Sans MS"/>
              <a:sym typeface="Comic Sans MS"/>
            </a:endParaRPr>
          </a:p>
          <a:p>
            <a:pPr marL="228600" indent="0"/>
            <a:endParaRPr lang="en-GB" sz="1200" dirty="0"/>
          </a:p>
          <a:p>
            <a:pPr marL="228600" indent="0"/>
            <a:r>
              <a:rPr lang="en-US" sz="1200" b="0" u="none" dirty="0">
                <a:effectLst/>
              </a:rPr>
              <a:t>Correct the activity interactively.</a:t>
            </a: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46</a:t>
            </a:fld>
            <a:endParaRPr lang="en-US">
              <a:latin typeface="Comic Sans MS" panose="030F0702030302020204" pitchFamily="66" charset="0"/>
            </a:endParaRPr>
          </a:p>
        </p:txBody>
      </p:sp>
    </p:spTree>
    <p:extLst>
      <p:ext uri="{BB962C8B-B14F-4D97-AF65-F5344CB8AC3E}">
        <p14:creationId xmlns:p14="http://schemas.microsoft.com/office/powerpoint/2010/main" val="234991054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8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p>
          <a:p>
            <a:pPr marL="228600" indent="0"/>
            <a:r>
              <a:rPr lang="en-US" sz="1800" b="0" u="none" dirty="0">
                <a:latin typeface="Calibri"/>
                <a:ea typeface="Calibri" panose="020F0502020204030204" pitchFamily="34" charset="0"/>
                <a:cs typeface="Calibri"/>
              </a:rPr>
              <a:t>Teacher says: </a:t>
            </a:r>
            <a:r>
              <a:rPr lang="en-US" sz="1800" b="1" i="1" u="none" dirty="0">
                <a:latin typeface="Calibri"/>
                <a:ea typeface="Calibri" panose="020F0502020204030204" pitchFamily="34" charset="0"/>
                <a:cs typeface="Calibri"/>
              </a:rPr>
              <a:t>“Indicate whether the statement is true or false.”</a:t>
            </a:r>
          </a:p>
          <a:p>
            <a:pPr marL="228600" indent="0"/>
            <a:r>
              <a:rPr lang="en-US" sz="1800" dirty="0">
                <a:latin typeface="Calibri" panose="020F0502020204030204" pitchFamily="34" charset="0"/>
                <a:cs typeface="Calibri" panose="020F0502020204030204" pitchFamily="34" charset="0"/>
              </a:rPr>
              <a:t>Give the students </a:t>
            </a:r>
            <a:r>
              <a:rPr lang="en-US" sz="1800" b="0" u="none" dirty="0">
                <a:solidFill>
                  <a:schemeClr val="bg1"/>
                </a:solidFill>
                <a:effectLst/>
                <a:latin typeface="Comic Sans MS"/>
                <a:cs typeface="Calibri" panose="020F0502020204030204" pitchFamily="34" charset="0"/>
                <a:sym typeface="Comic Sans MS"/>
              </a:rPr>
              <a:t>some time to answer.</a:t>
            </a:r>
            <a:endParaRPr lang="en-US" sz="1800" b="0" dirty="0">
              <a:solidFill>
                <a:schemeClr val="bg1"/>
              </a:solidFill>
              <a:effectLst/>
              <a:latin typeface="Comic Sans MS"/>
              <a:sym typeface="Comic Sans MS"/>
            </a:endParaRPr>
          </a:p>
          <a:p>
            <a:pPr marL="228600" indent="0"/>
            <a:endParaRPr lang="en-GB" sz="1800" dirty="0"/>
          </a:p>
          <a:p>
            <a:pPr marL="228600" indent="0"/>
            <a:r>
              <a:rPr lang="en-US" sz="1800" b="0" u="none" dirty="0">
                <a:effectLst/>
              </a:rPr>
              <a:t>Correct the activity interactively.</a:t>
            </a:r>
          </a:p>
          <a:p>
            <a:pPr marL="228600" marR="0" lvl="0" indent="0" algn="l" defTabSz="914400" rtl="0" eaLnBrk="1" fontAlgn="auto" latinLnBrk="0" hangingPunct="1">
              <a:lnSpc>
                <a:spcPct val="100000"/>
              </a:lnSpc>
              <a:spcBef>
                <a:spcPts val="0"/>
              </a:spcBef>
              <a:spcAft>
                <a:spcPts val="800"/>
              </a:spcAft>
              <a:buClr>
                <a:srgbClr val="000000"/>
              </a:buClr>
              <a:buSzPts val="1400"/>
              <a:buFont typeface="Arial"/>
              <a:buNone/>
              <a:tabLst/>
              <a:defRPr/>
            </a:pPr>
            <a:endParaRPr lang="en-US" sz="1800" dirty="0">
              <a:effectLst/>
              <a:latin typeface="+mn-lt"/>
              <a:ea typeface="Calibri" panose="020F0502020204030204" pitchFamily="34" charset="0"/>
              <a:cs typeface="Calibri" panose="020F0502020204030204" pitchFamily="34" charset="0"/>
            </a:endParaRPr>
          </a:p>
          <a:p>
            <a:pPr marL="0" marR="0">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47</a:t>
            </a:fld>
            <a:endParaRPr lang="en-US">
              <a:latin typeface="Comic Sans MS" panose="030F0702030302020204" pitchFamily="66" charset="0"/>
            </a:endParaRPr>
          </a:p>
        </p:txBody>
      </p:sp>
    </p:spTree>
    <p:extLst>
      <p:ext uri="{BB962C8B-B14F-4D97-AF65-F5344CB8AC3E}">
        <p14:creationId xmlns:p14="http://schemas.microsoft.com/office/powerpoint/2010/main" val="424520829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8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p>
          <a:p>
            <a:pPr marL="228600" indent="0"/>
            <a:r>
              <a:rPr lang="en-US" sz="1800" b="0" u="none" dirty="0">
                <a:latin typeface="Calibri"/>
                <a:ea typeface="Calibri" panose="020F0502020204030204" pitchFamily="34" charset="0"/>
                <a:cs typeface="Calibri"/>
              </a:rPr>
              <a:t>Teacher says: </a:t>
            </a:r>
            <a:r>
              <a:rPr lang="en-US" sz="1800" b="1" i="1" u="none" dirty="0">
                <a:latin typeface="Calibri"/>
                <a:ea typeface="Calibri" panose="020F0502020204030204" pitchFamily="34" charset="0"/>
                <a:cs typeface="Calibri"/>
              </a:rPr>
              <a:t>“Indicate whether the statement is true or false.”</a:t>
            </a:r>
          </a:p>
          <a:p>
            <a:pPr marL="228600" indent="0"/>
            <a:r>
              <a:rPr lang="en-US" sz="1800" dirty="0">
                <a:latin typeface="Calibri" panose="020F0502020204030204" pitchFamily="34" charset="0"/>
                <a:cs typeface="Calibri" panose="020F0502020204030204" pitchFamily="34" charset="0"/>
              </a:rPr>
              <a:t>Give the students </a:t>
            </a:r>
            <a:r>
              <a:rPr lang="en-US" sz="1800" b="0" u="none" dirty="0">
                <a:solidFill>
                  <a:schemeClr val="bg1"/>
                </a:solidFill>
                <a:effectLst/>
                <a:latin typeface="Comic Sans MS"/>
                <a:cs typeface="Calibri" panose="020F0502020204030204" pitchFamily="34" charset="0"/>
                <a:sym typeface="Comic Sans MS"/>
              </a:rPr>
              <a:t>some time to answer.</a:t>
            </a:r>
            <a:endParaRPr lang="en-US" sz="1800" b="0" dirty="0">
              <a:solidFill>
                <a:schemeClr val="bg1"/>
              </a:solidFill>
              <a:effectLst/>
              <a:latin typeface="Comic Sans MS"/>
              <a:sym typeface="Comic Sans MS"/>
            </a:endParaRPr>
          </a:p>
          <a:p>
            <a:pPr marL="228600" indent="0"/>
            <a:endParaRPr lang="en-GB" sz="1800" dirty="0"/>
          </a:p>
          <a:p>
            <a:pPr marL="228600" indent="0"/>
            <a:r>
              <a:rPr lang="en-US" sz="1800" b="0" u="none" dirty="0">
                <a:effectLst/>
              </a:rPr>
              <a:t>Correct the activity interactively.</a:t>
            </a:r>
          </a:p>
          <a:p>
            <a:pPr marL="0" marR="0">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48</a:t>
            </a:fld>
            <a:endParaRPr lang="en-US">
              <a:latin typeface="Comic Sans MS" panose="030F0702030302020204" pitchFamily="66" charset="0"/>
            </a:endParaRPr>
          </a:p>
        </p:txBody>
      </p:sp>
    </p:spTree>
    <p:extLst>
      <p:ext uri="{BB962C8B-B14F-4D97-AF65-F5344CB8AC3E}">
        <p14:creationId xmlns:p14="http://schemas.microsoft.com/office/powerpoint/2010/main" val="33201374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8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p>
          <a:p>
            <a:pPr marL="228600" indent="0"/>
            <a:r>
              <a:rPr lang="en-US" sz="1800" b="0" u="none" dirty="0">
                <a:latin typeface="Calibri"/>
                <a:ea typeface="Calibri" panose="020F0502020204030204" pitchFamily="34" charset="0"/>
                <a:cs typeface="Calibri"/>
              </a:rPr>
              <a:t>Teacher says: </a:t>
            </a:r>
            <a:r>
              <a:rPr lang="en-US" sz="1800" b="1" i="1" u="none" dirty="0">
                <a:latin typeface="Calibri"/>
                <a:ea typeface="Calibri" panose="020F0502020204030204" pitchFamily="34" charset="0"/>
                <a:cs typeface="Calibri"/>
              </a:rPr>
              <a:t>“Indicate whether the statement is true or false.”</a:t>
            </a:r>
          </a:p>
          <a:p>
            <a:pPr marL="228600" indent="0"/>
            <a:r>
              <a:rPr lang="en-US" sz="1800" dirty="0">
                <a:latin typeface="Calibri" panose="020F0502020204030204" pitchFamily="34" charset="0"/>
                <a:cs typeface="Calibri" panose="020F0502020204030204" pitchFamily="34" charset="0"/>
              </a:rPr>
              <a:t>Give the students </a:t>
            </a:r>
            <a:r>
              <a:rPr lang="en-US" sz="1800" b="0" u="none" dirty="0">
                <a:solidFill>
                  <a:schemeClr val="bg1"/>
                </a:solidFill>
                <a:effectLst/>
                <a:latin typeface="Comic Sans MS"/>
                <a:cs typeface="Calibri" panose="020F0502020204030204" pitchFamily="34" charset="0"/>
                <a:sym typeface="Comic Sans MS"/>
              </a:rPr>
              <a:t>some time to answer.</a:t>
            </a:r>
            <a:endParaRPr lang="en-US" sz="1800" b="0" dirty="0">
              <a:solidFill>
                <a:schemeClr val="bg1"/>
              </a:solidFill>
              <a:effectLst/>
              <a:latin typeface="Comic Sans MS"/>
              <a:sym typeface="Comic Sans MS"/>
            </a:endParaRPr>
          </a:p>
          <a:p>
            <a:pPr marL="228600" indent="0"/>
            <a:endParaRPr lang="en-GB" sz="1800" dirty="0"/>
          </a:p>
          <a:p>
            <a:pPr marL="228600" indent="0"/>
            <a:r>
              <a:rPr lang="en-US" sz="1800" b="0" u="none" dirty="0">
                <a:effectLst/>
              </a:rPr>
              <a:t>Correct the activity interactively.</a:t>
            </a:r>
          </a:p>
          <a:p>
            <a:pPr marL="0" marR="0">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49</a:t>
            </a:fld>
            <a:endParaRPr lang="en-US">
              <a:latin typeface="Comic Sans MS" panose="030F0702030302020204" pitchFamily="66" charset="0"/>
            </a:endParaRPr>
          </a:p>
        </p:txBody>
      </p:sp>
    </p:spTree>
    <p:extLst>
      <p:ext uri="{BB962C8B-B14F-4D97-AF65-F5344CB8AC3E}">
        <p14:creationId xmlns:p14="http://schemas.microsoft.com/office/powerpoint/2010/main" val="11767241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0" marR="0" indent="0">
              <a:lnSpc>
                <a:spcPct val="107000"/>
              </a:lnSpc>
              <a:spcBef>
                <a:spcPts val="0"/>
              </a:spcBef>
              <a:spcAft>
                <a:spcPts val="800"/>
              </a:spcAft>
            </a:pPr>
            <a:r>
              <a:rPr lang="en-US" sz="12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p>
          <a:p>
            <a:pPr marL="0" marR="0" indent="0">
              <a:lnSpc>
                <a:spcPct val="107000"/>
              </a:lnSpc>
              <a:spcBef>
                <a:spcPts val="0"/>
              </a:spcBef>
              <a:spcAft>
                <a:spcPts val="800"/>
              </a:spcAft>
            </a:pPr>
            <a:r>
              <a:rPr lang="en-US" sz="1200" noProof="0" dirty="0">
                <a:effectLst/>
                <a:latin typeface="Times New Roman" panose="02020603050405020304" pitchFamily="18" charset="0"/>
                <a:ea typeface="Calibri" panose="020F0502020204030204" pitchFamily="34" charset="0"/>
                <a:cs typeface="Arial" panose="020B0604020202020204" pitchFamily="34" charset="0"/>
              </a:rPr>
              <a:t>The aim of the SEL activity is to develop students’ ability to prioritize </a:t>
            </a:r>
            <a:r>
              <a:rPr lang="en-US" sz="1200" noProof="0">
                <a:effectLst/>
                <a:latin typeface="Times New Roman" panose="02020603050405020304" pitchFamily="18" charset="0"/>
                <a:ea typeface="Calibri" panose="020F0502020204030204" pitchFamily="34" charset="0"/>
                <a:cs typeface="Arial" panose="020B0604020202020204" pitchFamily="34" charset="0"/>
              </a:rPr>
              <a:t>tasks.</a:t>
            </a:r>
            <a:endParaRPr lang="en-GB"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5</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322316898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8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p>
              <a:p>
                <a:pPr marL="228600" indent="0"/>
                <a:r>
                  <a:rPr lang="en-US" sz="1800" b="0" u="none" dirty="0">
                    <a:latin typeface="Calibri"/>
                    <a:ea typeface="Calibri" panose="020F0502020204030204" pitchFamily="34" charset="0"/>
                    <a:cs typeface="Calibri"/>
                  </a:rPr>
                  <a:t>Teacher says: </a:t>
                </a:r>
                <a:r>
                  <a:rPr lang="en-US" sz="1800" b="1" i="1" u="none" dirty="0">
                    <a:latin typeface="Calibri"/>
                    <a:ea typeface="Calibri" panose="020F0502020204030204" pitchFamily="34" charset="0"/>
                    <a:cs typeface="Calibri"/>
                  </a:rPr>
                  <a:t>“Complete.”</a:t>
                </a:r>
              </a:p>
              <a:p>
                <a:pPr marL="228600" indent="0"/>
                <a:r>
                  <a:rPr lang="en-US" sz="1800" dirty="0">
                    <a:latin typeface="Calibri" panose="020F0502020204030204" pitchFamily="34" charset="0"/>
                    <a:cs typeface="Calibri" panose="020F0502020204030204" pitchFamily="34" charset="0"/>
                  </a:rPr>
                  <a:t>Give the students </a:t>
                </a:r>
                <a:r>
                  <a:rPr lang="en-US" sz="1800" b="0" u="none" dirty="0">
                    <a:solidFill>
                      <a:schemeClr val="bg1"/>
                    </a:solidFill>
                    <a:effectLst/>
                    <a:latin typeface="Comic Sans MS"/>
                    <a:cs typeface="Calibri" panose="020F0502020204030204" pitchFamily="34" charset="0"/>
                    <a:sym typeface="Comic Sans MS"/>
                  </a:rPr>
                  <a:t>some time to answer.</a:t>
                </a:r>
                <a:endParaRPr lang="en-US" sz="1800" b="0" dirty="0">
                  <a:solidFill>
                    <a:schemeClr val="bg1"/>
                  </a:solidFill>
                  <a:effectLst/>
                  <a:latin typeface="Comic Sans MS"/>
                  <a:sym typeface="Comic Sans MS"/>
                </a:endParaRPr>
              </a:p>
              <a:p>
                <a:pPr marL="228600" indent="0"/>
                <a:endParaRPr lang="en-GB" sz="1800" dirty="0"/>
              </a:p>
              <a:p>
                <a:pPr marL="228600" indent="0"/>
                <a:r>
                  <a:rPr lang="en-US" sz="1800" b="0" u="none" dirty="0">
                    <a:effectLst/>
                  </a:rPr>
                  <a:t>Correct the activity interactively.</a:t>
                </a:r>
              </a:p>
              <a:p>
                <a:pPr marL="228600" indent="0"/>
                <a:r>
                  <a:rPr lang="en-US" sz="1800" b="0" u="none" dirty="0">
                    <a:latin typeface="Calibri"/>
                    <a:ea typeface="Calibri" panose="020F0502020204030204" pitchFamily="34" charset="0"/>
                    <a:cs typeface="Calibri"/>
                  </a:rPr>
                  <a:t>Teacher says: </a:t>
                </a:r>
                <a:r>
                  <a:rPr lang="en-US" sz="1800" b="1" i="1" u="none" dirty="0">
                    <a:latin typeface="Calibri"/>
                    <a:ea typeface="Calibri" panose="020F0502020204030204" pitchFamily="34" charset="0"/>
                    <a:cs typeface="Calibri"/>
                  </a:rPr>
                  <a:t>“</a:t>
                </a:r>
                <a14:m>
                  <m:oMath xmlns:m="http://schemas.openxmlformats.org/officeDocument/2006/math">
                    <m:acc>
                      <m:accPr>
                        <m:chr m:val="̂"/>
                        <m:ctrlPr>
                          <a:rPr lang="en-US" sz="1800" b="1" i="1" u="none"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ctrlPr>
                      </m:accPr>
                      <m:e>
                        <m:r>
                          <a:rPr lang="en-US" sz="1800" b="1" i="1" u="none">
                            <a:solidFill>
                              <a:srgbClr val="FF0000"/>
                            </a:solidFill>
                            <a:effectLst/>
                            <a:latin typeface="Cambria Math" panose="02040503050406030204" pitchFamily="18" charset="0"/>
                            <a:ea typeface="Calibri" panose="020F0502020204030204" pitchFamily="34" charset="0"/>
                            <a:cs typeface="Calibri" panose="020F0502020204030204" pitchFamily="34" charset="0"/>
                          </a:rPr>
                          <m:t>𝒙𝑴𝒑</m:t>
                        </m:r>
                      </m:e>
                    </m:acc>
                    <m:r>
                      <a:rPr lang="en-US" sz="1800" b="1" i="1" u="none">
                        <a:solidFill>
                          <a:srgbClr val="FF0000"/>
                        </a:solidFill>
                        <a:effectLst/>
                        <a:latin typeface="Cambria Math" panose="02040503050406030204" pitchFamily="18" charset="0"/>
                        <a:ea typeface="Calibri" panose="020F0502020204030204" pitchFamily="34" charset="0"/>
                        <a:cs typeface="Calibri" panose="020F0502020204030204" pitchFamily="34" charset="0"/>
                      </a:rPr>
                      <m:t> </m:t>
                    </m:r>
                  </m:oMath>
                </a14:m>
                <a:r>
                  <a:rPr lang="en-US" sz="1800" u="none" dirty="0">
                    <a:effectLst/>
                    <a:latin typeface="Calibri" panose="020F0502020204030204" pitchFamily="34" charset="0"/>
                    <a:ea typeface="Calibri" panose="020F0502020204030204" pitchFamily="34" charset="0"/>
                    <a:cs typeface="Calibri" panose="020F0502020204030204" pitchFamily="34" charset="0"/>
                  </a:rPr>
                  <a:t> </a:t>
                </a:r>
                <a:r>
                  <a:rPr lang="en-US" sz="1800" b="1" i="1" u="none"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or  </a:t>
                </a:r>
                <a14:m>
                  <m:oMath xmlns:m="http://schemas.openxmlformats.org/officeDocument/2006/math">
                    <m:acc>
                      <m:accPr>
                        <m:chr m:val="̂"/>
                        <m:ctrlPr>
                          <a:rPr lang="en-US" sz="1800" b="1" i="1" u="none">
                            <a:solidFill>
                              <a:srgbClr val="FF0000"/>
                            </a:solidFill>
                            <a:effectLst/>
                            <a:latin typeface="Cambria Math" panose="02040503050406030204" pitchFamily="18" charset="0"/>
                            <a:ea typeface="Calibri" panose="020F0502020204030204" pitchFamily="34" charset="0"/>
                            <a:cs typeface="Calibri" panose="020F0502020204030204" pitchFamily="34" charset="0"/>
                          </a:rPr>
                        </m:ctrlPr>
                      </m:accPr>
                      <m:e>
                        <m:r>
                          <a:rPr lang="en-US" sz="1800" b="1" i="1" u="none">
                            <a:solidFill>
                              <a:srgbClr val="FF0000"/>
                            </a:solidFill>
                            <a:effectLst/>
                            <a:latin typeface="Cambria Math" panose="02040503050406030204" pitchFamily="18" charset="0"/>
                            <a:ea typeface="Calibri" panose="020F0502020204030204" pitchFamily="34" charset="0"/>
                            <a:cs typeface="Calibri" panose="020F0502020204030204" pitchFamily="34" charset="0"/>
                          </a:rPr>
                          <m:t>𝒙𝑴𝒔</m:t>
                        </m:r>
                      </m:e>
                    </m:acc>
                    <m:r>
                      <a:rPr lang="en-US" sz="1800" b="1" i="1" u="none">
                        <a:solidFill>
                          <a:srgbClr val="FF0000"/>
                        </a:solidFill>
                        <a:effectLst/>
                        <a:latin typeface="Cambria Math" panose="02040503050406030204" pitchFamily="18" charset="0"/>
                        <a:ea typeface="Calibri" panose="020F0502020204030204" pitchFamily="34" charset="0"/>
                        <a:cs typeface="Calibri" panose="020F0502020204030204" pitchFamily="34" charset="0"/>
                      </a:rPr>
                      <m:t> </m:t>
                    </m:r>
                  </m:oMath>
                </a14:m>
                <a:r>
                  <a:rPr lang="en-US" sz="1800" b="1" i="1" u="none" dirty="0">
                    <a:solidFill>
                      <a:srgbClr val="FF0000"/>
                    </a:solidFill>
                    <a:effectLst/>
                    <a:latin typeface="Calibri" panose="020F0502020204030204" pitchFamily="34" charset="0"/>
                    <a:ea typeface="Times New Roman" panose="02020603050405020304" pitchFamily="18" charset="0"/>
                    <a:cs typeface="Calibri" panose="020F0502020204030204" pitchFamily="34" charset="0"/>
                  </a:rPr>
                  <a:t> </a:t>
                </a:r>
                <a:r>
                  <a:rPr lang="en-US" sz="1800" b="1" i="1" u="none"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or</a:t>
                </a:r>
                <a:r>
                  <a:rPr lang="en-US" sz="1800" b="1" i="1" u="none" dirty="0">
                    <a:effectLst/>
                    <a:latin typeface="Calibri" panose="020F0502020204030204" pitchFamily="34" charset="0"/>
                    <a:ea typeface="Calibri" panose="020F0502020204030204" pitchFamily="34" charset="0"/>
                    <a:cs typeface="Calibri" panose="020F0502020204030204" pitchFamily="34" charset="0"/>
                  </a:rPr>
                  <a:t> </a:t>
                </a:r>
                <a14:m>
                  <m:oMath xmlns:m="http://schemas.openxmlformats.org/officeDocument/2006/math">
                    <m:acc>
                      <m:accPr>
                        <m:chr m:val="̂"/>
                        <m:ctrlPr>
                          <a:rPr lang="en-US" sz="1800" b="1" i="1" u="none">
                            <a:solidFill>
                              <a:srgbClr val="FF0000"/>
                            </a:solidFill>
                            <a:effectLst/>
                            <a:latin typeface="Cambria Math" panose="02040503050406030204" pitchFamily="18" charset="0"/>
                            <a:ea typeface="Calibri" panose="020F0502020204030204" pitchFamily="34" charset="0"/>
                            <a:cs typeface="Calibri" panose="020F0502020204030204" pitchFamily="34" charset="0"/>
                          </a:rPr>
                        </m:ctrlPr>
                      </m:accPr>
                      <m:e>
                        <m:r>
                          <a:rPr lang="en-US" sz="1800" b="1" i="1" u="none">
                            <a:solidFill>
                              <a:srgbClr val="FF0000"/>
                            </a:solidFill>
                            <a:effectLst/>
                            <a:latin typeface="Cambria Math" panose="02040503050406030204" pitchFamily="18" charset="0"/>
                            <a:ea typeface="Calibri" panose="020F0502020204030204" pitchFamily="34" charset="0"/>
                            <a:cs typeface="Calibri" panose="020F0502020204030204" pitchFamily="34" charset="0"/>
                          </a:rPr>
                          <m:t>𝒓𝑴𝒚</m:t>
                        </m:r>
                      </m:e>
                    </m:acc>
                    <m:r>
                      <a:rPr lang="en-US" sz="1800" b="1" i="1" u="none">
                        <a:solidFill>
                          <a:srgbClr val="FF0000"/>
                        </a:solidFill>
                        <a:effectLst/>
                        <a:latin typeface="Cambria Math" panose="02040503050406030204" pitchFamily="18" charset="0"/>
                        <a:ea typeface="Calibri" panose="020F0502020204030204" pitchFamily="34" charset="0"/>
                        <a:cs typeface="Calibri" panose="020F0502020204030204" pitchFamily="34" charset="0"/>
                      </a:rPr>
                      <m:t> </m:t>
                    </m:r>
                  </m:oMath>
                </a14:m>
                <a:r>
                  <a:rPr lang="en-US" sz="1800" b="1" i="1" u="none" dirty="0">
                    <a:effectLst/>
                    <a:latin typeface="Calibri" panose="020F0502020204030204" pitchFamily="34" charset="0"/>
                    <a:ea typeface="Calibri" panose="020F0502020204030204" pitchFamily="34" charset="0"/>
                    <a:cs typeface="Calibri" panose="020F0502020204030204" pitchFamily="34" charset="0"/>
                  </a:rPr>
                  <a:t> and </a:t>
                </a:r>
                <a14:m>
                  <m:oMath xmlns:m="http://schemas.openxmlformats.org/officeDocument/2006/math">
                    <m:acc>
                      <m:accPr>
                        <m:chr m:val="̂"/>
                        <m:ctrlPr>
                          <a:rPr lang="en-US" sz="1800" b="1" i="1" u="none">
                            <a:effectLst/>
                            <a:latin typeface="Cambria Math" panose="02040503050406030204" pitchFamily="18" charset="0"/>
                            <a:ea typeface="Calibri" panose="020F0502020204030204" pitchFamily="34" charset="0"/>
                            <a:cs typeface="Calibri" panose="020F0502020204030204" pitchFamily="34" charset="0"/>
                          </a:rPr>
                        </m:ctrlPr>
                      </m:accPr>
                      <m:e>
                        <m:r>
                          <a:rPr lang="en-US" sz="1800" b="1" i="1" u="none">
                            <a:effectLst/>
                            <a:latin typeface="Cambria Math" panose="02040503050406030204" pitchFamily="18" charset="0"/>
                            <a:ea typeface="Calibri" panose="020F0502020204030204" pitchFamily="34" charset="0"/>
                            <a:cs typeface="Calibri" panose="020F0502020204030204" pitchFamily="34" charset="0"/>
                          </a:rPr>
                          <m:t>𝒙𝑴𝒓</m:t>
                        </m:r>
                      </m:e>
                    </m:acc>
                    <m:r>
                      <a:rPr lang="en-US" sz="1800" b="1" i="1" u="none">
                        <a:effectLst/>
                        <a:latin typeface="Cambria Math" panose="02040503050406030204" pitchFamily="18" charset="0"/>
                        <a:ea typeface="Calibri" panose="020F0502020204030204" pitchFamily="34" charset="0"/>
                        <a:cs typeface="Calibri" panose="020F0502020204030204" pitchFamily="34" charset="0"/>
                      </a:rPr>
                      <m:t> </m:t>
                    </m:r>
                  </m:oMath>
                </a14:m>
                <a:r>
                  <a:rPr lang="en-US" sz="1800" b="1" i="1" u="none" dirty="0">
                    <a:effectLst/>
                    <a:latin typeface="Calibri" panose="020F0502020204030204" pitchFamily="34" charset="0"/>
                    <a:ea typeface="Calibri" panose="020F0502020204030204" pitchFamily="34" charset="0"/>
                    <a:cs typeface="Calibri" panose="020F0502020204030204" pitchFamily="34" charset="0"/>
                  </a:rPr>
                  <a:t>are adjacent angles.”</a:t>
                </a:r>
                <a:endParaRPr lang="en-US" sz="1800" b="1" i="1" u="none" dirty="0">
                  <a:effectLst/>
                  <a:latin typeface="Calibri" panose="020F0502020204030204" pitchFamily="34" charset="0"/>
                  <a:ea typeface="Calibri" panose="020F0502020204030204" pitchFamily="34" charset="0"/>
                  <a:cs typeface="Arial" panose="020B0604020202020204" pitchFamily="34" charset="0"/>
                </a:endParaRPr>
              </a:p>
              <a:p>
                <a:pPr marL="0" marR="0">
                  <a:spcBef>
                    <a:spcPts val="0"/>
                  </a:spcBef>
                  <a:spcAft>
                    <a:spcPts val="800"/>
                  </a:spcAft>
                </a:pPr>
                <a:endParaRPr lang="en-US" sz="1800" b="1" i="1" dirty="0">
                  <a:effectLst/>
                  <a:latin typeface="Calibri" panose="020F0502020204030204" pitchFamily="34" charset="0"/>
                  <a:ea typeface="Calibri" panose="020F0502020204030204" pitchFamily="34" charset="0"/>
                  <a:cs typeface="Arial" panose="020B0604020202020204" pitchFamily="34" charset="0"/>
                </a:endParaRPr>
              </a:p>
              <a:p>
                <a:pPr marL="0" marR="0">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mc:Choice>
        <mc:Fallback xmlns="">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8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p>
              <a:p>
                <a:pPr marL="228600" indent="0"/>
                <a:r>
                  <a:rPr lang="en-US" sz="1800" b="0" u="none" dirty="0">
                    <a:latin typeface="Calibri"/>
                    <a:ea typeface="Calibri" panose="020F0502020204030204" pitchFamily="34" charset="0"/>
                    <a:cs typeface="Calibri"/>
                  </a:rPr>
                  <a:t>Teacher says: </a:t>
                </a:r>
                <a:r>
                  <a:rPr lang="en-US" sz="1800" b="1" i="1" u="none" dirty="0">
                    <a:latin typeface="Calibri"/>
                    <a:ea typeface="Calibri" panose="020F0502020204030204" pitchFamily="34" charset="0"/>
                    <a:cs typeface="Calibri"/>
                  </a:rPr>
                  <a:t>“Complete.”</a:t>
                </a:r>
              </a:p>
              <a:p>
                <a:pPr marL="228600" indent="0"/>
                <a:r>
                  <a:rPr lang="en-US" sz="1800" dirty="0">
                    <a:latin typeface="Calibri" panose="020F0502020204030204" pitchFamily="34" charset="0"/>
                    <a:cs typeface="Calibri" panose="020F0502020204030204" pitchFamily="34" charset="0"/>
                  </a:rPr>
                  <a:t>Give the students </a:t>
                </a:r>
                <a:r>
                  <a:rPr lang="en-US" sz="1800" b="0" u="none" dirty="0">
                    <a:solidFill>
                      <a:schemeClr val="bg1"/>
                    </a:solidFill>
                    <a:effectLst/>
                    <a:latin typeface="Comic Sans MS"/>
                    <a:cs typeface="Calibri" panose="020F0502020204030204" pitchFamily="34" charset="0"/>
                    <a:sym typeface="Comic Sans MS"/>
                  </a:rPr>
                  <a:t>some time to answer.</a:t>
                </a:r>
                <a:endParaRPr lang="en-US" sz="1800" b="0" dirty="0">
                  <a:solidFill>
                    <a:schemeClr val="bg1"/>
                  </a:solidFill>
                  <a:effectLst/>
                  <a:latin typeface="Comic Sans MS"/>
                  <a:sym typeface="Comic Sans MS"/>
                </a:endParaRPr>
              </a:p>
              <a:p>
                <a:pPr marL="228600" indent="0"/>
                <a:endParaRPr lang="en-GB" sz="1800" dirty="0"/>
              </a:p>
              <a:p>
                <a:pPr marL="228600" indent="0"/>
                <a:r>
                  <a:rPr lang="en-US" sz="1800" b="0" u="none" dirty="0">
                    <a:effectLst/>
                  </a:rPr>
                  <a:t>Correct the activity interactively.</a:t>
                </a:r>
              </a:p>
              <a:p>
                <a:pPr marL="228600" indent="0"/>
                <a:r>
                  <a:rPr lang="en-US" sz="1800" b="0" u="none" dirty="0">
                    <a:latin typeface="Calibri"/>
                    <a:ea typeface="Calibri" panose="020F0502020204030204" pitchFamily="34" charset="0"/>
                    <a:cs typeface="Calibri"/>
                  </a:rPr>
                  <a:t>Teacher says: </a:t>
                </a:r>
                <a:r>
                  <a:rPr lang="en-US" sz="1800" b="1" i="1" u="none" dirty="0">
                    <a:latin typeface="Calibri"/>
                    <a:ea typeface="Calibri" panose="020F0502020204030204" pitchFamily="34" charset="0"/>
                    <a:cs typeface="Calibri"/>
                  </a:rPr>
                  <a:t>“</a:t>
                </a:r>
                <a:r>
                  <a:rPr lang="en-US" sz="1800" b="1" i="0" u="none">
                    <a:solidFill>
                      <a:srgbClr val="FF0000"/>
                    </a:solidFill>
                    <a:effectLst/>
                    <a:latin typeface="Cambria Math" panose="02040503050406030204" pitchFamily="18" charset="0"/>
                    <a:cs typeface="Calibri" panose="020F0502020204030204" pitchFamily="34" charset="0"/>
                  </a:rPr>
                  <a:t>(</a:t>
                </a:r>
                <a:r>
                  <a:rPr lang="en-US" sz="1800" b="1" i="0" u="none">
                    <a:solidFill>
                      <a:srgbClr val="FF0000"/>
                    </a:solidFill>
                    <a:effectLst/>
                    <a:latin typeface="Cambria Math" panose="02040503050406030204" pitchFamily="18" charset="0"/>
                    <a:ea typeface="Calibri" panose="020F0502020204030204" pitchFamily="34" charset="0"/>
                    <a:cs typeface="Calibri" panose="020F0502020204030204" pitchFamily="34" charset="0"/>
                  </a:rPr>
                  <a:t>𝒙𝑴𝒑) ̂  </a:t>
                </a:r>
                <a:r>
                  <a:rPr lang="en-US" sz="1800" u="none" dirty="0">
                    <a:effectLst/>
                    <a:latin typeface="Calibri" panose="020F0502020204030204" pitchFamily="34" charset="0"/>
                    <a:ea typeface="Calibri" panose="020F0502020204030204" pitchFamily="34" charset="0"/>
                    <a:cs typeface="Calibri" panose="020F0502020204030204" pitchFamily="34" charset="0"/>
                  </a:rPr>
                  <a:t> </a:t>
                </a:r>
                <a:r>
                  <a:rPr lang="en-US" sz="1800" b="1" i="1" u="none"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or  </a:t>
                </a:r>
                <a:r>
                  <a:rPr lang="en-US" sz="1800" b="1" i="0" u="none">
                    <a:solidFill>
                      <a:srgbClr val="FF0000"/>
                    </a:solidFill>
                    <a:effectLst/>
                    <a:latin typeface="Cambria Math" panose="02040503050406030204" pitchFamily="18" charset="0"/>
                    <a:cs typeface="Calibri" panose="020F0502020204030204" pitchFamily="34" charset="0"/>
                  </a:rPr>
                  <a:t>(</a:t>
                </a:r>
                <a:r>
                  <a:rPr lang="en-US" sz="1800" b="1" i="0" u="none">
                    <a:solidFill>
                      <a:srgbClr val="FF0000"/>
                    </a:solidFill>
                    <a:effectLst/>
                    <a:latin typeface="Cambria Math" panose="02040503050406030204" pitchFamily="18" charset="0"/>
                    <a:ea typeface="Calibri" panose="020F0502020204030204" pitchFamily="34" charset="0"/>
                    <a:cs typeface="Calibri" panose="020F0502020204030204" pitchFamily="34" charset="0"/>
                  </a:rPr>
                  <a:t>𝒙𝑴𝒔) ̂  </a:t>
                </a:r>
                <a:r>
                  <a:rPr lang="en-US" sz="1800" b="1" i="1" u="none" dirty="0">
                    <a:solidFill>
                      <a:srgbClr val="FF0000"/>
                    </a:solidFill>
                    <a:effectLst/>
                    <a:latin typeface="Calibri" panose="020F0502020204030204" pitchFamily="34" charset="0"/>
                    <a:ea typeface="Times New Roman" panose="02020603050405020304" pitchFamily="18" charset="0"/>
                    <a:cs typeface="Calibri" panose="020F0502020204030204" pitchFamily="34" charset="0"/>
                  </a:rPr>
                  <a:t> </a:t>
                </a:r>
                <a:r>
                  <a:rPr lang="en-US" sz="1800" b="1" i="1" u="none"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or</a:t>
                </a:r>
                <a:r>
                  <a:rPr lang="en-US" sz="1800" b="1" i="1" u="none" dirty="0">
                    <a:effectLst/>
                    <a:latin typeface="Calibri" panose="020F0502020204030204" pitchFamily="34" charset="0"/>
                    <a:ea typeface="Calibri" panose="020F0502020204030204" pitchFamily="34" charset="0"/>
                    <a:cs typeface="Calibri" panose="020F0502020204030204" pitchFamily="34" charset="0"/>
                  </a:rPr>
                  <a:t> </a:t>
                </a:r>
                <a:r>
                  <a:rPr lang="en-US" sz="1800" b="1" i="0" u="none">
                    <a:solidFill>
                      <a:srgbClr val="FF0000"/>
                    </a:solidFill>
                    <a:effectLst/>
                    <a:latin typeface="Cambria Math" panose="02040503050406030204" pitchFamily="18" charset="0"/>
                    <a:cs typeface="Calibri" panose="020F0502020204030204" pitchFamily="34" charset="0"/>
                  </a:rPr>
                  <a:t>(</a:t>
                </a:r>
                <a:r>
                  <a:rPr lang="en-US" sz="1800" b="1" i="0" u="none">
                    <a:solidFill>
                      <a:srgbClr val="FF0000"/>
                    </a:solidFill>
                    <a:effectLst/>
                    <a:latin typeface="Cambria Math" panose="02040503050406030204" pitchFamily="18" charset="0"/>
                    <a:ea typeface="Calibri" panose="020F0502020204030204" pitchFamily="34" charset="0"/>
                    <a:cs typeface="Calibri" panose="020F0502020204030204" pitchFamily="34" charset="0"/>
                  </a:rPr>
                  <a:t>𝒓𝑴𝒚) ̂  </a:t>
                </a:r>
                <a:r>
                  <a:rPr lang="en-US" sz="1800" b="1" i="1" u="none" dirty="0">
                    <a:effectLst/>
                    <a:latin typeface="Calibri" panose="020F0502020204030204" pitchFamily="34" charset="0"/>
                    <a:ea typeface="Calibri" panose="020F0502020204030204" pitchFamily="34" charset="0"/>
                    <a:cs typeface="Calibri" panose="020F0502020204030204" pitchFamily="34" charset="0"/>
                  </a:rPr>
                  <a:t> and </a:t>
                </a:r>
                <a:r>
                  <a:rPr lang="en-US" sz="1800" b="1" i="0" u="none">
                    <a:effectLst/>
                    <a:latin typeface="Cambria Math" panose="02040503050406030204" pitchFamily="18" charset="0"/>
                    <a:cs typeface="Calibri" panose="020F0502020204030204" pitchFamily="34" charset="0"/>
                  </a:rPr>
                  <a:t>(</a:t>
                </a:r>
                <a:r>
                  <a:rPr lang="en-US" sz="1800" b="1" i="0" u="none">
                    <a:effectLst/>
                    <a:latin typeface="Cambria Math" panose="02040503050406030204" pitchFamily="18" charset="0"/>
                    <a:ea typeface="Calibri" panose="020F0502020204030204" pitchFamily="34" charset="0"/>
                    <a:cs typeface="Calibri" panose="020F0502020204030204" pitchFamily="34" charset="0"/>
                  </a:rPr>
                  <a:t>𝒙𝑴𝒓) ̂  </a:t>
                </a:r>
                <a:r>
                  <a:rPr lang="en-US" sz="1800" b="1" i="1" u="none" dirty="0">
                    <a:effectLst/>
                    <a:latin typeface="Calibri" panose="020F0502020204030204" pitchFamily="34" charset="0"/>
                    <a:ea typeface="Calibri" panose="020F0502020204030204" pitchFamily="34" charset="0"/>
                    <a:cs typeface="Calibri" panose="020F0502020204030204" pitchFamily="34" charset="0"/>
                  </a:rPr>
                  <a:t>are adjacent angles.”</a:t>
                </a:r>
                <a:endParaRPr lang="en-US" sz="1800" b="1" i="1" u="none" dirty="0">
                  <a:effectLst/>
                  <a:latin typeface="Calibri" panose="020F0502020204030204" pitchFamily="34" charset="0"/>
                  <a:ea typeface="Calibri" panose="020F0502020204030204" pitchFamily="34" charset="0"/>
                  <a:cs typeface="Arial" panose="020B0604020202020204" pitchFamily="34" charset="0"/>
                </a:endParaRPr>
              </a:p>
              <a:p>
                <a:pPr marL="0" marR="0">
                  <a:spcBef>
                    <a:spcPts val="0"/>
                  </a:spcBef>
                  <a:spcAft>
                    <a:spcPts val="800"/>
                  </a:spcAft>
                </a:pPr>
                <a:endParaRPr lang="en-US" sz="1800" b="1" i="1" dirty="0">
                  <a:effectLst/>
                  <a:latin typeface="Calibri" panose="020F0502020204030204" pitchFamily="34" charset="0"/>
                  <a:ea typeface="Calibri" panose="020F0502020204030204" pitchFamily="34" charset="0"/>
                  <a:cs typeface="Arial" panose="020B0604020202020204" pitchFamily="34" charset="0"/>
                </a:endParaRPr>
              </a:p>
              <a:p>
                <a:pPr marL="0" marR="0">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50</a:t>
            </a:fld>
            <a:endParaRPr lang="en-US">
              <a:latin typeface="Comic Sans MS" panose="030F0702030302020204" pitchFamily="66" charset="0"/>
            </a:endParaRPr>
          </a:p>
        </p:txBody>
      </p:sp>
    </p:spTree>
    <p:extLst>
      <p:ext uri="{BB962C8B-B14F-4D97-AF65-F5344CB8AC3E}">
        <p14:creationId xmlns:p14="http://schemas.microsoft.com/office/powerpoint/2010/main" val="279187219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8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p>
              <a:p>
                <a:pPr marL="228600" indent="0"/>
                <a:r>
                  <a:rPr lang="en-US" sz="1800" b="0" u="none" dirty="0">
                    <a:latin typeface="Calibri"/>
                    <a:ea typeface="Calibri" panose="020F0502020204030204" pitchFamily="34" charset="0"/>
                    <a:cs typeface="Calibri"/>
                  </a:rPr>
                  <a:t>Teacher says: </a:t>
                </a:r>
                <a:r>
                  <a:rPr lang="en-US" sz="1800" b="1" i="1" u="none" dirty="0">
                    <a:latin typeface="Calibri"/>
                    <a:ea typeface="Calibri" panose="020F0502020204030204" pitchFamily="34" charset="0"/>
                    <a:cs typeface="Calibri"/>
                  </a:rPr>
                  <a:t>“Complete.”</a:t>
                </a:r>
              </a:p>
              <a:p>
                <a:pPr marL="228600" indent="0"/>
                <a:r>
                  <a:rPr lang="en-US" sz="1800" dirty="0">
                    <a:latin typeface="Calibri" panose="020F0502020204030204" pitchFamily="34" charset="0"/>
                    <a:cs typeface="Calibri" panose="020F0502020204030204" pitchFamily="34" charset="0"/>
                  </a:rPr>
                  <a:t>Give the students </a:t>
                </a:r>
                <a:r>
                  <a:rPr lang="en-US" sz="1800" b="0" u="none" dirty="0">
                    <a:solidFill>
                      <a:schemeClr val="bg1"/>
                    </a:solidFill>
                    <a:effectLst/>
                    <a:latin typeface="Comic Sans MS"/>
                    <a:cs typeface="Calibri" panose="020F0502020204030204" pitchFamily="34" charset="0"/>
                    <a:sym typeface="Comic Sans MS"/>
                  </a:rPr>
                  <a:t>some time to answer.</a:t>
                </a:r>
                <a:endParaRPr lang="en-US" sz="1800" b="0" dirty="0">
                  <a:solidFill>
                    <a:schemeClr val="bg1"/>
                  </a:solidFill>
                  <a:effectLst/>
                  <a:latin typeface="Comic Sans MS"/>
                  <a:sym typeface="Comic Sans MS"/>
                </a:endParaRPr>
              </a:p>
              <a:p>
                <a:pPr marL="228600" indent="0"/>
                <a:endParaRPr lang="en-GB" sz="1800" dirty="0"/>
              </a:p>
              <a:p>
                <a:pPr marL="228600" indent="0"/>
                <a:r>
                  <a:rPr lang="en-US" sz="1800" b="0" u="none" dirty="0">
                    <a:effectLst/>
                  </a:rPr>
                  <a:t>Correct the activity interactively.</a:t>
                </a:r>
              </a:p>
              <a:p>
                <a:pPr marL="228600" indent="0"/>
                <a:r>
                  <a:rPr lang="en-US" sz="1800" b="0" u="none" dirty="0">
                    <a:latin typeface="Calibri"/>
                    <a:ea typeface="Calibri" panose="020F0502020204030204" pitchFamily="34" charset="0"/>
                    <a:cs typeface="Calibri"/>
                  </a:rPr>
                  <a:t>Teacher says: </a:t>
                </a:r>
                <a:r>
                  <a:rPr lang="en-US" sz="1800" b="1" i="1" u="none" dirty="0">
                    <a:latin typeface="Calibri"/>
                    <a:ea typeface="Calibri" panose="020F0502020204030204" pitchFamily="34" charset="0"/>
                    <a:cs typeface="Calibri"/>
                  </a:rPr>
                  <a:t>“</a:t>
                </a:r>
                <a14:m>
                  <m:oMath xmlns:m="http://schemas.openxmlformats.org/officeDocument/2006/math">
                    <m:acc>
                      <m:accPr>
                        <m:chr m:val="̂"/>
                        <m:ctrlPr>
                          <a:rPr lang="en-US" sz="1800" b="1" i="1" smtClean="0">
                            <a:effectLst/>
                            <a:latin typeface="Cambria Math" panose="02040503050406030204" pitchFamily="18" charset="0"/>
                            <a:ea typeface="Calibri" panose="020F0502020204030204" pitchFamily="34" charset="0"/>
                            <a:cs typeface="Calibri" panose="020F0502020204030204" pitchFamily="34" charset="0"/>
                          </a:rPr>
                        </m:ctrlPr>
                      </m:accPr>
                      <m:e>
                        <m:r>
                          <a:rPr lang="en-US" sz="1800" b="1" i="1">
                            <a:effectLst/>
                            <a:latin typeface="Cambria Math" panose="02040503050406030204" pitchFamily="18" charset="0"/>
                            <a:ea typeface="Calibri" panose="020F0502020204030204" pitchFamily="34" charset="0"/>
                            <a:cs typeface="Calibri" panose="020F0502020204030204" pitchFamily="34" charset="0"/>
                          </a:rPr>
                          <m:t>𝒙𝑴𝒑</m:t>
                        </m:r>
                      </m:e>
                    </m:acc>
                    <m:r>
                      <a:rPr lang="en-US" sz="1800" b="1" i="1">
                        <a:effectLst/>
                        <a:latin typeface="Cambria Math" panose="02040503050406030204" pitchFamily="18" charset="0"/>
                        <a:ea typeface="Calibri" panose="020F0502020204030204" pitchFamily="34" charset="0"/>
                        <a:cs typeface="Calibri" panose="020F0502020204030204" pitchFamily="34" charset="0"/>
                      </a:rPr>
                      <m:t> </m:t>
                    </m:r>
                  </m:oMath>
                </a14:m>
                <a:r>
                  <a:rPr lang="en-US" sz="1800" b="1" i="1" dirty="0">
                    <a:effectLst/>
                    <a:latin typeface="Calibri" panose="020F0502020204030204" pitchFamily="34" charset="0"/>
                    <a:ea typeface="Calibri" panose="020F0502020204030204" pitchFamily="34" charset="0"/>
                    <a:cs typeface="Calibri" panose="020F0502020204030204" pitchFamily="34" charset="0"/>
                  </a:rPr>
                  <a:t>and </a:t>
                </a:r>
                <a14:m>
                  <m:oMath xmlns:m="http://schemas.openxmlformats.org/officeDocument/2006/math">
                    <m:acc>
                      <m:accPr>
                        <m:chr m:val="̂"/>
                        <m:ctrlPr>
                          <a:rPr lang="en-US" sz="1800" b="1" i="1">
                            <a:effectLst/>
                            <a:latin typeface="Cambria Math" panose="02040503050406030204" pitchFamily="18" charset="0"/>
                            <a:ea typeface="Calibri" panose="020F0502020204030204" pitchFamily="34" charset="0"/>
                            <a:cs typeface="Calibri" panose="020F0502020204030204" pitchFamily="34" charset="0"/>
                          </a:rPr>
                        </m:ctrlPr>
                      </m:accPr>
                      <m:e>
                        <m:r>
                          <a:rPr lang="en-US" sz="1800" b="1" i="1">
                            <a:effectLst/>
                            <a:latin typeface="Cambria Math" panose="02040503050406030204" pitchFamily="18" charset="0"/>
                            <a:ea typeface="Calibri" panose="020F0502020204030204" pitchFamily="34" charset="0"/>
                            <a:cs typeface="Calibri" panose="020F0502020204030204" pitchFamily="34" charset="0"/>
                          </a:rPr>
                          <m:t>𝒔𝑴𝒚</m:t>
                        </m:r>
                      </m:e>
                    </m:acc>
                    <m:r>
                      <a:rPr lang="en-US" sz="1800" b="1" i="1">
                        <a:effectLst/>
                        <a:latin typeface="Cambria Math" panose="02040503050406030204" pitchFamily="18" charset="0"/>
                        <a:ea typeface="Calibri" panose="020F0502020204030204" pitchFamily="34" charset="0"/>
                        <a:cs typeface="Calibri" panose="020F0502020204030204" pitchFamily="34" charset="0"/>
                      </a:rPr>
                      <m:t> </m:t>
                    </m:r>
                  </m:oMath>
                </a14:m>
                <a:r>
                  <a:rPr lang="en-US" sz="1800" b="1" i="1" dirty="0">
                    <a:effectLst/>
                    <a:latin typeface="Calibri" panose="020F0502020204030204" pitchFamily="34" charset="0"/>
                    <a:ea typeface="Calibri" panose="020F0502020204030204" pitchFamily="34" charset="0"/>
                    <a:cs typeface="Calibri" panose="020F0502020204030204" pitchFamily="34" charset="0"/>
                  </a:rPr>
                  <a:t>are adjacent to angle  </a:t>
                </a:r>
                <a14:m>
                  <m:oMath xmlns:m="http://schemas.openxmlformats.org/officeDocument/2006/math">
                    <m:acc>
                      <m:accPr>
                        <m:chr m:val="̂"/>
                        <m:ctrlPr>
                          <a:rPr lang="en-US" sz="1800" b="1" i="1" u="sng">
                            <a:solidFill>
                              <a:srgbClr val="FF0000"/>
                            </a:solidFill>
                            <a:effectLst/>
                            <a:latin typeface="Cambria Math" panose="02040503050406030204" pitchFamily="18" charset="0"/>
                            <a:ea typeface="Calibri" panose="020F0502020204030204" pitchFamily="34" charset="0"/>
                            <a:cs typeface="Calibri" panose="020F0502020204030204" pitchFamily="34" charset="0"/>
                          </a:rPr>
                        </m:ctrlPr>
                      </m:accPr>
                      <m:e>
                        <m:r>
                          <a:rPr lang="en-US" sz="1800" b="1" i="1" u="sng">
                            <a:solidFill>
                              <a:srgbClr val="FF0000"/>
                            </a:solidFill>
                            <a:effectLst/>
                            <a:latin typeface="Cambria Math" panose="02040503050406030204" pitchFamily="18" charset="0"/>
                            <a:ea typeface="Calibri" panose="020F0502020204030204" pitchFamily="34" charset="0"/>
                            <a:cs typeface="Calibri" panose="020F0502020204030204" pitchFamily="34" charset="0"/>
                          </a:rPr>
                          <m:t>𝒔𝑴𝒑</m:t>
                        </m:r>
                      </m:e>
                    </m:acc>
                  </m:oMath>
                </a14:m>
                <a:r>
                  <a:rPr lang="en-US" sz="1800" b="1" i="1" dirty="0">
                    <a:effectLst/>
                    <a:latin typeface="Calibri" panose="020F0502020204030204" pitchFamily="34" charset="0"/>
                    <a:ea typeface="Calibri" panose="020F0502020204030204" pitchFamily="34" charset="0"/>
                    <a:cs typeface="Arial" panose="020B0604020202020204" pitchFamily="34" charset="0"/>
                  </a:rPr>
                  <a:t>.”</a:t>
                </a:r>
              </a:p>
              <a:p>
                <a:pPr marL="228600" marR="0" lvl="0" indent="0" algn="l" defTabSz="914400" rtl="0" eaLnBrk="1" fontAlgn="auto" latinLnBrk="0" hangingPunct="1">
                  <a:lnSpc>
                    <a:spcPct val="100000"/>
                  </a:lnSpc>
                  <a:spcBef>
                    <a:spcPts val="0"/>
                  </a:spcBef>
                  <a:spcAft>
                    <a:spcPts val="800"/>
                  </a:spcAft>
                  <a:buClr>
                    <a:srgbClr val="000000"/>
                  </a:buClr>
                  <a:buSzPts val="1400"/>
                  <a:buFont typeface="Arial"/>
                  <a:buNone/>
                  <a:tabLst/>
                  <a:defRPr/>
                </a:pPr>
                <a:endParaRPr lang="en-US" sz="1800" b="1" dirty="0">
                  <a:effectLst/>
                  <a:latin typeface="+mn-lt"/>
                  <a:ea typeface="Calibri" panose="020F0502020204030204" pitchFamily="34" charset="0"/>
                  <a:cs typeface="Calibri" panose="020F0502020204030204" pitchFamily="34" charset="0"/>
                </a:endParaRPr>
              </a:p>
              <a:p>
                <a:pPr marL="0" marR="0">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mc:Choice>
        <mc:Fallback xmlns="">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8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p>
              <a:p>
                <a:pPr marL="228600" indent="0"/>
                <a:r>
                  <a:rPr lang="en-US" sz="1800" b="0" u="none" dirty="0">
                    <a:latin typeface="Calibri"/>
                    <a:ea typeface="Calibri" panose="020F0502020204030204" pitchFamily="34" charset="0"/>
                    <a:cs typeface="Calibri"/>
                  </a:rPr>
                  <a:t>Teacher says: </a:t>
                </a:r>
                <a:r>
                  <a:rPr lang="en-US" sz="1800" b="1" i="1" u="none" dirty="0">
                    <a:latin typeface="Calibri"/>
                    <a:ea typeface="Calibri" panose="020F0502020204030204" pitchFamily="34" charset="0"/>
                    <a:cs typeface="Calibri"/>
                  </a:rPr>
                  <a:t>“Complete.”</a:t>
                </a:r>
              </a:p>
              <a:p>
                <a:pPr marL="228600" indent="0"/>
                <a:r>
                  <a:rPr lang="en-US" sz="1800" dirty="0">
                    <a:latin typeface="Calibri" panose="020F0502020204030204" pitchFamily="34" charset="0"/>
                    <a:cs typeface="Calibri" panose="020F0502020204030204" pitchFamily="34" charset="0"/>
                  </a:rPr>
                  <a:t>Give the students </a:t>
                </a:r>
                <a:r>
                  <a:rPr lang="en-US" sz="1800" b="0" u="none" dirty="0">
                    <a:solidFill>
                      <a:schemeClr val="bg1"/>
                    </a:solidFill>
                    <a:effectLst/>
                    <a:latin typeface="Comic Sans MS"/>
                    <a:cs typeface="Calibri" panose="020F0502020204030204" pitchFamily="34" charset="0"/>
                    <a:sym typeface="Comic Sans MS"/>
                  </a:rPr>
                  <a:t>some time to answer.</a:t>
                </a:r>
                <a:endParaRPr lang="en-US" sz="1800" b="0" dirty="0">
                  <a:solidFill>
                    <a:schemeClr val="bg1"/>
                  </a:solidFill>
                  <a:effectLst/>
                  <a:latin typeface="Comic Sans MS"/>
                  <a:sym typeface="Comic Sans MS"/>
                </a:endParaRPr>
              </a:p>
              <a:p>
                <a:pPr marL="228600" indent="0"/>
                <a:endParaRPr lang="en-GB" sz="1800" dirty="0"/>
              </a:p>
              <a:p>
                <a:pPr marL="228600" indent="0"/>
                <a:r>
                  <a:rPr lang="en-US" sz="1800" b="0" u="none" dirty="0">
                    <a:effectLst/>
                  </a:rPr>
                  <a:t>Correct the activity interactively.</a:t>
                </a:r>
              </a:p>
              <a:p>
                <a:pPr marL="228600" indent="0"/>
                <a:r>
                  <a:rPr lang="en-US" sz="1800" b="0" u="none" dirty="0">
                    <a:latin typeface="Calibri"/>
                    <a:ea typeface="Calibri" panose="020F0502020204030204" pitchFamily="34" charset="0"/>
                    <a:cs typeface="Calibri"/>
                  </a:rPr>
                  <a:t>Teacher says: </a:t>
                </a:r>
                <a:r>
                  <a:rPr lang="en-US" sz="1800" b="1" i="1" u="none" dirty="0">
                    <a:latin typeface="Calibri"/>
                    <a:ea typeface="Calibri" panose="020F0502020204030204" pitchFamily="34" charset="0"/>
                    <a:cs typeface="Calibri"/>
                  </a:rPr>
                  <a:t>“</a:t>
                </a:r>
                <a:r>
                  <a:rPr lang="en-US" sz="1800" b="1" i="0">
                    <a:effectLst/>
                    <a:latin typeface="Cambria Math" panose="02040503050406030204" pitchFamily="18" charset="0"/>
                    <a:cs typeface="Calibri" panose="020F0502020204030204" pitchFamily="34" charset="0"/>
                  </a:rPr>
                  <a:t>(</a:t>
                </a:r>
                <a:r>
                  <a:rPr lang="en-US" sz="1800" b="1" i="0">
                    <a:effectLst/>
                    <a:latin typeface="Cambria Math" panose="02040503050406030204" pitchFamily="18" charset="0"/>
                    <a:ea typeface="Calibri" panose="020F0502020204030204" pitchFamily="34" charset="0"/>
                    <a:cs typeface="Calibri" panose="020F0502020204030204" pitchFamily="34" charset="0"/>
                  </a:rPr>
                  <a:t>𝒙𝑴𝒑) ̂  </a:t>
                </a:r>
                <a:r>
                  <a:rPr lang="en-US" sz="1800" b="1" i="1" dirty="0">
                    <a:effectLst/>
                    <a:latin typeface="Calibri" panose="020F0502020204030204" pitchFamily="34" charset="0"/>
                    <a:ea typeface="Calibri" panose="020F0502020204030204" pitchFamily="34" charset="0"/>
                    <a:cs typeface="Calibri" panose="020F0502020204030204" pitchFamily="34" charset="0"/>
                  </a:rPr>
                  <a:t>and </a:t>
                </a:r>
                <a:r>
                  <a:rPr lang="en-US" sz="1800" b="1" i="0">
                    <a:effectLst/>
                    <a:latin typeface="Cambria Math" panose="02040503050406030204" pitchFamily="18" charset="0"/>
                    <a:cs typeface="Calibri" panose="020F0502020204030204" pitchFamily="34" charset="0"/>
                  </a:rPr>
                  <a:t>(</a:t>
                </a:r>
                <a:r>
                  <a:rPr lang="en-US" sz="1800" b="1" i="0">
                    <a:effectLst/>
                    <a:latin typeface="Cambria Math" panose="02040503050406030204" pitchFamily="18" charset="0"/>
                    <a:ea typeface="Calibri" panose="020F0502020204030204" pitchFamily="34" charset="0"/>
                    <a:cs typeface="Calibri" panose="020F0502020204030204" pitchFamily="34" charset="0"/>
                  </a:rPr>
                  <a:t>𝒔𝑴𝒚) ̂  </a:t>
                </a:r>
                <a:r>
                  <a:rPr lang="en-US" sz="1800" b="1" i="1" dirty="0">
                    <a:effectLst/>
                    <a:latin typeface="Calibri" panose="020F0502020204030204" pitchFamily="34" charset="0"/>
                    <a:ea typeface="Calibri" panose="020F0502020204030204" pitchFamily="34" charset="0"/>
                    <a:cs typeface="Calibri" panose="020F0502020204030204" pitchFamily="34" charset="0"/>
                  </a:rPr>
                  <a:t>are adjacent to angle  </a:t>
                </a:r>
                <a:r>
                  <a:rPr lang="en-US" sz="1800" b="1" i="0" u="sng">
                    <a:solidFill>
                      <a:srgbClr val="FF0000"/>
                    </a:solidFill>
                    <a:effectLst/>
                    <a:latin typeface="Cambria Math" panose="02040503050406030204" pitchFamily="18" charset="0"/>
                    <a:cs typeface="Calibri" panose="020F0502020204030204" pitchFamily="34" charset="0"/>
                  </a:rPr>
                  <a:t>(</a:t>
                </a:r>
                <a:r>
                  <a:rPr lang="en-US" sz="1800" b="1" i="0" u="sng">
                    <a:solidFill>
                      <a:srgbClr val="FF0000"/>
                    </a:solidFill>
                    <a:effectLst/>
                    <a:latin typeface="Cambria Math" panose="02040503050406030204" pitchFamily="18" charset="0"/>
                    <a:ea typeface="Calibri" panose="020F0502020204030204" pitchFamily="34" charset="0"/>
                    <a:cs typeface="Calibri" panose="020F0502020204030204" pitchFamily="34" charset="0"/>
                  </a:rPr>
                  <a:t>𝒔𝑴𝒑) ̂</a:t>
                </a:r>
                <a:r>
                  <a:rPr lang="en-US" sz="1800" b="1" i="1" dirty="0">
                    <a:effectLst/>
                    <a:latin typeface="Calibri" panose="020F0502020204030204" pitchFamily="34" charset="0"/>
                    <a:ea typeface="Calibri" panose="020F0502020204030204" pitchFamily="34" charset="0"/>
                    <a:cs typeface="Arial" panose="020B0604020202020204" pitchFamily="34" charset="0"/>
                  </a:rPr>
                  <a:t>.”</a:t>
                </a:r>
              </a:p>
              <a:p>
                <a:pPr marL="228600" marR="0" lvl="0" indent="0" algn="l" defTabSz="914400" rtl="0" eaLnBrk="1" fontAlgn="auto" latinLnBrk="0" hangingPunct="1">
                  <a:lnSpc>
                    <a:spcPct val="100000"/>
                  </a:lnSpc>
                  <a:spcBef>
                    <a:spcPts val="0"/>
                  </a:spcBef>
                  <a:spcAft>
                    <a:spcPts val="800"/>
                  </a:spcAft>
                  <a:buClr>
                    <a:srgbClr val="000000"/>
                  </a:buClr>
                  <a:buSzPts val="1400"/>
                  <a:buFont typeface="Arial"/>
                  <a:buNone/>
                  <a:tabLst/>
                  <a:defRPr/>
                </a:pPr>
                <a:endParaRPr lang="en-US" sz="1800" b="1" dirty="0">
                  <a:effectLst/>
                  <a:latin typeface="+mn-lt"/>
                  <a:ea typeface="Calibri" panose="020F0502020204030204" pitchFamily="34" charset="0"/>
                  <a:cs typeface="Calibri" panose="020F0502020204030204" pitchFamily="34" charset="0"/>
                </a:endParaRPr>
              </a:p>
              <a:p>
                <a:pPr marL="0" marR="0">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51</a:t>
            </a:fld>
            <a:endParaRPr lang="en-US">
              <a:latin typeface="Comic Sans MS" panose="030F0702030302020204" pitchFamily="66" charset="0"/>
            </a:endParaRPr>
          </a:p>
        </p:txBody>
      </p:sp>
    </p:spTree>
    <p:extLst>
      <p:ext uri="{BB962C8B-B14F-4D97-AF65-F5344CB8AC3E}">
        <p14:creationId xmlns:p14="http://schemas.microsoft.com/office/powerpoint/2010/main" val="399539269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8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p>
              <a:p>
                <a:pPr marL="228600" indent="0"/>
                <a:r>
                  <a:rPr lang="en-US" sz="1800" b="0" u="none" dirty="0">
                    <a:latin typeface="Calibri"/>
                    <a:ea typeface="Calibri" panose="020F0502020204030204" pitchFamily="34" charset="0"/>
                    <a:cs typeface="Calibri"/>
                  </a:rPr>
                  <a:t>Teacher says: </a:t>
                </a:r>
                <a:r>
                  <a:rPr lang="en-US" sz="1800" b="1" i="1" u="none" dirty="0">
                    <a:latin typeface="Calibri"/>
                    <a:ea typeface="Calibri" panose="020F0502020204030204" pitchFamily="34" charset="0"/>
                    <a:cs typeface="Calibri"/>
                  </a:rPr>
                  <a:t>“Complete.”</a:t>
                </a:r>
              </a:p>
              <a:p>
                <a:pPr marL="228600" indent="0"/>
                <a:r>
                  <a:rPr lang="en-US" sz="1800" dirty="0">
                    <a:latin typeface="Calibri" panose="020F0502020204030204" pitchFamily="34" charset="0"/>
                    <a:cs typeface="Calibri" panose="020F0502020204030204" pitchFamily="34" charset="0"/>
                  </a:rPr>
                  <a:t>Give the students </a:t>
                </a:r>
                <a:r>
                  <a:rPr lang="en-US" sz="1800" b="0" u="none" dirty="0">
                    <a:solidFill>
                      <a:schemeClr val="bg1"/>
                    </a:solidFill>
                    <a:effectLst/>
                    <a:latin typeface="Comic Sans MS"/>
                    <a:cs typeface="Calibri" panose="020F0502020204030204" pitchFamily="34" charset="0"/>
                    <a:sym typeface="Comic Sans MS"/>
                  </a:rPr>
                  <a:t>some time to answer.</a:t>
                </a:r>
                <a:endParaRPr lang="en-US" sz="1800" b="0" dirty="0">
                  <a:solidFill>
                    <a:schemeClr val="bg1"/>
                  </a:solidFill>
                  <a:effectLst/>
                  <a:latin typeface="Comic Sans MS"/>
                  <a:sym typeface="Comic Sans MS"/>
                </a:endParaRPr>
              </a:p>
              <a:p>
                <a:pPr marL="228600" indent="0"/>
                <a:endParaRPr lang="en-GB" sz="1800" dirty="0"/>
              </a:p>
              <a:p>
                <a:pPr marL="228600" indent="0"/>
                <a:r>
                  <a:rPr lang="en-US" sz="1800" b="0" u="none" dirty="0">
                    <a:effectLst/>
                  </a:rPr>
                  <a:t>Correct the activity interactively.</a:t>
                </a:r>
              </a:p>
              <a:p>
                <a:pPr marL="228600" indent="0"/>
                <a:r>
                  <a:rPr lang="en-US" sz="1800" b="0" u="none" dirty="0">
                    <a:latin typeface="Calibri"/>
                    <a:ea typeface="Calibri" panose="020F0502020204030204" pitchFamily="34" charset="0"/>
                    <a:cs typeface="Calibri"/>
                  </a:rPr>
                  <a:t>Teacher says: </a:t>
                </a:r>
                <a:r>
                  <a:rPr lang="en-US" sz="1800" b="1" i="1" u="none" dirty="0">
                    <a:latin typeface="Calibri"/>
                    <a:ea typeface="Calibri" panose="020F0502020204030204" pitchFamily="34" charset="0"/>
                    <a:cs typeface="Calibri"/>
                  </a:rPr>
                  <a:t>“</a:t>
                </a:r>
                <a:r>
                  <a:rPr lang="en-US" sz="1800" b="1" i="1" dirty="0">
                    <a:effectLst/>
                    <a:latin typeface="Calibri" panose="020F0502020204030204" pitchFamily="34" charset="0"/>
                    <a:ea typeface="Calibri" panose="020F0502020204030204" pitchFamily="34" charset="0"/>
                    <a:cs typeface="Calibri" panose="020F0502020204030204" pitchFamily="34" charset="0"/>
                  </a:rPr>
                  <a:t>The common side of angles </a:t>
                </a:r>
                <a14:m>
                  <m:oMath xmlns:m="http://schemas.openxmlformats.org/officeDocument/2006/math">
                    <m:acc>
                      <m:accPr>
                        <m:chr m:val="̂"/>
                        <m:ctrlPr>
                          <a:rPr lang="en-US" sz="1800" b="1" i="1">
                            <a:effectLst/>
                            <a:latin typeface="Cambria Math" panose="02040503050406030204" pitchFamily="18" charset="0"/>
                            <a:ea typeface="Calibri" panose="020F0502020204030204" pitchFamily="34" charset="0"/>
                            <a:cs typeface="Calibri" panose="020F0502020204030204" pitchFamily="34" charset="0"/>
                          </a:rPr>
                        </m:ctrlPr>
                      </m:accPr>
                      <m:e>
                        <m:r>
                          <a:rPr lang="en-US" sz="1800" b="1" i="1">
                            <a:effectLst/>
                            <a:latin typeface="Cambria Math" panose="02040503050406030204" pitchFamily="18" charset="0"/>
                            <a:ea typeface="Calibri" panose="020F0502020204030204" pitchFamily="34" charset="0"/>
                            <a:cs typeface="Calibri" panose="020F0502020204030204" pitchFamily="34" charset="0"/>
                          </a:rPr>
                          <m:t>𝒔𝑫𝒏</m:t>
                        </m:r>
                      </m:e>
                    </m:acc>
                  </m:oMath>
                </a14:m>
                <a:r>
                  <a:rPr lang="en-US" sz="1800" b="1" i="1" dirty="0">
                    <a:effectLst/>
                    <a:latin typeface="Calibri" panose="020F0502020204030204" pitchFamily="34" charset="0"/>
                    <a:ea typeface="Calibri" panose="020F0502020204030204" pitchFamily="34" charset="0"/>
                    <a:cs typeface="Calibri" panose="020F0502020204030204" pitchFamily="34" charset="0"/>
                  </a:rPr>
                  <a:t>  and </a:t>
                </a:r>
                <a14:m>
                  <m:oMath xmlns:m="http://schemas.openxmlformats.org/officeDocument/2006/math">
                    <m:acc>
                      <m:accPr>
                        <m:chr m:val="̂"/>
                        <m:ctrlPr>
                          <a:rPr lang="en-US" sz="1800" b="1" i="1" u="sng">
                            <a:solidFill>
                              <a:srgbClr val="FF0000"/>
                            </a:solidFill>
                            <a:effectLst/>
                            <a:latin typeface="Cambria Math" panose="02040503050406030204" pitchFamily="18" charset="0"/>
                            <a:ea typeface="Calibri" panose="020F0502020204030204" pitchFamily="34" charset="0"/>
                            <a:cs typeface="Calibri" panose="020F0502020204030204" pitchFamily="34" charset="0"/>
                          </a:rPr>
                        </m:ctrlPr>
                      </m:accPr>
                      <m:e>
                        <m:r>
                          <a:rPr lang="en-US" sz="1800" b="1" i="1" u="sng">
                            <a:solidFill>
                              <a:srgbClr val="FF0000"/>
                            </a:solidFill>
                            <a:effectLst/>
                            <a:latin typeface="Cambria Math" panose="02040503050406030204" pitchFamily="18" charset="0"/>
                            <a:ea typeface="Calibri" panose="020F0502020204030204" pitchFamily="34" charset="0"/>
                            <a:cs typeface="Calibri" panose="020F0502020204030204" pitchFamily="34" charset="0"/>
                          </a:rPr>
                          <m:t>𝒏𝑫𝒗</m:t>
                        </m:r>
                      </m:e>
                    </m:acc>
                  </m:oMath>
                </a14:m>
                <a:r>
                  <a:rPr lang="en-US" sz="1800" b="1" i="1" u="sng" dirty="0">
                    <a:solidFill>
                      <a:srgbClr val="FF0000"/>
                    </a:solidFill>
                    <a:effectLst/>
                    <a:latin typeface="Calibri" panose="020F0502020204030204" pitchFamily="34" charset="0"/>
                    <a:ea typeface="Times New Roman" panose="02020603050405020304" pitchFamily="18" charset="0"/>
                    <a:cs typeface="Calibri" panose="020F0502020204030204" pitchFamily="34" charset="0"/>
                  </a:rPr>
                  <a:t> or </a:t>
                </a:r>
                <a14:m>
                  <m:oMath xmlns:m="http://schemas.openxmlformats.org/officeDocument/2006/math">
                    <m:acc>
                      <m:accPr>
                        <m:chr m:val="̂"/>
                        <m:ctrlPr>
                          <a:rPr lang="en-US" sz="1800" b="1" i="1" u="sng">
                            <a:solidFill>
                              <a:srgbClr val="FF0000"/>
                            </a:solidFill>
                            <a:effectLst/>
                            <a:latin typeface="Cambria Math" panose="02040503050406030204" pitchFamily="18" charset="0"/>
                            <a:ea typeface="Calibri" panose="020F0502020204030204" pitchFamily="34" charset="0"/>
                            <a:cs typeface="Calibri" panose="020F0502020204030204" pitchFamily="34" charset="0"/>
                          </a:rPr>
                        </m:ctrlPr>
                      </m:accPr>
                      <m:e>
                        <m:r>
                          <a:rPr lang="en-US" sz="1800" b="1" i="1" u="sng">
                            <a:solidFill>
                              <a:srgbClr val="FF0000"/>
                            </a:solidFill>
                            <a:effectLst/>
                            <a:latin typeface="Cambria Math" panose="02040503050406030204" pitchFamily="18" charset="0"/>
                            <a:ea typeface="Calibri" panose="020F0502020204030204" pitchFamily="34" charset="0"/>
                            <a:cs typeface="Calibri" panose="020F0502020204030204" pitchFamily="34" charset="0"/>
                          </a:rPr>
                          <m:t>𝒏𝑫𝒓</m:t>
                        </m:r>
                      </m:e>
                    </m:acc>
                  </m:oMath>
                </a14:m>
                <a:r>
                  <a:rPr lang="en-US" sz="1800" b="1" i="1" dirty="0">
                    <a:effectLst/>
                    <a:latin typeface="Calibri" panose="020F0502020204030204" pitchFamily="34" charset="0"/>
                    <a:ea typeface="Calibri" panose="020F0502020204030204" pitchFamily="34" charset="0"/>
                    <a:cs typeface="Calibri" panose="020F0502020204030204" pitchFamily="34" charset="0"/>
                  </a:rPr>
                  <a:t>  is [</a:t>
                </a:r>
                <a:r>
                  <a:rPr lang="en-US" sz="1800" b="1" i="1" dirty="0" err="1">
                    <a:effectLst/>
                    <a:latin typeface="Calibri" panose="020F0502020204030204" pitchFamily="34" charset="0"/>
                    <a:ea typeface="Calibri" panose="020F0502020204030204" pitchFamily="34" charset="0"/>
                    <a:cs typeface="Calibri" panose="020F0502020204030204" pitchFamily="34" charset="0"/>
                  </a:rPr>
                  <a:t>Dn</a:t>
                </a:r>
                <a:r>
                  <a:rPr lang="en-US" sz="1800" b="1" i="1" dirty="0">
                    <a:effectLst/>
                    <a:latin typeface="Calibri" panose="020F0502020204030204" pitchFamily="34" charset="0"/>
                    <a:ea typeface="Calibri" panose="020F0502020204030204" pitchFamily="34" charset="0"/>
                    <a:cs typeface="Calibri" panose="020F0502020204030204" pitchFamily="34" charset="0"/>
                  </a:rPr>
                  <a:t>).”</a:t>
                </a:r>
                <a:endParaRPr lang="en-US" sz="1800" b="1" i="1" dirty="0">
                  <a:effectLst/>
                  <a:latin typeface="Calibri" panose="020F0502020204030204" pitchFamily="34" charset="0"/>
                  <a:ea typeface="Calibri" panose="020F0502020204030204" pitchFamily="34" charset="0"/>
                  <a:cs typeface="Arial" panose="020B0604020202020204" pitchFamily="34" charset="0"/>
                </a:endParaRPr>
              </a:p>
              <a:p>
                <a:pPr marL="228600" marR="0" lvl="0" indent="0" algn="l" defTabSz="914400" rtl="0" eaLnBrk="1" fontAlgn="auto" latinLnBrk="0" hangingPunct="1">
                  <a:lnSpc>
                    <a:spcPct val="100000"/>
                  </a:lnSpc>
                  <a:spcBef>
                    <a:spcPts val="0"/>
                  </a:spcBef>
                  <a:spcAft>
                    <a:spcPts val="800"/>
                  </a:spcAft>
                  <a:buClr>
                    <a:srgbClr val="000000"/>
                  </a:buClr>
                  <a:buSzPts val="1400"/>
                  <a:buFont typeface="Arial"/>
                  <a:buNone/>
                  <a:tabLst/>
                  <a:defRPr/>
                </a:pPr>
                <a:endParaRPr lang="en-US" sz="1800" b="1" dirty="0">
                  <a:effectLst/>
                  <a:latin typeface="+mn-lt"/>
                  <a:ea typeface="Calibri" panose="020F0502020204030204" pitchFamily="34" charset="0"/>
                  <a:cs typeface="Calibri" panose="020F0502020204030204" pitchFamily="34" charset="0"/>
                </a:endParaRPr>
              </a:p>
              <a:p>
                <a:pPr marL="228600" marR="0" indent="0">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mc:Choice>
        <mc:Fallback xmlns="">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8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p>
              <a:p>
                <a:pPr marL="228600" indent="0"/>
                <a:r>
                  <a:rPr lang="en-US" sz="1800" b="0" u="none" dirty="0">
                    <a:latin typeface="Calibri"/>
                    <a:ea typeface="Calibri" panose="020F0502020204030204" pitchFamily="34" charset="0"/>
                    <a:cs typeface="Calibri"/>
                  </a:rPr>
                  <a:t>Teacher says: </a:t>
                </a:r>
                <a:r>
                  <a:rPr lang="en-US" sz="1800" b="1" i="1" u="none" dirty="0">
                    <a:latin typeface="Calibri"/>
                    <a:ea typeface="Calibri" panose="020F0502020204030204" pitchFamily="34" charset="0"/>
                    <a:cs typeface="Calibri"/>
                  </a:rPr>
                  <a:t>“Complete.”</a:t>
                </a:r>
              </a:p>
              <a:p>
                <a:pPr marL="228600" indent="0"/>
                <a:r>
                  <a:rPr lang="en-US" sz="1800" dirty="0">
                    <a:latin typeface="Calibri" panose="020F0502020204030204" pitchFamily="34" charset="0"/>
                    <a:cs typeface="Calibri" panose="020F0502020204030204" pitchFamily="34" charset="0"/>
                  </a:rPr>
                  <a:t>Give the students </a:t>
                </a:r>
                <a:r>
                  <a:rPr lang="en-US" sz="1800" b="0" u="none" dirty="0">
                    <a:solidFill>
                      <a:schemeClr val="bg1"/>
                    </a:solidFill>
                    <a:effectLst/>
                    <a:latin typeface="Comic Sans MS"/>
                    <a:cs typeface="Calibri" panose="020F0502020204030204" pitchFamily="34" charset="0"/>
                    <a:sym typeface="Comic Sans MS"/>
                  </a:rPr>
                  <a:t>some time to answer.</a:t>
                </a:r>
                <a:endParaRPr lang="en-US" sz="1800" b="0" dirty="0">
                  <a:solidFill>
                    <a:schemeClr val="bg1"/>
                  </a:solidFill>
                  <a:effectLst/>
                  <a:latin typeface="Comic Sans MS"/>
                  <a:sym typeface="Comic Sans MS"/>
                </a:endParaRPr>
              </a:p>
              <a:p>
                <a:pPr marL="228600" indent="0"/>
                <a:endParaRPr lang="en-GB" sz="1800" dirty="0"/>
              </a:p>
              <a:p>
                <a:pPr marL="228600" indent="0"/>
                <a:r>
                  <a:rPr lang="en-US" sz="1800" b="0" u="none" dirty="0">
                    <a:effectLst/>
                  </a:rPr>
                  <a:t>Correct the activity interactively.</a:t>
                </a:r>
              </a:p>
              <a:p>
                <a:pPr marL="228600" indent="0"/>
                <a:r>
                  <a:rPr lang="en-US" sz="1800" b="0" u="none" dirty="0">
                    <a:latin typeface="Calibri"/>
                    <a:ea typeface="Calibri" panose="020F0502020204030204" pitchFamily="34" charset="0"/>
                    <a:cs typeface="Calibri"/>
                  </a:rPr>
                  <a:t>Teacher says: </a:t>
                </a:r>
                <a:r>
                  <a:rPr lang="en-US" sz="1800" b="1" i="1" u="none" dirty="0">
                    <a:latin typeface="Calibri"/>
                    <a:ea typeface="Calibri" panose="020F0502020204030204" pitchFamily="34" charset="0"/>
                    <a:cs typeface="Calibri"/>
                  </a:rPr>
                  <a:t>“</a:t>
                </a:r>
                <a:r>
                  <a:rPr lang="en-US" sz="1800" b="1" i="1" dirty="0">
                    <a:effectLst/>
                    <a:latin typeface="Calibri" panose="020F0502020204030204" pitchFamily="34" charset="0"/>
                    <a:ea typeface="Calibri" panose="020F0502020204030204" pitchFamily="34" charset="0"/>
                    <a:cs typeface="Calibri" panose="020F0502020204030204" pitchFamily="34" charset="0"/>
                  </a:rPr>
                  <a:t>The common side of angles </a:t>
                </a:r>
                <a:r>
                  <a:rPr lang="en-US" sz="1800" b="1" i="0">
                    <a:effectLst/>
                    <a:latin typeface="Cambria Math" panose="02040503050406030204" pitchFamily="18" charset="0"/>
                    <a:cs typeface="Calibri" panose="020F0502020204030204" pitchFamily="34" charset="0"/>
                  </a:rPr>
                  <a:t>(</a:t>
                </a:r>
                <a:r>
                  <a:rPr lang="en-US" sz="1800" b="1" i="0">
                    <a:effectLst/>
                    <a:latin typeface="Cambria Math" panose="02040503050406030204" pitchFamily="18" charset="0"/>
                    <a:ea typeface="Calibri" panose="020F0502020204030204" pitchFamily="34" charset="0"/>
                    <a:cs typeface="Calibri" panose="020F0502020204030204" pitchFamily="34" charset="0"/>
                  </a:rPr>
                  <a:t>𝒔𝑫𝒏) ̂</a:t>
                </a:r>
                <a:r>
                  <a:rPr lang="en-US" sz="1800" b="1" i="1" dirty="0">
                    <a:effectLst/>
                    <a:latin typeface="Calibri" panose="020F0502020204030204" pitchFamily="34" charset="0"/>
                    <a:ea typeface="Calibri" panose="020F0502020204030204" pitchFamily="34" charset="0"/>
                    <a:cs typeface="Calibri" panose="020F0502020204030204" pitchFamily="34" charset="0"/>
                  </a:rPr>
                  <a:t>  and </a:t>
                </a:r>
                <a:r>
                  <a:rPr lang="en-US" sz="1800" b="1" i="0" u="sng">
                    <a:solidFill>
                      <a:srgbClr val="FF0000"/>
                    </a:solidFill>
                    <a:effectLst/>
                    <a:latin typeface="Cambria Math" panose="02040503050406030204" pitchFamily="18" charset="0"/>
                    <a:cs typeface="Calibri" panose="020F0502020204030204" pitchFamily="34" charset="0"/>
                  </a:rPr>
                  <a:t>(</a:t>
                </a:r>
                <a:r>
                  <a:rPr lang="en-US" sz="1800" b="1" i="0" u="sng">
                    <a:solidFill>
                      <a:srgbClr val="FF0000"/>
                    </a:solidFill>
                    <a:effectLst/>
                    <a:latin typeface="Cambria Math" panose="02040503050406030204" pitchFamily="18" charset="0"/>
                    <a:ea typeface="Calibri" panose="020F0502020204030204" pitchFamily="34" charset="0"/>
                    <a:cs typeface="Calibri" panose="020F0502020204030204" pitchFamily="34" charset="0"/>
                  </a:rPr>
                  <a:t>𝒏𝑫𝒗) ̂</a:t>
                </a:r>
                <a:r>
                  <a:rPr lang="en-US" sz="1800" b="1" i="1" u="sng" dirty="0">
                    <a:solidFill>
                      <a:srgbClr val="FF0000"/>
                    </a:solidFill>
                    <a:effectLst/>
                    <a:latin typeface="Calibri" panose="020F0502020204030204" pitchFamily="34" charset="0"/>
                    <a:ea typeface="Times New Roman" panose="02020603050405020304" pitchFamily="18" charset="0"/>
                    <a:cs typeface="Calibri" panose="020F0502020204030204" pitchFamily="34" charset="0"/>
                  </a:rPr>
                  <a:t> or </a:t>
                </a:r>
                <a:r>
                  <a:rPr lang="en-US" sz="1800" b="1" i="0" u="sng">
                    <a:solidFill>
                      <a:srgbClr val="FF0000"/>
                    </a:solidFill>
                    <a:effectLst/>
                    <a:latin typeface="Cambria Math" panose="02040503050406030204" pitchFamily="18" charset="0"/>
                    <a:cs typeface="Calibri" panose="020F0502020204030204" pitchFamily="34" charset="0"/>
                  </a:rPr>
                  <a:t>(</a:t>
                </a:r>
                <a:r>
                  <a:rPr lang="en-US" sz="1800" b="1" i="0" u="sng">
                    <a:solidFill>
                      <a:srgbClr val="FF0000"/>
                    </a:solidFill>
                    <a:effectLst/>
                    <a:latin typeface="Cambria Math" panose="02040503050406030204" pitchFamily="18" charset="0"/>
                    <a:ea typeface="Calibri" panose="020F0502020204030204" pitchFamily="34" charset="0"/>
                    <a:cs typeface="Calibri" panose="020F0502020204030204" pitchFamily="34" charset="0"/>
                  </a:rPr>
                  <a:t>𝒏𝑫𝒓) ̂</a:t>
                </a:r>
                <a:r>
                  <a:rPr lang="en-US" sz="1800" b="1" i="1" dirty="0">
                    <a:effectLst/>
                    <a:latin typeface="Calibri" panose="020F0502020204030204" pitchFamily="34" charset="0"/>
                    <a:ea typeface="Calibri" panose="020F0502020204030204" pitchFamily="34" charset="0"/>
                    <a:cs typeface="Calibri" panose="020F0502020204030204" pitchFamily="34" charset="0"/>
                  </a:rPr>
                  <a:t>  is [</a:t>
                </a:r>
                <a:r>
                  <a:rPr lang="en-US" sz="1800" b="1" i="1" dirty="0" err="1">
                    <a:effectLst/>
                    <a:latin typeface="Calibri" panose="020F0502020204030204" pitchFamily="34" charset="0"/>
                    <a:ea typeface="Calibri" panose="020F0502020204030204" pitchFamily="34" charset="0"/>
                    <a:cs typeface="Calibri" panose="020F0502020204030204" pitchFamily="34" charset="0"/>
                  </a:rPr>
                  <a:t>Dn</a:t>
                </a:r>
                <a:r>
                  <a:rPr lang="en-US" sz="1800" b="1" i="1" dirty="0">
                    <a:effectLst/>
                    <a:latin typeface="Calibri" panose="020F0502020204030204" pitchFamily="34" charset="0"/>
                    <a:ea typeface="Calibri" panose="020F0502020204030204" pitchFamily="34" charset="0"/>
                    <a:cs typeface="Calibri" panose="020F0502020204030204" pitchFamily="34" charset="0"/>
                  </a:rPr>
                  <a:t>).”</a:t>
                </a:r>
                <a:endParaRPr lang="en-US" sz="1800" b="1" i="1" dirty="0">
                  <a:effectLst/>
                  <a:latin typeface="Calibri" panose="020F0502020204030204" pitchFamily="34" charset="0"/>
                  <a:ea typeface="Calibri" panose="020F0502020204030204" pitchFamily="34" charset="0"/>
                  <a:cs typeface="Arial" panose="020B0604020202020204" pitchFamily="34" charset="0"/>
                </a:endParaRPr>
              </a:p>
              <a:p>
                <a:pPr marL="228600" marR="0" lvl="0" indent="0" algn="l" defTabSz="914400" rtl="0" eaLnBrk="1" fontAlgn="auto" latinLnBrk="0" hangingPunct="1">
                  <a:lnSpc>
                    <a:spcPct val="100000"/>
                  </a:lnSpc>
                  <a:spcBef>
                    <a:spcPts val="0"/>
                  </a:spcBef>
                  <a:spcAft>
                    <a:spcPts val="800"/>
                  </a:spcAft>
                  <a:buClr>
                    <a:srgbClr val="000000"/>
                  </a:buClr>
                  <a:buSzPts val="1400"/>
                  <a:buFont typeface="Arial"/>
                  <a:buNone/>
                  <a:tabLst/>
                  <a:defRPr/>
                </a:pPr>
                <a:endParaRPr lang="en-US" sz="1800" b="1" dirty="0">
                  <a:effectLst/>
                  <a:latin typeface="+mn-lt"/>
                  <a:ea typeface="Calibri" panose="020F0502020204030204" pitchFamily="34" charset="0"/>
                  <a:cs typeface="Calibri" panose="020F0502020204030204" pitchFamily="34" charset="0"/>
                </a:endParaRPr>
              </a:p>
              <a:p>
                <a:pPr marL="228600" marR="0" indent="0">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52</a:t>
            </a:fld>
            <a:endParaRPr lang="en-US">
              <a:latin typeface="Comic Sans MS" panose="030F0702030302020204" pitchFamily="66" charset="0"/>
            </a:endParaRPr>
          </a:p>
        </p:txBody>
      </p:sp>
    </p:spTree>
    <p:extLst>
      <p:ext uri="{BB962C8B-B14F-4D97-AF65-F5344CB8AC3E}">
        <p14:creationId xmlns:p14="http://schemas.microsoft.com/office/powerpoint/2010/main" val="326624272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8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p>
          <a:p>
            <a:pPr marL="228600" indent="0"/>
            <a:r>
              <a:rPr lang="en-US" sz="1800" b="0" u="none" dirty="0">
                <a:latin typeface="Calibri"/>
                <a:ea typeface="Calibri" panose="020F0502020204030204" pitchFamily="34" charset="0"/>
                <a:cs typeface="Calibri"/>
              </a:rPr>
              <a:t>Teacher says: </a:t>
            </a:r>
            <a:r>
              <a:rPr lang="en-US" sz="1800" b="1" i="1" u="none" dirty="0">
                <a:latin typeface="Calibri"/>
                <a:ea typeface="Calibri" panose="020F0502020204030204" pitchFamily="34" charset="0"/>
                <a:cs typeface="Calibri"/>
              </a:rPr>
              <a:t>“Complete.”</a:t>
            </a:r>
          </a:p>
          <a:p>
            <a:pPr marL="228600" indent="0"/>
            <a:r>
              <a:rPr lang="en-US" sz="1800" dirty="0">
                <a:latin typeface="Calibri" panose="020F0502020204030204" pitchFamily="34" charset="0"/>
                <a:cs typeface="Calibri" panose="020F0502020204030204" pitchFamily="34" charset="0"/>
              </a:rPr>
              <a:t>Give the students </a:t>
            </a:r>
            <a:r>
              <a:rPr lang="en-US" sz="1800" b="0" u="none" dirty="0">
                <a:solidFill>
                  <a:schemeClr val="bg1"/>
                </a:solidFill>
                <a:effectLst/>
                <a:latin typeface="Comic Sans MS"/>
                <a:cs typeface="Calibri" panose="020F0502020204030204" pitchFamily="34" charset="0"/>
                <a:sym typeface="Comic Sans MS"/>
              </a:rPr>
              <a:t>some time to answer.</a:t>
            </a:r>
            <a:endParaRPr lang="en-US" sz="1800" b="0" dirty="0">
              <a:solidFill>
                <a:schemeClr val="bg1"/>
              </a:solidFill>
              <a:effectLst/>
              <a:latin typeface="Comic Sans MS"/>
              <a:sym typeface="Comic Sans MS"/>
            </a:endParaRPr>
          </a:p>
          <a:p>
            <a:pPr marL="0" marR="0">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53</a:t>
            </a:fld>
            <a:endParaRPr lang="en-US">
              <a:latin typeface="Comic Sans MS" panose="030F0702030302020204" pitchFamily="66" charset="0"/>
            </a:endParaRPr>
          </a:p>
        </p:txBody>
      </p:sp>
    </p:spTree>
    <p:extLst>
      <p:ext uri="{BB962C8B-B14F-4D97-AF65-F5344CB8AC3E}">
        <p14:creationId xmlns:p14="http://schemas.microsoft.com/office/powerpoint/2010/main" val="178089200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8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p>
              <a:p>
                <a:pPr marL="228600" indent="0"/>
                <a:r>
                  <a:rPr lang="en-US" sz="1800" b="0" u="none" dirty="0">
                    <a:effectLst/>
                  </a:rPr>
                  <a:t>Correct the activity interactively.</a:t>
                </a:r>
              </a:p>
              <a:p>
                <a:pPr marL="228600" indent="0"/>
                <a:r>
                  <a:rPr lang="en-US" sz="1800" b="0" u="none" dirty="0">
                    <a:latin typeface="Calibri"/>
                    <a:ea typeface="Calibri" panose="020F0502020204030204" pitchFamily="34" charset="0"/>
                    <a:cs typeface="Calibri"/>
                  </a:rPr>
                  <a:t>Teacher says: </a:t>
                </a:r>
                <a:r>
                  <a:rPr lang="en-US" sz="1800" b="1" u="none" dirty="0">
                    <a:latin typeface="Calibri"/>
                    <a:ea typeface="Calibri" panose="020F0502020204030204" pitchFamily="34" charset="0"/>
                    <a:cs typeface="Calibri"/>
                  </a:rPr>
                  <a:t>“</a:t>
                </a:r>
                <a:r>
                  <a:rPr lang="en-US" sz="1800" b="1" i="1" u="none" dirty="0">
                    <a:effectLst/>
                    <a:latin typeface="+mn-lt"/>
                    <a:ea typeface="Calibri" panose="020F0502020204030204" pitchFamily="34" charset="0"/>
                    <a:cs typeface="Calibri" panose="020F0502020204030204" pitchFamily="34" charset="0"/>
                  </a:rPr>
                  <a:t>4 pairs of adjacent angles have A as a common vertex.</a:t>
                </a:r>
              </a:p>
              <a:p>
                <a:pPr marL="228600" indent="0"/>
                <a14:m>
                  <m:oMath xmlns:m="http://schemas.openxmlformats.org/officeDocument/2006/math">
                    <m:acc>
                      <m:accPr>
                        <m:chr m:val="̂"/>
                        <m:ctrlPr>
                          <a:rPr lang="en-US" sz="1800" b="1" i="1" u="sng">
                            <a:solidFill>
                              <a:srgbClr val="FF0000"/>
                            </a:solidFill>
                            <a:effectLst/>
                            <a:latin typeface="Cambria Math" panose="02040503050406030204" pitchFamily="18" charset="0"/>
                            <a:ea typeface="Calibri" panose="020F0502020204030204" pitchFamily="34" charset="0"/>
                            <a:cs typeface="Calibri" panose="020F0502020204030204" pitchFamily="34" charset="0"/>
                          </a:rPr>
                        </m:ctrlPr>
                      </m:accPr>
                      <m:e>
                        <m:r>
                          <a:rPr lang="en-US" sz="1800" b="1" i="1" u="sng"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t>𝒙𝑨𝒖</m:t>
                        </m:r>
                      </m:e>
                    </m:acc>
                  </m:oMath>
                </a14:m>
                <a:r>
                  <a:rPr lang="en-US" sz="1800" b="1" i="1" u="sng" dirty="0">
                    <a:solidFill>
                      <a:srgbClr val="FF0000"/>
                    </a:solidFill>
                    <a:effectLst/>
                    <a:latin typeface="Calibri" panose="020F0502020204030204" pitchFamily="34" charset="0"/>
                    <a:ea typeface="Times New Roman" panose="02020603050405020304" pitchFamily="18" charset="0"/>
                    <a:cs typeface="Calibri" panose="020F0502020204030204" pitchFamily="34" charset="0"/>
                  </a:rPr>
                  <a:t> and </a:t>
                </a:r>
                <a14:m>
                  <m:oMath xmlns:m="http://schemas.openxmlformats.org/officeDocument/2006/math">
                    <m:acc>
                      <m:accPr>
                        <m:chr m:val="̂"/>
                        <m:ctrlPr>
                          <a:rPr lang="en-US" sz="1800" b="1" i="1" u="sng">
                            <a:solidFill>
                              <a:srgbClr val="FF0000"/>
                            </a:solidFill>
                            <a:effectLst/>
                            <a:latin typeface="Cambria Math" panose="02040503050406030204" pitchFamily="18" charset="0"/>
                            <a:ea typeface="Calibri" panose="020F0502020204030204" pitchFamily="34" charset="0"/>
                            <a:cs typeface="Calibri" panose="020F0502020204030204" pitchFamily="34" charset="0"/>
                          </a:rPr>
                        </m:ctrlPr>
                      </m:accPr>
                      <m:e>
                        <m:r>
                          <a:rPr lang="en-US" sz="1800" b="1" i="1" u="sng"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t>𝒖𝑨𝒚</m:t>
                        </m:r>
                      </m:e>
                    </m:acc>
                    <m:r>
                      <a:rPr lang="en-US" sz="1800" b="1" i="1" u="sng"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t> </m:t>
                    </m:r>
                  </m:oMath>
                </a14:m>
                <a:r>
                  <a:rPr lang="en-US" sz="1800" b="1" i="1"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or </a:t>
                </a:r>
                <a14:m>
                  <m:oMath xmlns:m="http://schemas.openxmlformats.org/officeDocument/2006/math">
                    <m:acc>
                      <m:accPr>
                        <m:chr m:val="̂"/>
                        <m:ctrlPr>
                          <a:rPr lang="en-US" sz="1800" b="1" i="1" u="sng">
                            <a:solidFill>
                              <a:srgbClr val="FF0000"/>
                            </a:solidFill>
                            <a:effectLst/>
                            <a:latin typeface="Cambria Math" panose="02040503050406030204" pitchFamily="18" charset="0"/>
                            <a:ea typeface="Calibri" panose="020F0502020204030204" pitchFamily="34" charset="0"/>
                            <a:cs typeface="Calibri" panose="020F0502020204030204" pitchFamily="34" charset="0"/>
                          </a:rPr>
                        </m:ctrlPr>
                      </m:accPr>
                      <m:e>
                        <m:r>
                          <a:rPr lang="en-US" sz="1800" b="1" i="1" u="sng"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t>𝒙𝑨𝒖</m:t>
                        </m:r>
                      </m:e>
                    </m:acc>
                  </m:oMath>
                </a14:m>
                <a:r>
                  <a:rPr lang="en-US" sz="1800" b="1" i="1" u="sng" dirty="0">
                    <a:solidFill>
                      <a:srgbClr val="FF0000"/>
                    </a:solidFill>
                    <a:effectLst/>
                    <a:latin typeface="Calibri" panose="020F0502020204030204" pitchFamily="34" charset="0"/>
                    <a:ea typeface="Times New Roman" panose="02020603050405020304" pitchFamily="18" charset="0"/>
                    <a:cs typeface="Calibri" panose="020F0502020204030204" pitchFamily="34" charset="0"/>
                  </a:rPr>
                  <a:t> and </a:t>
                </a:r>
                <a14:m>
                  <m:oMath xmlns:m="http://schemas.openxmlformats.org/officeDocument/2006/math">
                    <m:acc>
                      <m:accPr>
                        <m:chr m:val="̂"/>
                        <m:ctrlPr>
                          <a:rPr lang="en-US" sz="1800" b="1" i="1" u="sng">
                            <a:solidFill>
                              <a:srgbClr val="FF0000"/>
                            </a:solidFill>
                            <a:effectLst/>
                            <a:latin typeface="Cambria Math" panose="02040503050406030204" pitchFamily="18" charset="0"/>
                            <a:ea typeface="Calibri" panose="020F0502020204030204" pitchFamily="34" charset="0"/>
                            <a:cs typeface="Calibri" panose="020F0502020204030204" pitchFamily="34" charset="0"/>
                          </a:rPr>
                        </m:ctrlPr>
                      </m:accPr>
                      <m:e>
                        <m:r>
                          <a:rPr lang="en-US" sz="1800" b="1" i="1" u="sng"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t>𝒙𝑨𝒗</m:t>
                        </m:r>
                      </m:e>
                    </m:acc>
                    <m:r>
                      <a:rPr lang="en-US" sz="1800" b="1" i="1" u="sng"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t> </m:t>
                    </m:r>
                  </m:oMath>
                </a14:m>
                <a:r>
                  <a:rPr lang="en-US" sz="1800" b="1" i="1"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or </a:t>
                </a:r>
                <a14:m>
                  <m:oMath xmlns:m="http://schemas.openxmlformats.org/officeDocument/2006/math">
                    <m:acc>
                      <m:accPr>
                        <m:chr m:val="̂"/>
                        <m:ctrlPr>
                          <a:rPr lang="en-US" sz="1800" b="1" i="1" u="sng">
                            <a:solidFill>
                              <a:srgbClr val="FF0000"/>
                            </a:solidFill>
                            <a:effectLst/>
                            <a:latin typeface="Cambria Math" panose="02040503050406030204" pitchFamily="18" charset="0"/>
                            <a:ea typeface="Calibri" panose="020F0502020204030204" pitchFamily="34" charset="0"/>
                            <a:cs typeface="Calibri" panose="020F0502020204030204" pitchFamily="34" charset="0"/>
                          </a:rPr>
                        </m:ctrlPr>
                      </m:accPr>
                      <m:e>
                        <m:r>
                          <a:rPr lang="en-US" sz="1800" b="1" i="1" u="sng"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t>𝒚𝑨𝒗</m:t>
                        </m:r>
                      </m:e>
                    </m:acc>
                  </m:oMath>
                </a14:m>
                <a:r>
                  <a:rPr lang="en-US" sz="1800" b="1" i="1" u="sng" dirty="0">
                    <a:solidFill>
                      <a:srgbClr val="FF0000"/>
                    </a:solidFill>
                    <a:effectLst/>
                    <a:latin typeface="Calibri" panose="020F0502020204030204" pitchFamily="34" charset="0"/>
                    <a:ea typeface="Times New Roman" panose="02020603050405020304" pitchFamily="18" charset="0"/>
                    <a:cs typeface="Calibri" panose="020F0502020204030204" pitchFamily="34" charset="0"/>
                  </a:rPr>
                  <a:t> and </a:t>
                </a:r>
                <a14:m>
                  <m:oMath xmlns:m="http://schemas.openxmlformats.org/officeDocument/2006/math">
                    <m:acc>
                      <m:accPr>
                        <m:chr m:val="̂"/>
                        <m:ctrlPr>
                          <a:rPr lang="en-US" sz="1800" b="1" i="1" u="sng">
                            <a:solidFill>
                              <a:srgbClr val="FF0000"/>
                            </a:solidFill>
                            <a:effectLst/>
                            <a:latin typeface="Cambria Math" panose="02040503050406030204" pitchFamily="18" charset="0"/>
                            <a:ea typeface="Calibri" panose="020F0502020204030204" pitchFamily="34" charset="0"/>
                            <a:cs typeface="Calibri" panose="020F0502020204030204" pitchFamily="34" charset="0"/>
                          </a:rPr>
                        </m:ctrlPr>
                      </m:accPr>
                      <m:e>
                        <m:r>
                          <a:rPr lang="en-US" sz="1800" b="1" i="1" u="sng"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t>𝒖𝑨𝒚</m:t>
                        </m:r>
                      </m:e>
                    </m:acc>
                  </m:oMath>
                </a14:m>
                <a:r>
                  <a:rPr lang="en-US" sz="1800" b="1" i="1"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 or </a:t>
                </a:r>
                <a14:m>
                  <m:oMath xmlns:m="http://schemas.openxmlformats.org/officeDocument/2006/math">
                    <m:acc>
                      <m:accPr>
                        <m:chr m:val="̂"/>
                        <m:ctrlPr>
                          <a:rPr lang="en-US" sz="1800" b="1" i="1" u="sng">
                            <a:solidFill>
                              <a:srgbClr val="FF0000"/>
                            </a:solidFill>
                            <a:effectLst/>
                            <a:latin typeface="Cambria Math" panose="02040503050406030204" pitchFamily="18" charset="0"/>
                            <a:ea typeface="Calibri" panose="020F0502020204030204" pitchFamily="34" charset="0"/>
                            <a:cs typeface="Calibri" panose="020F0502020204030204" pitchFamily="34" charset="0"/>
                          </a:rPr>
                        </m:ctrlPr>
                      </m:accPr>
                      <m:e>
                        <m:r>
                          <a:rPr lang="en-US" sz="1800" b="1" i="1" u="sng"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t>𝒚𝑨𝒗</m:t>
                        </m:r>
                      </m:e>
                    </m:acc>
                  </m:oMath>
                </a14:m>
                <a:r>
                  <a:rPr lang="en-US" sz="1800" b="1" i="1" u="sng" dirty="0">
                    <a:solidFill>
                      <a:srgbClr val="FF0000"/>
                    </a:solidFill>
                    <a:effectLst/>
                    <a:latin typeface="Calibri" panose="020F0502020204030204" pitchFamily="34" charset="0"/>
                    <a:ea typeface="Times New Roman" panose="02020603050405020304" pitchFamily="18" charset="0"/>
                    <a:cs typeface="Calibri" panose="020F0502020204030204" pitchFamily="34" charset="0"/>
                  </a:rPr>
                  <a:t> and </a:t>
                </a:r>
                <a14:m>
                  <m:oMath xmlns:m="http://schemas.openxmlformats.org/officeDocument/2006/math">
                    <m:acc>
                      <m:accPr>
                        <m:chr m:val="̂"/>
                        <m:ctrlPr>
                          <a:rPr lang="en-US" sz="1800" b="1" i="1" u="sng">
                            <a:solidFill>
                              <a:srgbClr val="FF0000"/>
                            </a:solidFill>
                            <a:effectLst/>
                            <a:latin typeface="Cambria Math" panose="02040503050406030204" pitchFamily="18" charset="0"/>
                            <a:ea typeface="Calibri" panose="020F0502020204030204" pitchFamily="34" charset="0"/>
                            <a:cs typeface="Calibri" panose="020F0502020204030204" pitchFamily="34" charset="0"/>
                          </a:rPr>
                        </m:ctrlPr>
                      </m:accPr>
                      <m:e>
                        <m:r>
                          <a:rPr lang="en-US" sz="1800" b="1" i="1" u="sng"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t>𝒙𝑨𝒗</m:t>
                        </m:r>
                      </m:e>
                    </m:acc>
                  </m:oMath>
                </a14:m>
                <a:r>
                  <a:rPr lang="en-US" sz="1800" b="1" i="1"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 .”</a:t>
                </a:r>
                <a:endParaRPr lang="en-US" sz="1800" b="1" i="1" dirty="0">
                  <a:effectLst/>
                  <a:latin typeface="Calibri" panose="020F0502020204030204" pitchFamily="34" charset="0"/>
                  <a:ea typeface="Calibri" panose="020F0502020204030204" pitchFamily="34" charset="0"/>
                  <a:cs typeface="Arial" panose="020B0604020202020204" pitchFamily="34" charset="0"/>
                </a:endParaRPr>
              </a:p>
              <a:p>
                <a:pPr marL="0" marR="0">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mc:Choice>
        <mc:Fallback xmlns="">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8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p>
              <a:p>
                <a:pPr marL="228600" indent="0"/>
                <a:r>
                  <a:rPr lang="en-US" sz="1800" b="0" u="none" dirty="0">
                    <a:effectLst/>
                  </a:rPr>
                  <a:t>Correct the activity interactively.</a:t>
                </a:r>
              </a:p>
              <a:p>
                <a:pPr marL="228600" indent="0"/>
                <a:r>
                  <a:rPr lang="en-US" sz="1800" b="0" u="none" dirty="0">
                    <a:latin typeface="Calibri"/>
                    <a:ea typeface="Calibri" panose="020F0502020204030204" pitchFamily="34" charset="0"/>
                    <a:cs typeface="Calibri"/>
                  </a:rPr>
                  <a:t>Teacher says: </a:t>
                </a:r>
                <a:r>
                  <a:rPr lang="en-US" sz="1800" b="1" u="none" dirty="0">
                    <a:latin typeface="Calibri"/>
                    <a:ea typeface="Calibri" panose="020F0502020204030204" pitchFamily="34" charset="0"/>
                    <a:cs typeface="Calibri"/>
                  </a:rPr>
                  <a:t>“</a:t>
                </a:r>
                <a:r>
                  <a:rPr lang="en-US" sz="1800" b="1" i="1" u="none" dirty="0">
                    <a:effectLst/>
                    <a:latin typeface="+mn-lt"/>
                    <a:ea typeface="Calibri" panose="020F0502020204030204" pitchFamily="34" charset="0"/>
                    <a:cs typeface="Calibri" panose="020F0502020204030204" pitchFamily="34" charset="0"/>
                  </a:rPr>
                  <a:t>4 pairs of adjacent angles have A as a common vertex.</a:t>
                </a:r>
              </a:p>
              <a:p>
                <a:pPr marL="228600" indent="0"/>
                <a:r>
                  <a:rPr lang="en-US" sz="1800" b="1" i="0" u="sng">
                    <a:solidFill>
                      <a:srgbClr val="FF0000"/>
                    </a:solidFill>
                    <a:effectLst/>
                    <a:latin typeface="Cambria Math" panose="02040503050406030204" pitchFamily="18" charset="0"/>
                    <a:cs typeface="Calibri" panose="020F0502020204030204" pitchFamily="34" charset="0"/>
                  </a:rPr>
                  <a:t>(</a:t>
                </a:r>
                <a:r>
                  <a:rPr lang="en-US" sz="1800" b="1" i="0" u="sng">
                    <a:solidFill>
                      <a:srgbClr val="FF0000"/>
                    </a:solidFill>
                    <a:effectLst/>
                    <a:latin typeface="Cambria Math" panose="02040503050406030204" pitchFamily="18" charset="0"/>
                    <a:ea typeface="Calibri" panose="020F0502020204030204" pitchFamily="34" charset="0"/>
                    <a:cs typeface="Calibri" panose="020F0502020204030204" pitchFamily="34" charset="0"/>
                  </a:rPr>
                  <a:t>𝒙𝑨𝒖) ̂</a:t>
                </a:r>
                <a:r>
                  <a:rPr lang="en-US" sz="1800" b="1" i="1" u="sng" dirty="0">
                    <a:solidFill>
                      <a:srgbClr val="FF0000"/>
                    </a:solidFill>
                    <a:effectLst/>
                    <a:latin typeface="Calibri" panose="020F0502020204030204" pitchFamily="34" charset="0"/>
                    <a:ea typeface="Times New Roman" panose="02020603050405020304" pitchFamily="18" charset="0"/>
                    <a:cs typeface="Calibri" panose="020F0502020204030204" pitchFamily="34" charset="0"/>
                  </a:rPr>
                  <a:t> and </a:t>
                </a:r>
                <a:r>
                  <a:rPr lang="en-US" sz="1800" b="1" i="0" u="sng">
                    <a:solidFill>
                      <a:srgbClr val="FF0000"/>
                    </a:solidFill>
                    <a:effectLst/>
                    <a:latin typeface="Cambria Math" panose="02040503050406030204" pitchFamily="18" charset="0"/>
                    <a:cs typeface="Calibri" panose="020F0502020204030204" pitchFamily="34" charset="0"/>
                  </a:rPr>
                  <a:t>(</a:t>
                </a:r>
                <a:r>
                  <a:rPr lang="en-US" sz="1800" b="1" i="0" u="sng">
                    <a:solidFill>
                      <a:srgbClr val="FF0000"/>
                    </a:solidFill>
                    <a:effectLst/>
                    <a:latin typeface="Cambria Math" panose="02040503050406030204" pitchFamily="18" charset="0"/>
                    <a:ea typeface="Calibri" panose="020F0502020204030204" pitchFamily="34" charset="0"/>
                    <a:cs typeface="Calibri" panose="020F0502020204030204" pitchFamily="34" charset="0"/>
                  </a:rPr>
                  <a:t>𝒖𝑨𝒚) ̂  </a:t>
                </a:r>
                <a:r>
                  <a:rPr lang="en-US" sz="1800" b="1" i="1"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or </a:t>
                </a:r>
                <a:r>
                  <a:rPr lang="en-US" sz="1800" b="1" i="0" u="sng">
                    <a:solidFill>
                      <a:srgbClr val="FF0000"/>
                    </a:solidFill>
                    <a:effectLst/>
                    <a:latin typeface="Cambria Math" panose="02040503050406030204" pitchFamily="18" charset="0"/>
                    <a:cs typeface="Calibri" panose="020F0502020204030204" pitchFamily="34" charset="0"/>
                  </a:rPr>
                  <a:t>(</a:t>
                </a:r>
                <a:r>
                  <a:rPr lang="en-US" sz="1800" b="1" i="0" u="sng">
                    <a:solidFill>
                      <a:srgbClr val="FF0000"/>
                    </a:solidFill>
                    <a:effectLst/>
                    <a:latin typeface="Cambria Math" panose="02040503050406030204" pitchFamily="18" charset="0"/>
                    <a:ea typeface="Calibri" panose="020F0502020204030204" pitchFamily="34" charset="0"/>
                    <a:cs typeface="Calibri" panose="020F0502020204030204" pitchFamily="34" charset="0"/>
                  </a:rPr>
                  <a:t>𝒙𝑨𝒖) ̂</a:t>
                </a:r>
                <a:r>
                  <a:rPr lang="en-US" sz="1800" b="1" i="1" u="sng" dirty="0">
                    <a:solidFill>
                      <a:srgbClr val="FF0000"/>
                    </a:solidFill>
                    <a:effectLst/>
                    <a:latin typeface="Calibri" panose="020F0502020204030204" pitchFamily="34" charset="0"/>
                    <a:ea typeface="Times New Roman" panose="02020603050405020304" pitchFamily="18" charset="0"/>
                    <a:cs typeface="Calibri" panose="020F0502020204030204" pitchFamily="34" charset="0"/>
                  </a:rPr>
                  <a:t> and </a:t>
                </a:r>
                <a:r>
                  <a:rPr lang="en-US" sz="1800" b="1" i="0" u="sng">
                    <a:solidFill>
                      <a:srgbClr val="FF0000"/>
                    </a:solidFill>
                    <a:effectLst/>
                    <a:latin typeface="Cambria Math" panose="02040503050406030204" pitchFamily="18" charset="0"/>
                    <a:cs typeface="Calibri" panose="020F0502020204030204" pitchFamily="34" charset="0"/>
                  </a:rPr>
                  <a:t>(</a:t>
                </a:r>
                <a:r>
                  <a:rPr lang="en-US" sz="1800" b="1" i="0" u="sng">
                    <a:solidFill>
                      <a:srgbClr val="FF0000"/>
                    </a:solidFill>
                    <a:effectLst/>
                    <a:latin typeface="Cambria Math" panose="02040503050406030204" pitchFamily="18" charset="0"/>
                    <a:ea typeface="Calibri" panose="020F0502020204030204" pitchFamily="34" charset="0"/>
                    <a:cs typeface="Calibri" panose="020F0502020204030204" pitchFamily="34" charset="0"/>
                  </a:rPr>
                  <a:t>𝒙𝑨𝒗) ̂  </a:t>
                </a:r>
                <a:r>
                  <a:rPr lang="en-US" sz="1800" b="1" i="1"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or </a:t>
                </a:r>
                <a:r>
                  <a:rPr lang="en-US" sz="1800" b="1" i="0" u="sng">
                    <a:solidFill>
                      <a:srgbClr val="FF0000"/>
                    </a:solidFill>
                    <a:effectLst/>
                    <a:latin typeface="Cambria Math" panose="02040503050406030204" pitchFamily="18" charset="0"/>
                    <a:cs typeface="Calibri" panose="020F0502020204030204" pitchFamily="34" charset="0"/>
                  </a:rPr>
                  <a:t>(</a:t>
                </a:r>
                <a:r>
                  <a:rPr lang="en-US" sz="1800" b="1" i="0" u="sng">
                    <a:solidFill>
                      <a:srgbClr val="FF0000"/>
                    </a:solidFill>
                    <a:effectLst/>
                    <a:latin typeface="Cambria Math" panose="02040503050406030204" pitchFamily="18" charset="0"/>
                    <a:ea typeface="Calibri" panose="020F0502020204030204" pitchFamily="34" charset="0"/>
                    <a:cs typeface="Calibri" panose="020F0502020204030204" pitchFamily="34" charset="0"/>
                  </a:rPr>
                  <a:t>𝒚𝑨𝒗) ̂</a:t>
                </a:r>
                <a:r>
                  <a:rPr lang="en-US" sz="1800" b="1" i="1" u="sng" dirty="0">
                    <a:solidFill>
                      <a:srgbClr val="FF0000"/>
                    </a:solidFill>
                    <a:effectLst/>
                    <a:latin typeface="Calibri" panose="020F0502020204030204" pitchFamily="34" charset="0"/>
                    <a:ea typeface="Times New Roman" panose="02020603050405020304" pitchFamily="18" charset="0"/>
                    <a:cs typeface="Calibri" panose="020F0502020204030204" pitchFamily="34" charset="0"/>
                  </a:rPr>
                  <a:t> and </a:t>
                </a:r>
                <a:r>
                  <a:rPr lang="en-US" sz="1800" b="1" i="0" u="sng">
                    <a:solidFill>
                      <a:srgbClr val="FF0000"/>
                    </a:solidFill>
                    <a:effectLst/>
                    <a:latin typeface="Cambria Math" panose="02040503050406030204" pitchFamily="18" charset="0"/>
                    <a:cs typeface="Calibri" panose="020F0502020204030204" pitchFamily="34" charset="0"/>
                  </a:rPr>
                  <a:t>(</a:t>
                </a:r>
                <a:r>
                  <a:rPr lang="en-US" sz="1800" b="1" i="0" u="sng">
                    <a:solidFill>
                      <a:srgbClr val="FF0000"/>
                    </a:solidFill>
                    <a:effectLst/>
                    <a:latin typeface="Cambria Math" panose="02040503050406030204" pitchFamily="18" charset="0"/>
                    <a:ea typeface="Calibri" panose="020F0502020204030204" pitchFamily="34" charset="0"/>
                    <a:cs typeface="Calibri" panose="020F0502020204030204" pitchFamily="34" charset="0"/>
                  </a:rPr>
                  <a:t>𝒖𝑨𝒚) ̂</a:t>
                </a:r>
                <a:r>
                  <a:rPr lang="en-US" sz="1800" b="1" i="1"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 or </a:t>
                </a:r>
                <a:r>
                  <a:rPr lang="en-US" sz="1800" b="1" i="0" u="sng">
                    <a:solidFill>
                      <a:srgbClr val="FF0000"/>
                    </a:solidFill>
                    <a:effectLst/>
                    <a:latin typeface="Cambria Math" panose="02040503050406030204" pitchFamily="18" charset="0"/>
                    <a:cs typeface="Calibri" panose="020F0502020204030204" pitchFamily="34" charset="0"/>
                  </a:rPr>
                  <a:t>(</a:t>
                </a:r>
                <a:r>
                  <a:rPr lang="en-US" sz="1800" b="1" i="0" u="sng">
                    <a:solidFill>
                      <a:srgbClr val="FF0000"/>
                    </a:solidFill>
                    <a:effectLst/>
                    <a:latin typeface="Cambria Math" panose="02040503050406030204" pitchFamily="18" charset="0"/>
                    <a:ea typeface="Calibri" panose="020F0502020204030204" pitchFamily="34" charset="0"/>
                    <a:cs typeface="Calibri" panose="020F0502020204030204" pitchFamily="34" charset="0"/>
                  </a:rPr>
                  <a:t>𝒚𝑨𝒗) ̂</a:t>
                </a:r>
                <a:r>
                  <a:rPr lang="en-US" sz="1800" b="1" i="1" u="sng" dirty="0">
                    <a:solidFill>
                      <a:srgbClr val="FF0000"/>
                    </a:solidFill>
                    <a:effectLst/>
                    <a:latin typeface="Calibri" panose="020F0502020204030204" pitchFamily="34" charset="0"/>
                    <a:ea typeface="Times New Roman" panose="02020603050405020304" pitchFamily="18" charset="0"/>
                    <a:cs typeface="Calibri" panose="020F0502020204030204" pitchFamily="34" charset="0"/>
                  </a:rPr>
                  <a:t> and </a:t>
                </a:r>
                <a:r>
                  <a:rPr lang="en-US" sz="1800" b="1" i="0" u="sng">
                    <a:solidFill>
                      <a:srgbClr val="FF0000"/>
                    </a:solidFill>
                    <a:effectLst/>
                    <a:latin typeface="Cambria Math" panose="02040503050406030204" pitchFamily="18" charset="0"/>
                    <a:cs typeface="Calibri" panose="020F0502020204030204" pitchFamily="34" charset="0"/>
                  </a:rPr>
                  <a:t>(</a:t>
                </a:r>
                <a:r>
                  <a:rPr lang="en-US" sz="1800" b="1" i="0" u="sng">
                    <a:solidFill>
                      <a:srgbClr val="FF0000"/>
                    </a:solidFill>
                    <a:effectLst/>
                    <a:latin typeface="Cambria Math" panose="02040503050406030204" pitchFamily="18" charset="0"/>
                    <a:ea typeface="Calibri" panose="020F0502020204030204" pitchFamily="34" charset="0"/>
                    <a:cs typeface="Calibri" panose="020F0502020204030204" pitchFamily="34" charset="0"/>
                  </a:rPr>
                  <a:t>𝒙𝑨𝒗) ̂</a:t>
                </a:r>
                <a:r>
                  <a:rPr lang="en-US" sz="1800" b="1" i="1"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 .”</a:t>
                </a:r>
                <a:endParaRPr lang="en-US" sz="1800" b="1" i="1" dirty="0">
                  <a:effectLst/>
                  <a:latin typeface="Calibri" panose="020F0502020204030204" pitchFamily="34" charset="0"/>
                  <a:ea typeface="Calibri" panose="020F0502020204030204" pitchFamily="34" charset="0"/>
                  <a:cs typeface="Arial" panose="020B0604020202020204" pitchFamily="34" charset="0"/>
                </a:endParaRPr>
              </a:p>
              <a:p>
                <a:pPr marL="0" marR="0">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54</a:t>
            </a:fld>
            <a:endParaRPr lang="en-US">
              <a:latin typeface="Comic Sans MS" panose="030F0702030302020204" pitchFamily="66" charset="0"/>
            </a:endParaRPr>
          </a:p>
        </p:txBody>
      </p:sp>
    </p:spTree>
    <p:extLst>
      <p:ext uri="{BB962C8B-B14F-4D97-AF65-F5344CB8AC3E}">
        <p14:creationId xmlns:p14="http://schemas.microsoft.com/office/powerpoint/2010/main" val="61487011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8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p>
          <a:p>
            <a:pPr marL="228600" indent="0"/>
            <a:r>
              <a:rPr lang="en-US" sz="1800" b="0" u="none" dirty="0">
                <a:latin typeface="Calibri"/>
                <a:ea typeface="Calibri" panose="020F0502020204030204" pitchFamily="34" charset="0"/>
                <a:cs typeface="Calibri"/>
              </a:rPr>
              <a:t>Teacher says: </a:t>
            </a:r>
            <a:r>
              <a:rPr lang="en-US" sz="1800" b="1" i="1" u="none" dirty="0">
                <a:latin typeface="Calibri"/>
                <a:ea typeface="Calibri" panose="020F0502020204030204" pitchFamily="34" charset="0"/>
                <a:cs typeface="Calibri"/>
              </a:rPr>
              <a:t>“Complete.”</a:t>
            </a:r>
          </a:p>
          <a:p>
            <a:pPr marL="228600" indent="0"/>
            <a:r>
              <a:rPr lang="en-US" sz="1800" dirty="0">
                <a:latin typeface="Calibri" panose="020F0502020204030204" pitchFamily="34" charset="0"/>
                <a:cs typeface="Calibri" panose="020F0502020204030204" pitchFamily="34" charset="0"/>
              </a:rPr>
              <a:t>Give the students </a:t>
            </a:r>
            <a:r>
              <a:rPr lang="en-US" sz="1800" b="0" u="none" dirty="0">
                <a:solidFill>
                  <a:schemeClr val="bg1"/>
                </a:solidFill>
                <a:effectLst/>
                <a:latin typeface="Comic Sans MS"/>
                <a:cs typeface="Calibri" panose="020F0502020204030204" pitchFamily="34" charset="0"/>
                <a:sym typeface="Comic Sans MS"/>
              </a:rPr>
              <a:t>some time to answer.</a:t>
            </a:r>
            <a:endParaRPr lang="en-US" sz="1800" b="0" dirty="0">
              <a:solidFill>
                <a:schemeClr val="bg1"/>
              </a:solidFill>
              <a:effectLst/>
              <a:latin typeface="Comic Sans MS"/>
              <a:sym typeface="Comic Sans MS"/>
            </a:endParaRPr>
          </a:p>
          <a:p>
            <a:pPr marL="228600" indent="0"/>
            <a:endParaRPr lang="en-GB" sz="1800" dirty="0"/>
          </a:p>
          <a:p>
            <a:pPr marL="0" marR="0" lvl="0" indent="-228600" algn="l" defTabSz="914400" rtl="0" eaLnBrk="1" fontAlgn="auto" latinLnBrk="0" hangingPunct="1">
              <a:lnSpc>
                <a:spcPct val="100000"/>
              </a:lnSpc>
              <a:spcBef>
                <a:spcPts val="0"/>
              </a:spcBef>
              <a:spcAft>
                <a:spcPts val="800"/>
              </a:spcAft>
              <a:buClr>
                <a:srgbClr val="000000"/>
              </a:buClr>
              <a:buSzPts val="1400"/>
              <a:buFont typeface="Arial"/>
              <a:buNone/>
              <a:tabLst/>
              <a:defRPr/>
            </a:pPr>
            <a:endParaRPr lang="en-US" sz="1800" dirty="0">
              <a:effectLst/>
              <a:latin typeface="+mn-lt"/>
              <a:ea typeface="Calibri" panose="020F0502020204030204" pitchFamily="34" charset="0"/>
              <a:cs typeface="Calibri" panose="020F0502020204030204" pitchFamily="34" charset="0"/>
            </a:endParaRPr>
          </a:p>
          <a:p>
            <a:pPr marL="0" marR="0" lvl="0" indent="-228600" algn="l" defTabSz="914400" rtl="0" eaLnBrk="1" fontAlgn="auto" latinLnBrk="0" hangingPunct="1">
              <a:lnSpc>
                <a:spcPct val="100000"/>
              </a:lnSpc>
              <a:spcBef>
                <a:spcPts val="0"/>
              </a:spcBef>
              <a:spcAft>
                <a:spcPts val="800"/>
              </a:spcAft>
              <a:buClr>
                <a:srgbClr val="000000"/>
              </a:buClr>
              <a:buSzPts val="1400"/>
              <a:buFont typeface="Arial"/>
              <a:buNone/>
              <a:tabLst/>
              <a:defRPr/>
            </a:pPr>
            <a:endParaRPr lang="en-US" sz="1800" dirty="0">
              <a:effectLst/>
              <a:latin typeface="+mn-lt"/>
              <a:ea typeface="Calibri" panose="020F0502020204030204" pitchFamily="34" charset="0"/>
              <a:cs typeface="Calibri" panose="020F0502020204030204" pitchFamily="34" charset="0"/>
            </a:endParaRPr>
          </a:p>
          <a:p>
            <a:pPr marL="0" marR="0">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55</a:t>
            </a:fld>
            <a:endParaRPr lang="en-US">
              <a:latin typeface="Comic Sans MS" panose="030F0702030302020204" pitchFamily="66" charset="0"/>
            </a:endParaRPr>
          </a:p>
        </p:txBody>
      </p:sp>
    </p:spTree>
    <p:extLst>
      <p:ext uri="{BB962C8B-B14F-4D97-AF65-F5344CB8AC3E}">
        <p14:creationId xmlns:p14="http://schemas.microsoft.com/office/powerpoint/2010/main" val="48938542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r>
                  <a:rPr lang="en-US" sz="1800" b="1" u="none" dirty="0"/>
                  <a:t>Note for </a:t>
                </a:r>
                <a:r>
                  <a:rPr lang="en-US" sz="1800" b="1" u="none"/>
                  <a:t>the teacher</a:t>
                </a:r>
                <a:endParaRPr lang="en-US" sz="1800" b="1" u="none" dirty="0">
                  <a:latin typeface="Calibri"/>
                  <a:cs typeface="Calibri"/>
                </a:endParaRPr>
              </a:p>
              <a:p>
                <a:r>
                  <a:rPr lang="en-US" sz="1800" b="0" u="none" dirty="0">
                    <a:effectLst/>
                  </a:rPr>
                  <a:t>Correct the activity interactively.</a:t>
                </a:r>
              </a:p>
              <a:p>
                <a:r>
                  <a:rPr lang="en-US" sz="1800" b="0" u="none" dirty="0">
                    <a:latin typeface="Calibri"/>
                    <a:ea typeface="Calibri" panose="020F0502020204030204" pitchFamily="34" charset="0"/>
                    <a:cs typeface="Calibri"/>
                  </a:rPr>
                  <a:t>Teacher says: </a:t>
                </a:r>
                <a:r>
                  <a:rPr lang="en-US" sz="1800" b="1" i="1" u="none" dirty="0">
                    <a:latin typeface="Calibri"/>
                    <a:ea typeface="Calibri" panose="020F0502020204030204" pitchFamily="34" charset="0"/>
                    <a:cs typeface="Calibri"/>
                  </a:rPr>
                  <a:t>“</a:t>
                </a:r>
                <a:r>
                  <a:rPr lang="en-US" sz="1800" b="1" i="1" dirty="0">
                    <a:effectLst/>
                    <a:latin typeface="Calibri" panose="020F0502020204030204" pitchFamily="34" charset="0"/>
                    <a:ea typeface="Calibri" panose="020F0502020204030204" pitchFamily="34" charset="0"/>
                    <a:cs typeface="Arial" panose="020B0604020202020204" pitchFamily="34" charset="0"/>
                  </a:rPr>
                  <a:t>Many pairs of angles have [</a:t>
                </a:r>
                <a:r>
                  <a:rPr lang="en-US" sz="1800" b="1" i="1" dirty="0" err="1">
                    <a:effectLst/>
                    <a:latin typeface="Calibri" panose="020F0502020204030204" pitchFamily="34" charset="0"/>
                    <a:ea typeface="Calibri" panose="020F0502020204030204" pitchFamily="34" charset="0"/>
                    <a:cs typeface="Arial" panose="020B0604020202020204" pitchFamily="34" charset="0"/>
                  </a:rPr>
                  <a:t>Mp</a:t>
                </a:r>
                <a:r>
                  <a:rPr lang="en-US" sz="1800" b="1" i="1" dirty="0">
                    <a:effectLst/>
                    <a:latin typeface="Calibri" panose="020F0502020204030204" pitchFamily="34" charset="0"/>
                    <a:ea typeface="Calibri" panose="020F0502020204030204" pitchFamily="34" charset="0"/>
                    <a:cs typeface="Arial" panose="020B0604020202020204" pitchFamily="34" charset="0"/>
                  </a:rPr>
                  <a:t>) as a common side such as:</a:t>
                </a:r>
              </a:p>
              <a:p>
                <a14:m>
                  <m:oMath xmlns:m="http://schemas.openxmlformats.org/officeDocument/2006/math">
                    <m:acc>
                      <m:accPr>
                        <m:chr m:val="̂"/>
                        <m:ctrlPr>
                          <a:rPr lang="en-US" sz="1800" b="1" i="1" u="sng"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ctrlPr>
                      </m:accPr>
                      <m:e>
                        <m:r>
                          <a:rPr lang="en-US" sz="1800" b="1" i="1" u="sng"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t>𝒑𝑴𝒔</m:t>
                        </m:r>
                      </m:e>
                    </m:acc>
                  </m:oMath>
                </a14:m>
                <a:r>
                  <a:rPr lang="en-US" sz="1800" b="1" i="1" u="sng" dirty="0">
                    <a:solidFill>
                      <a:srgbClr val="FF0000"/>
                    </a:solidFill>
                    <a:effectLst/>
                    <a:latin typeface="Calibri" panose="020F0502020204030204" pitchFamily="34" charset="0"/>
                    <a:ea typeface="Times New Roman" panose="02020603050405020304" pitchFamily="18" charset="0"/>
                    <a:cs typeface="Calibri" panose="020F0502020204030204" pitchFamily="34" charset="0"/>
                  </a:rPr>
                  <a:t> and </a:t>
                </a:r>
                <a14:m>
                  <m:oMath xmlns:m="http://schemas.openxmlformats.org/officeDocument/2006/math">
                    <m:acc>
                      <m:accPr>
                        <m:chr m:val="̂"/>
                        <m:ctrlPr>
                          <a:rPr lang="en-US" sz="1800" b="1" i="1" u="sng">
                            <a:solidFill>
                              <a:srgbClr val="FF0000"/>
                            </a:solidFill>
                            <a:effectLst/>
                            <a:latin typeface="Cambria Math" panose="02040503050406030204" pitchFamily="18" charset="0"/>
                            <a:ea typeface="Calibri" panose="020F0502020204030204" pitchFamily="34" charset="0"/>
                            <a:cs typeface="Calibri" panose="020F0502020204030204" pitchFamily="34" charset="0"/>
                          </a:rPr>
                        </m:ctrlPr>
                      </m:accPr>
                      <m:e>
                        <m:r>
                          <a:rPr lang="en-US" sz="1800" b="1" i="1" u="sng"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t>𝒑𝑴𝒙</m:t>
                        </m:r>
                      </m:e>
                    </m:acc>
                    <m:r>
                      <a:rPr lang="en-US" sz="1800" b="1" i="1" u="sng"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t> </m:t>
                    </m:r>
                  </m:oMath>
                </a14:m>
                <a:r>
                  <a:rPr lang="en-US" sz="1800" b="1" i="1"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or </a:t>
                </a:r>
                <a14:m>
                  <m:oMath xmlns:m="http://schemas.openxmlformats.org/officeDocument/2006/math">
                    <m:acc>
                      <m:accPr>
                        <m:chr m:val="̂"/>
                        <m:ctrlPr>
                          <a:rPr lang="en-US" sz="1800" b="1" i="1" u="sng">
                            <a:solidFill>
                              <a:srgbClr val="FF0000"/>
                            </a:solidFill>
                            <a:effectLst/>
                            <a:latin typeface="Cambria Math" panose="02040503050406030204" pitchFamily="18" charset="0"/>
                            <a:ea typeface="Calibri" panose="020F0502020204030204" pitchFamily="34" charset="0"/>
                            <a:cs typeface="Calibri" panose="020F0502020204030204" pitchFamily="34" charset="0"/>
                          </a:rPr>
                        </m:ctrlPr>
                      </m:accPr>
                      <m:e>
                        <m:r>
                          <a:rPr lang="en-US" sz="1800" b="1" i="1" u="sng"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t>𝒑𝑴𝒔</m:t>
                        </m:r>
                      </m:e>
                    </m:acc>
                  </m:oMath>
                </a14:m>
                <a:r>
                  <a:rPr lang="en-US" sz="1800" b="1" i="1" u="sng" dirty="0">
                    <a:solidFill>
                      <a:srgbClr val="FF0000"/>
                    </a:solidFill>
                    <a:effectLst/>
                    <a:latin typeface="Calibri" panose="020F0502020204030204" pitchFamily="34" charset="0"/>
                    <a:ea typeface="Times New Roman" panose="02020603050405020304" pitchFamily="18" charset="0"/>
                    <a:cs typeface="Calibri" panose="020F0502020204030204" pitchFamily="34" charset="0"/>
                  </a:rPr>
                  <a:t> and </a:t>
                </a:r>
                <a14:m>
                  <m:oMath xmlns:m="http://schemas.openxmlformats.org/officeDocument/2006/math">
                    <m:acc>
                      <m:accPr>
                        <m:chr m:val="̂"/>
                        <m:ctrlPr>
                          <a:rPr lang="en-US" sz="1800" b="1" i="1" u="sng">
                            <a:solidFill>
                              <a:srgbClr val="FF0000"/>
                            </a:solidFill>
                            <a:effectLst/>
                            <a:latin typeface="Cambria Math" panose="02040503050406030204" pitchFamily="18" charset="0"/>
                            <a:ea typeface="Calibri" panose="020F0502020204030204" pitchFamily="34" charset="0"/>
                            <a:cs typeface="Calibri" panose="020F0502020204030204" pitchFamily="34" charset="0"/>
                          </a:rPr>
                        </m:ctrlPr>
                      </m:accPr>
                      <m:e>
                        <m:r>
                          <a:rPr lang="en-US" sz="1800" b="1" i="1" u="sng"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t>𝒑𝑴𝒓</m:t>
                        </m:r>
                      </m:e>
                    </m:acc>
                  </m:oMath>
                </a14:m>
                <a:r>
                  <a:rPr lang="en-US" sz="1800" b="1" i="1" u="sng" dirty="0">
                    <a:solidFill>
                      <a:srgbClr val="FF0000"/>
                    </a:solidFill>
                    <a:effectLst/>
                    <a:latin typeface="Calibri" panose="020F0502020204030204" pitchFamily="34" charset="0"/>
                    <a:ea typeface="Times New Roman" panose="02020603050405020304" pitchFamily="18" charset="0"/>
                    <a:cs typeface="Calibri" panose="020F0502020204030204" pitchFamily="34" charset="0"/>
                  </a:rPr>
                  <a:t> or </a:t>
                </a:r>
                <a14:m>
                  <m:oMath xmlns:m="http://schemas.openxmlformats.org/officeDocument/2006/math">
                    <m:acc>
                      <m:accPr>
                        <m:chr m:val="̂"/>
                        <m:ctrlPr>
                          <a:rPr lang="en-US" sz="1800" b="1" i="1" u="sng">
                            <a:solidFill>
                              <a:srgbClr val="FF0000"/>
                            </a:solidFill>
                            <a:effectLst/>
                            <a:latin typeface="Cambria Math" panose="02040503050406030204" pitchFamily="18" charset="0"/>
                            <a:ea typeface="Calibri" panose="020F0502020204030204" pitchFamily="34" charset="0"/>
                            <a:cs typeface="Calibri" panose="020F0502020204030204" pitchFamily="34" charset="0"/>
                          </a:rPr>
                        </m:ctrlPr>
                      </m:accPr>
                      <m:e>
                        <m:r>
                          <a:rPr lang="en-US" sz="1800" b="1" i="1" u="sng"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t>𝒑𝑴𝒚</m:t>
                        </m:r>
                      </m:e>
                    </m:acc>
                  </m:oMath>
                </a14:m>
                <a:r>
                  <a:rPr lang="en-US" sz="1800" b="1" i="1" u="sng" dirty="0">
                    <a:solidFill>
                      <a:srgbClr val="FF0000"/>
                    </a:solidFill>
                    <a:effectLst/>
                    <a:latin typeface="Calibri" panose="020F0502020204030204" pitchFamily="34" charset="0"/>
                    <a:ea typeface="Times New Roman" panose="02020603050405020304" pitchFamily="18" charset="0"/>
                    <a:cs typeface="Calibri" panose="020F0502020204030204" pitchFamily="34" charset="0"/>
                  </a:rPr>
                  <a:t> and </a:t>
                </a:r>
                <a14:m>
                  <m:oMath xmlns:m="http://schemas.openxmlformats.org/officeDocument/2006/math">
                    <m:acc>
                      <m:accPr>
                        <m:chr m:val="̂"/>
                        <m:ctrlPr>
                          <a:rPr lang="en-US" sz="1800" b="1" i="1" u="sng">
                            <a:solidFill>
                              <a:srgbClr val="FF0000"/>
                            </a:solidFill>
                            <a:effectLst/>
                            <a:latin typeface="Cambria Math" panose="02040503050406030204" pitchFamily="18" charset="0"/>
                            <a:ea typeface="Calibri" panose="020F0502020204030204" pitchFamily="34" charset="0"/>
                            <a:cs typeface="Calibri" panose="020F0502020204030204" pitchFamily="34" charset="0"/>
                          </a:rPr>
                        </m:ctrlPr>
                      </m:accPr>
                      <m:e>
                        <m:r>
                          <a:rPr lang="en-US" sz="1800" b="1" i="1" u="sng"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t>𝒑𝑴𝒙</m:t>
                        </m:r>
                      </m:e>
                    </m:acc>
                    <m:r>
                      <a:rPr lang="en-US" sz="1800" b="1" i="1" u="sng"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t> </m:t>
                    </m:r>
                  </m:oMath>
                </a14:m>
                <a:r>
                  <a:rPr lang="en-US" sz="1800" b="1" i="1"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or </a:t>
                </a:r>
                <a14:m>
                  <m:oMath xmlns:m="http://schemas.openxmlformats.org/officeDocument/2006/math">
                    <m:acc>
                      <m:accPr>
                        <m:chr m:val="̂"/>
                        <m:ctrlPr>
                          <a:rPr lang="en-US" sz="1800" b="1" i="1" u="sng">
                            <a:solidFill>
                              <a:srgbClr val="FF0000"/>
                            </a:solidFill>
                            <a:effectLst/>
                            <a:latin typeface="Cambria Math" panose="02040503050406030204" pitchFamily="18" charset="0"/>
                            <a:ea typeface="Calibri" panose="020F0502020204030204" pitchFamily="34" charset="0"/>
                            <a:cs typeface="Calibri" panose="020F0502020204030204" pitchFamily="34" charset="0"/>
                          </a:rPr>
                        </m:ctrlPr>
                      </m:accPr>
                      <m:e>
                        <m:r>
                          <a:rPr lang="en-US" sz="1800" b="1" i="1" u="sng"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t>𝒑𝑴𝒚</m:t>
                        </m:r>
                      </m:e>
                    </m:acc>
                  </m:oMath>
                </a14:m>
                <a:r>
                  <a:rPr lang="en-US" sz="1800" b="1" i="1" u="sng" dirty="0">
                    <a:solidFill>
                      <a:srgbClr val="FF0000"/>
                    </a:solidFill>
                    <a:effectLst/>
                    <a:latin typeface="Calibri" panose="020F0502020204030204" pitchFamily="34" charset="0"/>
                    <a:ea typeface="Times New Roman" panose="02020603050405020304" pitchFamily="18" charset="0"/>
                    <a:cs typeface="Calibri" panose="020F0502020204030204" pitchFamily="34" charset="0"/>
                  </a:rPr>
                  <a:t> and </a:t>
                </a:r>
                <a14:m>
                  <m:oMath xmlns:m="http://schemas.openxmlformats.org/officeDocument/2006/math">
                    <m:acc>
                      <m:accPr>
                        <m:chr m:val="̂"/>
                        <m:ctrlPr>
                          <a:rPr lang="en-US" sz="1800" b="1" i="1" u="sng">
                            <a:solidFill>
                              <a:srgbClr val="FF0000"/>
                            </a:solidFill>
                            <a:effectLst/>
                            <a:latin typeface="Cambria Math" panose="02040503050406030204" pitchFamily="18" charset="0"/>
                            <a:ea typeface="Calibri" panose="020F0502020204030204" pitchFamily="34" charset="0"/>
                            <a:cs typeface="Calibri" panose="020F0502020204030204" pitchFamily="34" charset="0"/>
                          </a:rPr>
                        </m:ctrlPr>
                      </m:accPr>
                      <m:e>
                        <m:r>
                          <a:rPr lang="en-US" sz="1800" b="1" i="1" u="sng"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t>𝒑𝑴𝒓</m:t>
                        </m:r>
                      </m:e>
                    </m:acc>
                  </m:oMath>
                </a14:m>
                <a:r>
                  <a:rPr lang="en-US" sz="1800" b="1" i="1" u="none" dirty="0">
                    <a:latin typeface="Calibri"/>
                    <a:ea typeface="Calibri" panose="020F0502020204030204" pitchFamily="34" charset="0"/>
                    <a:cs typeface="Calibri"/>
                  </a:rPr>
                  <a:t>.”</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800" b="1" u="sng" dirty="0"/>
              </a:p>
              <a:p>
                <a:pPr marL="0" marR="0">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mc:Choice>
        <mc:Fallback xmlns="">
          <p:sp>
            <p:nvSpPr>
              <p:cNvPr id="3" name="Notes Placeholder 2"/>
              <p:cNvSpPr>
                <a:spLocks noGrp="1"/>
              </p:cNvSpPr>
              <p:nvPr>
                <p:ph type="body" idx="1"/>
              </p:nvPr>
            </p:nvSpPr>
            <p:spPr/>
            <p:txBody>
              <a:bodyPr/>
              <a:lstStyle/>
              <a:p>
                <a:r>
                  <a:rPr lang="en-US" sz="1800" b="1" u="none" dirty="0"/>
                  <a:t>Note for </a:t>
                </a:r>
                <a:r>
                  <a:rPr lang="en-US" sz="1800" b="1" u="none"/>
                  <a:t>the teacher</a:t>
                </a:r>
                <a:endParaRPr lang="en-US" sz="1800" b="1" u="none" dirty="0">
                  <a:latin typeface="Calibri"/>
                  <a:cs typeface="Calibri"/>
                </a:endParaRPr>
              </a:p>
              <a:p>
                <a:r>
                  <a:rPr lang="en-US" sz="1800" b="0" u="none" dirty="0">
                    <a:effectLst/>
                  </a:rPr>
                  <a:t>Correct the activity interactively.</a:t>
                </a:r>
              </a:p>
              <a:p>
                <a:r>
                  <a:rPr lang="en-US" sz="1800" b="0" u="none" dirty="0">
                    <a:latin typeface="Calibri"/>
                    <a:ea typeface="Calibri" panose="020F0502020204030204" pitchFamily="34" charset="0"/>
                    <a:cs typeface="Calibri"/>
                  </a:rPr>
                  <a:t>Teacher says: </a:t>
                </a:r>
                <a:r>
                  <a:rPr lang="en-US" sz="1800" b="1" i="1" u="none" dirty="0">
                    <a:latin typeface="Calibri"/>
                    <a:ea typeface="Calibri" panose="020F0502020204030204" pitchFamily="34" charset="0"/>
                    <a:cs typeface="Calibri"/>
                  </a:rPr>
                  <a:t>“</a:t>
                </a:r>
                <a:r>
                  <a:rPr lang="en-US" sz="1800" b="1" i="1" dirty="0">
                    <a:effectLst/>
                    <a:latin typeface="Calibri" panose="020F0502020204030204" pitchFamily="34" charset="0"/>
                    <a:ea typeface="Calibri" panose="020F0502020204030204" pitchFamily="34" charset="0"/>
                    <a:cs typeface="Arial" panose="020B0604020202020204" pitchFamily="34" charset="0"/>
                  </a:rPr>
                  <a:t>Many pairs of angles have [</a:t>
                </a:r>
                <a:r>
                  <a:rPr lang="en-US" sz="1800" b="1" i="1" dirty="0" err="1">
                    <a:effectLst/>
                    <a:latin typeface="Calibri" panose="020F0502020204030204" pitchFamily="34" charset="0"/>
                    <a:ea typeface="Calibri" panose="020F0502020204030204" pitchFamily="34" charset="0"/>
                    <a:cs typeface="Arial" panose="020B0604020202020204" pitchFamily="34" charset="0"/>
                  </a:rPr>
                  <a:t>Mp</a:t>
                </a:r>
                <a:r>
                  <a:rPr lang="en-US" sz="1800" b="1" i="1" dirty="0">
                    <a:effectLst/>
                    <a:latin typeface="Calibri" panose="020F0502020204030204" pitchFamily="34" charset="0"/>
                    <a:ea typeface="Calibri" panose="020F0502020204030204" pitchFamily="34" charset="0"/>
                    <a:cs typeface="Arial" panose="020B0604020202020204" pitchFamily="34" charset="0"/>
                  </a:rPr>
                  <a:t>) as a common side such as:</a:t>
                </a:r>
              </a:p>
              <a:p>
                <a:r>
                  <a:rPr lang="en-US" sz="1800" b="1" i="0" u="sng">
                    <a:solidFill>
                      <a:srgbClr val="FF0000"/>
                    </a:solidFill>
                    <a:effectLst/>
                    <a:latin typeface="Cambria Math" panose="02040503050406030204" pitchFamily="18" charset="0"/>
                    <a:cs typeface="Calibri" panose="020F0502020204030204" pitchFamily="34" charset="0"/>
                  </a:rPr>
                  <a:t>(</a:t>
                </a:r>
                <a:r>
                  <a:rPr lang="en-US" sz="1800" b="1" i="0" u="sng">
                    <a:solidFill>
                      <a:srgbClr val="FF0000"/>
                    </a:solidFill>
                    <a:effectLst/>
                    <a:latin typeface="Cambria Math" panose="02040503050406030204" pitchFamily="18" charset="0"/>
                    <a:ea typeface="Calibri" panose="020F0502020204030204" pitchFamily="34" charset="0"/>
                    <a:cs typeface="Calibri" panose="020F0502020204030204" pitchFamily="34" charset="0"/>
                  </a:rPr>
                  <a:t>𝒑𝑴𝒔) ̂</a:t>
                </a:r>
                <a:r>
                  <a:rPr lang="en-US" sz="1800" b="1" i="1" u="sng" dirty="0">
                    <a:solidFill>
                      <a:srgbClr val="FF0000"/>
                    </a:solidFill>
                    <a:effectLst/>
                    <a:latin typeface="Calibri" panose="020F0502020204030204" pitchFamily="34" charset="0"/>
                    <a:ea typeface="Times New Roman" panose="02020603050405020304" pitchFamily="18" charset="0"/>
                    <a:cs typeface="Calibri" panose="020F0502020204030204" pitchFamily="34" charset="0"/>
                  </a:rPr>
                  <a:t> and </a:t>
                </a:r>
                <a:r>
                  <a:rPr lang="en-US" sz="1800" b="1" i="0" u="sng">
                    <a:solidFill>
                      <a:srgbClr val="FF0000"/>
                    </a:solidFill>
                    <a:effectLst/>
                    <a:latin typeface="Cambria Math" panose="02040503050406030204" pitchFamily="18" charset="0"/>
                    <a:cs typeface="Calibri" panose="020F0502020204030204" pitchFamily="34" charset="0"/>
                  </a:rPr>
                  <a:t>(</a:t>
                </a:r>
                <a:r>
                  <a:rPr lang="en-US" sz="1800" b="1" i="0" u="sng">
                    <a:solidFill>
                      <a:srgbClr val="FF0000"/>
                    </a:solidFill>
                    <a:effectLst/>
                    <a:latin typeface="Cambria Math" panose="02040503050406030204" pitchFamily="18" charset="0"/>
                    <a:ea typeface="Calibri" panose="020F0502020204030204" pitchFamily="34" charset="0"/>
                    <a:cs typeface="Calibri" panose="020F0502020204030204" pitchFamily="34" charset="0"/>
                  </a:rPr>
                  <a:t>𝒑𝑴𝒙) ̂  </a:t>
                </a:r>
                <a:r>
                  <a:rPr lang="en-US" sz="1800" b="1" i="1"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or </a:t>
                </a:r>
                <a:r>
                  <a:rPr lang="en-US" sz="1800" b="1" i="0" u="sng">
                    <a:solidFill>
                      <a:srgbClr val="FF0000"/>
                    </a:solidFill>
                    <a:effectLst/>
                    <a:latin typeface="Cambria Math" panose="02040503050406030204" pitchFamily="18" charset="0"/>
                    <a:cs typeface="Calibri" panose="020F0502020204030204" pitchFamily="34" charset="0"/>
                  </a:rPr>
                  <a:t>(</a:t>
                </a:r>
                <a:r>
                  <a:rPr lang="en-US" sz="1800" b="1" i="0" u="sng">
                    <a:solidFill>
                      <a:srgbClr val="FF0000"/>
                    </a:solidFill>
                    <a:effectLst/>
                    <a:latin typeface="Cambria Math" panose="02040503050406030204" pitchFamily="18" charset="0"/>
                    <a:ea typeface="Calibri" panose="020F0502020204030204" pitchFamily="34" charset="0"/>
                    <a:cs typeface="Calibri" panose="020F0502020204030204" pitchFamily="34" charset="0"/>
                  </a:rPr>
                  <a:t>𝒑𝑴𝒔) ̂</a:t>
                </a:r>
                <a:r>
                  <a:rPr lang="en-US" sz="1800" b="1" i="1" u="sng" dirty="0">
                    <a:solidFill>
                      <a:srgbClr val="FF0000"/>
                    </a:solidFill>
                    <a:effectLst/>
                    <a:latin typeface="Calibri" panose="020F0502020204030204" pitchFamily="34" charset="0"/>
                    <a:ea typeface="Times New Roman" panose="02020603050405020304" pitchFamily="18" charset="0"/>
                    <a:cs typeface="Calibri" panose="020F0502020204030204" pitchFamily="34" charset="0"/>
                  </a:rPr>
                  <a:t> and </a:t>
                </a:r>
                <a:r>
                  <a:rPr lang="en-US" sz="1800" b="1" i="0" u="sng">
                    <a:solidFill>
                      <a:srgbClr val="FF0000"/>
                    </a:solidFill>
                    <a:effectLst/>
                    <a:latin typeface="Cambria Math" panose="02040503050406030204" pitchFamily="18" charset="0"/>
                    <a:cs typeface="Calibri" panose="020F0502020204030204" pitchFamily="34" charset="0"/>
                  </a:rPr>
                  <a:t>(</a:t>
                </a:r>
                <a:r>
                  <a:rPr lang="en-US" sz="1800" b="1" i="0" u="sng">
                    <a:solidFill>
                      <a:srgbClr val="FF0000"/>
                    </a:solidFill>
                    <a:effectLst/>
                    <a:latin typeface="Cambria Math" panose="02040503050406030204" pitchFamily="18" charset="0"/>
                    <a:ea typeface="Calibri" panose="020F0502020204030204" pitchFamily="34" charset="0"/>
                    <a:cs typeface="Calibri" panose="020F0502020204030204" pitchFamily="34" charset="0"/>
                  </a:rPr>
                  <a:t>𝒑𝑴𝒓) ̂</a:t>
                </a:r>
                <a:r>
                  <a:rPr lang="en-US" sz="1800" b="1" i="1" u="sng" dirty="0">
                    <a:solidFill>
                      <a:srgbClr val="FF0000"/>
                    </a:solidFill>
                    <a:effectLst/>
                    <a:latin typeface="Calibri" panose="020F0502020204030204" pitchFamily="34" charset="0"/>
                    <a:ea typeface="Times New Roman" panose="02020603050405020304" pitchFamily="18" charset="0"/>
                    <a:cs typeface="Calibri" panose="020F0502020204030204" pitchFamily="34" charset="0"/>
                  </a:rPr>
                  <a:t> or </a:t>
                </a:r>
                <a:r>
                  <a:rPr lang="en-US" sz="1800" b="1" i="0" u="sng">
                    <a:solidFill>
                      <a:srgbClr val="FF0000"/>
                    </a:solidFill>
                    <a:effectLst/>
                    <a:latin typeface="Cambria Math" panose="02040503050406030204" pitchFamily="18" charset="0"/>
                    <a:cs typeface="Calibri" panose="020F0502020204030204" pitchFamily="34" charset="0"/>
                  </a:rPr>
                  <a:t>(</a:t>
                </a:r>
                <a:r>
                  <a:rPr lang="en-US" sz="1800" b="1" i="0" u="sng">
                    <a:solidFill>
                      <a:srgbClr val="FF0000"/>
                    </a:solidFill>
                    <a:effectLst/>
                    <a:latin typeface="Cambria Math" panose="02040503050406030204" pitchFamily="18" charset="0"/>
                    <a:ea typeface="Calibri" panose="020F0502020204030204" pitchFamily="34" charset="0"/>
                    <a:cs typeface="Calibri" panose="020F0502020204030204" pitchFamily="34" charset="0"/>
                  </a:rPr>
                  <a:t>𝒑𝑴𝒚) ̂</a:t>
                </a:r>
                <a:r>
                  <a:rPr lang="en-US" sz="1800" b="1" i="1" u="sng" dirty="0">
                    <a:solidFill>
                      <a:srgbClr val="FF0000"/>
                    </a:solidFill>
                    <a:effectLst/>
                    <a:latin typeface="Calibri" panose="020F0502020204030204" pitchFamily="34" charset="0"/>
                    <a:ea typeface="Times New Roman" panose="02020603050405020304" pitchFamily="18" charset="0"/>
                    <a:cs typeface="Calibri" panose="020F0502020204030204" pitchFamily="34" charset="0"/>
                  </a:rPr>
                  <a:t> and </a:t>
                </a:r>
                <a:r>
                  <a:rPr lang="en-US" sz="1800" b="1" i="0" u="sng">
                    <a:solidFill>
                      <a:srgbClr val="FF0000"/>
                    </a:solidFill>
                    <a:effectLst/>
                    <a:latin typeface="Cambria Math" panose="02040503050406030204" pitchFamily="18" charset="0"/>
                    <a:cs typeface="Calibri" panose="020F0502020204030204" pitchFamily="34" charset="0"/>
                  </a:rPr>
                  <a:t>(</a:t>
                </a:r>
                <a:r>
                  <a:rPr lang="en-US" sz="1800" b="1" i="0" u="sng">
                    <a:solidFill>
                      <a:srgbClr val="FF0000"/>
                    </a:solidFill>
                    <a:effectLst/>
                    <a:latin typeface="Cambria Math" panose="02040503050406030204" pitchFamily="18" charset="0"/>
                    <a:ea typeface="Calibri" panose="020F0502020204030204" pitchFamily="34" charset="0"/>
                    <a:cs typeface="Calibri" panose="020F0502020204030204" pitchFamily="34" charset="0"/>
                  </a:rPr>
                  <a:t>𝒑𝑴𝒙) ̂  </a:t>
                </a:r>
                <a:r>
                  <a:rPr lang="en-US" sz="1800" b="1" i="1"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or </a:t>
                </a:r>
                <a:r>
                  <a:rPr lang="en-US" sz="1800" b="1" i="0" u="sng">
                    <a:solidFill>
                      <a:srgbClr val="FF0000"/>
                    </a:solidFill>
                    <a:effectLst/>
                    <a:latin typeface="Cambria Math" panose="02040503050406030204" pitchFamily="18" charset="0"/>
                    <a:cs typeface="Calibri" panose="020F0502020204030204" pitchFamily="34" charset="0"/>
                  </a:rPr>
                  <a:t>(</a:t>
                </a:r>
                <a:r>
                  <a:rPr lang="en-US" sz="1800" b="1" i="0" u="sng">
                    <a:solidFill>
                      <a:srgbClr val="FF0000"/>
                    </a:solidFill>
                    <a:effectLst/>
                    <a:latin typeface="Cambria Math" panose="02040503050406030204" pitchFamily="18" charset="0"/>
                    <a:ea typeface="Calibri" panose="020F0502020204030204" pitchFamily="34" charset="0"/>
                    <a:cs typeface="Calibri" panose="020F0502020204030204" pitchFamily="34" charset="0"/>
                  </a:rPr>
                  <a:t>𝒑𝑴𝒚) ̂</a:t>
                </a:r>
                <a:r>
                  <a:rPr lang="en-US" sz="1800" b="1" i="1" u="sng" dirty="0">
                    <a:solidFill>
                      <a:srgbClr val="FF0000"/>
                    </a:solidFill>
                    <a:effectLst/>
                    <a:latin typeface="Calibri" panose="020F0502020204030204" pitchFamily="34" charset="0"/>
                    <a:ea typeface="Times New Roman" panose="02020603050405020304" pitchFamily="18" charset="0"/>
                    <a:cs typeface="Calibri" panose="020F0502020204030204" pitchFamily="34" charset="0"/>
                  </a:rPr>
                  <a:t> and </a:t>
                </a:r>
                <a:r>
                  <a:rPr lang="en-US" sz="1800" b="1" i="0" u="sng">
                    <a:solidFill>
                      <a:srgbClr val="FF0000"/>
                    </a:solidFill>
                    <a:effectLst/>
                    <a:latin typeface="Cambria Math" panose="02040503050406030204" pitchFamily="18" charset="0"/>
                    <a:cs typeface="Calibri" panose="020F0502020204030204" pitchFamily="34" charset="0"/>
                  </a:rPr>
                  <a:t>(</a:t>
                </a:r>
                <a:r>
                  <a:rPr lang="en-US" sz="1800" b="1" i="0" u="sng">
                    <a:solidFill>
                      <a:srgbClr val="FF0000"/>
                    </a:solidFill>
                    <a:effectLst/>
                    <a:latin typeface="Cambria Math" panose="02040503050406030204" pitchFamily="18" charset="0"/>
                    <a:ea typeface="Calibri" panose="020F0502020204030204" pitchFamily="34" charset="0"/>
                    <a:cs typeface="Calibri" panose="020F0502020204030204" pitchFamily="34" charset="0"/>
                  </a:rPr>
                  <a:t>𝒑𝑴𝒓) ̂</a:t>
                </a:r>
                <a:r>
                  <a:rPr lang="en-US" sz="1800" b="1" i="1" u="none" dirty="0">
                    <a:latin typeface="Calibri"/>
                    <a:ea typeface="Calibri" panose="020F0502020204030204" pitchFamily="34" charset="0"/>
                    <a:cs typeface="Calibri"/>
                  </a:rPr>
                  <a:t>.”</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800" b="1" u="sng" dirty="0"/>
              </a:p>
              <a:p>
                <a:pPr marL="0" marR="0">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56</a:t>
            </a:fld>
            <a:endParaRPr lang="en-US">
              <a:latin typeface="Comic Sans MS" panose="030F0702030302020204" pitchFamily="66" charset="0"/>
            </a:endParaRPr>
          </a:p>
        </p:txBody>
      </p:sp>
    </p:spTree>
    <p:extLst>
      <p:ext uri="{BB962C8B-B14F-4D97-AF65-F5344CB8AC3E}">
        <p14:creationId xmlns:p14="http://schemas.microsoft.com/office/powerpoint/2010/main" val="31796605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Comic Sans MS" panose="030F0702030302020204" pitchFamily="66" charset="0"/>
            </a:endParaRP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smtClean="0">
                <a:solidFill>
                  <a:schemeClr val="dk1"/>
                </a:solidFill>
                <a:ea typeface="Calibri"/>
                <a:cs typeface="Calibri"/>
                <a:sym typeface="Calibri"/>
              </a:rPr>
              <a:t>6</a:t>
            </a:fld>
            <a:endParaRPr lang="fr-FR" sz="1200" b="0" i="0" u="none" strike="noStrike" cap="none">
              <a:solidFill>
                <a:schemeClr val="dk1"/>
              </a:solidFill>
              <a:ea typeface="Calibri"/>
              <a:cs typeface="Calibri"/>
              <a:sym typeface="Calibri"/>
            </a:endParaRPr>
          </a:p>
        </p:txBody>
      </p:sp>
    </p:spTree>
    <p:extLst>
      <p:ext uri="{BB962C8B-B14F-4D97-AF65-F5344CB8AC3E}">
        <p14:creationId xmlns:p14="http://schemas.microsoft.com/office/powerpoint/2010/main" val="24226824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2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“Choose the correct answer.”</a:t>
            </a:r>
          </a:p>
          <a:p>
            <a:pPr marL="228600" indent="0"/>
            <a:r>
              <a:rPr lang="en-US" sz="1200" dirty="0">
                <a:latin typeface="Calibri" panose="020F0502020204030204" pitchFamily="34" charset="0"/>
                <a:cs typeface="Calibri" panose="020F0502020204030204" pitchFamily="34" charset="0"/>
              </a:rPr>
              <a:t>Give the students </a:t>
            </a:r>
            <a:r>
              <a:rPr lang="en-US" sz="1200" b="0" u="none" dirty="0">
                <a:solidFill>
                  <a:schemeClr val="bg1"/>
                </a:solidFill>
                <a:effectLst/>
                <a:latin typeface="Comic Sans MS"/>
                <a:cs typeface="Calibri" panose="020F0502020204030204" pitchFamily="34" charset="0"/>
                <a:sym typeface="Comic Sans MS"/>
              </a:rPr>
              <a:t>some time to answer.</a:t>
            </a:r>
            <a:endParaRPr lang="en-US" sz="1200" b="0" dirty="0">
              <a:solidFill>
                <a:schemeClr val="bg1"/>
              </a:solidFill>
              <a:effectLst/>
              <a:latin typeface="Comic Sans MS"/>
              <a:sym typeface="Comic Sans MS"/>
            </a:endParaRPr>
          </a:p>
          <a:p>
            <a:pPr marL="228600" indent="0"/>
            <a:endParaRPr lang="en-GB" sz="1200" dirty="0"/>
          </a:p>
          <a:p>
            <a:pPr marL="228600" indent="0"/>
            <a:r>
              <a:rPr lang="en-US" sz="1200" b="0" u="none" dirty="0">
                <a:effectLst/>
              </a:rPr>
              <a:t>Correct the activity interactively.</a:t>
            </a:r>
          </a:p>
          <a:p>
            <a:endParaRPr lang="en-GB"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7</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4464524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2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“Choose the correct answer.”</a:t>
            </a:r>
          </a:p>
          <a:p>
            <a:pPr marL="228600" indent="0"/>
            <a:r>
              <a:rPr lang="en-US" sz="1200" dirty="0">
                <a:latin typeface="Calibri" panose="020F0502020204030204" pitchFamily="34" charset="0"/>
                <a:cs typeface="Calibri" panose="020F0502020204030204" pitchFamily="34" charset="0"/>
              </a:rPr>
              <a:t>Give the students </a:t>
            </a:r>
            <a:r>
              <a:rPr lang="en-US" sz="1200" b="0" u="none" dirty="0">
                <a:solidFill>
                  <a:schemeClr val="bg1"/>
                </a:solidFill>
                <a:effectLst/>
                <a:latin typeface="Comic Sans MS"/>
                <a:cs typeface="Calibri" panose="020F0502020204030204" pitchFamily="34" charset="0"/>
                <a:sym typeface="Comic Sans MS"/>
              </a:rPr>
              <a:t>some time to answer.</a:t>
            </a:r>
            <a:endParaRPr lang="en-US" sz="1200" b="0" dirty="0">
              <a:solidFill>
                <a:schemeClr val="bg1"/>
              </a:solidFill>
              <a:effectLst/>
              <a:latin typeface="Comic Sans MS"/>
              <a:sym typeface="Comic Sans MS"/>
            </a:endParaRPr>
          </a:p>
          <a:p>
            <a:pPr marL="228600" indent="0"/>
            <a:endParaRPr lang="en-GB" sz="1200" dirty="0"/>
          </a:p>
          <a:p>
            <a:pPr marL="228600" indent="0"/>
            <a:r>
              <a:rPr lang="en-US" sz="1200" b="0" u="none" dirty="0">
                <a:effectLst/>
              </a:rPr>
              <a:t>Correct the activity interactively.</a:t>
            </a:r>
          </a:p>
          <a:p>
            <a:endParaRPr lang="en-GB"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8</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37802712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2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“Choose the correct answer.”</a:t>
            </a:r>
          </a:p>
          <a:p>
            <a:pPr marL="228600" indent="0"/>
            <a:r>
              <a:rPr lang="en-US" sz="1200" dirty="0">
                <a:latin typeface="Calibri" panose="020F0502020204030204" pitchFamily="34" charset="0"/>
                <a:cs typeface="Calibri" panose="020F0502020204030204" pitchFamily="34" charset="0"/>
              </a:rPr>
              <a:t>Give the students </a:t>
            </a:r>
            <a:r>
              <a:rPr lang="en-US" sz="1200" b="0" u="none" dirty="0">
                <a:solidFill>
                  <a:schemeClr val="bg1"/>
                </a:solidFill>
                <a:effectLst/>
                <a:latin typeface="Comic Sans MS"/>
                <a:cs typeface="Calibri" panose="020F0502020204030204" pitchFamily="34" charset="0"/>
                <a:sym typeface="Comic Sans MS"/>
              </a:rPr>
              <a:t>some time to answer.</a:t>
            </a:r>
            <a:endParaRPr lang="en-US" sz="1200" b="0" dirty="0">
              <a:solidFill>
                <a:schemeClr val="bg1"/>
              </a:solidFill>
              <a:effectLst/>
              <a:latin typeface="Comic Sans MS"/>
              <a:sym typeface="Comic Sans MS"/>
            </a:endParaRPr>
          </a:p>
          <a:p>
            <a:pPr marL="228600" indent="0"/>
            <a:endParaRPr lang="en-GB" sz="1200" dirty="0"/>
          </a:p>
          <a:p>
            <a:pPr marL="228600" indent="0"/>
            <a:r>
              <a:rPr lang="en-US" sz="1200" b="0" u="none" dirty="0">
                <a:effectLst/>
              </a:rPr>
              <a:t>Correct the activity interactively.</a:t>
            </a:r>
          </a:p>
          <a:p>
            <a:endParaRPr lang="en-GB"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9</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29449048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3.xml"/><Relationship Id="rId4" Type="http://schemas.openxmlformats.org/officeDocument/2006/relationships/image" Target="../media/image2.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8.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9.xml"/></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0.xml"/></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itle Slide" type="title">
  <p:cSld name="TITLE">
    <p:spTree>
      <p:nvGrpSpPr>
        <p:cNvPr id="1" name="Shape 17"/>
        <p:cNvGrpSpPr/>
        <p:nvPr/>
      </p:nvGrpSpPr>
      <p:grpSpPr>
        <a:xfrm>
          <a:off x="0" y="0"/>
          <a:ext cx="0" cy="0"/>
          <a:chOff x="0" y="0"/>
          <a:chExt cx="0" cy="0"/>
        </a:xfrm>
      </p:grpSpPr>
      <p:sp>
        <p:nvSpPr>
          <p:cNvPr id="18" name="Google Shape;18;p78"/>
          <p:cNvSpPr txBox="1">
            <a:spLocks noGrp="1"/>
          </p:cNvSpPr>
          <p:nvPr>
            <p:ph type="ctrTitle"/>
          </p:nvPr>
        </p:nvSpPr>
        <p:spPr>
          <a:xfrm>
            <a:off x="457200" y="4960137"/>
            <a:ext cx="7772400" cy="1463040"/>
          </a:xfrm>
          <a:prstGeom prst="rect">
            <a:avLst/>
          </a:prstGeom>
          <a:noFill/>
          <a:ln>
            <a:noFill/>
          </a:ln>
        </p:spPr>
        <p:txBody>
          <a:bodyPr spcFirstLastPara="1" wrap="square" lIns="91425" tIns="45700" rIns="91425" bIns="45700" anchor="ctr" anchorCtr="0">
            <a:normAutofit/>
          </a:bodyPr>
          <a:lstStyle>
            <a:lvl1pPr lvl="0" algn="r">
              <a:lnSpc>
                <a:spcPct val="80000"/>
              </a:lnSpc>
              <a:spcBef>
                <a:spcPts val="0"/>
              </a:spcBef>
              <a:spcAft>
                <a:spcPts val="0"/>
              </a:spcAft>
              <a:buClr>
                <a:srgbClr val="253356"/>
              </a:buClr>
              <a:buSzPts val="4400"/>
              <a:buFont typeface="Calibri"/>
              <a:buNone/>
              <a:defRPr sz="4400">
                <a:solidFill>
                  <a:srgbClr val="253356"/>
                </a:solidFill>
                <a:latin typeface="Comic Sans MS" panose="030F0702030302020204" pitchFamily="66" charset="0"/>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 name="Google Shape;19;p78"/>
          <p:cNvSpPr txBox="1">
            <a:spLocks noGrp="1"/>
          </p:cNvSpPr>
          <p:nvPr>
            <p:ph type="subTitle" idx="1"/>
          </p:nvPr>
        </p:nvSpPr>
        <p:spPr>
          <a:xfrm>
            <a:off x="8610600" y="4960137"/>
            <a:ext cx="3200400" cy="146304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600"/>
              <a:buNone/>
              <a:defRPr sz="1600">
                <a:solidFill>
                  <a:srgbClr val="224F76"/>
                </a:solidFill>
                <a:latin typeface="Comic Sans MS" panose="030F0702030302020204" pitchFamily="66" charset="0"/>
              </a:defRPr>
            </a:lvl1pPr>
            <a:lvl2pPr lvl="1" algn="ctr">
              <a:lnSpc>
                <a:spcPct val="90000"/>
              </a:lnSpc>
              <a:spcBef>
                <a:spcPts val="200"/>
              </a:spcBef>
              <a:spcAft>
                <a:spcPts val="0"/>
              </a:spcAft>
              <a:buSzPts val="1600"/>
              <a:buNone/>
              <a:defRPr sz="1600"/>
            </a:lvl2pPr>
            <a:lvl3pPr lvl="2" algn="ctr">
              <a:lnSpc>
                <a:spcPct val="90000"/>
              </a:lnSpc>
              <a:spcBef>
                <a:spcPts val="400"/>
              </a:spcBef>
              <a:spcAft>
                <a:spcPts val="0"/>
              </a:spcAft>
              <a:buSzPts val="1600"/>
              <a:buNone/>
              <a:defRPr sz="1600"/>
            </a:lvl3pPr>
            <a:lvl4pPr lvl="3" algn="ctr">
              <a:lnSpc>
                <a:spcPct val="90000"/>
              </a:lnSpc>
              <a:spcBef>
                <a:spcPts val="400"/>
              </a:spcBef>
              <a:spcAft>
                <a:spcPts val="0"/>
              </a:spcAft>
              <a:buSzPts val="1600"/>
              <a:buNone/>
              <a:defRPr sz="1600"/>
            </a:lvl4pPr>
            <a:lvl5pPr lvl="4" algn="ctr">
              <a:lnSpc>
                <a:spcPct val="90000"/>
              </a:lnSpc>
              <a:spcBef>
                <a:spcPts val="400"/>
              </a:spcBef>
              <a:spcAft>
                <a:spcPts val="0"/>
              </a:spcAft>
              <a:buSzPts val="1600"/>
              <a:buNone/>
              <a:defRPr sz="1600"/>
            </a:lvl5pPr>
            <a:lvl6pPr lvl="5" algn="ctr">
              <a:lnSpc>
                <a:spcPct val="90000"/>
              </a:lnSpc>
              <a:spcBef>
                <a:spcPts val="400"/>
              </a:spcBef>
              <a:spcAft>
                <a:spcPts val="0"/>
              </a:spcAft>
              <a:buSzPts val="1600"/>
              <a:buNone/>
              <a:defRPr sz="1600"/>
            </a:lvl6pPr>
            <a:lvl7pPr lvl="6" algn="ctr">
              <a:lnSpc>
                <a:spcPct val="90000"/>
              </a:lnSpc>
              <a:spcBef>
                <a:spcPts val="400"/>
              </a:spcBef>
              <a:spcAft>
                <a:spcPts val="0"/>
              </a:spcAft>
              <a:buSzPts val="1600"/>
              <a:buNone/>
              <a:defRPr sz="1600"/>
            </a:lvl7pPr>
            <a:lvl8pPr lvl="7" algn="ctr">
              <a:lnSpc>
                <a:spcPct val="90000"/>
              </a:lnSpc>
              <a:spcBef>
                <a:spcPts val="400"/>
              </a:spcBef>
              <a:spcAft>
                <a:spcPts val="0"/>
              </a:spcAft>
              <a:buSzPts val="1600"/>
              <a:buNone/>
              <a:defRPr sz="1600"/>
            </a:lvl8pPr>
            <a:lvl9pPr lvl="8" algn="ctr">
              <a:lnSpc>
                <a:spcPct val="90000"/>
              </a:lnSpc>
              <a:spcBef>
                <a:spcPts val="400"/>
              </a:spcBef>
              <a:spcAft>
                <a:spcPts val="400"/>
              </a:spcAft>
              <a:buSzPts val="1600"/>
              <a:buNone/>
              <a:defRPr sz="1600"/>
            </a:lvl9pPr>
          </a:lstStyle>
          <a:p>
            <a:endParaRPr/>
          </a:p>
        </p:txBody>
      </p:sp>
      <p:sp>
        <p:nvSpPr>
          <p:cNvPr id="20" name="Google Shape;20;p78"/>
          <p:cNvSpPr txBox="1">
            <a:spLocks noGrp="1"/>
          </p:cNvSpPr>
          <p:nvPr>
            <p:ph type="dt" idx="10"/>
          </p:nvPr>
        </p:nvSpPr>
        <p:spPr>
          <a:xfrm>
            <a:off x="1024130" y="6470704"/>
            <a:ext cx="215414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solidFill>
                  <a:srgbClr val="3B465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21" name="Google Shape;21;p78"/>
          <p:cNvSpPr txBox="1">
            <a:spLocks noGrp="1"/>
          </p:cNvSpPr>
          <p:nvPr>
            <p:ph type="ftr" idx="11"/>
          </p:nvPr>
        </p:nvSpPr>
        <p:spPr>
          <a:xfrm>
            <a:off x="4842933" y="6470704"/>
            <a:ext cx="5901459"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solidFill>
                  <a:srgbClr val="3B465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22" name="Google Shape;22;p78"/>
          <p:cNvSpPr txBox="1">
            <a:spLocks noGrp="1"/>
          </p:cNvSpPr>
          <p:nvPr>
            <p:ph type="sldNum" idx="12"/>
          </p:nvPr>
        </p:nvSpPr>
        <p:spPr>
          <a:xfrm>
            <a:off x="10837333" y="6470704"/>
            <a:ext cx="973667" cy="274320"/>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omic Sans MS" panose="030F0702030302020204" pitchFamily="66" charset="0"/>
                <a:ea typeface="Comic Sans MS" panose="030F0702030302020204" pitchFamily="66" charset="0"/>
                <a:cs typeface="Calibri"/>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9pPr>
          </a:lstStyle>
          <a:p>
            <a:fld id="{00000000-1234-1234-1234-123412341234}" type="slidenum">
              <a:rPr lang="fr-FR" smtClean="0"/>
              <a:pPr/>
              <a:t>‹#›</a:t>
            </a:fld>
            <a:endParaRPr lang="fr-FR"/>
          </a:p>
        </p:txBody>
      </p:sp>
      <p:cxnSp>
        <p:nvCxnSpPr>
          <p:cNvPr id="23" name="Google Shape;23;p78"/>
          <p:cNvCxnSpPr/>
          <p:nvPr/>
        </p:nvCxnSpPr>
        <p:spPr>
          <a:xfrm rot="10800000">
            <a:off x="8386843" y="5264106"/>
            <a:ext cx="0" cy="914400"/>
          </a:xfrm>
          <a:prstGeom prst="straightConnector1">
            <a:avLst/>
          </a:prstGeom>
          <a:noFill/>
          <a:ln w="19050" cap="flat" cmpd="sng">
            <a:solidFill>
              <a:srgbClr val="374C81"/>
            </a:solidFill>
            <a:prstDash val="solid"/>
            <a:round/>
            <a:headEnd type="none" w="sm" len="sm"/>
            <a:tailEnd type="none" w="sm" len="sm"/>
          </a:ln>
        </p:spPr>
      </p:cxnSp>
      <p:pic>
        <p:nvPicPr>
          <p:cNvPr id="24" name="Google Shape;24;p78"/>
          <p:cNvPicPr preferRelativeResize="0"/>
          <p:nvPr/>
        </p:nvPicPr>
        <p:blipFill rotWithShape="1">
          <a:blip r:embed="rId3">
            <a:alphaModFix/>
          </a:blip>
          <a:srcRect/>
          <a:stretch/>
        </p:blipFill>
        <p:spPr>
          <a:xfrm>
            <a:off x="3113412" y="-9184"/>
            <a:ext cx="5971525" cy="4921794"/>
          </a:xfrm>
          <a:prstGeom prst="rect">
            <a:avLst/>
          </a:prstGeom>
          <a:noFill/>
          <a:ln>
            <a:noFill/>
          </a:ln>
        </p:spPr>
      </p:pic>
      <p:pic>
        <p:nvPicPr>
          <p:cNvPr id="9" name="Picture 8">
            <a:extLst>
              <a:ext uri="{FF2B5EF4-FFF2-40B4-BE49-F238E27FC236}">
                <a16:creationId xmlns:a16="http://schemas.microsoft.com/office/drawing/2014/main" id="{0E6AB4AA-0162-4CD9-9344-143649598345}"/>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ustDataLst>
      <p:tags r:id="rId1"/>
    </p:custData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D2C4D15-71B1-4028-B46F-4EE71232F863}" type="datetimeFigureOut">
              <a:rPr lang="en-US" smtClean="0"/>
              <a:t>20-Oct-23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09E340D-D49F-4060-B830-48E207260F1E}" type="slidenum">
              <a:rPr lang="en-US" smtClean="0"/>
              <a:t>‹#›</a:t>
            </a:fld>
            <a:endParaRPr lang="en-US"/>
          </a:p>
        </p:txBody>
      </p:sp>
    </p:spTree>
    <p:extLst>
      <p:ext uri="{BB962C8B-B14F-4D97-AF65-F5344CB8AC3E}">
        <p14:creationId xmlns:p14="http://schemas.microsoft.com/office/powerpoint/2010/main" val="15501032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1193074"/>
            <a:ext cx="10515600" cy="497614"/>
          </a:xfrm>
        </p:spPr>
        <p:txBody>
          <a:bodyPr/>
          <a:lstStyle/>
          <a:p>
            <a:r>
              <a:rPr lang="en-US"/>
              <a:t>Click to edit Master title style</a:t>
            </a:r>
          </a:p>
        </p:txBody>
      </p:sp>
      <p:sp>
        <p:nvSpPr>
          <p:cNvPr id="3" name="Content Placeholder 2"/>
          <p:cNvSpPr>
            <a:spLocks noGrp="1"/>
          </p:cNvSpPr>
          <p:nvPr>
            <p:ph idx="1"/>
          </p:nvPr>
        </p:nvSpPr>
        <p:spPr>
          <a:xfrm>
            <a:off x="838200" y="1825625"/>
            <a:ext cx="10515600" cy="394815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339403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D2C4D15-71B1-4028-B46F-4EE71232F863}" type="datetimeFigureOut">
              <a:rPr lang="en-US" smtClean="0"/>
              <a:t>20-Oct-23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09E340D-D49F-4060-B830-48E207260F1E}" type="slidenum">
              <a:rPr lang="en-US" smtClean="0"/>
              <a:t>‹#›</a:t>
            </a:fld>
            <a:endParaRPr lang="en-US"/>
          </a:p>
        </p:txBody>
      </p:sp>
    </p:spTree>
    <p:extLst>
      <p:ext uri="{BB962C8B-B14F-4D97-AF65-F5344CB8AC3E}">
        <p14:creationId xmlns:p14="http://schemas.microsoft.com/office/powerpoint/2010/main" val="395218561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D2C4D15-71B1-4028-B46F-4EE71232F863}" type="datetimeFigureOut">
              <a:rPr lang="en-US" smtClean="0"/>
              <a:t>20-Oct-23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09E340D-D49F-4060-B830-48E207260F1E}" type="slidenum">
              <a:rPr lang="en-US" smtClean="0"/>
              <a:t>‹#›</a:t>
            </a:fld>
            <a:endParaRPr lang="en-US"/>
          </a:p>
        </p:txBody>
      </p:sp>
    </p:spTree>
    <p:extLst>
      <p:ext uri="{BB962C8B-B14F-4D97-AF65-F5344CB8AC3E}">
        <p14:creationId xmlns:p14="http://schemas.microsoft.com/office/powerpoint/2010/main" val="358117162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D2C4D15-71B1-4028-B46F-4EE71232F863}" type="datetimeFigureOut">
              <a:rPr lang="en-US" smtClean="0"/>
              <a:t>20-Oct-23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09E340D-D49F-4060-B830-48E207260F1E}" type="slidenum">
              <a:rPr lang="en-US" smtClean="0"/>
              <a:t>‹#›</a:t>
            </a:fld>
            <a:endParaRPr lang="en-US"/>
          </a:p>
        </p:txBody>
      </p:sp>
    </p:spTree>
    <p:extLst>
      <p:ext uri="{BB962C8B-B14F-4D97-AF65-F5344CB8AC3E}">
        <p14:creationId xmlns:p14="http://schemas.microsoft.com/office/powerpoint/2010/main" val="208929004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D2C4D15-71B1-4028-B46F-4EE71232F863}" type="datetimeFigureOut">
              <a:rPr lang="en-US" smtClean="0"/>
              <a:t>20-Oct-23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09E340D-D49F-4060-B830-48E207260F1E}" type="slidenum">
              <a:rPr lang="en-US" smtClean="0"/>
              <a:t>‹#›</a:t>
            </a:fld>
            <a:endParaRPr lang="en-US"/>
          </a:p>
        </p:txBody>
      </p:sp>
    </p:spTree>
    <p:extLst>
      <p:ext uri="{BB962C8B-B14F-4D97-AF65-F5344CB8AC3E}">
        <p14:creationId xmlns:p14="http://schemas.microsoft.com/office/powerpoint/2010/main" val="91083394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D2C4D15-71B1-4028-B46F-4EE71232F863}" type="datetimeFigureOut">
              <a:rPr lang="en-US" smtClean="0"/>
              <a:t>20-Oct-23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09E340D-D49F-4060-B830-48E207260F1E}" type="slidenum">
              <a:rPr lang="en-US" smtClean="0"/>
              <a:t>‹#›</a:t>
            </a:fld>
            <a:endParaRPr lang="en-US"/>
          </a:p>
        </p:txBody>
      </p:sp>
    </p:spTree>
    <p:extLst>
      <p:ext uri="{BB962C8B-B14F-4D97-AF65-F5344CB8AC3E}">
        <p14:creationId xmlns:p14="http://schemas.microsoft.com/office/powerpoint/2010/main" val="16992898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D2C4D15-71B1-4028-B46F-4EE71232F863}" type="datetimeFigureOut">
              <a:rPr lang="en-US" smtClean="0"/>
              <a:t>20-Oct-23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09E340D-D49F-4060-B830-48E207260F1E}" type="slidenum">
              <a:rPr lang="en-US" smtClean="0"/>
              <a:t>‹#›</a:t>
            </a:fld>
            <a:endParaRPr lang="en-US"/>
          </a:p>
        </p:txBody>
      </p:sp>
    </p:spTree>
    <p:extLst>
      <p:ext uri="{BB962C8B-B14F-4D97-AF65-F5344CB8AC3E}">
        <p14:creationId xmlns:p14="http://schemas.microsoft.com/office/powerpoint/2010/main" val="119559386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D2C4D15-71B1-4028-B46F-4EE71232F863}" type="datetimeFigureOut">
              <a:rPr lang="en-US" smtClean="0"/>
              <a:t>20-Oct-23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09E340D-D49F-4060-B830-48E207260F1E}" type="slidenum">
              <a:rPr lang="en-US" smtClean="0"/>
              <a:t>‹#›</a:t>
            </a:fld>
            <a:endParaRPr lang="en-US"/>
          </a:p>
        </p:txBody>
      </p:sp>
    </p:spTree>
    <p:extLst>
      <p:ext uri="{BB962C8B-B14F-4D97-AF65-F5344CB8AC3E}">
        <p14:creationId xmlns:p14="http://schemas.microsoft.com/office/powerpoint/2010/main" val="421343856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D2C4D15-71B1-4028-B46F-4EE71232F863}" type="datetimeFigureOut">
              <a:rPr lang="en-US" smtClean="0"/>
              <a:t>20-Oct-23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09E340D-D49F-4060-B830-48E207260F1E}" type="slidenum">
              <a:rPr lang="en-US" smtClean="0"/>
              <a:t>‹#›</a:t>
            </a:fld>
            <a:endParaRPr lang="en-US"/>
          </a:p>
        </p:txBody>
      </p:sp>
    </p:spTree>
    <p:extLst>
      <p:ext uri="{BB962C8B-B14F-4D97-AF65-F5344CB8AC3E}">
        <p14:creationId xmlns:p14="http://schemas.microsoft.com/office/powerpoint/2010/main" val="4832933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userDrawn="1">
  <p:cSld name="Title and Content">
    <p:spTree>
      <p:nvGrpSpPr>
        <p:cNvPr id="1" name="Shape 25"/>
        <p:cNvGrpSpPr/>
        <p:nvPr/>
      </p:nvGrpSpPr>
      <p:grpSpPr>
        <a:xfrm>
          <a:off x="0" y="0"/>
          <a:ext cx="0" cy="0"/>
          <a:chOff x="0" y="0"/>
          <a:chExt cx="0" cy="0"/>
        </a:xfrm>
      </p:grpSpPr>
      <p:pic>
        <p:nvPicPr>
          <p:cNvPr id="5" name="Picture 4">
            <a:extLst>
              <a:ext uri="{FF2B5EF4-FFF2-40B4-BE49-F238E27FC236}">
                <a16:creationId xmlns:a16="http://schemas.microsoft.com/office/drawing/2014/main" id="{224D0976-5416-4F7C-8A38-BA93034402F5}"/>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86274" t="84401" r="2211" b="3525"/>
          <a:stretch/>
        </p:blipFill>
        <p:spPr>
          <a:xfrm rot="10800000">
            <a:off x="0" y="62147"/>
            <a:ext cx="784932" cy="463359"/>
          </a:xfrm>
          <a:prstGeom prst="rect">
            <a:avLst/>
          </a:prstGeom>
        </p:spPr>
      </p:pic>
    </p:spTree>
    <p:custDataLst>
      <p:tags r:id="rId1"/>
    </p:custData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D2C4D15-71B1-4028-B46F-4EE71232F863}" type="datetimeFigureOut">
              <a:rPr lang="en-US" smtClean="0"/>
              <a:t>20-Oct-23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09E340D-D49F-4060-B830-48E207260F1E}" type="slidenum">
              <a:rPr lang="en-US" smtClean="0"/>
              <a:t>‹#›</a:t>
            </a:fld>
            <a:endParaRPr lang="en-US"/>
          </a:p>
        </p:txBody>
      </p:sp>
    </p:spTree>
    <p:extLst>
      <p:ext uri="{BB962C8B-B14F-4D97-AF65-F5344CB8AC3E}">
        <p14:creationId xmlns:p14="http://schemas.microsoft.com/office/powerpoint/2010/main" val="5812414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ustom Layout">
  <p:cSld name="Custom Layout">
    <p:spTree>
      <p:nvGrpSpPr>
        <p:cNvPr id="1" name="Shape 34"/>
        <p:cNvGrpSpPr/>
        <p:nvPr/>
      </p:nvGrpSpPr>
      <p:grpSpPr>
        <a:xfrm>
          <a:off x="0" y="0"/>
          <a:ext cx="0" cy="0"/>
          <a:chOff x="0" y="0"/>
          <a:chExt cx="0" cy="0"/>
        </a:xfrm>
      </p:grpSpPr>
      <p:pic>
        <p:nvPicPr>
          <p:cNvPr id="35" name="Google Shape;35;p81"/>
          <p:cNvPicPr preferRelativeResize="0"/>
          <p:nvPr/>
        </p:nvPicPr>
        <p:blipFill rotWithShape="1">
          <a:blip r:embed="rId3">
            <a:alphaModFix/>
          </a:blip>
          <a:srcRect/>
          <a:stretch/>
        </p:blipFill>
        <p:spPr>
          <a:xfrm>
            <a:off x="0" y="8737"/>
            <a:ext cx="12192000" cy="6840526"/>
          </a:xfrm>
          <a:prstGeom prst="rect">
            <a:avLst/>
          </a:prstGeom>
          <a:noFill/>
          <a:ln>
            <a:noFill/>
          </a:ln>
        </p:spPr>
      </p:pic>
    </p:spTree>
    <p:custDataLst>
      <p:tags r:id="rId1"/>
    </p:custData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p:cSld name="Two Content">
    <p:spTree>
      <p:nvGrpSpPr>
        <p:cNvPr id="1" name="Shape 36"/>
        <p:cNvGrpSpPr/>
        <p:nvPr/>
      </p:nvGrpSpPr>
      <p:grpSpPr>
        <a:xfrm>
          <a:off x="0" y="0"/>
          <a:ext cx="0" cy="0"/>
          <a:chOff x="0" y="0"/>
          <a:chExt cx="0" cy="0"/>
        </a:xfrm>
      </p:grpSpPr>
      <p:sp>
        <p:nvSpPr>
          <p:cNvPr id="37" name="Google Shape;37;p82"/>
          <p:cNvSpPr txBox="1">
            <a:spLocks noGrp="1"/>
          </p:cNvSpPr>
          <p:nvPr>
            <p:ph type="body" idx="1"/>
          </p:nvPr>
        </p:nvSpPr>
        <p:spPr>
          <a:xfrm>
            <a:off x="1024128" y="2286001"/>
            <a:ext cx="4754880" cy="3611217"/>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253356"/>
                </a:solidFill>
                <a:latin typeface="Comic Sans MS" panose="030F0702030302020204" pitchFamily="66" charset="0"/>
              </a:defRPr>
            </a:lvl1pPr>
            <a:lvl2pPr marL="914400" lvl="1" indent="-330200" algn="l">
              <a:lnSpc>
                <a:spcPct val="90000"/>
              </a:lnSpc>
              <a:spcBef>
                <a:spcPts val="200"/>
              </a:spcBef>
              <a:spcAft>
                <a:spcPts val="0"/>
              </a:spcAft>
              <a:buSzPts val="1600"/>
              <a:buChar char="?"/>
              <a:defRPr>
                <a:solidFill>
                  <a:srgbClr val="374C81"/>
                </a:solidFill>
              </a:defRPr>
            </a:lvl2pPr>
            <a:lvl3pPr marL="1371600" lvl="2" indent="-304800" algn="l">
              <a:lnSpc>
                <a:spcPct val="90000"/>
              </a:lnSpc>
              <a:spcBef>
                <a:spcPts val="400"/>
              </a:spcBef>
              <a:spcAft>
                <a:spcPts val="0"/>
              </a:spcAft>
              <a:buSzPts val="1200"/>
              <a:buChar char="?"/>
              <a:defRPr>
                <a:solidFill>
                  <a:srgbClr val="3477B2"/>
                </a:solidFill>
              </a:defRPr>
            </a:lvl3pPr>
            <a:lvl4pPr marL="1828800" lvl="3" indent="-304800" algn="l">
              <a:lnSpc>
                <a:spcPct val="90000"/>
              </a:lnSpc>
              <a:spcBef>
                <a:spcPts val="400"/>
              </a:spcBef>
              <a:spcAft>
                <a:spcPts val="0"/>
              </a:spcAft>
              <a:buSzPts val="1200"/>
              <a:buChar char="?"/>
              <a:defRPr>
                <a:solidFill>
                  <a:srgbClr val="1E5F9F"/>
                </a:solidFill>
              </a:defRPr>
            </a:lvl4pPr>
            <a:lvl5pPr marL="2286000" lvl="4" indent="-304800" algn="l">
              <a:lnSpc>
                <a:spcPct val="90000"/>
              </a:lnSpc>
              <a:spcBef>
                <a:spcPts val="400"/>
              </a:spcBef>
              <a:spcAft>
                <a:spcPts val="0"/>
              </a:spcAft>
              <a:buSzPts val="1200"/>
              <a:buChar char="?"/>
              <a:defRPr>
                <a:solidFill>
                  <a:srgbClr val="417B84"/>
                </a:solidFill>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38" name="Google Shape;38;p82"/>
          <p:cNvSpPr txBox="1">
            <a:spLocks noGrp="1"/>
          </p:cNvSpPr>
          <p:nvPr>
            <p:ph type="body" idx="2"/>
          </p:nvPr>
        </p:nvSpPr>
        <p:spPr>
          <a:xfrm>
            <a:off x="6412285" y="2286001"/>
            <a:ext cx="4754880" cy="3611217"/>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253356"/>
                </a:solidFill>
                <a:latin typeface="Comic Sans MS" panose="030F0702030302020204" pitchFamily="66" charset="0"/>
              </a:defRPr>
            </a:lvl1pPr>
            <a:lvl2pPr marL="914400" lvl="1" indent="-330200" algn="l">
              <a:lnSpc>
                <a:spcPct val="90000"/>
              </a:lnSpc>
              <a:spcBef>
                <a:spcPts val="200"/>
              </a:spcBef>
              <a:spcAft>
                <a:spcPts val="0"/>
              </a:spcAft>
              <a:buSzPts val="1600"/>
              <a:buChar char="?"/>
              <a:defRPr>
                <a:solidFill>
                  <a:srgbClr val="374C81"/>
                </a:solidFill>
              </a:defRPr>
            </a:lvl2pPr>
            <a:lvl3pPr marL="1371600" lvl="2" indent="-304800" algn="l">
              <a:lnSpc>
                <a:spcPct val="90000"/>
              </a:lnSpc>
              <a:spcBef>
                <a:spcPts val="400"/>
              </a:spcBef>
              <a:spcAft>
                <a:spcPts val="0"/>
              </a:spcAft>
              <a:buSzPts val="1200"/>
              <a:buChar char="?"/>
              <a:defRPr>
                <a:solidFill>
                  <a:srgbClr val="3477B2"/>
                </a:solidFill>
              </a:defRPr>
            </a:lvl3pPr>
            <a:lvl4pPr marL="1828800" lvl="3" indent="-304800" algn="l">
              <a:lnSpc>
                <a:spcPct val="90000"/>
              </a:lnSpc>
              <a:spcBef>
                <a:spcPts val="400"/>
              </a:spcBef>
              <a:spcAft>
                <a:spcPts val="0"/>
              </a:spcAft>
              <a:buSzPts val="1200"/>
              <a:buChar char="?"/>
              <a:defRPr>
                <a:solidFill>
                  <a:srgbClr val="1E5F9F"/>
                </a:solidFill>
              </a:defRPr>
            </a:lvl4pPr>
            <a:lvl5pPr marL="2286000" lvl="4" indent="-304800" algn="l">
              <a:lnSpc>
                <a:spcPct val="90000"/>
              </a:lnSpc>
              <a:spcBef>
                <a:spcPts val="400"/>
              </a:spcBef>
              <a:spcAft>
                <a:spcPts val="0"/>
              </a:spcAft>
              <a:buSzPts val="1200"/>
              <a:buChar char="?"/>
              <a:defRPr>
                <a:solidFill>
                  <a:srgbClr val="417B84"/>
                </a:solidFill>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39" name="Google Shape;39;p82"/>
          <p:cNvSpPr txBox="1">
            <a:spLocks noGrp="1"/>
          </p:cNvSpPr>
          <p:nvPr>
            <p:ph type="title"/>
          </p:nvPr>
        </p:nvSpPr>
        <p:spPr>
          <a:xfrm>
            <a:off x="1024128" y="1139687"/>
            <a:ext cx="10143037" cy="945145"/>
          </a:xfrm>
          <a:prstGeom prst="rect">
            <a:avLst/>
          </a:prstGeom>
          <a:noFill/>
          <a:ln>
            <a:noFill/>
          </a:ln>
        </p:spPr>
        <p:txBody>
          <a:bodyPr spcFirstLastPara="1" wrap="square" lIns="91425" tIns="45700" rIns="91425" bIns="45700" anchor="ctr" anchorCtr="0">
            <a:noAutofit/>
          </a:bodyPr>
          <a:lstStyle>
            <a:lvl1pPr lvl="0" algn="l">
              <a:lnSpc>
                <a:spcPct val="80000"/>
              </a:lnSpc>
              <a:spcBef>
                <a:spcPts val="0"/>
              </a:spcBef>
              <a:spcAft>
                <a:spcPts val="0"/>
              </a:spcAft>
              <a:buClr>
                <a:srgbClr val="253356"/>
              </a:buClr>
              <a:buSzPts val="4000"/>
              <a:buFont typeface="Calibri"/>
              <a:buNone/>
              <a:defRPr sz="4000">
                <a:solidFill>
                  <a:srgbClr val="253356"/>
                </a:solidFill>
                <a:latin typeface="Comic Sans MS" panose="030F0702030302020204" pitchFamily="66" charset="0"/>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0" name="Google Shape;40;p82"/>
          <p:cNvSpPr txBox="1">
            <a:spLocks noGrp="1"/>
          </p:cNvSpPr>
          <p:nvPr>
            <p:ph type="dt" idx="10"/>
          </p:nvPr>
        </p:nvSpPr>
        <p:spPr>
          <a:xfrm>
            <a:off x="1024129" y="6200027"/>
            <a:ext cx="215414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41" name="Google Shape;41;p82"/>
          <p:cNvSpPr txBox="1">
            <a:spLocks noGrp="1"/>
          </p:cNvSpPr>
          <p:nvPr>
            <p:ph type="ftr" idx="11"/>
          </p:nvPr>
        </p:nvSpPr>
        <p:spPr>
          <a:xfrm>
            <a:off x="3659072" y="6196384"/>
            <a:ext cx="5901459"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42" name="Google Shape;42;p82"/>
          <p:cNvSpPr txBox="1">
            <a:spLocks noGrp="1"/>
          </p:cNvSpPr>
          <p:nvPr>
            <p:ph type="sldNum" idx="12"/>
          </p:nvPr>
        </p:nvSpPr>
        <p:spPr>
          <a:xfrm>
            <a:off x="10536952" y="6334540"/>
            <a:ext cx="630213" cy="273324"/>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Calibri"/>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a:p>
        </p:txBody>
      </p:sp>
    </p:spTree>
    <p:custDataLst>
      <p:tags r:id="rId1"/>
    </p:custData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p:cSld name="Comparison">
    <p:spTree>
      <p:nvGrpSpPr>
        <p:cNvPr id="1" name="Shape 43"/>
        <p:cNvGrpSpPr/>
        <p:nvPr/>
      </p:nvGrpSpPr>
      <p:grpSpPr>
        <a:xfrm>
          <a:off x="0" y="0"/>
          <a:ext cx="0" cy="0"/>
          <a:chOff x="0" y="0"/>
          <a:chExt cx="0" cy="0"/>
        </a:xfrm>
      </p:grpSpPr>
      <p:sp>
        <p:nvSpPr>
          <p:cNvPr id="44" name="Google Shape;44;p83"/>
          <p:cNvSpPr txBox="1">
            <a:spLocks noGrp="1"/>
          </p:cNvSpPr>
          <p:nvPr>
            <p:ph type="body" idx="1"/>
          </p:nvPr>
        </p:nvSpPr>
        <p:spPr>
          <a:xfrm>
            <a:off x="1024128" y="2179636"/>
            <a:ext cx="4754880" cy="822960"/>
          </a:xfrm>
          <a:prstGeom prst="rect">
            <a:avLst/>
          </a:prstGeom>
          <a:noFill/>
          <a:ln>
            <a:noFill/>
          </a:ln>
        </p:spPr>
        <p:txBody>
          <a:bodyPr spcFirstLastPara="1" wrap="square" lIns="137150" tIns="45700" rIns="137150" bIns="45700" anchor="ctr" anchorCtr="0">
            <a:normAutofit/>
          </a:bodyPr>
          <a:lstStyle>
            <a:lvl1pPr marL="457200" lvl="0" indent="-228600" algn="l">
              <a:lnSpc>
                <a:spcPct val="90000"/>
              </a:lnSpc>
              <a:spcBef>
                <a:spcPts val="0"/>
              </a:spcBef>
              <a:spcAft>
                <a:spcPts val="0"/>
              </a:spcAft>
              <a:buSzPts val="2200"/>
              <a:buNone/>
              <a:defRPr sz="2200" b="0" cap="none">
                <a:solidFill>
                  <a:schemeClr val="accent1"/>
                </a:solidFill>
                <a:latin typeface="Comic Sans MS" panose="030F0702030302020204" pitchFamily="66" charset="0"/>
                <a:ea typeface="Comic Sans MS" panose="030F0702030302020204" pitchFamily="66" charset="0"/>
                <a:cs typeface="Calibri"/>
                <a:sym typeface="Calibri"/>
              </a:defRPr>
            </a:lvl1pPr>
            <a:lvl2pPr marL="914400" lvl="1" indent="-228600" algn="l">
              <a:lnSpc>
                <a:spcPct val="90000"/>
              </a:lnSpc>
              <a:spcBef>
                <a:spcPts val="200"/>
              </a:spcBef>
              <a:spcAft>
                <a:spcPts val="0"/>
              </a:spcAft>
              <a:buSzPts val="2000"/>
              <a:buNone/>
              <a:defRPr sz="2000" b="1"/>
            </a:lvl2pPr>
            <a:lvl3pPr marL="1371600" lvl="2" indent="-228600" algn="l">
              <a:lnSpc>
                <a:spcPct val="90000"/>
              </a:lnSpc>
              <a:spcBef>
                <a:spcPts val="400"/>
              </a:spcBef>
              <a:spcAft>
                <a:spcPts val="0"/>
              </a:spcAft>
              <a:buSzPts val="1800"/>
              <a:buNone/>
              <a:defRPr sz="1800" b="1"/>
            </a:lvl3pPr>
            <a:lvl4pPr marL="1828800" lvl="3" indent="-228600" algn="l">
              <a:lnSpc>
                <a:spcPct val="90000"/>
              </a:lnSpc>
              <a:spcBef>
                <a:spcPts val="400"/>
              </a:spcBef>
              <a:spcAft>
                <a:spcPts val="0"/>
              </a:spcAft>
              <a:buSzPts val="1600"/>
              <a:buNone/>
              <a:defRPr sz="1600" b="1"/>
            </a:lvl4pPr>
            <a:lvl5pPr marL="2286000" lvl="4" indent="-228600" algn="l">
              <a:lnSpc>
                <a:spcPct val="90000"/>
              </a:lnSpc>
              <a:spcBef>
                <a:spcPts val="400"/>
              </a:spcBef>
              <a:spcAft>
                <a:spcPts val="0"/>
              </a:spcAft>
              <a:buSzPts val="1600"/>
              <a:buNone/>
              <a:defRPr sz="1600" b="1"/>
            </a:lvl5pPr>
            <a:lvl6pPr marL="2743200" lvl="5" indent="-228600" algn="l">
              <a:lnSpc>
                <a:spcPct val="90000"/>
              </a:lnSpc>
              <a:spcBef>
                <a:spcPts val="400"/>
              </a:spcBef>
              <a:spcAft>
                <a:spcPts val="0"/>
              </a:spcAft>
              <a:buSzPts val="1600"/>
              <a:buNone/>
              <a:defRPr sz="1600" b="1"/>
            </a:lvl6pPr>
            <a:lvl7pPr marL="3200400" lvl="6" indent="-228600" algn="l">
              <a:lnSpc>
                <a:spcPct val="90000"/>
              </a:lnSpc>
              <a:spcBef>
                <a:spcPts val="400"/>
              </a:spcBef>
              <a:spcAft>
                <a:spcPts val="0"/>
              </a:spcAft>
              <a:buSzPts val="1600"/>
              <a:buNone/>
              <a:defRPr sz="1600" b="1"/>
            </a:lvl7pPr>
            <a:lvl8pPr marL="3657600" lvl="7" indent="-228600" algn="l">
              <a:lnSpc>
                <a:spcPct val="90000"/>
              </a:lnSpc>
              <a:spcBef>
                <a:spcPts val="400"/>
              </a:spcBef>
              <a:spcAft>
                <a:spcPts val="0"/>
              </a:spcAft>
              <a:buSzPts val="1600"/>
              <a:buNone/>
              <a:defRPr sz="1600" b="1"/>
            </a:lvl8pPr>
            <a:lvl9pPr marL="4114800" lvl="8" indent="-228600" algn="l">
              <a:lnSpc>
                <a:spcPct val="90000"/>
              </a:lnSpc>
              <a:spcBef>
                <a:spcPts val="400"/>
              </a:spcBef>
              <a:spcAft>
                <a:spcPts val="400"/>
              </a:spcAft>
              <a:buSzPts val="1600"/>
              <a:buNone/>
              <a:defRPr sz="1600" b="1"/>
            </a:lvl9pPr>
          </a:lstStyle>
          <a:p>
            <a:endParaRPr/>
          </a:p>
        </p:txBody>
      </p:sp>
      <p:sp>
        <p:nvSpPr>
          <p:cNvPr id="45" name="Google Shape;45;p83"/>
          <p:cNvSpPr txBox="1">
            <a:spLocks noGrp="1"/>
          </p:cNvSpPr>
          <p:nvPr>
            <p:ph type="body" idx="2"/>
          </p:nvPr>
        </p:nvSpPr>
        <p:spPr>
          <a:xfrm>
            <a:off x="6412285" y="2199168"/>
            <a:ext cx="4754880" cy="822960"/>
          </a:xfrm>
          <a:prstGeom prst="rect">
            <a:avLst/>
          </a:prstGeom>
          <a:noFill/>
          <a:ln>
            <a:noFill/>
          </a:ln>
        </p:spPr>
        <p:txBody>
          <a:bodyPr spcFirstLastPara="1" wrap="square" lIns="137150" tIns="45700" rIns="137150" bIns="45700" anchor="ctr" anchorCtr="0">
            <a:normAutofit/>
          </a:bodyPr>
          <a:lstStyle>
            <a:lvl1pPr marL="457200" lvl="0" indent="-228600" algn="l">
              <a:lnSpc>
                <a:spcPct val="90000"/>
              </a:lnSpc>
              <a:spcBef>
                <a:spcPts val="0"/>
              </a:spcBef>
              <a:spcAft>
                <a:spcPts val="0"/>
              </a:spcAft>
              <a:buSzPts val="2200"/>
              <a:buNone/>
              <a:defRPr sz="2200" b="0" cap="none">
                <a:solidFill>
                  <a:schemeClr val="accent1"/>
                </a:solidFill>
                <a:latin typeface="Comic Sans MS" panose="030F0702030302020204" pitchFamily="66" charset="0"/>
                <a:ea typeface="Comic Sans MS" panose="030F0702030302020204" pitchFamily="66" charset="0"/>
                <a:cs typeface="Calibri"/>
                <a:sym typeface="Calibri"/>
              </a:defRPr>
            </a:lvl1pPr>
            <a:lvl2pPr marL="914400" lvl="1" indent="-228600" algn="l">
              <a:lnSpc>
                <a:spcPct val="90000"/>
              </a:lnSpc>
              <a:spcBef>
                <a:spcPts val="200"/>
              </a:spcBef>
              <a:spcAft>
                <a:spcPts val="0"/>
              </a:spcAft>
              <a:buSzPts val="2000"/>
              <a:buNone/>
              <a:defRPr sz="2000" b="1"/>
            </a:lvl2pPr>
            <a:lvl3pPr marL="1371600" lvl="2" indent="-228600" algn="l">
              <a:lnSpc>
                <a:spcPct val="90000"/>
              </a:lnSpc>
              <a:spcBef>
                <a:spcPts val="400"/>
              </a:spcBef>
              <a:spcAft>
                <a:spcPts val="0"/>
              </a:spcAft>
              <a:buSzPts val="1800"/>
              <a:buNone/>
              <a:defRPr sz="1800" b="1"/>
            </a:lvl3pPr>
            <a:lvl4pPr marL="1828800" lvl="3" indent="-228600" algn="l">
              <a:lnSpc>
                <a:spcPct val="90000"/>
              </a:lnSpc>
              <a:spcBef>
                <a:spcPts val="400"/>
              </a:spcBef>
              <a:spcAft>
                <a:spcPts val="0"/>
              </a:spcAft>
              <a:buSzPts val="1600"/>
              <a:buNone/>
              <a:defRPr sz="1600" b="1"/>
            </a:lvl4pPr>
            <a:lvl5pPr marL="2286000" lvl="4" indent="-228600" algn="l">
              <a:lnSpc>
                <a:spcPct val="90000"/>
              </a:lnSpc>
              <a:spcBef>
                <a:spcPts val="400"/>
              </a:spcBef>
              <a:spcAft>
                <a:spcPts val="0"/>
              </a:spcAft>
              <a:buSzPts val="1600"/>
              <a:buNone/>
              <a:defRPr sz="1600" b="1"/>
            </a:lvl5pPr>
            <a:lvl6pPr marL="2743200" lvl="5" indent="-228600" algn="l">
              <a:lnSpc>
                <a:spcPct val="90000"/>
              </a:lnSpc>
              <a:spcBef>
                <a:spcPts val="400"/>
              </a:spcBef>
              <a:spcAft>
                <a:spcPts val="0"/>
              </a:spcAft>
              <a:buSzPts val="1600"/>
              <a:buNone/>
              <a:defRPr sz="1600" b="1"/>
            </a:lvl6pPr>
            <a:lvl7pPr marL="3200400" lvl="6" indent="-228600" algn="l">
              <a:lnSpc>
                <a:spcPct val="90000"/>
              </a:lnSpc>
              <a:spcBef>
                <a:spcPts val="400"/>
              </a:spcBef>
              <a:spcAft>
                <a:spcPts val="0"/>
              </a:spcAft>
              <a:buSzPts val="1600"/>
              <a:buNone/>
              <a:defRPr sz="1600" b="1"/>
            </a:lvl7pPr>
            <a:lvl8pPr marL="3657600" lvl="7" indent="-228600" algn="l">
              <a:lnSpc>
                <a:spcPct val="90000"/>
              </a:lnSpc>
              <a:spcBef>
                <a:spcPts val="400"/>
              </a:spcBef>
              <a:spcAft>
                <a:spcPts val="0"/>
              </a:spcAft>
              <a:buSzPts val="1600"/>
              <a:buNone/>
              <a:defRPr sz="1600" b="1"/>
            </a:lvl8pPr>
            <a:lvl9pPr marL="4114800" lvl="8" indent="-228600" algn="l">
              <a:lnSpc>
                <a:spcPct val="90000"/>
              </a:lnSpc>
              <a:spcBef>
                <a:spcPts val="400"/>
              </a:spcBef>
              <a:spcAft>
                <a:spcPts val="400"/>
              </a:spcAft>
              <a:buSzPts val="1600"/>
              <a:buNone/>
              <a:defRPr sz="1600" b="1"/>
            </a:lvl9pPr>
          </a:lstStyle>
          <a:p>
            <a:endParaRPr/>
          </a:p>
        </p:txBody>
      </p:sp>
      <p:sp>
        <p:nvSpPr>
          <p:cNvPr id="46" name="Google Shape;46;p83"/>
          <p:cNvSpPr txBox="1"/>
          <p:nvPr/>
        </p:nvSpPr>
        <p:spPr>
          <a:xfrm>
            <a:off x="1024128" y="1139687"/>
            <a:ext cx="10143037" cy="945145"/>
          </a:xfrm>
          <a:prstGeom prst="rect">
            <a:avLst/>
          </a:prstGeom>
          <a:noFill/>
          <a:ln>
            <a:noFill/>
          </a:ln>
        </p:spPr>
        <p:txBody>
          <a:bodyPr spcFirstLastPara="1" wrap="square" lIns="91425" tIns="45700" rIns="91425" bIns="45700" anchor="ctr" anchorCtr="0">
            <a:noAutofit/>
          </a:bodyPr>
          <a:lstStyle/>
          <a:p>
            <a:pPr marL="0" marR="0" lvl="0" indent="0" algn="l" rtl="0">
              <a:lnSpc>
                <a:spcPct val="80000"/>
              </a:lnSpc>
              <a:spcBef>
                <a:spcPts val="0"/>
              </a:spcBef>
              <a:spcAft>
                <a:spcPts val="0"/>
              </a:spcAft>
              <a:buClr>
                <a:srgbClr val="253356"/>
              </a:buClr>
              <a:buSzPts val="4000"/>
              <a:buFont typeface="Calibri"/>
              <a:buNone/>
            </a:pPr>
            <a:r>
              <a:rPr lang="fr-FR" sz="4000" b="0" i="0" u="none" strike="noStrike" cap="none">
                <a:solidFill>
                  <a:srgbClr val="253356"/>
                </a:solidFill>
                <a:latin typeface="Comic Sans MS" panose="030F0702030302020204" pitchFamily="66" charset="0"/>
                <a:ea typeface="Calibri"/>
                <a:cs typeface="Calibri"/>
                <a:sym typeface="Calibri"/>
              </a:rPr>
              <a:t>CLICK TO EDIT MASTER TITLE STYLE</a:t>
            </a:r>
            <a:endParaRPr sz="1400" b="0" i="0" u="none" strike="noStrike" cap="none">
              <a:solidFill>
                <a:srgbClr val="000000"/>
              </a:solidFill>
              <a:latin typeface="Comic Sans MS" panose="030F0702030302020204" pitchFamily="66" charset="0"/>
              <a:ea typeface="Arial"/>
              <a:cs typeface="Arial"/>
              <a:sym typeface="Arial"/>
            </a:endParaRPr>
          </a:p>
        </p:txBody>
      </p:sp>
      <p:sp>
        <p:nvSpPr>
          <p:cNvPr id="47" name="Google Shape;47;p83"/>
          <p:cNvSpPr txBox="1">
            <a:spLocks noGrp="1"/>
          </p:cNvSpPr>
          <p:nvPr>
            <p:ph type="body" idx="3"/>
          </p:nvPr>
        </p:nvSpPr>
        <p:spPr>
          <a:xfrm>
            <a:off x="1024128" y="3163941"/>
            <a:ext cx="4754880" cy="2733277"/>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253356"/>
                </a:solidFill>
                <a:latin typeface="Comic Sans MS" panose="030F0702030302020204" pitchFamily="66" charset="0"/>
              </a:defRPr>
            </a:lvl1pPr>
            <a:lvl2pPr marL="914400" lvl="1" indent="-330200" algn="l">
              <a:lnSpc>
                <a:spcPct val="90000"/>
              </a:lnSpc>
              <a:spcBef>
                <a:spcPts val="200"/>
              </a:spcBef>
              <a:spcAft>
                <a:spcPts val="0"/>
              </a:spcAft>
              <a:buSzPts val="1600"/>
              <a:buChar char="?"/>
              <a:defRPr>
                <a:solidFill>
                  <a:srgbClr val="374C81"/>
                </a:solidFill>
              </a:defRPr>
            </a:lvl2pPr>
            <a:lvl3pPr marL="1371600" lvl="2" indent="-304800" algn="l">
              <a:lnSpc>
                <a:spcPct val="90000"/>
              </a:lnSpc>
              <a:spcBef>
                <a:spcPts val="400"/>
              </a:spcBef>
              <a:spcAft>
                <a:spcPts val="0"/>
              </a:spcAft>
              <a:buSzPts val="1200"/>
              <a:buChar char="?"/>
              <a:defRPr>
                <a:solidFill>
                  <a:srgbClr val="3477B2"/>
                </a:solidFill>
              </a:defRPr>
            </a:lvl3pPr>
            <a:lvl4pPr marL="1828800" lvl="3" indent="-304800" algn="l">
              <a:lnSpc>
                <a:spcPct val="90000"/>
              </a:lnSpc>
              <a:spcBef>
                <a:spcPts val="400"/>
              </a:spcBef>
              <a:spcAft>
                <a:spcPts val="0"/>
              </a:spcAft>
              <a:buSzPts val="1200"/>
              <a:buChar char="?"/>
              <a:defRPr>
                <a:solidFill>
                  <a:srgbClr val="1E5F9F"/>
                </a:solidFill>
              </a:defRPr>
            </a:lvl4pPr>
            <a:lvl5pPr marL="2286000" lvl="4" indent="-304800" algn="l">
              <a:lnSpc>
                <a:spcPct val="90000"/>
              </a:lnSpc>
              <a:spcBef>
                <a:spcPts val="400"/>
              </a:spcBef>
              <a:spcAft>
                <a:spcPts val="0"/>
              </a:spcAft>
              <a:buSzPts val="1200"/>
              <a:buChar char="?"/>
              <a:defRPr>
                <a:solidFill>
                  <a:srgbClr val="417B84"/>
                </a:solidFill>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48" name="Google Shape;48;p83"/>
          <p:cNvSpPr txBox="1">
            <a:spLocks noGrp="1"/>
          </p:cNvSpPr>
          <p:nvPr>
            <p:ph type="body" idx="4"/>
          </p:nvPr>
        </p:nvSpPr>
        <p:spPr>
          <a:xfrm>
            <a:off x="6412285" y="3163941"/>
            <a:ext cx="4754880" cy="2733277"/>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253356"/>
                </a:solidFill>
                <a:latin typeface="Comic Sans MS" panose="030F0702030302020204" pitchFamily="66" charset="0"/>
              </a:defRPr>
            </a:lvl1pPr>
            <a:lvl2pPr marL="914400" lvl="1" indent="-330200" algn="l">
              <a:lnSpc>
                <a:spcPct val="90000"/>
              </a:lnSpc>
              <a:spcBef>
                <a:spcPts val="200"/>
              </a:spcBef>
              <a:spcAft>
                <a:spcPts val="0"/>
              </a:spcAft>
              <a:buSzPts val="1600"/>
              <a:buChar char="?"/>
              <a:defRPr>
                <a:solidFill>
                  <a:srgbClr val="374C81"/>
                </a:solidFill>
              </a:defRPr>
            </a:lvl2pPr>
            <a:lvl3pPr marL="1371600" lvl="2" indent="-304800" algn="l">
              <a:lnSpc>
                <a:spcPct val="90000"/>
              </a:lnSpc>
              <a:spcBef>
                <a:spcPts val="400"/>
              </a:spcBef>
              <a:spcAft>
                <a:spcPts val="0"/>
              </a:spcAft>
              <a:buSzPts val="1200"/>
              <a:buChar char="?"/>
              <a:defRPr>
                <a:solidFill>
                  <a:srgbClr val="3477B2"/>
                </a:solidFill>
              </a:defRPr>
            </a:lvl3pPr>
            <a:lvl4pPr marL="1828800" lvl="3" indent="-304800" algn="l">
              <a:lnSpc>
                <a:spcPct val="90000"/>
              </a:lnSpc>
              <a:spcBef>
                <a:spcPts val="400"/>
              </a:spcBef>
              <a:spcAft>
                <a:spcPts val="0"/>
              </a:spcAft>
              <a:buSzPts val="1200"/>
              <a:buChar char="?"/>
              <a:defRPr>
                <a:solidFill>
                  <a:srgbClr val="1E5F9F"/>
                </a:solidFill>
              </a:defRPr>
            </a:lvl4pPr>
            <a:lvl5pPr marL="2286000" lvl="4" indent="-304800" algn="l">
              <a:lnSpc>
                <a:spcPct val="90000"/>
              </a:lnSpc>
              <a:spcBef>
                <a:spcPts val="400"/>
              </a:spcBef>
              <a:spcAft>
                <a:spcPts val="0"/>
              </a:spcAft>
              <a:buSzPts val="1200"/>
              <a:buChar char="?"/>
              <a:defRPr>
                <a:solidFill>
                  <a:srgbClr val="417B84"/>
                </a:solidFill>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49" name="Google Shape;49;p83"/>
          <p:cNvSpPr txBox="1">
            <a:spLocks noGrp="1"/>
          </p:cNvSpPr>
          <p:nvPr>
            <p:ph type="dt" idx="10"/>
          </p:nvPr>
        </p:nvSpPr>
        <p:spPr>
          <a:xfrm>
            <a:off x="1024129" y="6200027"/>
            <a:ext cx="215414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50" name="Google Shape;50;p83"/>
          <p:cNvSpPr txBox="1">
            <a:spLocks noGrp="1"/>
          </p:cNvSpPr>
          <p:nvPr>
            <p:ph type="ftr" idx="11"/>
          </p:nvPr>
        </p:nvSpPr>
        <p:spPr>
          <a:xfrm>
            <a:off x="3659072" y="6196384"/>
            <a:ext cx="5901459"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51" name="Google Shape;51;p83"/>
          <p:cNvSpPr txBox="1">
            <a:spLocks noGrp="1"/>
          </p:cNvSpPr>
          <p:nvPr>
            <p:ph type="sldNum" idx="12"/>
          </p:nvPr>
        </p:nvSpPr>
        <p:spPr>
          <a:xfrm>
            <a:off x="10536952" y="6334540"/>
            <a:ext cx="630213" cy="273324"/>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Calibri"/>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a:p>
        </p:txBody>
      </p:sp>
    </p:spTree>
    <p:custDataLst>
      <p:tags r:id="rId1"/>
    </p:custData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ntent with Caption">
  <p:cSld name="Content with Caption">
    <p:spTree>
      <p:nvGrpSpPr>
        <p:cNvPr id="1" name="Shape 52"/>
        <p:cNvGrpSpPr/>
        <p:nvPr/>
      </p:nvGrpSpPr>
      <p:grpSpPr>
        <a:xfrm>
          <a:off x="0" y="0"/>
          <a:ext cx="0" cy="0"/>
          <a:chOff x="0" y="0"/>
          <a:chExt cx="0" cy="0"/>
        </a:xfrm>
      </p:grpSpPr>
      <p:sp>
        <p:nvSpPr>
          <p:cNvPr id="53" name="Google Shape;53;p84"/>
          <p:cNvSpPr txBox="1">
            <a:spLocks noGrp="1"/>
          </p:cNvSpPr>
          <p:nvPr>
            <p:ph type="title"/>
          </p:nvPr>
        </p:nvSpPr>
        <p:spPr>
          <a:xfrm>
            <a:off x="1024128" y="1139688"/>
            <a:ext cx="4389120" cy="1069181"/>
          </a:xfrm>
          <a:prstGeom prst="rect">
            <a:avLst/>
          </a:prstGeom>
          <a:noFill/>
          <a:ln>
            <a:noFill/>
          </a:ln>
        </p:spPr>
        <p:txBody>
          <a:bodyPr spcFirstLastPara="1" wrap="square" lIns="91425" tIns="45700" rIns="91425" bIns="45700" anchor="ctr" anchorCtr="0">
            <a:noAutofit/>
          </a:bodyPr>
          <a:lstStyle>
            <a:lvl1pPr lvl="0" algn="l">
              <a:lnSpc>
                <a:spcPct val="80000"/>
              </a:lnSpc>
              <a:spcBef>
                <a:spcPts val="0"/>
              </a:spcBef>
              <a:spcAft>
                <a:spcPts val="0"/>
              </a:spcAft>
              <a:buClr>
                <a:srgbClr val="0C0C0C"/>
              </a:buClr>
              <a:buSzPts val="2800"/>
              <a:buFont typeface="Calibri"/>
              <a:buNone/>
              <a:defRPr sz="2800">
                <a:latin typeface="Comic Sans MS" panose="030F0702030302020204" pitchFamily="66" charset="0"/>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4" name="Google Shape;54;p84"/>
          <p:cNvSpPr txBox="1">
            <a:spLocks noGrp="1"/>
          </p:cNvSpPr>
          <p:nvPr>
            <p:ph type="body" idx="1"/>
          </p:nvPr>
        </p:nvSpPr>
        <p:spPr>
          <a:xfrm>
            <a:off x="5715000" y="1139687"/>
            <a:ext cx="5469835" cy="4867921"/>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253356"/>
                </a:solidFill>
                <a:latin typeface="Comic Sans MS" panose="030F0702030302020204" pitchFamily="66" charset="0"/>
              </a:defRPr>
            </a:lvl1pPr>
            <a:lvl2pPr marL="914400" lvl="1" indent="-330200" algn="l">
              <a:lnSpc>
                <a:spcPct val="90000"/>
              </a:lnSpc>
              <a:spcBef>
                <a:spcPts val="200"/>
              </a:spcBef>
              <a:spcAft>
                <a:spcPts val="0"/>
              </a:spcAft>
              <a:buSzPts val="1600"/>
              <a:buChar char="?"/>
              <a:defRPr>
                <a:solidFill>
                  <a:srgbClr val="374C81"/>
                </a:solidFill>
              </a:defRPr>
            </a:lvl2pPr>
            <a:lvl3pPr marL="1371600" lvl="2" indent="-304800" algn="l">
              <a:lnSpc>
                <a:spcPct val="90000"/>
              </a:lnSpc>
              <a:spcBef>
                <a:spcPts val="400"/>
              </a:spcBef>
              <a:spcAft>
                <a:spcPts val="0"/>
              </a:spcAft>
              <a:buSzPts val="1200"/>
              <a:buChar char="?"/>
              <a:defRPr>
                <a:solidFill>
                  <a:srgbClr val="3477B2"/>
                </a:solidFill>
              </a:defRPr>
            </a:lvl3pPr>
            <a:lvl4pPr marL="1828800" lvl="3" indent="-304800" algn="l">
              <a:lnSpc>
                <a:spcPct val="90000"/>
              </a:lnSpc>
              <a:spcBef>
                <a:spcPts val="400"/>
              </a:spcBef>
              <a:spcAft>
                <a:spcPts val="0"/>
              </a:spcAft>
              <a:buSzPts val="1200"/>
              <a:buChar char="?"/>
              <a:defRPr>
                <a:solidFill>
                  <a:srgbClr val="1E5F9F"/>
                </a:solidFill>
              </a:defRPr>
            </a:lvl4pPr>
            <a:lvl5pPr marL="2286000" lvl="4" indent="-304800" algn="l">
              <a:lnSpc>
                <a:spcPct val="90000"/>
              </a:lnSpc>
              <a:spcBef>
                <a:spcPts val="400"/>
              </a:spcBef>
              <a:spcAft>
                <a:spcPts val="0"/>
              </a:spcAft>
              <a:buSzPts val="1200"/>
              <a:buChar char="?"/>
              <a:defRPr>
                <a:solidFill>
                  <a:srgbClr val="417B84"/>
                </a:solidFill>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55" name="Google Shape;55;p84"/>
          <p:cNvSpPr txBox="1">
            <a:spLocks noGrp="1"/>
          </p:cNvSpPr>
          <p:nvPr>
            <p:ph type="body" idx="2"/>
          </p:nvPr>
        </p:nvSpPr>
        <p:spPr>
          <a:xfrm>
            <a:off x="1024467" y="2505076"/>
            <a:ext cx="4387851" cy="3502025"/>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374C81"/>
                </a:solidFill>
                <a:latin typeface="Comic Sans MS" panose="030F0702030302020204" pitchFamily="66" charset="0"/>
              </a:defRPr>
            </a:lvl1pPr>
            <a:lvl2pPr marL="914400" lvl="1" indent="-228600" algn="l">
              <a:lnSpc>
                <a:spcPct val="90000"/>
              </a:lnSpc>
              <a:spcBef>
                <a:spcPts val="200"/>
              </a:spcBef>
              <a:spcAft>
                <a:spcPts val="0"/>
              </a:spcAft>
              <a:buSzPts val="1600"/>
              <a:buNone/>
              <a:defRPr/>
            </a:lvl2pPr>
            <a:lvl3pPr marL="1371600" lvl="2" indent="-342900" algn="l">
              <a:lnSpc>
                <a:spcPct val="90000"/>
              </a:lnSpc>
              <a:spcBef>
                <a:spcPts val="400"/>
              </a:spcBef>
              <a:spcAft>
                <a:spcPts val="0"/>
              </a:spcAft>
              <a:buSzPts val="1800"/>
              <a:buChar char="?"/>
              <a:defRPr/>
            </a:lvl3pPr>
            <a:lvl4pPr marL="1828800" lvl="3" indent="-342900" algn="l">
              <a:lnSpc>
                <a:spcPct val="90000"/>
              </a:lnSpc>
              <a:spcBef>
                <a:spcPts val="400"/>
              </a:spcBef>
              <a:spcAft>
                <a:spcPts val="0"/>
              </a:spcAft>
              <a:buSzPts val="1800"/>
              <a:buChar char="?"/>
              <a:defRPr/>
            </a:lvl4pPr>
            <a:lvl5pPr marL="2286000" lvl="4" indent="-342900" algn="l">
              <a:lnSpc>
                <a:spcPct val="90000"/>
              </a:lnSpc>
              <a:spcBef>
                <a:spcPts val="400"/>
              </a:spcBef>
              <a:spcAft>
                <a:spcPts val="0"/>
              </a:spcAft>
              <a:buSzPts val="1800"/>
              <a:buChar char="?"/>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56" name="Google Shape;56;p84"/>
          <p:cNvSpPr txBox="1">
            <a:spLocks noGrp="1"/>
          </p:cNvSpPr>
          <p:nvPr>
            <p:ph type="dt" idx="10"/>
          </p:nvPr>
        </p:nvSpPr>
        <p:spPr>
          <a:xfrm>
            <a:off x="1024129" y="6200027"/>
            <a:ext cx="215414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57" name="Google Shape;57;p84"/>
          <p:cNvSpPr txBox="1">
            <a:spLocks noGrp="1"/>
          </p:cNvSpPr>
          <p:nvPr>
            <p:ph type="ftr" idx="11"/>
          </p:nvPr>
        </p:nvSpPr>
        <p:spPr>
          <a:xfrm>
            <a:off x="3659072" y="6196384"/>
            <a:ext cx="5901459"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58" name="Google Shape;58;p84"/>
          <p:cNvSpPr txBox="1">
            <a:spLocks noGrp="1"/>
          </p:cNvSpPr>
          <p:nvPr>
            <p:ph type="sldNum" idx="12"/>
          </p:nvPr>
        </p:nvSpPr>
        <p:spPr>
          <a:xfrm>
            <a:off x="10536952" y="6334540"/>
            <a:ext cx="630213" cy="273324"/>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Calibri"/>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a:p>
        </p:txBody>
      </p:sp>
    </p:spTree>
    <p:custDataLst>
      <p:tags r:id="rId1"/>
    </p:custData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59"/>
        <p:cNvGrpSpPr/>
        <p:nvPr/>
      </p:nvGrpSpPr>
      <p:grpSpPr>
        <a:xfrm>
          <a:off x="0" y="0"/>
          <a:ext cx="0" cy="0"/>
          <a:chOff x="0" y="0"/>
          <a:chExt cx="0" cy="0"/>
        </a:xfrm>
      </p:grpSpPr>
      <p:sp>
        <p:nvSpPr>
          <p:cNvPr id="60" name="Google Shape;60;p85"/>
          <p:cNvSpPr txBox="1">
            <a:spLocks noGrp="1"/>
          </p:cNvSpPr>
          <p:nvPr>
            <p:ph type="title"/>
          </p:nvPr>
        </p:nvSpPr>
        <p:spPr>
          <a:xfrm>
            <a:off x="1024128" y="1139687"/>
            <a:ext cx="10143037" cy="945145"/>
          </a:xfrm>
          <a:prstGeom prst="rect">
            <a:avLst/>
          </a:prstGeom>
          <a:noFill/>
          <a:ln>
            <a:noFill/>
          </a:ln>
        </p:spPr>
        <p:txBody>
          <a:bodyPr spcFirstLastPara="1" wrap="square" lIns="91425" tIns="45700" rIns="91425" bIns="45700" anchor="ctr" anchorCtr="0">
            <a:noAutofit/>
          </a:bodyPr>
          <a:lstStyle>
            <a:lvl1pPr lvl="0" algn="l">
              <a:lnSpc>
                <a:spcPct val="80000"/>
              </a:lnSpc>
              <a:spcBef>
                <a:spcPts val="0"/>
              </a:spcBef>
              <a:spcAft>
                <a:spcPts val="0"/>
              </a:spcAft>
              <a:buClr>
                <a:srgbClr val="253356"/>
              </a:buClr>
              <a:buSzPts val="4000"/>
              <a:buFont typeface="Calibri"/>
              <a:buNone/>
              <a:defRPr sz="4000">
                <a:solidFill>
                  <a:srgbClr val="253356"/>
                </a:solidFill>
                <a:latin typeface="Comic Sans MS" panose="030F0702030302020204" pitchFamily="66" charset="0"/>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1" name="Google Shape;61;p85"/>
          <p:cNvSpPr txBox="1">
            <a:spLocks noGrp="1"/>
          </p:cNvSpPr>
          <p:nvPr>
            <p:ph type="dt" idx="10"/>
          </p:nvPr>
        </p:nvSpPr>
        <p:spPr>
          <a:xfrm>
            <a:off x="1024129" y="6200027"/>
            <a:ext cx="215414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62" name="Google Shape;62;p85"/>
          <p:cNvSpPr txBox="1">
            <a:spLocks noGrp="1"/>
          </p:cNvSpPr>
          <p:nvPr>
            <p:ph type="ftr" idx="11"/>
          </p:nvPr>
        </p:nvSpPr>
        <p:spPr>
          <a:xfrm>
            <a:off x="3659072" y="6196384"/>
            <a:ext cx="5901459"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63" name="Google Shape;63;p85"/>
          <p:cNvSpPr txBox="1">
            <a:spLocks noGrp="1"/>
          </p:cNvSpPr>
          <p:nvPr>
            <p:ph type="sldNum" idx="12"/>
          </p:nvPr>
        </p:nvSpPr>
        <p:spPr>
          <a:xfrm>
            <a:off x="10536952" y="6334540"/>
            <a:ext cx="630213" cy="273324"/>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Calibri"/>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a:p>
        </p:txBody>
      </p:sp>
      <p:sp>
        <p:nvSpPr>
          <p:cNvPr id="64" name="Google Shape;64;p85"/>
          <p:cNvSpPr>
            <a:spLocks noGrp="1"/>
          </p:cNvSpPr>
          <p:nvPr>
            <p:ph type="pic" idx="2"/>
          </p:nvPr>
        </p:nvSpPr>
        <p:spPr>
          <a:xfrm>
            <a:off x="7315200" y="2239964"/>
            <a:ext cx="3852333" cy="3736975"/>
          </a:xfrm>
          <a:prstGeom prst="rect">
            <a:avLst/>
          </a:prstGeom>
          <a:noFill/>
          <a:ln>
            <a:noFill/>
          </a:ln>
        </p:spPr>
        <p:txBody>
          <a:bodyPr spcFirstLastPara="1" wrap="square" lIns="45700" tIns="45700" rIns="45700" bIns="45700" anchor="t" anchorCtr="0">
            <a:normAutofit/>
          </a:bodyPr>
          <a:lstStyle>
            <a:lvl1pPr marR="0" lvl="0" algn="l" rtl="0">
              <a:lnSpc>
                <a:spcPct val="90000"/>
              </a:lnSpc>
              <a:spcBef>
                <a:spcPts val="1200"/>
              </a:spcBef>
              <a:spcAft>
                <a:spcPts val="0"/>
              </a:spcAft>
              <a:buClr>
                <a:schemeClr val="accent1"/>
              </a:buClr>
              <a:buSzPts val="2000"/>
              <a:buFont typeface="Twentieth Century"/>
              <a:buChar char=" "/>
              <a:defRPr sz="2000" b="0" i="0" u="none" strike="noStrike" cap="none">
                <a:solidFill>
                  <a:schemeClr val="dk1"/>
                </a:solidFill>
                <a:latin typeface="Comic Sans MS" panose="030F0702030302020204" pitchFamily="66" charset="0"/>
                <a:ea typeface="Comic Sans MS" panose="030F0702030302020204" pitchFamily="66" charset="0"/>
                <a:cs typeface="Calibri"/>
                <a:sym typeface="Calibri"/>
              </a:defRPr>
            </a:lvl1pPr>
            <a:lvl2pPr marR="0" lvl="1" algn="l" rtl="0">
              <a:lnSpc>
                <a:spcPct val="90000"/>
              </a:lnSpc>
              <a:spcBef>
                <a:spcPts val="200"/>
              </a:spcBef>
              <a:spcAft>
                <a:spcPts val="0"/>
              </a:spcAft>
              <a:buClr>
                <a:schemeClr val="accent1"/>
              </a:buClr>
              <a:buSzPts val="1600"/>
              <a:buFont typeface="Noto Sans Symbols"/>
              <a:buChar char="🢝"/>
              <a:defRPr sz="16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40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9pPr>
          </a:lstStyle>
          <a:p>
            <a:endParaRPr/>
          </a:p>
        </p:txBody>
      </p:sp>
      <p:sp>
        <p:nvSpPr>
          <p:cNvPr id="65" name="Google Shape;65;p85"/>
          <p:cNvSpPr txBox="1">
            <a:spLocks noGrp="1"/>
          </p:cNvSpPr>
          <p:nvPr>
            <p:ph type="body" idx="1"/>
          </p:nvPr>
        </p:nvSpPr>
        <p:spPr>
          <a:xfrm>
            <a:off x="1024128" y="2239964"/>
            <a:ext cx="6043699" cy="3736975"/>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253356"/>
                </a:solidFill>
                <a:latin typeface="Comic Sans MS" panose="030F0702030302020204" pitchFamily="66" charset="0"/>
              </a:defRPr>
            </a:lvl1pPr>
            <a:lvl2pPr marL="914400" lvl="1" indent="-330200" algn="l">
              <a:lnSpc>
                <a:spcPct val="90000"/>
              </a:lnSpc>
              <a:spcBef>
                <a:spcPts val="200"/>
              </a:spcBef>
              <a:spcAft>
                <a:spcPts val="0"/>
              </a:spcAft>
              <a:buSzPts val="1600"/>
              <a:buChar char="?"/>
              <a:defRPr>
                <a:solidFill>
                  <a:srgbClr val="374C81"/>
                </a:solidFill>
              </a:defRPr>
            </a:lvl2pPr>
            <a:lvl3pPr marL="1371600" lvl="2" indent="-304800" algn="l">
              <a:lnSpc>
                <a:spcPct val="90000"/>
              </a:lnSpc>
              <a:spcBef>
                <a:spcPts val="400"/>
              </a:spcBef>
              <a:spcAft>
                <a:spcPts val="0"/>
              </a:spcAft>
              <a:buSzPts val="1200"/>
              <a:buChar char="?"/>
              <a:defRPr>
                <a:solidFill>
                  <a:srgbClr val="3477B2"/>
                </a:solidFill>
              </a:defRPr>
            </a:lvl3pPr>
            <a:lvl4pPr marL="1828800" lvl="3" indent="-304800" algn="l">
              <a:lnSpc>
                <a:spcPct val="90000"/>
              </a:lnSpc>
              <a:spcBef>
                <a:spcPts val="400"/>
              </a:spcBef>
              <a:spcAft>
                <a:spcPts val="0"/>
              </a:spcAft>
              <a:buSzPts val="1200"/>
              <a:buChar char="?"/>
              <a:defRPr>
                <a:solidFill>
                  <a:srgbClr val="1E5F9F"/>
                </a:solidFill>
              </a:defRPr>
            </a:lvl4pPr>
            <a:lvl5pPr marL="2286000" lvl="4" indent="-304800" algn="l">
              <a:lnSpc>
                <a:spcPct val="90000"/>
              </a:lnSpc>
              <a:spcBef>
                <a:spcPts val="400"/>
              </a:spcBef>
              <a:spcAft>
                <a:spcPts val="0"/>
              </a:spcAft>
              <a:buSzPts val="1200"/>
              <a:buChar char="?"/>
              <a:defRPr>
                <a:solidFill>
                  <a:srgbClr val="417B84"/>
                </a:solidFill>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Tree>
    <p:custDataLst>
      <p:tags r:id="rId1"/>
    </p:custData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3_Title Slide">
  <p:cSld name="3_Title Slide">
    <p:spTree>
      <p:nvGrpSpPr>
        <p:cNvPr id="1" name="Shape 66"/>
        <p:cNvGrpSpPr/>
        <p:nvPr/>
      </p:nvGrpSpPr>
      <p:grpSpPr>
        <a:xfrm>
          <a:off x="0" y="0"/>
          <a:ext cx="0" cy="0"/>
          <a:chOff x="0" y="0"/>
          <a:chExt cx="0" cy="0"/>
        </a:xfrm>
      </p:grpSpPr>
      <p:sp>
        <p:nvSpPr>
          <p:cNvPr id="67" name="Google Shape;67;p86"/>
          <p:cNvSpPr txBox="1">
            <a:spLocks noGrp="1"/>
          </p:cNvSpPr>
          <p:nvPr>
            <p:ph type="subTitle" idx="1"/>
          </p:nvPr>
        </p:nvSpPr>
        <p:spPr>
          <a:xfrm>
            <a:off x="1024128" y="2240170"/>
            <a:ext cx="10143037" cy="411162"/>
          </a:xfrm>
          <a:prstGeom prst="rect">
            <a:avLst/>
          </a:prstGeom>
          <a:noFill/>
          <a:ln>
            <a:noFill/>
          </a:ln>
        </p:spPr>
        <p:txBody>
          <a:bodyPr spcFirstLastPara="1" wrap="square" lIns="45700" tIns="45700" rIns="45700" bIns="45700" anchor="t" anchorCtr="0">
            <a:normAutofit/>
          </a:bodyPr>
          <a:lstStyle>
            <a:lvl1pPr lvl="0" algn="ctr">
              <a:lnSpc>
                <a:spcPct val="90000"/>
              </a:lnSpc>
              <a:spcBef>
                <a:spcPts val="1200"/>
              </a:spcBef>
              <a:spcAft>
                <a:spcPts val="0"/>
              </a:spcAft>
              <a:buSzPts val="2000"/>
              <a:buNone/>
              <a:defRPr sz="2000">
                <a:solidFill>
                  <a:srgbClr val="18428F"/>
                </a:solidFill>
                <a:latin typeface="Comic Sans MS" panose="030F0702030302020204" pitchFamily="66" charset="0"/>
                <a:ea typeface="Open Sans"/>
                <a:cs typeface="Open Sans"/>
                <a:sym typeface="Open Sans"/>
              </a:defRPr>
            </a:lvl1pPr>
            <a:lvl2pPr lvl="1" algn="ctr">
              <a:lnSpc>
                <a:spcPct val="90000"/>
              </a:lnSpc>
              <a:spcBef>
                <a:spcPts val="200"/>
              </a:spcBef>
              <a:spcAft>
                <a:spcPts val="0"/>
              </a:spcAft>
              <a:buSzPts val="2000"/>
              <a:buNone/>
              <a:defRPr sz="2000"/>
            </a:lvl2pPr>
            <a:lvl3pPr lvl="2" algn="ctr">
              <a:lnSpc>
                <a:spcPct val="90000"/>
              </a:lnSpc>
              <a:spcBef>
                <a:spcPts val="400"/>
              </a:spcBef>
              <a:spcAft>
                <a:spcPts val="0"/>
              </a:spcAft>
              <a:buSzPts val="1800"/>
              <a:buNone/>
              <a:defRPr sz="1800"/>
            </a:lvl3pPr>
            <a:lvl4pPr lvl="3" algn="ctr">
              <a:lnSpc>
                <a:spcPct val="90000"/>
              </a:lnSpc>
              <a:spcBef>
                <a:spcPts val="400"/>
              </a:spcBef>
              <a:spcAft>
                <a:spcPts val="0"/>
              </a:spcAft>
              <a:buSzPts val="1600"/>
              <a:buNone/>
              <a:defRPr sz="1600"/>
            </a:lvl4pPr>
            <a:lvl5pPr lvl="4" algn="ctr">
              <a:lnSpc>
                <a:spcPct val="90000"/>
              </a:lnSpc>
              <a:spcBef>
                <a:spcPts val="400"/>
              </a:spcBef>
              <a:spcAft>
                <a:spcPts val="0"/>
              </a:spcAft>
              <a:buSzPts val="1600"/>
              <a:buNone/>
              <a:defRPr sz="1600"/>
            </a:lvl5pPr>
            <a:lvl6pPr lvl="5" algn="ctr">
              <a:lnSpc>
                <a:spcPct val="90000"/>
              </a:lnSpc>
              <a:spcBef>
                <a:spcPts val="400"/>
              </a:spcBef>
              <a:spcAft>
                <a:spcPts val="0"/>
              </a:spcAft>
              <a:buSzPts val="1600"/>
              <a:buNone/>
              <a:defRPr sz="1600"/>
            </a:lvl6pPr>
            <a:lvl7pPr lvl="6" algn="ctr">
              <a:lnSpc>
                <a:spcPct val="90000"/>
              </a:lnSpc>
              <a:spcBef>
                <a:spcPts val="400"/>
              </a:spcBef>
              <a:spcAft>
                <a:spcPts val="0"/>
              </a:spcAft>
              <a:buSzPts val="1600"/>
              <a:buNone/>
              <a:defRPr sz="1600"/>
            </a:lvl7pPr>
            <a:lvl8pPr lvl="7" algn="ctr">
              <a:lnSpc>
                <a:spcPct val="90000"/>
              </a:lnSpc>
              <a:spcBef>
                <a:spcPts val="400"/>
              </a:spcBef>
              <a:spcAft>
                <a:spcPts val="0"/>
              </a:spcAft>
              <a:buSzPts val="1600"/>
              <a:buNone/>
              <a:defRPr sz="1600"/>
            </a:lvl8pPr>
            <a:lvl9pPr lvl="8" algn="ctr">
              <a:lnSpc>
                <a:spcPct val="90000"/>
              </a:lnSpc>
              <a:spcBef>
                <a:spcPts val="400"/>
              </a:spcBef>
              <a:spcAft>
                <a:spcPts val="400"/>
              </a:spcAft>
              <a:buSzPts val="1600"/>
              <a:buNone/>
              <a:defRPr sz="1600"/>
            </a:lvl9pPr>
          </a:lstStyle>
          <a:p>
            <a:endParaRPr/>
          </a:p>
        </p:txBody>
      </p:sp>
      <p:sp>
        <p:nvSpPr>
          <p:cNvPr id="68" name="Google Shape;68;p86"/>
          <p:cNvSpPr txBox="1">
            <a:spLocks noGrp="1"/>
          </p:cNvSpPr>
          <p:nvPr>
            <p:ph type="body" idx="2"/>
          </p:nvPr>
        </p:nvSpPr>
        <p:spPr>
          <a:xfrm>
            <a:off x="1024128" y="2806671"/>
            <a:ext cx="10143037" cy="3064042"/>
          </a:xfrm>
          <a:prstGeom prst="rect">
            <a:avLst/>
          </a:prstGeom>
          <a:noFill/>
          <a:ln>
            <a:noFill/>
          </a:ln>
        </p:spPr>
        <p:txBody>
          <a:bodyPr spcFirstLastPara="1" wrap="square" lIns="45700" tIns="45700" rIns="45700" bIns="45700" anchor="t" anchorCtr="0">
            <a:normAutofit/>
          </a:bodyPr>
          <a:lstStyle>
            <a:lvl1pPr marL="457200" lvl="0" indent="-228600" algn="l">
              <a:lnSpc>
                <a:spcPct val="90000"/>
              </a:lnSpc>
              <a:spcBef>
                <a:spcPts val="1200"/>
              </a:spcBef>
              <a:spcAft>
                <a:spcPts val="0"/>
              </a:spcAft>
              <a:buSzPts val="1600"/>
              <a:buNone/>
              <a:defRPr sz="1600">
                <a:solidFill>
                  <a:srgbClr val="303030"/>
                </a:solidFill>
                <a:latin typeface="Comic Sans MS" panose="030F0702030302020204" pitchFamily="66" charset="0"/>
                <a:ea typeface="Open Sans"/>
                <a:cs typeface="Open Sans"/>
                <a:sym typeface="Open Sans"/>
              </a:defRPr>
            </a:lvl1pPr>
            <a:lvl2pPr marL="914400" lvl="1" indent="-342900" algn="l">
              <a:lnSpc>
                <a:spcPct val="90000"/>
              </a:lnSpc>
              <a:spcBef>
                <a:spcPts val="200"/>
              </a:spcBef>
              <a:spcAft>
                <a:spcPts val="0"/>
              </a:spcAft>
              <a:buSzPts val="1800"/>
              <a:buChar char="?"/>
              <a:defRPr/>
            </a:lvl2pPr>
            <a:lvl3pPr marL="1371600" lvl="2" indent="-342900" algn="l">
              <a:lnSpc>
                <a:spcPct val="90000"/>
              </a:lnSpc>
              <a:spcBef>
                <a:spcPts val="400"/>
              </a:spcBef>
              <a:spcAft>
                <a:spcPts val="0"/>
              </a:spcAft>
              <a:buSzPts val="1800"/>
              <a:buChar char="?"/>
              <a:defRPr/>
            </a:lvl3pPr>
            <a:lvl4pPr marL="1828800" lvl="3" indent="-342900" algn="l">
              <a:lnSpc>
                <a:spcPct val="90000"/>
              </a:lnSpc>
              <a:spcBef>
                <a:spcPts val="400"/>
              </a:spcBef>
              <a:spcAft>
                <a:spcPts val="0"/>
              </a:spcAft>
              <a:buSzPts val="1800"/>
              <a:buChar char="?"/>
              <a:defRPr/>
            </a:lvl4pPr>
            <a:lvl5pPr marL="2286000" lvl="4" indent="-342900" algn="l">
              <a:lnSpc>
                <a:spcPct val="90000"/>
              </a:lnSpc>
              <a:spcBef>
                <a:spcPts val="400"/>
              </a:spcBef>
              <a:spcAft>
                <a:spcPts val="0"/>
              </a:spcAft>
              <a:buSzPts val="1800"/>
              <a:buChar char="?"/>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69" name="Google Shape;69;p86"/>
          <p:cNvSpPr txBox="1">
            <a:spLocks noGrp="1"/>
          </p:cNvSpPr>
          <p:nvPr>
            <p:ph type="title"/>
          </p:nvPr>
        </p:nvSpPr>
        <p:spPr>
          <a:xfrm>
            <a:off x="1024128" y="1139687"/>
            <a:ext cx="10143037" cy="945145"/>
          </a:xfrm>
          <a:prstGeom prst="rect">
            <a:avLst/>
          </a:prstGeom>
          <a:noFill/>
          <a:ln>
            <a:noFill/>
          </a:ln>
        </p:spPr>
        <p:txBody>
          <a:bodyPr spcFirstLastPara="1" wrap="square" lIns="91425" tIns="45700" rIns="91425" bIns="45700" anchor="ctr" anchorCtr="0">
            <a:noAutofit/>
          </a:bodyPr>
          <a:lstStyle>
            <a:lvl1pPr lvl="0" algn="l">
              <a:lnSpc>
                <a:spcPct val="80000"/>
              </a:lnSpc>
              <a:spcBef>
                <a:spcPts val="0"/>
              </a:spcBef>
              <a:spcAft>
                <a:spcPts val="0"/>
              </a:spcAft>
              <a:buClr>
                <a:srgbClr val="253356"/>
              </a:buClr>
              <a:buSzPts val="3600"/>
              <a:buFont typeface="Calibri"/>
              <a:buNone/>
              <a:defRPr sz="3600">
                <a:solidFill>
                  <a:srgbClr val="253356"/>
                </a:solidFill>
                <a:latin typeface="Comic Sans MS" panose="030F0702030302020204" pitchFamily="66" charset="0"/>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0" name="Google Shape;70;p86"/>
          <p:cNvSpPr txBox="1">
            <a:spLocks noGrp="1"/>
          </p:cNvSpPr>
          <p:nvPr>
            <p:ph type="dt" idx="10"/>
          </p:nvPr>
        </p:nvSpPr>
        <p:spPr>
          <a:xfrm>
            <a:off x="1024129" y="6200027"/>
            <a:ext cx="215414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71" name="Google Shape;71;p86"/>
          <p:cNvSpPr txBox="1">
            <a:spLocks noGrp="1"/>
          </p:cNvSpPr>
          <p:nvPr>
            <p:ph type="ftr" idx="11"/>
          </p:nvPr>
        </p:nvSpPr>
        <p:spPr>
          <a:xfrm>
            <a:off x="3659072" y="6196384"/>
            <a:ext cx="5901459"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72" name="Google Shape;72;p86"/>
          <p:cNvSpPr txBox="1">
            <a:spLocks noGrp="1"/>
          </p:cNvSpPr>
          <p:nvPr>
            <p:ph type="sldNum" idx="12"/>
          </p:nvPr>
        </p:nvSpPr>
        <p:spPr>
          <a:xfrm>
            <a:off x="10536952" y="6334540"/>
            <a:ext cx="630213" cy="273324"/>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Calibri"/>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a:p>
        </p:txBody>
      </p:sp>
    </p:spTree>
    <p:custDataLst>
      <p:tags r:id="rId1"/>
    </p:custData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73"/>
        <p:cNvGrpSpPr/>
        <p:nvPr/>
      </p:nvGrpSpPr>
      <p:grpSpPr>
        <a:xfrm>
          <a:off x="0" y="0"/>
          <a:ext cx="0" cy="0"/>
          <a:chOff x="0" y="0"/>
          <a:chExt cx="0" cy="0"/>
        </a:xfrm>
      </p:grpSpPr>
      <p:sp>
        <p:nvSpPr>
          <p:cNvPr id="74" name="Google Shape;74;p87"/>
          <p:cNvSpPr txBox="1">
            <a:spLocks noGrp="1"/>
          </p:cNvSpPr>
          <p:nvPr>
            <p:ph type="sldNum" idx="12"/>
          </p:nvPr>
        </p:nvSpPr>
        <p:spPr>
          <a:xfrm>
            <a:off x="10536952" y="6334540"/>
            <a:ext cx="630213" cy="273324"/>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Calibri"/>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a:p>
        </p:txBody>
      </p:sp>
    </p:spTree>
    <p:custDataLst>
      <p:tags r:id="rId1"/>
    </p:custData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ags" Target="../tags/tag2.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13" Type="http://schemas.openxmlformats.org/officeDocument/2006/relationships/image" Target="../media/image5.jpeg"/><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theme" Target="../theme/theme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slideLayout" Target="../slideLayouts/slideLayout20.xml"/><Relationship Id="rId5" Type="http://schemas.openxmlformats.org/officeDocument/2006/relationships/slideLayout" Target="../slideLayouts/slideLayout14.xml"/><Relationship Id="rId10" Type="http://schemas.openxmlformats.org/officeDocument/2006/relationships/slideLayout" Target="../slideLayouts/slideLayout19.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2" name="Google Shape;12;p77"/>
          <p:cNvSpPr txBox="1">
            <a:spLocks noGrp="1"/>
          </p:cNvSpPr>
          <p:nvPr>
            <p:ph type="dt" idx="10"/>
          </p:nvPr>
        </p:nvSpPr>
        <p:spPr>
          <a:xfrm>
            <a:off x="1024130" y="6470704"/>
            <a:ext cx="2154143" cy="274320"/>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a:p>
        </p:txBody>
      </p:sp>
      <p:sp>
        <p:nvSpPr>
          <p:cNvPr id="13" name="Google Shape;13;p77"/>
          <p:cNvSpPr txBox="1">
            <a:spLocks noGrp="1"/>
          </p:cNvSpPr>
          <p:nvPr>
            <p:ph type="ftr" idx="11"/>
          </p:nvPr>
        </p:nvSpPr>
        <p:spPr>
          <a:xfrm>
            <a:off x="4842933" y="6470704"/>
            <a:ext cx="5901459" cy="274320"/>
          </a:xfrm>
          <a:prstGeom prst="rect">
            <a:avLst/>
          </a:prstGeom>
          <a:noFill/>
          <a:ln>
            <a:noFill/>
          </a:ln>
        </p:spPr>
        <p:txBody>
          <a:bodyPr spcFirstLastPara="1" wrap="square" lIns="91425" tIns="45700" rIns="91425" bIns="45700" anchor="ctr" anchorCtr="0">
            <a:noAutofit/>
          </a:bodyPr>
          <a:lstStyle>
            <a:lvl1pPr marR="0" lvl="0" algn="r" rtl="0">
              <a:lnSpc>
                <a:spcPct val="100000"/>
              </a:lnSpc>
              <a:spcBef>
                <a:spcPts val="0"/>
              </a:spcBef>
              <a:spcAft>
                <a:spcPts val="0"/>
              </a:spcAft>
              <a:buClr>
                <a:srgbClr val="000000"/>
              </a:buClr>
              <a:buSzPts val="14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a:p>
        </p:txBody>
      </p:sp>
      <p:sp>
        <p:nvSpPr>
          <p:cNvPr id="14" name="Google Shape;14;p77"/>
          <p:cNvSpPr txBox="1">
            <a:spLocks noGrp="1"/>
          </p:cNvSpPr>
          <p:nvPr>
            <p:ph type="sldNum" idx="12"/>
          </p:nvPr>
        </p:nvSpPr>
        <p:spPr>
          <a:xfrm>
            <a:off x="10837333" y="6470704"/>
            <a:ext cx="973667" cy="274320"/>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Calibri"/>
                <a:sym typeface="Calibri"/>
              </a:defRPr>
            </a:lvl1pPr>
            <a:lvl2pPr marL="0" marR="0" lvl="1"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a:p>
        </p:txBody>
      </p:sp>
    </p:spTree>
    <p:custDataLst>
      <p:tags r:id="rId11"/>
    </p:custDataLst>
  </p:cSld>
  <p:clrMap bg1="lt1" tx1="dk1" bg2="dk2" tx2="lt2" accent1="accent1" accent2="accent2" accent3="accent3" accent4="accent4" accent5="accent5" accent6="accent6" hlink="hlink" folHlink="folHlink"/>
  <p:sldLayoutIdLst>
    <p:sldLayoutId id="2147483649" r:id="rId1"/>
    <p:sldLayoutId id="2147483650" r:id="rId2"/>
    <p:sldLayoutId id="2147483652" r:id="rId3"/>
    <p:sldLayoutId id="2147483653" r:id="rId4"/>
    <p:sldLayoutId id="2147483654" r:id="rId5"/>
    <p:sldLayoutId id="2147483655" r:id="rId6"/>
    <p:sldLayoutId id="2147483656" r:id="rId7"/>
    <p:sldLayoutId id="2147483657" r:id="rId8"/>
    <p:sldLayoutId id="2147483658"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D2C4D15-71B1-4028-B46F-4EE71232F863}" type="datetimeFigureOut">
              <a:rPr lang="en-US" smtClean="0"/>
              <a:t>20-Oct-23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09E340D-D49F-4060-B830-48E207260F1E}" type="slidenum">
              <a:rPr lang="en-US" smtClean="0"/>
              <a:t>‹#›</a:t>
            </a:fld>
            <a:endParaRPr lang="en-US"/>
          </a:p>
        </p:txBody>
      </p:sp>
      <p:pic>
        <p:nvPicPr>
          <p:cNvPr id="7" name="Picture 6"/>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2368" y="0"/>
            <a:ext cx="12187263" cy="6858000"/>
          </a:xfrm>
          <a:prstGeom prst="rect">
            <a:avLst/>
          </a:prstGeom>
        </p:spPr>
      </p:pic>
    </p:spTree>
    <p:extLst>
      <p:ext uri="{BB962C8B-B14F-4D97-AF65-F5344CB8AC3E}">
        <p14:creationId xmlns:p14="http://schemas.microsoft.com/office/powerpoint/2010/main" val="3992312732"/>
      </p:ext>
    </p:extLst>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notesSlide" Target="../notesSlides/notesSlide1.xml"/><Relationship Id="rId7" Type="http://schemas.openxmlformats.org/officeDocument/2006/relationships/image" Target="../media/image9.svg"/><Relationship Id="rId2" Type="http://schemas.openxmlformats.org/officeDocument/2006/relationships/slideLayout" Target="../slideLayouts/slideLayout1.xml"/><Relationship Id="rId1" Type="http://schemas.openxmlformats.org/officeDocument/2006/relationships/tags" Target="../tags/tag12.xml"/><Relationship Id="rId6" Type="http://schemas.openxmlformats.org/officeDocument/2006/relationships/image" Target="../media/image8.png"/><Relationship Id="rId5" Type="http://schemas.openxmlformats.org/officeDocument/2006/relationships/image" Target="../media/image7.jpg"/><Relationship Id="rId4" Type="http://schemas.openxmlformats.org/officeDocument/2006/relationships/image" Target="../media/image6.jp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21.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22.xml"/><Relationship Id="rId4" Type="http://schemas.openxmlformats.org/officeDocument/2006/relationships/image" Target="../media/image23.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23.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24.xml"/><Relationship Id="rId4" Type="http://schemas.openxmlformats.org/officeDocument/2006/relationships/image" Target="../media/image24.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25.xml"/><Relationship Id="rId4" Type="http://schemas.openxmlformats.org/officeDocument/2006/relationships/image" Target="../media/image25.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26.xml"/><Relationship Id="rId4" Type="http://schemas.openxmlformats.org/officeDocument/2006/relationships/image" Target="../media/image26.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27.xml"/><Relationship Id="rId4" Type="http://schemas.openxmlformats.org/officeDocument/2006/relationships/image" Target="../media/image27.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28.xml"/><Relationship Id="rId4" Type="http://schemas.openxmlformats.org/officeDocument/2006/relationships/image" Target="../media/image28.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ags" Target="../tags/tag29.xml"/><Relationship Id="rId6" Type="http://schemas.openxmlformats.org/officeDocument/2006/relationships/image" Target="../media/image28.png"/><Relationship Id="rId5" Type="http://schemas.openxmlformats.org/officeDocument/2006/relationships/image" Target="../media/image30.svg"/><Relationship Id="rId4" Type="http://schemas.openxmlformats.org/officeDocument/2006/relationships/image" Target="../media/image29.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ags" Target="../tags/tag30.xml"/><Relationship Id="rId6" Type="http://schemas.openxmlformats.org/officeDocument/2006/relationships/image" Target="../media/image28.png"/><Relationship Id="rId5" Type="http://schemas.openxmlformats.org/officeDocument/2006/relationships/image" Target="../media/image32.svg"/><Relationship Id="rId4" Type="http://schemas.openxmlformats.org/officeDocument/2006/relationships/image" Target="../media/image31.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7" Type="http://schemas.openxmlformats.org/officeDocument/2006/relationships/image" Target="../media/image11.png"/><Relationship Id="rId2" Type="http://schemas.openxmlformats.org/officeDocument/2006/relationships/slideLayout" Target="../slideLayouts/slideLayout2.xml"/><Relationship Id="rId1" Type="http://schemas.openxmlformats.org/officeDocument/2006/relationships/tags" Target="../tags/tag13.xml"/><Relationship Id="rId6" Type="http://schemas.openxmlformats.org/officeDocument/2006/relationships/slide" Target="slide4.xml"/><Relationship Id="rId5" Type="http://schemas.openxmlformats.org/officeDocument/2006/relationships/slide" Target="slide5.xml"/><Relationship Id="rId4" Type="http://schemas.openxmlformats.org/officeDocument/2006/relationships/slide" Target="slide3.xml"/></Relationships>
</file>

<file path=ppt/slides/_rels/slide20.xml.rels><?xml version="1.0" encoding="UTF-8" standalone="yes"?>
<Relationships xmlns="http://schemas.openxmlformats.org/package/2006/relationships"><Relationship Id="rId3" Type="http://schemas.openxmlformats.org/officeDocument/2006/relationships/video" Target="../media/media1.mp4"/><Relationship Id="rId2" Type="http://schemas.microsoft.com/office/2007/relationships/media" Target="../media/media1.mp4"/><Relationship Id="rId1" Type="http://schemas.openxmlformats.org/officeDocument/2006/relationships/tags" Target="../tags/tag31.xml"/><Relationship Id="rId6" Type="http://schemas.openxmlformats.org/officeDocument/2006/relationships/image" Target="../media/image33.png"/><Relationship Id="rId5" Type="http://schemas.openxmlformats.org/officeDocument/2006/relationships/notesSlide" Target="../notesSlides/notesSlide20.xml"/><Relationship Id="rId4"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tags" Target="../tags/tag32.xml"/><Relationship Id="rId4" Type="http://schemas.openxmlformats.org/officeDocument/2006/relationships/image" Target="../media/image34.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tags" Target="../tags/tag33.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tags" Target="../tags/tag34.xml"/><Relationship Id="rId5" Type="http://schemas.openxmlformats.org/officeDocument/2006/relationships/image" Target="../media/image36.svg"/><Relationship Id="rId4" Type="http://schemas.openxmlformats.org/officeDocument/2006/relationships/image" Target="../media/image35.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tags" Target="../tags/tag35.xml"/><Relationship Id="rId5" Type="http://schemas.openxmlformats.org/officeDocument/2006/relationships/image" Target="../media/image38.svg"/><Relationship Id="rId4" Type="http://schemas.openxmlformats.org/officeDocument/2006/relationships/image" Target="../media/image37.png"/></Relationships>
</file>

<file path=ppt/slides/_rels/slide25.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notesSlide" Target="../notesSlides/notesSlide25.xml"/><Relationship Id="rId7" Type="http://schemas.openxmlformats.org/officeDocument/2006/relationships/image" Target="../media/image42.png"/><Relationship Id="rId2" Type="http://schemas.openxmlformats.org/officeDocument/2006/relationships/slideLayout" Target="../slideLayouts/slideLayout2.xml"/><Relationship Id="rId1" Type="http://schemas.openxmlformats.org/officeDocument/2006/relationships/tags" Target="../tags/tag36.xml"/><Relationship Id="rId6" Type="http://schemas.openxmlformats.org/officeDocument/2006/relationships/image" Target="../media/image41.png"/><Relationship Id="rId11" Type="http://schemas.openxmlformats.org/officeDocument/2006/relationships/image" Target="../media/image46.png"/><Relationship Id="rId5" Type="http://schemas.openxmlformats.org/officeDocument/2006/relationships/image" Target="../media/image40.svg"/><Relationship Id="rId10" Type="http://schemas.openxmlformats.org/officeDocument/2006/relationships/image" Target="../media/image45.png"/><Relationship Id="rId4" Type="http://schemas.openxmlformats.org/officeDocument/2006/relationships/image" Target="../media/image39.png"/><Relationship Id="rId9" Type="http://schemas.openxmlformats.org/officeDocument/2006/relationships/image" Target="../media/image44.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tags" Target="../tags/tag37.xml"/><Relationship Id="rId6" Type="http://schemas.openxmlformats.org/officeDocument/2006/relationships/image" Target="../media/image49.png"/><Relationship Id="rId5" Type="http://schemas.openxmlformats.org/officeDocument/2006/relationships/image" Target="../media/image48.svg"/><Relationship Id="rId4" Type="http://schemas.openxmlformats.org/officeDocument/2006/relationships/image" Target="../media/image47.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tags" Target="../tags/tag38.xml"/><Relationship Id="rId6" Type="http://schemas.openxmlformats.org/officeDocument/2006/relationships/image" Target="../media/image50.png"/><Relationship Id="rId5" Type="http://schemas.openxmlformats.org/officeDocument/2006/relationships/image" Target="../media/image48.svg"/><Relationship Id="rId4" Type="http://schemas.openxmlformats.org/officeDocument/2006/relationships/image" Target="../media/image47.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tags" Target="../tags/tag39.xml"/><Relationship Id="rId6" Type="http://schemas.openxmlformats.org/officeDocument/2006/relationships/image" Target="../media/image48.svg"/><Relationship Id="rId5" Type="http://schemas.openxmlformats.org/officeDocument/2006/relationships/image" Target="../media/image47.png"/><Relationship Id="rId4" Type="http://schemas.openxmlformats.org/officeDocument/2006/relationships/image" Target="../media/image51.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tags" Target="../tags/tag40.xml"/><Relationship Id="rId5" Type="http://schemas.openxmlformats.org/officeDocument/2006/relationships/image" Target="../media/image53.svg"/><Relationship Id="rId4" Type="http://schemas.openxmlformats.org/officeDocument/2006/relationships/image" Target="../media/image52.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14.xml"/><Relationship Id="rId4" Type="http://schemas.openxmlformats.org/officeDocument/2006/relationships/image" Target="../media/image11.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tags" Target="../tags/tag41.xml"/><Relationship Id="rId6" Type="http://schemas.openxmlformats.org/officeDocument/2006/relationships/image" Target="../media/image48.svg"/><Relationship Id="rId5" Type="http://schemas.openxmlformats.org/officeDocument/2006/relationships/image" Target="../media/image47.png"/><Relationship Id="rId4" Type="http://schemas.openxmlformats.org/officeDocument/2006/relationships/image" Target="../media/image54.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xml"/><Relationship Id="rId1" Type="http://schemas.openxmlformats.org/officeDocument/2006/relationships/tags" Target="../tags/tag42.xml"/><Relationship Id="rId6" Type="http://schemas.openxmlformats.org/officeDocument/2006/relationships/image" Target="../media/image48.svg"/><Relationship Id="rId5" Type="http://schemas.openxmlformats.org/officeDocument/2006/relationships/image" Target="../media/image47.png"/><Relationship Id="rId4" Type="http://schemas.openxmlformats.org/officeDocument/2006/relationships/image" Target="../media/image55.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7" Type="http://schemas.openxmlformats.org/officeDocument/2006/relationships/image" Target="../media/image57.png"/><Relationship Id="rId2" Type="http://schemas.openxmlformats.org/officeDocument/2006/relationships/slideLayout" Target="../slideLayouts/slideLayout2.xml"/><Relationship Id="rId1" Type="http://schemas.openxmlformats.org/officeDocument/2006/relationships/tags" Target="../tags/tag43.xml"/><Relationship Id="rId6" Type="http://schemas.openxmlformats.org/officeDocument/2006/relationships/image" Target="../media/image56.png"/><Relationship Id="rId5" Type="http://schemas.openxmlformats.org/officeDocument/2006/relationships/image" Target="../media/image48.svg"/><Relationship Id="rId4" Type="http://schemas.openxmlformats.org/officeDocument/2006/relationships/image" Target="../media/image47.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tags" Target="../tags/tag44.xml"/><Relationship Id="rId5" Type="http://schemas.openxmlformats.org/officeDocument/2006/relationships/image" Target="../media/image48.svg"/><Relationship Id="rId4" Type="http://schemas.openxmlformats.org/officeDocument/2006/relationships/image" Target="../media/image47.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2.xml"/><Relationship Id="rId1" Type="http://schemas.openxmlformats.org/officeDocument/2006/relationships/tags" Target="../tags/tag45.xml"/><Relationship Id="rId4" Type="http://schemas.openxmlformats.org/officeDocument/2006/relationships/image" Target="../media/image54.emf"/></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xml"/><Relationship Id="rId1" Type="http://schemas.openxmlformats.org/officeDocument/2006/relationships/tags" Target="../tags/tag46.xml"/><Relationship Id="rId5" Type="http://schemas.openxmlformats.org/officeDocument/2006/relationships/image" Target="../media/image59.png"/><Relationship Id="rId4" Type="http://schemas.openxmlformats.org/officeDocument/2006/relationships/image" Target="../media/image58.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xml"/><Relationship Id="rId1" Type="http://schemas.openxmlformats.org/officeDocument/2006/relationships/tags" Target="../tags/tag47.xml"/><Relationship Id="rId5" Type="http://schemas.openxmlformats.org/officeDocument/2006/relationships/image" Target="../media/image61.svg"/><Relationship Id="rId4" Type="http://schemas.openxmlformats.org/officeDocument/2006/relationships/image" Target="../media/image60.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2.xml"/><Relationship Id="rId1" Type="http://schemas.openxmlformats.org/officeDocument/2006/relationships/tags" Target="../tags/tag48.xml"/><Relationship Id="rId5" Type="http://schemas.openxmlformats.org/officeDocument/2006/relationships/image" Target="../media/image63.svg"/><Relationship Id="rId4" Type="http://schemas.openxmlformats.org/officeDocument/2006/relationships/image" Target="../media/image62.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2.xml"/><Relationship Id="rId1" Type="http://schemas.openxmlformats.org/officeDocument/2006/relationships/tags" Target="../tags/tag49.xml"/><Relationship Id="rId5" Type="http://schemas.openxmlformats.org/officeDocument/2006/relationships/image" Target="../media/image65.svg"/><Relationship Id="rId4" Type="http://schemas.openxmlformats.org/officeDocument/2006/relationships/image" Target="../media/image64.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2.xml"/><Relationship Id="rId1" Type="http://schemas.openxmlformats.org/officeDocument/2006/relationships/tags" Target="../tags/tag50.xml"/><Relationship Id="rId5" Type="http://schemas.openxmlformats.org/officeDocument/2006/relationships/image" Target="../media/image67.svg"/><Relationship Id="rId4" Type="http://schemas.openxmlformats.org/officeDocument/2006/relationships/image" Target="../media/image66.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15.xml"/><Relationship Id="rId4" Type="http://schemas.openxmlformats.org/officeDocument/2006/relationships/image" Target="../media/image11.png"/></Relationships>
</file>

<file path=ppt/slides/_rels/slide40.xml.rels><?xml version="1.0" encoding="UTF-8" standalone="yes"?>
<Relationships xmlns="http://schemas.openxmlformats.org/package/2006/relationships"><Relationship Id="rId8" Type="http://schemas.openxmlformats.org/officeDocument/2006/relationships/image" Target="../media/image73.png"/><Relationship Id="rId3" Type="http://schemas.openxmlformats.org/officeDocument/2006/relationships/notesSlide" Target="../notesSlides/notesSlide40.xml"/><Relationship Id="rId7" Type="http://schemas.openxmlformats.org/officeDocument/2006/relationships/image" Target="../media/image72.png"/><Relationship Id="rId2" Type="http://schemas.openxmlformats.org/officeDocument/2006/relationships/slideLayout" Target="../slideLayouts/slideLayout2.xml"/><Relationship Id="rId1" Type="http://schemas.openxmlformats.org/officeDocument/2006/relationships/tags" Target="../tags/tag51.xml"/><Relationship Id="rId6" Type="http://schemas.openxmlformats.org/officeDocument/2006/relationships/image" Target="../media/image71.png"/><Relationship Id="rId5" Type="http://schemas.openxmlformats.org/officeDocument/2006/relationships/image" Target="../media/image69.svg"/><Relationship Id="rId10" Type="http://schemas.openxmlformats.org/officeDocument/2006/relationships/image" Target="../media/image75.png"/><Relationship Id="rId4" Type="http://schemas.openxmlformats.org/officeDocument/2006/relationships/image" Target="../media/image68.png"/><Relationship Id="rId9" Type="http://schemas.openxmlformats.org/officeDocument/2006/relationships/image" Target="../media/image74.png"/></Relationships>
</file>

<file path=ppt/slides/_rels/slide41.xml.rels><?xml version="1.0" encoding="UTF-8" standalone="yes"?>
<Relationships xmlns="http://schemas.openxmlformats.org/package/2006/relationships"><Relationship Id="rId8" Type="http://schemas.openxmlformats.org/officeDocument/2006/relationships/image" Target="../media/image80.png"/><Relationship Id="rId3" Type="http://schemas.openxmlformats.org/officeDocument/2006/relationships/notesSlide" Target="../notesSlides/notesSlide41.xml"/><Relationship Id="rId7" Type="http://schemas.openxmlformats.org/officeDocument/2006/relationships/image" Target="../media/image79.png"/><Relationship Id="rId2" Type="http://schemas.openxmlformats.org/officeDocument/2006/relationships/slideLayout" Target="../slideLayouts/slideLayout2.xml"/><Relationship Id="rId1" Type="http://schemas.openxmlformats.org/officeDocument/2006/relationships/tags" Target="../tags/tag52.xml"/><Relationship Id="rId6" Type="http://schemas.openxmlformats.org/officeDocument/2006/relationships/image" Target="../media/image78.png"/><Relationship Id="rId5" Type="http://schemas.openxmlformats.org/officeDocument/2006/relationships/image" Target="../media/image77.png"/><Relationship Id="rId10" Type="http://schemas.openxmlformats.org/officeDocument/2006/relationships/image" Target="../media/image69.svg"/><Relationship Id="rId4" Type="http://schemas.openxmlformats.org/officeDocument/2006/relationships/image" Target="../media/image76.png"/><Relationship Id="rId9" Type="http://schemas.openxmlformats.org/officeDocument/2006/relationships/image" Target="../media/image68.png"/></Relationships>
</file>

<file path=ppt/slides/_rels/slide42.xml.rels><?xml version="1.0" encoding="UTF-8" standalone="yes"?>
<Relationships xmlns="http://schemas.openxmlformats.org/package/2006/relationships"><Relationship Id="rId8" Type="http://schemas.openxmlformats.org/officeDocument/2006/relationships/image" Target="../media/image85.png"/><Relationship Id="rId3" Type="http://schemas.openxmlformats.org/officeDocument/2006/relationships/notesSlide" Target="../notesSlides/notesSlide42.xml"/><Relationship Id="rId7" Type="http://schemas.openxmlformats.org/officeDocument/2006/relationships/image" Target="../media/image84.png"/><Relationship Id="rId2" Type="http://schemas.openxmlformats.org/officeDocument/2006/relationships/slideLayout" Target="../slideLayouts/slideLayout2.xml"/><Relationship Id="rId1" Type="http://schemas.openxmlformats.org/officeDocument/2006/relationships/tags" Target="../tags/tag53.xml"/><Relationship Id="rId6" Type="http://schemas.openxmlformats.org/officeDocument/2006/relationships/image" Target="../media/image83.png"/><Relationship Id="rId5" Type="http://schemas.openxmlformats.org/officeDocument/2006/relationships/image" Target="../media/image71.svg"/><Relationship Id="rId10" Type="http://schemas.openxmlformats.org/officeDocument/2006/relationships/image" Target="../media/image87.png"/><Relationship Id="rId4" Type="http://schemas.openxmlformats.org/officeDocument/2006/relationships/image" Target="../media/image70.png"/><Relationship Id="rId9" Type="http://schemas.openxmlformats.org/officeDocument/2006/relationships/image" Target="../media/image86.png"/></Relationships>
</file>

<file path=ppt/slides/_rels/slide43.xml.rels><?xml version="1.0" encoding="UTF-8" standalone="yes"?>
<Relationships xmlns="http://schemas.openxmlformats.org/package/2006/relationships"><Relationship Id="rId8" Type="http://schemas.openxmlformats.org/officeDocument/2006/relationships/image" Target="../media/image90.png"/><Relationship Id="rId3" Type="http://schemas.openxmlformats.org/officeDocument/2006/relationships/notesSlide" Target="../notesSlides/notesSlide43.xml"/><Relationship Id="rId7" Type="http://schemas.openxmlformats.org/officeDocument/2006/relationships/image" Target="../media/image89.png"/><Relationship Id="rId2" Type="http://schemas.openxmlformats.org/officeDocument/2006/relationships/slideLayout" Target="../slideLayouts/slideLayout2.xml"/><Relationship Id="rId1" Type="http://schemas.openxmlformats.org/officeDocument/2006/relationships/tags" Target="../tags/tag54.xml"/><Relationship Id="rId6" Type="http://schemas.openxmlformats.org/officeDocument/2006/relationships/image" Target="../media/image88.png"/><Relationship Id="rId5" Type="http://schemas.openxmlformats.org/officeDocument/2006/relationships/image" Target="../media/image71.svg"/><Relationship Id="rId10" Type="http://schemas.openxmlformats.org/officeDocument/2006/relationships/image" Target="../media/image92.png"/><Relationship Id="rId4" Type="http://schemas.openxmlformats.org/officeDocument/2006/relationships/image" Target="../media/image70.png"/><Relationship Id="rId9" Type="http://schemas.openxmlformats.org/officeDocument/2006/relationships/image" Target="../media/image91.png"/></Relationships>
</file>

<file path=ppt/slides/_rels/slide44.xml.rels><?xml version="1.0" encoding="UTF-8" standalone="yes"?>
<Relationships xmlns="http://schemas.openxmlformats.org/package/2006/relationships"><Relationship Id="rId8" Type="http://schemas.openxmlformats.org/officeDocument/2006/relationships/image" Target="../media/image95.png"/><Relationship Id="rId3" Type="http://schemas.openxmlformats.org/officeDocument/2006/relationships/notesSlide" Target="../notesSlides/notesSlide44.xml"/><Relationship Id="rId7" Type="http://schemas.openxmlformats.org/officeDocument/2006/relationships/image" Target="../media/image94.png"/><Relationship Id="rId2" Type="http://schemas.openxmlformats.org/officeDocument/2006/relationships/slideLayout" Target="../slideLayouts/slideLayout2.xml"/><Relationship Id="rId1" Type="http://schemas.openxmlformats.org/officeDocument/2006/relationships/tags" Target="../tags/tag55.xml"/><Relationship Id="rId6" Type="http://schemas.openxmlformats.org/officeDocument/2006/relationships/image" Target="../media/image93.png"/><Relationship Id="rId5" Type="http://schemas.openxmlformats.org/officeDocument/2006/relationships/image" Target="../media/image71.svg"/><Relationship Id="rId4" Type="http://schemas.openxmlformats.org/officeDocument/2006/relationships/image" Target="../media/image70.png"/></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2.xml"/><Relationship Id="rId1" Type="http://schemas.openxmlformats.org/officeDocument/2006/relationships/tags" Target="../tags/tag56.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2.xml"/><Relationship Id="rId1" Type="http://schemas.openxmlformats.org/officeDocument/2006/relationships/tags" Target="../tags/tag57.xml"/><Relationship Id="rId6" Type="http://schemas.openxmlformats.org/officeDocument/2006/relationships/image" Target="../media/image98.png"/><Relationship Id="rId5" Type="http://schemas.openxmlformats.org/officeDocument/2006/relationships/image" Target="../media/image82.svg"/><Relationship Id="rId4" Type="http://schemas.openxmlformats.org/officeDocument/2006/relationships/image" Target="../media/image81.pn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2.xml"/><Relationship Id="rId1" Type="http://schemas.openxmlformats.org/officeDocument/2006/relationships/tags" Target="../tags/tag58.xml"/><Relationship Id="rId6" Type="http://schemas.openxmlformats.org/officeDocument/2006/relationships/image" Target="../media/image82.svg"/><Relationship Id="rId5" Type="http://schemas.openxmlformats.org/officeDocument/2006/relationships/image" Target="../media/image81.png"/><Relationship Id="rId4" Type="http://schemas.openxmlformats.org/officeDocument/2006/relationships/image" Target="../media/image99.png"/></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2.xml"/><Relationship Id="rId1" Type="http://schemas.openxmlformats.org/officeDocument/2006/relationships/tags" Target="../tags/tag59.xml"/><Relationship Id="rId6" Type="http://schemas.openxmlformats.org/officeDocument/2006/relationships/image" Target="../media/image82.svg"/><Relationship Id="rId5" Type="http://schemas.openxmlformats.org/officeDocument/2006/relationships/image" Target="../media/image81.png"/><Relationship Id="rId4" Type="http://schemas.openxmlformats.org/officeDocument/2006/relationships/image" Target="../media/image100.png"/></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2.xml"/><Relationship Id="rId1" Type="http://schemas.openxmlformats.org/officeDocument/2006/relationships/tags" Target="../tags/tag60.xml"/><Relationship Id="rId6" Type="http://schemas.openxmlformats.org/officeDocument/2006/relationships/image" Target="../media/image82.svg"/><Relationship Id="rId5" Type="http://schemas.openxmlformats.org/officeDocument/2006/relationships/image" Target="../media/image81.png"/><Relationship Id="rId4" Type="http://schemas.openxmlformats.org/officeDocument/2006/relationships/image" Target="../media/image101.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16.xml"/><Relationship Id="rId4" Type="http://schemas.openxmlformats.org/officeDocument/2006/relationships/image" Target="../media/image11.png"/></Relationships>
</file>

<file path=ppt/slides/_rels/slide50.xml.rels><?xml version="1.0" encoding="UTF-8" standalone="yes"?>
<Relationships xmlns="http://schemas.openxmlformats.org/package/2006/relationships"><Relationship Id="rId8" Type="http://schemas.openxmlformats.org/officeDocument/2006/relationships/image" Target="../media/image106.png"/><Relationship Id="rId13" Type="http://schemas.openxmlformats.org/officeDocument/2006/relationships/image" Target="../media/image109.png"/><Relationship Id="rId3" Type="http://schemas.openxmlformats.org/officeDocument/2006/relationships/notesSlide" Target="../notesSlides/notesSlide50.xml"/><Relationship Id="rId7" Type="http://schemas.openxmlformats.org/officeDocument/2006/relationships/image" Target="../media/image105.png"/><Relationship Id="rId12" Type="http://schemas.openxmlformats.org/officeDocument/2006/relationships/image" Target="../media/image108.png"/><Relationship Id="rId2" Type="http://schemas.openxmlformats.org/officeDocument/2006/relationships/slideLayout" Target="../slideLayouts/slideLayout2.xml"/><Relationship Id="rId1" Type="http://schemas.openxmlformats.org/officeDocument/2006/relationships/tags" Target="../tags/tag61.xml"/><Relationship Id="rId6" Type="http://schemas.openxmlformats.org/officeDocument/2006/relationships/image" Target="../media/image104.png"/><Relationship Id="rId11" Type="http://schemas.openxmlformats.org/officeDocument/2006/relationships/image" Target="../media/image82.svg"/><Relationship Id="rId5" Type="http://schemas.openxmlformats.org/officeDocument/2006/relationships/image" Target="../media/image103.png"/><Relationship Id="rId10" Type="http://schemas.openxmlformats.org/officeDocument/2006/relationships/image" Target="../media/image81.png"/><Relationship Id="rId4" Type="http://schemas.openxmlformats.org/officeDocument/2006/relationships/image" Target="../media/image102.png"/><Relationship Id="rId9" Type="http://schemas.openxmlformats.org/officeDocument/2006/relationships/image" Target="../media/image107.png"/><Relationship Id="rId14" Type="http://schemas.openxmlformats.org/officeDocument/2006/relationships/image" Target="../media/image110.png"/></Relationships>
</file>

<file path=ppt/slides/_rels/slide51.xml.rels><?xml version="1.0" encoding="UTF-8" standalone="yes"?>
<Relationships xmlns="http://schemas.openxmlformats.org/package/2006/relationships"><Relationship Id="rId8" Type="http://schemas.openxmlformats.org/officeDocument/2006/relationships/image" Target="../media/image82.svg"/><Relationship Id="rId3" Type="http://schemas.openxmlformats.org/officeDocument/2006/relationships/notesSlide" Target="../notesSlides/notesSlide51.xml"/><Relationship Id="rId7" Type="http://schemas.openxmlformats.org/officeDocument/2006/relationships/image" Target="../media/image81.png"/><Relationship Id="rId2" Type="http://schemas.openxmlformats.org/officeDocument/2006/relationships/slideLayout" Target="../slideLayouts/slideLayout2.xml"/><Relationship Id="rId1" Type="http://schemas.openxmlformats.org/officeDocument/2006/relationships/tags" Target="../tags/tag62.xml"/><Relationship Id="rId6" Type="http://schemas.openxmlformats.org/officeDocument/2006/relationships/image" Target="../media/image113.png"/><Relationship Id="rId5" Type="http://schemas.openxmlformats.org/officeDocument/2006/relationships/image" Target="../media/image112.png"/><Relationship Id="rId4" Type="http://schemas.openxmlformats.org/officeDocument/2006/relationships/image" Target="../media/image111.png"/><Relationship Id="rId9" Type="http://schemas.openxmlformats.org/officeDocument/2006/relationships/image" Target="../media/image114.png"/></Relationships>
</file>

<file path=ppt/slides/_rels/slide52.xml.rels><?xml version="1.0" encoding="UTF-8" standalone="yes"?>
<Relationships xmlns="http://schemas.openxmlformats.org/package/2006/relationships"><Relationship Id="rId8" Type="http://schemas.openxmlformats.org/officeDocument/2006/relationships/image" Target="../media/image117.png"/><Relationship Id="rId3" Type="http://schemas.openxmlformats.org/officeDocument/2006/relationships/notesSlide" Target="../notesSlides/notesSlide52.xml"/><Relationship Id="rId7" Type="http://schemas.openxmlformats.org/officeDocument/2006/relationships/image" Target="../media/image116.png"/><Relationship Id="rId2" Type="http://schemas.openxmlformats.org/officeDocument/2006/relationships/slideLayout" Target="../slideLayouts/slideLayout2.xml"/><Relationship Id="rId1" Type="http://schemas.openxmlformats.org/officeDocument/2006/relationships/tags" Target="../tags/tag63.xml"/><Relationship Id="rId6" Type="http://schemas.openxmlformats.org/officeDocument/2006/relationships/image" Target="../media/image115.png"/><Relationship Id="rId5" Type="http://schemas.openxmlformats.org/officeDocument/2006/relationships/image" Target="../media/image82.svg"/><Relationship Id="rId4" Type="http://schemas.openxmlformats.org/officeDocument/2006/relationships/image" Target="../media/image81.png"/></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7" Type="http://schemas.openxmlformats.org/officeDocument/2006/relationships/image" Target="../media/image119.png"/><Relationship Id="rId2" Type="http://schemas.openxmlformats.org/officeDocument/2006/relationships/slideLayout" Target="../slideLayouts/slideLayout2.xml"/><Relationship Id="rId1" Type="http://schemas.openxmlformats.org/officeDocument/2006/relationships/tags" Target="../tags/tag64.xml"/><Relationship Id="rId6" Type="http://schemas.openxmlformats.org/officeDocument/2006/relationships/image" Target="../media/image118.png"/><Relationship Id="rId5" Type="http://schemas.openxmlformats.org/officeDocument/2006/relationships/image" Target="../media/image82.svg"/><Relationship Id="rId4" Type="http://schemas.openxmlformats.org/officeDocument/2006/relationships/image" Target="../media/image81.png"/></Relationships>
</file>

<file path=ppt/slides/_rels/slide54.xml.rels><?xml version="1.0" encoding="UTF-8" standalone="yes"?>
<Relationships xmlns="http://schemas.openxmlformats.org/package/2006/relationships"><Relationship Id="rId8" Type="http://schemas.openxmlformats.org/officeDocument/2006/relationships/image" Target="../media/image124.png"/><Relationship Id="rId3" Type="http://schemas.openxmlformats.org/officeDocument/2006/relationships/notesSlide" Target="../notesSlides/notesSlide54.xml"/><Relationship Id="rId7" Type="http://schemas.openxmlformats.org/officeDocument/2006/relationships/image" Target="../media/image123.png"/><Relationship Id="rId2" Type="http://schemas.openxmlformats.org/officeDocument/2006/relationships/slideLayout" Target="../slideLayouts/slideLayout2.xml"/><Relationship Id="rId1" Type="http://schemas.openxmlformats.org/officeDocument/2006/relationships/tags" Target="../tags/tag65.xml"/><Relationship Id="rId6" Type="http://schemas.openxmlformats.org/officeDocument/2006/relationships/image" Target="../media/image122.png"/><Relationship Id="rId5" Type="http://schemas.openxmlformats.org/officeDocument/2006/relationships/image" Target="../media/image97.svg"/><Relationship Id="rId4" Type="http://schemas.openxmlformats.org/officeDocument/2006/relationships/image" Target="../media/image96.png"/><Relationship Id="rId9" Type="http://schemas.openxmlformats.org/officeDocument/2006/relationships/image" Target="../media/image125.png"/></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7" Type="http://schemas.openxmlformats.org/officeDocument/2006/relationships/image" Target="../media/image82.svg"/><Relationship Id="rId2" Type="http://schemas.openxmlformats.org/officeDocument/2006/relationships/slideLayout" Target="../slideLayouts/slideLayout2.xml"/><Relationship Id="rId1" Type="http://schemas.openxmlformats.org/officeDocument/2006/relationships/tags" Target="../tags/tag66.xml"/><Relationship Id="rId6" Type="http://schemas.openxmlformats.org/officeDocument/2006/relationships/image" Target="../media/image81.png"/><Relationship Id="rId5" Type="http://schemas.openxmlformats.org/officeDocument/2006/relationships/image" Target="../media/image127.png"/><Relationship Id="rId4" Type="http://schemas.openxmlformats.org/officeDocument/2006/relationships/image" Target="../media/image126.png"/></Relationships>
</file>

<file path=ppt/slides/_rels/slide56.xml.rels><?xml version="1.0" encoding="UTF-8" standalone="yes"?>
<Relationships xmlns="http://schemas.openxmlformats.org/package/2006/relationships"><Relationship Id="rId8" Type="http://schemas.openxmlformats.org/officeDocument/2006/relationships/image" Target="../media/image130.png"/><Relationship Id="rId3" Type="http://schemas.openxmlformats.org/officeDocument/2006/relationships/notesSlide" Target="../notesSlides/notesSlide56.xml"/><Relationship Id="rId7" Type="http://schemas.openxmlformats.org/officeDocument/2006/relationships/image" Target="../media/image129.png"/><Relationship Id="rId2" Type="http://schemas.openxmlformats.org/officeDocument/2006/relationships/slideLayout" Target="../slideLayouts/slideLayout2.xml"/><Relationship Id="rId1" Type="http://schemas.openxmlformats.org/officeDocument/2006/relationships/tags" Target="../tags/tag67.xml"/><Relationship Id="rId6" Type="http://schemas.openxmlformats.org/officeDocument/2006/relationships/image" Target="../media/image128.png"/><Relationship Id="rId5" Type="http://schemas.openxmlformats.org/officeDocument/2006/relationships/image" Target="../media/image97.svg"/><Relationship Id="rId4" Type="http://schemas.openxmlformats.org/officeDocument/2006/relationships/image" Target="../media/image96.png"/><Relationship Id="rId9" Type="http://schemas.openxmlformats.org/officeDocument/2006/relationships/image" Target="../media/image131.png"/></Relationships>
</file>

<file path=ppt/slides/_rels/slide57.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slideLayout" Target="../slideLayouts/slideLayout11.xml"/><Relationship Id="rId1" Type="http://schemas.openxmlformats.org/officeDocument/2006/relationships/tags" Target="../tags/tag68.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17.xml"/><Relationship Id="rId5" Type="http://schemas.openxmlformats.org/officeDocument/2006/relationships/image" Target="../media/image13.svg"/><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8" Type="http://schemas.openxmlformats.org/officeDocument/2006/relationships/image" Target="../media/image14.wmf"/><Relationship Id="rId3" Type="http://schemas.openxmlformats.org/officeDocument/2006/relationships/notesSlide" Target="../notesSlides/notesSlide7.xml"/><Relationship Id="rId7"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tags" Target="../tags/tag18.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19.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20.xml"/><Relationship Id="rId6" Type="http://schemas.openxmlformats.org/officeDocument/2006/relationships/image" Target="../media/image22.png"/><Relationship Id="rId5" Type="http://schemas.openxmlformats.org/officeDocument/2006/relationships/image" Target="../media/image18.svg"/><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74D57112-8783-4AFE-95A9-BA9C7BE51D81}"/>
              </a:ext>
            </a:extLst>
          </p:cNvPr>
          <p:cNvSpPr txBox="1"/>
          <p:nvPr/>
        </p:nvSpPr>
        <p:spPr>
          <a:xfrm>
            <a:off x="-1" y="3722975"/>
            <a:ext cx="7969904" cy="707886"/>
          </a:xfrm>
          <a:prstGeom prst="rect">
            <a:avLst/>
          </a:prstGeom>
          <a:solidFill>
            <a:schemeClr val="accent5">
              <a:lumMod val="40000"/>
              <a:lumOff val="60000"/>
            </a:schemeClr>
          </a:solidFill>
        </p:spPr>
        <p:txBody>
          <a:bodyPr wrap="square" lIns="91440" tIns="45720" rIns="91440" bIns="45720" rtlCol="0" anchor="ctr">
            <a:spAutoFit/>
          </a:bodyPr>
          <a:lstStyle/>
          <a:p>
            <a:pPr marL="274320" lvl="3">
              <a:buSzPts val="2000"/>
            </a:pPr>
            <a:r>
              <a:rPr lang="en-US" sz="4000" b="1" dirty="0">
                <a:solidFill>
                  <a:schemeClr val="accent2">
                    <a:lumMod val="75000"/>
                  </a:schemeClr>
                </a:solidFill>
                <a:latin typeface="Comic Sans MS"/>
              </a:rPr>
              <a:t>Grade 6 - Chapter 7</a:t>
            </a:r>
            <a:endParaRPr lang="en-US" sz="4000" b="1" dirty="0">
              <a:solidFill>
                <a:schemeClr val="accent2">
                  <a:lumMod val="75000"/>
                </a:schemeClr>
              </a:solidFill>
              <a:latin typeface="Comic Sans MS" panose="030F0702030302020204" pitchFamily="66" charset="0"/>
            </a:endParaRPr>
          </a:p>
        </p:txBody>
      </p:sp>
      <p:sp>
        <p:nvSpPr>
          <p:cNvPr id="16" name="TextBox 15">
            <a:extLst>
              <a:ext uri="{FF2B5EF4-FFF2-40B4-BE49-F238E27FC236}">
                <a16:creationId xmlns:a16="http://schemas.microsoft.com/office/drawing/2014/main" id="{58EEEB2A-97BE-4754-AD7F-9DA86DD62CA4}"/>
              </a:ext>
            </a:extLst>
          </p:cNvPr>
          <p:cNvSpPr txBox="1"/>
          <p:nvPr/>
        </p:nvSpPr>
        <p:spPr>
          <a:xfrm>
            <a:off x="-1" y="2408519"/>
            <a:ext cx="7969905" cy="1323439"/>
          </a:xfrm>
          <a:prstGeom prst="rect">
            <a:avLst/>
          </a:prstGeom>
          <a:solidFill>
            <a:schemeClr val="accent2">
              <a:lumMod val="75000"/>
            </a:schemeClr>
          </a:solidFill>
        </p:spPr>
        <p:txBody>
          <a:bodyPr wrap="square" lIns="91440" tIns="45720" rIns="91440" bIns="45720" rtlCol="0" anchor="ctr">
            <a:spAutoFit/>
          </a:bodyPr>
          <a:lstStyle/>
          <a:p>
            <a:pPr marL="274320" lvl="1">
              <a:buSzPts val="2000"/>
            </a:pPr>
            <a:r>
              <a:rPr lang="en-US" sz="4000" b="1" dirty="0">
                <a:solidFill>
                  <a:schemeClr val="bg1"/>
                </a:solidFill>
                <a:latin typeface="Comic Sans MS"/>
              </a:rPr>
              <a:t>Adjacent Angles – Vertically Opposite Angles</a:t>
            </a:r>
          </a:p>
        </p:txBody>
      </p:sp>
      <p:pic>
        <p:nvPicPr>
          <p:cNvPr id="11" name="Picture 10"/>
          <p:cNvPicPr>
            <a:picLocks noChangeAspect="1"/>
          </p:cNvPicPr>
          <p:nvPr/>
        </p:nvPicPr>
        <p:blipFill rotWithShape="1">
          <a:blip r:embed="rId4">
            <a:extLst>
              <a:ext uri="{28A0092B-C50C-407E-A947-70E740481C1C}">
                <a14:useLocalDpi xmlns:a14="http://schemas.microsoft.com/office/drawing/2010/main" val="0"/>
              </a:ext>
            </a:extLst>
          </a:blip>
          <a:srcRect b="84635"/>
          <a:stretch/>
        </p:blipFill>
        <p:spPr>
          <a:xfrm>
            <a:off x="0" y="0"/>
            <a:ext cx="12192000" cy="1053737"/>
          </a:xfrm>
          <a:prstGeom prst="rect">
            <a:avLst/>
          </a:prstGeom>
        </p:spPr>
      </p:pic>
      <p:cxnSp>
        <p:nvCxnSpPr>
          <p:cNvPr id="12" name="Straight Connector 11"/>
          <p:cNvCxnSpPr/>
          <p:nvPr/>
        </p:nvCxnSpPr>
        <p:spPr>
          <a:xfrm>
            <a:off x="3239589" y="1122363"/>
            <a:ext cx="5712822" cy="0"/>
          </a:xfrm>
          <a:prstGeom prst="line">
            <a:avLst/>
          </a:prstGeom>
          <a:ln w="28575">
            <a:solidFill>
              <a:srgbClr val="5B8CC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391886" y="6273480"/>
            <a:ext cx="11382102" cy="0"/>
          </a:xfrm>
          <a:prstGeom prst="line">
            <a:avLst/>
          </a:prstGeom>
          <a:ln w="19050">
            <a:solidFill>
              <a:srgbClr val="5B8CC1"/>
            </a:solidFill>
          </a:ln>
        </p:spPr>
        <p:style>
          <a:lnRef idx="1">
            <a:schemeClr val="accent1"/>
          </a:lnRef>
          <a:fillRef idx="0">
            <a:schemeClr val="accent1"/>
          </a:fillRef>
          <a:effectRef idx="0">
            <a:schemeClr val="accent1"/>
          </a:effectRef>
          <a:fontRef idx="minor">
            <a:schemeClr val="tx1"/>
          </a:fontRef>
        </p:style>
      </p:cxnSp>
      <p:pic>
        <p:nvPicPr>
          <p:cNvPr id="14" name="Picture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066495" y="5411954"/>
            <a:ext cx="6275009" cy="830997"/>
          </a:xfrm>
          <a:prstGeom prst="rect">
            <a:avLst/>
          </a:prstGeom>
        </p:spPr>
      </p:pic>
      <p:sp>
        <p:nvSpPr>
          <p:cNvPr id="10" name="Rectangle 9">
            <a:extLst>
              <a:ext uri="{FF2B5EF4-FFF2-40B4-BE49-F238E27FC236}">
                <a16:creationId xmlns:a16="http://schemas.microsoft.com/office/drawing/2014/main" id="{9C2747E2-7536-4651-8D6B-77D4822D520A}"/>
              </a:ext>
            </a:extLst>
          </p:cNvPr>
          <p:cNvSpPr/>
          <p:nvPr/>
        </p:nvSpPr>
        <p:spPr>
          <a:xfrm>
            <a:off x="418009" y="6303335"/>
            <a:ext cx="11355977" cy="553998"/>
          </a:xfrm>
          <a:prstGeom prst="rect">
            <a:avLst/>
          </a:prstGeom>
        </p:spPr>
        <p:txBody>
          <a:bodyPr wrap="square">
            <a:spAutoFit/>
          </a:bodyPr>
          <a:lstStyle/>
          <a:p>
            <a:pPr algn="ctr">
              <a:lnSpc>
                <a:spcPts val="1200"/>
              </a:lnSpc>
            </a:pPr>
            <a:r>
              <a:rPr lang="en-US" sz="900" dirty="0">
                <a:solidFill>
                  <a:srgbClr val="3C3C3B"/>
                </a:solidFill>
                <a:latin typeface="Neo Sans" pitchFamily="2" charset="0"/>
                <a:cs typeface="Neo Sans Arabic Light" panose="020B0304030504040204" pitchFamily="34" charset="-78"/>
              </a:rPr>
              <a:t>This material is made possible with the support of the American people through the United States Agency for International Development (USAID). The content is the sole responsibility of QITABI 2 and does not necessarily reflect the views of USAID or the United States Government. This material was developed by the Joint Academic Department (JAD) and the Equipment Installations and Material Support Bureau (EIMSB) at the Centre of</a:t>
            </a:r>
          </a:p>
          <a:p>
            <a:pPr algn="ctr">
              <a:lnSpc>
                <a:spcPts val="1200"/>
              </a:lnSpc>
            </a:pPr>
            <a:r>
              <a:rPr lang="en-US" sz="900" dirty="0">
                <a:solidFill>
                  <a:srgbClr val="3C3C3B"/>
                </a:solidFill>
                <a:latin typeface="Neo Sans" pitchFamily="2" charset="0"/>
                <a:cs typeface="Neo Sans Arabic Light" panose="020B0304030504040204" pitchFamily="34" charset="-78"/>
              </a:rPr>
              <a:t>Educational Research and </a:t>
            </a:r>
            <a:r>
              <a:rPr lang="en-US" sz="900">
                <a:solidFill>
                  <a:srgbClr val="3C3C3B"/>
                </a:solidFill>
                <a:latin typeface="Neo Sans" pitchFamily="2" charset="0"/>
                <a:cs typeface="Neo Sans Arabic Light" panose="020B0304030504040204" pitchFamily="34" charset="-78"/>
              </a:rPr>
              <a:t>Development (CRDP) with </a:t>
            </a:r>
            <a:r>
              <a:rPr lang="en-US" sz="900" dirty="0">
                <a:solidFill>
                  <a:srgbClr val="3C3C3B"/>
                </a:solidFill>
                <a:latin typeface="Neo Sans" pitchFamily="2" charset="0"/>
                <a:cs typeface="Neo Sans Arabic Light" panose="020B0304030504040204" pitchFamily="34" charset="-78"/>
              </a:rPr>
              <a:t>the support of USAID-funded QITABI 2 project.</a:t>
            </a:r>
          </a:p>
        </p:txBody>
      </p:sp>
      <p:grpSp>
        <p:nvGrpSpPr>
          <p:cNvPr id="17" name="Group 16">
            <a:extLst>
              <a:ext uri="{FF2B5EF4-FFF2-40B4-BE49-F238E27FC236}">
                <a16:creationId xmlns:a16="http://schemas.microsoft.com/office/drawing/2014/main" id="{5C065D52-1F10-4503-9F87-479AB9519EC1}"/>
              </a:ext>
            </a:extLst>
          </p:cNvPr>
          <p:cNvGrpSpPr/>
          <p:nvPr/>
        </p:nvGrpSpPr>
        <p:grpSpPr>
          <a:xfrm>
            <a:off x="8110581" y="1624219"/>
            <a:ext cx="3497664" cy="3903859"/>
            <a:chOff x="7969904" y="1622461"/>
            <a:chExt cx="3497664" cy="3903859"/>
          </a:xfrm>
        </p:grpSpPr>
        <p:pic>
          <p:nvPicPr>
            <p:cNvPr id="18" name="Graphic 17">
              <a:extLst>
                <a:ext uri="{FF2B5EF4-FFF2-40B4-BE49-F238E27FC236}">
                  <a16:creationId xmlns:a16="http://schemas.microsoft.com/office/drawing/2014/main" id="{41F3F4A1-6C61-4FB3-8DF7-71479573DD21}"/>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7969904" y="1622461"/>
              <a:ext cx="3497664" cy="1530228"/>
            </a:xfrm>
            <a:prstGeom prst="rect">
              <a:avLst/>
            </a:prstGeom>
          </p:spPr>
        </p:pic>
        <p:pic>
          <p:nvPicPr>
            <p:cNvPr id="19" name="Graphic 5">
              <a:extLst>
                <a:ext uri="{FF2B5EF4-FFF2-40B4-BE49-F238E27FC236}">
                  <a16:creationId xmlns:a16="http://schemas.microsoft.com/office/drawing/2014/main" id="{F470E000-720B-4C7C-934E-1376C1A2AD20}"/>
                </a:ext>
              </a:extLst>
            </p:cNvPr>
            <p:cNvPicPr>
              <a:picLocks noChangeAspect="1"/>
            </p:cNvPicPr>
            <p:nvPr/>
          </p:nvPicPr>
          <p:blipFill>
            <a:blip r:embed="rId8"/>
            <a:srcRect/>
            <a:stretch/>
          </p:blipFill>
          <p:spPr>
            <a:xfrm>
              <a:off x="8299302" y="3435092"/>
              <a:ext cx="3168266" cy="2091228"/>
            </a:xfrm>
            <a:prstGeom prst="rect">
              <a:avLst/>
            </a:prstGeom>
          </p:spPr>
        </p:pic>
      </p:grpSp>
    </p:spTree>
    <p:custDataLst>
      <p:tags r:id="rId1"/>
    </p:custDataLst>
    <p:extLst>
      <p:ext uri="{BB962C8B-B14F-4D97-AF65-F5344CB8AC3E}">
        <p14:creationId xmlns:p14="http://schemas.microsoft.com/office/powerpoint/2010/main" val="14062001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28559DFC-7024-4593-A7F1-FC910E4167EA}"/>
              </a:ext>
            </a:extLst>
          </p:cNvPr>
          <p:cNvSpPr txBox="1"/>
          <p:nvPr/>
        </p:nvSpPr>
        <p:spPr>
          <a:xfrm>
            <a:off x="2859741" y="3275112"/>
            <a:ext cx="6221506" cy="307777"/>
          </a:xfrm>
          <a:prstGeom prst="rect">
            <a:avLst/>
          </a:prstGeom>
          <a:noFill/>
        </p:spPr>
        <p:txBody>
          <a:bodyPr wrap="square">
            <a:spAutoFit/>
          </a:bodyPr>
          <a:lstStyle/>
          <a:p>
            <a:r>
              <a:rPr lang="en-GB" b="0" i="0">
                <a:solidFill>
                  <a:srgbClr val="000000"/>
                </a:solidFill>
                <a:effectLst/>
                <a:latin typeface="Times New Roman" panose="02020603050405020304" pitchFamily="18" charset="0"/>
              </a:rPr>
              <a:t> </a:t>
            </a:r>
            <a:endParaRPr lang="en-GB"/>
          </a:p>
        </p:txBody>
      </p:sp>
      <p:sp>
        <p:nvSpPr>
          <p:cNvPr id="14" name="TextBox 13">
            <a:extLst>
              <a:ext uri="{FF2B5EF4-FFF2-40B4-BE49-F238E27FC236}">
                <a16:creationId xmlns:a16="http://schemas.microsoft.com/office/drawing/2014/main" id="{AE8015DA-272C-49CF-AEA3-2F78CD7B8239}"/>
              </a:ext>
            </a:extLst>
          </p:cNvPr>
          <p:cNvSpPr txBox="1"/>
          <p:nvPr/>
        </p:nvSpPr>
        <p:spPr>
          <a:xfrm>
            <a:off x="6696634" y="3275112"/>
            <a:ext cx="2447365" cy="307777"/>
          </a:xfrm>
          <a:prstGeom prst="rect">
            <a:avLst/>
          </a:prstGeom>
          <a:noFill/>
        </p:spPr>
        <p:txBody>
          <a:bodyPr wrap="square">
            <a:spAutoFit/>
          </a:bodyPr>
          <a:lstStyle/>
          <a:p>
            <a:r>
              <a:rPr lang="en-GB"/>
              <a:t> </a:t>
            </a:r>
          </a:p>
        </p:txBody>
      </p:sp>
      <p:sp>
        <p:nvSpPr>
          <p:cNvPr id="16" name="Rectangle: Rounded Corners 11">
            <a:extLst>
              <a:ext uri="{FF2B5EF4-FFF2-40B4-BE49-F238E27FC236}">
                <a16:creationId xmlns:a16="http://schemas.microsoft.com/office/drawing/2014/main" id="{FE208042-FA5F-4A41-9FDD-5C13DA03BE14}"/>
              </a:ext>
            </a:extLst>
          </p:cNvPr>
          <p:cNvSpPr/>
          <p:nvPr/>
        </p:nvSpPr>
        <p:spPr>
          <a:xfrm>
            <a:off x="8211337" y="2805741"/>
            <a:ext cx="1885163" cy="637421"/>
          </a:xfrm>
          <a:prstGeom prst="round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rgbClr val="595959"/>
                </a:solidFill>
                <a:latin typeface="+mj-lt"/>
              </a:rPr>
              <a:t>50°</a:t>
            </a:r>
          </a:p>
        </p:txBody>
      </p:sp>
      <p:sp>
        <p:nvSpPr>
          <p:cNvPr id="17" name="Rectangle: Rounded Corners 20">
            <a:extLst>
              <a:ext uri="{FF2B5EF4-FFF2-40B4-BE49-F238E27FC236}">
                <a16:creationId xmlns:a16="http://schemas.microsoft.com/office/drawing/2014/main" id="{16D0427C-1D4F-4CE8-86C0-4A120A44E8A9}"/>
              </a:ext>
            </a:extLst>
          </p:cNvPr>
          <p:cNvSpPr/>
          <p:nvPr/>
        </p:nvSpPr>
        <p:spPr>
          <a:xfrm>
            <a:off x="8211337" y="5110235"/>
            <a:ext cx="1885163" cy="637421"/>
          </a:xfrm>
          <a:prstGeom prst="round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rgbClr val="595959"/>
                </a:solidFill>
                <a:latin typeface="+mj-lt"/>
              </a:rPr>
              <a:t>90°</a:t>
            </a:r>
          </a:p>
        </p:txBody>
      </p:sp>
      <p:sp>
        <p:nvSpPr>
          <p:cNvPr id="18" name="Rectangle: Rounded Corners 21">
            <a:extLst>
              <a:ext uri="{FF2B5EF4-FFF2-40B4-BE49-F238E27FC236}">
                <a16:creationId xmlns:a16="http://schemas.microsoft.com/office/drawing/2014/main" id="{CB80D3AA-8FCB-4927-BA0C-AB3B41FED57E}"/>
              </a:ext>
            </a:extLst>
          </p:cNvPr>
          <p:cNvSpPr/>
          <p:nvPr/>
        </p:nvSpPr>
        <p:spPr>
          <a:xfrm>
            <a:off x="8211337" y="3957988"/>
            <a:ext cx="1885163" cy="637421"/>
          </a:xfrm>
          <a:prstGeom prst="round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rgbClr val="595959"/>
                </a:solidFill>
                <a:latin typeface="+mj-lt"/>
              </a:rPr>
              <a:t>20°</a:t>
            </a:r>
          </a:p>
        </p:txBody>
      </p:sp>
      <p:sp>
        <p:nvSpPr>
          <p:cNvPr id="10" name="TextBox 9">
            <a:extLst>
              <a:ext uri="{FF2B5EF4-FFF2-40B4-BE49-F238E27FC236}">
                <a16:creationId xmlns:a16="http://schemas.microsoft.com/office/drawing/2014/main" id="{A95BE74D-5A51-4DEA-81AE-C4A5EB12900B}"/>
              </a:ext>
            </a:extLst>
          </p:cNvPr>
          <p:cNvSpPr txBox="1"/>
          <p:nvPr/>
        </p:nvSpPr>
        <p:spPr>
          <a:xfrm>
            <a:off x="1121" y="1589754"/>
            <a:ext cx="10577200" cy="537455"/>
          </a:xfrm>
          <a:prstGeom prst="rect">
            <a:avLst/>
          </a:prstGeom>
          <a:noFill/>
        </p:spPr>
        <p:txBody>
          <a:bodyPr wrap="square">
            <a:spAutoFit/>
          </a:bodyPr>
          <a:lstStyle/>
          <a:p>
            <a:pPr marL="514350" marR="0">
              <a:lnSpc>
                <a:spcPct val="107000"/>
              </a:lnSpc>
              <a:spcBef>
                <a:spcPts val="0"/>
              </a:spcBef>
              <a:spcAft>
                <a:spcPts val="800"/>
              </a:spcAft>
            </a:pPr>
            <a:r>
              <a:rPr lang="en-US" sz="2800" dirty="0">
                <a:solidFill>
                  <a:schemeClr val="tx1">
                    <a:lumMod val="65000"/>
                    <a:lumOff val="35000"/>
                  </a:schemeClr>
                </a:solidFill>
                <a:latin typeface="+mn-lt"/>
                <a:cs typeface="Calibri" panose="020F0502020204030204" pitchFamily="34" charset="0"/>
              </a:rPr>
              <a:t>What is the measure of a right angle?</a:t>
            </a:r>
          </a:p>
        </p:txBody>
      </p:sp>
      <p:grpSp>
        <p:nvGrpSpPr>
          <p:cNvPr id="15" name="Group 14">
            <a:extLst>
              <a:ext uri="{FF2B5EF4-FFF2-40B4-BE49-F238E27FC236}">
                <a16:creationId xmlns:a16="http://schemas.microsoft.com/office/drawing/2014/main" id="{6A7C0C65-6647-4D9D-BA06-47C480139977}"/>
              </a:ext>
            </a:extLst>
          </p:cNvPr>
          <p:cNvGrpSpPr/>
          <p:nvPr/>
        </p:nvGrpSpPr>
        <p:grpSpPr>
          <a:xfrm>
            <a:off x="1475873" y="2507852"/>
            <a:ext cx="3415441" cy="3396637"/>
            <a:chOff x="1475873" y="2507852"/>
            <a:chExt cx="2953142" cy="2936883"/>
          </a:xfrm>
        </p:grpSpPr>
        <p:sp>
          <p:nvSpPr>
            <p:cNvPr id="4" name="Freeform: Shape 3">
              <a:extLst>
                <a:ext uri="{FF2B5EF4-FFF2-40B4-BE49-F238E27FC236}">
                  <a16:creationId xmlns:a16="http://schemas.microsoft.com/office/drawing/2014/main" id="{B05C9611-CD40-4C2E-B1D2-F6BF5F0C6072}"/>
                </a:ext>
              </a:extLst>
            </p:cNvPr>
            <p:cNvSpPr/>
            <p:nvPr/>
          </p:nvSpPr>
          <p:spPr>
            <a:xfrm rot="21446997">
              <a:off x="1536448" y="5222844"/>
              <a:ext cx="176651" cy="176645"/>
            </a:xfrm>
            <a:custGeom>
              <a:avLst/>
              <a:gdLst>
                <a:gd name="connsiteX0" fmla="*/ 0 w 176651"/>
                <a:gd name="connsiteY0" fmla="*/ 170036 h 176645"/>
                <a:gd name="connsiteX1" fmla="*/ 170034 w 176651"/>
                <a:gd name="connsiteY1" fmla="*/ 176645 h 176645"/>
                <a:gd name="connsiteX2" fmla="*/ 176652 w 176651"/>
                <a:gd name="connsiteY2" fmla="*/ 6610 h 176645"/>
                <a:gd name="connsiteX3" fmla="*/ 6610 w 176651"/>
                <a:gd name="connsiteY3" fmla="*/ 0 h 176645"/>
                <a:gd name="connsiteX4" fmla="*/ 0 w 176651"/>
                <a:gd name="connsiteY4" fmla="*/ 170036 h 1766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6651" h="176645">
                  <a:moveTo>
                    <a:pt x="0" y="170036"/>
                  </a:moveTo>
                  <a:lnTo>
                    <a:pt x="170034" y="176645"/>
                  </a:lnTo>
                  <a:lnTo>
                    <a:pt x="176652" y="6610"/>
                  </a:lnTo>
                  <a:lnTo>
                    <a:pt x="6610" y="0"/>
                  </a:lnTo>
                  <a:lnTo>
                    <a:pt x="0" y="170036"/>
                  </a:lnTo>
                </a:path>
              </a:pathLst>
            </a:custGeom>
            <a:solidFill>
              <a:srgbClr val="1565C0">
                <a:alpha val="10000"/>
              </a:srgbClr>
            </a:solidFill>
            <a:ln w="3105" cap="flat">
              <a:noFill/>
              <a:prstDash val="solid"/>
              <a:miter/>
            </a:ln>
          </p:spPr>
          <p:txBody>
            <a:bodyPr rtlCol="0" anchor="ctr"/>
            <a:lstStyle/>
            <a:p>
              <a:endParaRPr lang="en-US"/>
            </a:p>
          </p:txBody>
        </p:sp>
        <p:sp>
          <p:nvSpPr>
            <p:cNvPr id="5" name="Freeform: Shape 4">
              <a:extLst>
                <a:ext uri="{FF2B5EF4-FFF2-40B4-BE49-F238E27FC236}">
                  <a16:creationId xmlns:a16="http://schemas.microsoft.com/office/drawing/2014/main" id="{8AAF7642-EA9A-4157-9114-437B964F6EFE}"/>
                </a:ext>
              </a:extLst>
            </p:cNvPr>
            <p:cNvSpPr/>
            <p:nvPr/>
          </p:nvSpPr>
          <p:spPr>
            <a:xfrm rot="21446997">
              <a:off x="1536448" y="5222844"/>
              <a:ext cx="176651" cy="176645"/>
            </a:xfrm>
            <a:custGeom>
              <a:avLst/>
              <a:gdLst>
                <a:gd name="connsiteX0" fmla="*/ 0 w 176651"/>
                <a:gd name="connsiteY0" fmla="*/ 170036 h 176645"/>
                <a:gd name="connsiteX1" fmla="*/ 170034 w 176651"/>
                <a:gd name="connsiteY1" fmla="*/ 176645 h 176645"/>
                <a:gd name="connsiteX2" fmla="*/ 176652 w 176651"/>
                <a:gd name="connsiteY2" fmla="*/ 6610 h 176645"/>
                <a:gd name="connsiteX3" fmla="*/ 6610 w 176651"/>
                <a:gd name="connsiteY3" fmla="*/ 0 h 176645"/>
                <a:gd name="connsiteX4" fmla="*/ 0 w 176651"/>
                <a:gd name="connsiteY4" fmla="*/ 170036 h 1766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6651" h="176645">
                  <a:moveTo>
                    <a:pt x="0" y="170036"/>
                  </a:moveTo>
                  <a:lnTo>
                    <a:pt x="170034" y="176645"/>
                  </a:lnTo>
                  <a:lnTo>
                    <a:pt x="176652" y="6610"/>
                  </a:lnTo>
                  <a:lnTo>
                    <a:pt x="6610" y="0"/>
                  </a:lnTo>
                  <a:lnTo>
                    <a:pt x="0" y="170036"/>
                  </a:lnTo>
                </a:path>
              </a:pathLst>
            </a:custGeom>
            <a:noFill/>
            <a:ln w="6211" cap="rnd">
              <a:solidFill>
                <a:srgbClr val="1565C0">
                  <a:alpha val="60000"/>
                </a:srgbClr>
              </a:solidFill>
              <a:prstDash val="solid"/>
              <a:round/>
            </a:ln>
          </p:spPr>
          <p:txBody>
            <a:bodyPr rtlCol="0" anchor="ctr"/>
            <a:lstStyle/>
            <a:p>
              <a:endParaRPr lang="en-US"/>
            </a:p>
          </p:txBody>
        </p:sp>
        <p:sp>
          <p:nvSpPr>
            <p:cNvPr id="6" name="Freeform: Shape 5">
              <a:extLst>
                <a:ext uri="{FF2B5EF4-FFF2-40B4-BE49-F238E27FC236}">
                  <a16:creationId xmlns:a16="http://schemas.microsoft.com/office/drawing/2014/main" id="{C3CBDC98-4A8B-4E2B-92FA-5BE777E1C8EC}"/>
                </a:ext>
              </a:extLst>
            </p:cNvPr>
            <p:cNvSpPr/>
            <p:nvPr/>
          </p:nvSpPr>
          <p:spPr>
            <a:xfrm rot="21446997">
              <a:off x="1541240" y="5332432"/>
              <a:ext cx="2887775" cy="112303"/>
            </a:xfrm>
            <a:custGeom>
              <a:avLst/>
              <a:gdLst>
                <a:gd name="connsiteX0" fmla="*/ 0 w 2887775"/>
                <a:gd name="connsiteY0" fmla="*/ 0 h 112303"/>
                <a:gd name="connsiteX1" fmla="*/ 2887776 w 2887775"/>
                <a:gd name="connsiteY1" fmla="*/ 112304 h 112303"/>
              </a:gdLst>
              <a:ahLst/>
              <a:cxnLst>
                <a:cxn ang="0">
                  <a:pos x="connsiteX0" y="connsiteY0"/>
                </a:cxn>
                <a:cxn ang="0">
                  <a:pos x="connsiteX1" y="connsiteY1"/>
                </a:cxn>
              </a:cxnLst>
              <a:rect l="l" t="t" r="r" b="b"/>
              <a:pathLst>
                <a:path w="2887775" h="112303">
                  <a:moveTo>
                    <a:pt x="0" y="0"/>
                  </a:moveTo>
                  <a:lnTo>
                    <a:pt x="2887776" y="112304"/>
                  </a:lnTo>
                </a:path>
              </a:pathLst>
            </a:custGeom>
            <a:noFill/>
            <a:ln w="19050" cap="rnd">
              <a:solidFill>
                <a:srgbClr val="616161">
                  <a:alpha val="80000"/>
                </a:srgbClr>
              </a:solidFill>
              <a:prstDash val="solid"/>
              <a:round/>
            </a:ln>
          </p:spPr>
          <p:txBody>
            <a:bodyPr rtlCol="0" anchor="ctr"/>
            <a:lstStyle/>
            <a:p>
              <a:endParaRPr lang="en-US"/>
            </a:p>
          </p:txBody>
        </p:sp>
        <p:sp>
          <p:nvSpPr>
            <p:cNvPr id="7" name="Freeform: Shape 6">
              <a:extLst>
                <a:ext uri="{FF2B5EF4-FFF2-40B4-BE49-F238E27FC236}">
                  <a16:creationId xmlns:a16="http://schemas.microsoft.com/office/drawing/2014/main" id="{3E0EF3B6-2B12-4E7B-8ACC-8EF3694D2C00}"/>
                </a:ext>
              </a:extLst>
            </p:cNvPr>
            <p:cNvSpPr/>
            <p:nvPr/>
          </p:nvSpPr>
          <p:spPr>
            <a:xfrm rot="21446997">
              <a:off x="1475873" y="2507852"/>
              <a:ext cx="112302" cy="2887809"/>
            </a:xfrm>
            <a:custGeom>
              <a:avLst/>
              <a:gdLst>
                <a:gd name="connsiteX0" fmla="*/ 112302 w 112302"/>
                <a:gd name="connsiteY0" fmla="*/ 0 h 2887809"/>
                <a:gd name="connsiteX1" fmla="*/ 0 w 112302"/>
                <a:gd name="connsiteY1" fmla="*/ 2887809 h 2887809"/>
              </a:gdLst>
              <a:ahLst/>
              <a:cxnLst>
                <a:cxn ang="0">
                  <a:pos x="connsiteX0" y="connsiteY0"/>
                </a:cxn>
                <a:cxn ang="0">
                  <a:pos x="connsiteX1" y="connsiteY1"/>
                </a:cxn>
              </a:cxnLst>
              <a:rect l="l" t="t" r="r" b="b"/>
              <a:pathLst>
                <a:path w="112302" h="2887809">
                  <a:moveTo>
                    <a:pt x="112302" y="0"/>
                  </a:moveTo>
                  <a:lnTo>
                    <a:pt x="0" y="2887809"/>
                  </a:lnTo>
                </a:path>
              </a:pathLst>
            </a:custGeom>
            <a:noFill/>
            <a:ln w="19050" cap="rnd">
              <a:solidFill>
                <a:srgbClr val="616161">
                  <a:alpha val="80000"/>
                </a:srgbClr>
              </a:solidFill>
              <a:prstDash val="solid"/>
              <a:round/>
            </a:ln>
          </p:spPr>
          <p:txBody>
            <a:bodyPr rtlCol="0" anchor="ctr"/>
            <a:lstStyle/>
            <a:p>
              <a:endParaRPr lang="en-US"/>
            </a:p>
          </p:txBody>
        </p:sp>
        <p:sp>
          <p:nvSpPr>
            <p:cNvPr id="11" name="Freeform: Shape 10">
              <a:extLst>
                <a:ext uri="{FF2B5EF4-FFF2-40B4-BE49-F238E27FC236}">
                  <a16:creationId xmlns:a16="http://schemas.microsoft.com/office/drawing/2014/main" id="{9F58131B-B809-4DA1-82F5-1077BDA76960}"/>
                </a:ext>
              </a:extLst>
            </p:cNvPr>
            <p:cNvSpPr/>
            <p:nvPr/>
          </p:nvSpPr>
          <p:spPr>
            <a:xfrm rot="21446997">
              <a:off x="1500063" y="5356621"/>
              <a:ext cx="80215" cy="80216"/>
            </a:xfrm>
            <a:custGeom>
              <a:avLst/>
              <a:gdLst>
                <a:gd name="connsiteX0" fmla="*/ 80216 w 80215"/>
                <a:gd name="connsiteY0" fmla="*/ 40108 h 80216"/>
                <a:gd name="connsiteX1" fmla="*/ 40108 w 80215"/>
                <a:gd name="connsiteY1" fmla="*/ 80217 h 80216"/>
                <a:gd name="connsiteX2" fmla="*/ 0 w 80215"/>
                <a:gd name="connsiteY2" fmla="*/ 40108 h 80216"/>
                <a:gd name="connsiteX3" fmla="*/ 40108 w 80215"/>
                <a:gd name="connsiteY3" fmla="*/ 0 h 80216"/>
                <a:gd name="connsiteX4" fmla="*/ 80216 w 80215"/>
                <a:gd name="connsiteY4" fmla="*/ 40108 h 802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215" h="80216">
                  <a:moveTo>
                    <a:pt x="80216" y="40108"/>
                  </a:moveTo>
                  <a:cubicBezTo>
                    <a:pt x="80216" y="62256"/>
                    <a:pt x="62256" y="80217"/>
                    <a:pt x="40108" y="80217"/>
                  </a:cubicBezTo>
                  <a:cubicBezTo>
                    <a:pt x="17960" y="80217"/>
                    <a:pt x="0" y="62256"/>
                    <a:pt x="0" y="40108"/>
                  </a:cubicBezTo>
                  <a:cubicBezTo>
                    <a:pt x="0" y="17961"/>
                    <a:pt x="17960" y="0"/>
                    <a:pt x="40108" y="0"/>
                  </a:cubicBezTo>
                  <a:cubicBezTo>
                    <a:pt x="62256" y="0"/>
                    <a:pt x="80216" y="17961"/>
                    <a:pt x="80216" y="40108"/>
                  </a:cubicBezTo>
                  <a:close/>
                </a:path>
              </a:pathLst>
            </a:custGeom>
            <a:solidFill>
              <a:srgbClr val="616161"/>
            </a:solidFill>
            <a:ln w="3105" cap="flat">
              <a:noFill/>
              <a:prstDash val="solid"/>
              <a:miter/>
            </a:ln>
          </p:spPr>
          <p:txBody>
            <a:bodyPr rtlCol="0" anchor="ctr"/>
            <a:lstStyle/>
            <a:p>
              <a:endParaRPr lang="en-US"/>
            </a:p>
          </p:txBody>
        </p:sp>
      </p:grpSp>
      <p:sp>
        <p:nvSpPr>
          <p:cNvPr id="2" name="Google Shape;222;p10">
            <a:extLst>
              <a:ext uri="{FF2B5EF4-FFF2-40B4-BE49-F238E27FC236}">
                <a16:creationId xmlns:a16="http://schemas.microsoft.com/office/drawing/2014/main" id="{F76584BE-2B3F-258D-A16A-C4F6AD9203D6}"/>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r>
              <a:rPr lang="en-US" dirty="0">
                <a:sym typeface="Comic Sans MS"/>
              </a:rPr>
              <a:t>Choose the correct answer. </a:t>
            </a:r>
            <a:endParaRPr lang="en-GB" dirty="0">
              <a:sym typeface="Comic Sans MS"/>
            </a:endParaRPr>
          </a:p>
        </p:txBody>
      </p:sp>
    </p:spTree>
    <p:custDataLst>
      <p:tags r:id="rId1"/>
    </p:custDataLst>
    <p:extLst>
      <p:ext uri="{BB962C8B-B14F-4D97-AF65-F5344CB8AC3E}">
        <p14:creationId xmlns:p14="http://schemas.microsoft.com/office/powerpoint/2010/main" val="42551102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2" fill="hold" nodeType="clickEffect">
                                  <p:stCondLst>
                                    <p:cond delay="0"/>
                                  </p:stCondLst>
                                  <p:childTnLst>
                                    <p:animClr clrSpc="rgb" dir="cw">
                                      <p:cBhvr>
                                        <p:cTn id="6" dur="500" fill="hold"/>
                                        <p:tgtEl>
                                          <p:spTgt spid="17"/>
                                        </p:tgtEl>
                                        <p:attrNameLst>
                                          <p:attrName>fillcolor</p:attrName>
                                        </p:attrNameLst>
                                      </p:cBhvr>
                                      <p:to>
                                        <a:srgbClr val="74C274"/>
                                      </p:to>
                                    </p:animClr>
                                    <p:set>
                                      <p:cBhvr>
                                        <p:cTn id="7" dur="500" fill="hold"/>
                                        <p:tgtEl>
                                          <p:spTgt spid="17"/>
                                        </p:tgtEl>
                                        <p:attrNameLst>
                                          <p:attrName>fill.type</p:attrName>
                                        </p:attrNameLst>
                                      </p:cBhvr>
                                      <p:to>
                                        <p:strVal val="solid"/>
                                      </p:to>
                                    </p:set>
                                    <p:set>
                                      <p:cBhvr>
                                        <p:cTn id="8" dur="500" fill="hold"/>
                                        <p:tgtEl>
                                          <p:spTgt spid="17"/>
                                        </p:tgtEl>
                                        <p:attrNameLst>
                                          <p:attrName>fill.on</p:attrName>
                                        </p:attrNameLst>
                                      </p:cBhvr>
                                      <p:to>
                                        <p:strVal val="true"/>
                                      </p:to>
                                    </p:set>
                                  </p:childTnLst>
                                </p:cTn>
                              </p:par>
                              <p:par>
                                <p:cTn id="9" presetID="3" presetClass="emph" presetSubtype="2" fill="hold" grpId="0" nodeType="withEffect">
                                  <p:stCondLst>
                                    <p:cond delay="0"/>
                                  </p:stCondLst>
                                  <p:childTnLst>
                                    <p:animClr clrSpc="rgb" dir="cw">
                                      <p:cBhvr override="childStyle">
                                        <p:cTn id="10" dur="500" fill="hold"/>
                                        <p:tgtEl>
                                          <p:spTgt spid="17"/>
                                        </p:tgtEl>
                                        <p:attrNameLst>
                                          <p:attrName>style.color</p:attrName>
                                        </p:attrNameLst>
                                      </p:cBhvr>
                                      <p:to>
                                        <a:srgbClr val="FFFFFF"/>
                                      </p:to>
                                    </p:animClr>
                                  </p:childTnLst>
                                </p:cTn>
                              </p:par>
                              <p:par>
                                <p:cTn id="11" presetID="7" presetClass="emph" presetSubtype="2" fill="hold" nodeType="withEffect">
                                  <p:stCondLst>
                                    <p:cond delay="0"/>
                                  </p:stCondLst>
                                  <p:childTnLst>
                                    <p:animClr clrSpc="rgb" dir="cw">
                                      <p:cBhvr>
                                        <p:cTn id="12" dur="500" fill="hold"/>
                                        <p:tgtEl>
                                          <p:spTgt spid="17"/>
                                        </p:tgtEl>
                                        <p:attrNameLst>
                                          <p:attrName>stroke.color</p:attrName>
                                        </p:attrNameLst>
                                      </p:cBhvr>
                                      <p:to>
                                        <a:srgbClr val="FFFFFF"/>
                                      </p:to>
                                    </p:animClr>
                                    <p:set>
                                      <p:cBhvr>
                                        <p:cTn id="13" dur="500" fill="hold"/>
                                        <p:tgtEl>
                                          <p:spTgt spid="17"/>
                                        </p:tgtEl>
                                        <p:attrNameLst>
                                          <p:attrName>stroke.on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934D3A4C-6BC5-434B-BD98-37B665C8FBBC}"/>
                  </a:ext>
                </a:extLst>
              </p:cNvPr>
              <p:cNvSpPr txBox="1"/>
              <p:nvPr/>
            </p:nvSpPr>
            <p:spPr>
              <a:xfrm>
                <a:off x="0" y="1207931"/>
                <a:ext cx="10577200" cy="2804614"/>
              </a:xfrm>
              <a:prstGeom prst="rect">
                <a:avLst/>
              </a:prstGeom>
              <a:noFill/>
            </p:spPr>
            <p:txBody>
              <a:bodyPr wrap="square">
                <a:spAutoFit/>
              </a:bodyPr>
              <a:lstStyle/>
              <a:p>
                <a:pPr marL="514350" marR="0">
                  <a:lnSpc>
                    <a:spcPct val="200000"/>
                  </a:lnSpc>
                  <a:spcBef>
                    <a:spcPts val="0"/>
                  </a:spcBef>
                  <a:spcAft>
                    <a:spcPts val="800"/>
                  </a:spcAft>
                </a:pPr>
                <a:r>
                  <a:rPr lang="en-US" sz="2800" dirty="0">
                    <a:solidFill>
                      <a:schemeClr val="tx1">
                        <a:lumMod val="65000"/>
                        <a:lumOff val="35000"/>
                      </a:schemeClr>
                    </a:solidFill>
                    <a:latin typeface="+mn-lt"/>
                    <a:cs typeface="Calibri" panose="020F0502020204030204" pitchFamily="34" charset="0"/>
                  </a:rPr>
                  <a:t>Complete:</a:t>
                </a:r>
              </a:p>
              <a:p>
                <a:pPr marL="514350">
                  <a:lnSpc>
                    <a:spcPct val="200000"/>
                  </a:lnSpc>
                  <a:spcAft>
                    <a:spcPts val="800"/>
                  </a:spcAft>
                </a:pPr>
                <a:r>
                  <a:rPr lang="en-US" sz="2800" dirty="0">
                    <a:solidFill>
                      <a:schemeClr val="tx1">
                        <a:lumMod val="65000"/>
                        <a:lumOff val="35000"/>
                      </a:schemeClr>
                    </a:solidFill>
                    <a:latin typeface="+mn-lt"/>
                    <a:cs typeface="Calibri" panose="020F0502020204030204" pitchFamily="34" charset="0"/>
                  </a:rPr>
                  <a:t>If angle </a:t>
                </a:r>
                <a14:m>
                  <m:oMath xmlns:m="http://schemas.openxmlformats.org/officeDocument/2006/math">
                    <m:acc>
                      <m:accPr>
                        <m:chr m:val="̂"/>
                        <m:ctrlPr>
                          <a:rPr lang="en-US" sz="2800" b="1" i="1" dirty="0">
                            <a:solidFill>
                              <a:schemeClr val="tx1">
                                <a:lumMod val="65000"/>
                                <a:lumOff val="35000"/>
                              </a:schemeClr>
                            </a:solidFill>
                            <a:latin typeface="Cambria Math" panose="02040503050406030204" pitchFamily="18" charset="0"/>
                          </a:rPr>
                        </m:ctrlPr>
                      </m:accPr>
                      <m:e>
                        <m:r>
                          <a:rPr lang="en-US" sz="2800" b="1" dirty="0">
                            <a:solidFill>
                              <a:schemeClr val="tx1">
                                <a:lumMod val="65000"/>
                                <a:lumOff val="35000"/>
                              </a:schemeClr>
                            </a:solidFill>
                            <a:latin typeface="Cambria Math" panose="02040503050406030204" pitchFamily="18" charset="0"/>
                          </a:rPr>
                          <m:t>𝑥𝐴𝑦</m:t>
                        </m:r>
                      </m:e>
                    </m:acc>
                    <m:r>
                      <a:rPr lang="en-US" sz="2800" b="1" dirty="0">
                        <a:solidFill>
                          <a:schemeClr val="tx1">
                            <a:lumMod val="65000"/>
                            <a:lumOff val="35000"/>
                          </a:schemeClr>
                        </a:solidFill>
                        <a:latin typeface="Cambria Math" panose="02040503050406030204" pitchFamily="18" charset="0"/>
                      </a:rPr>
                      <m:t>=110° </m:t>
                    </m:r>
                  </m:oMath>
                </a14:m>
                <a:endParaRPr lang="en-US" sz="2800" b="1" dirty="0">
                  <a:solidFill>
                    <a:schemeClr val="tx1">
                      <a:lumMod val="65000"/>
                      <a:lumOff val="35000"/>
                    </a:schemeClr>
                  </a:solidFill>
                  <a:latin typeface="+mn-lt"/>
                  <a:cs typeface="Calibri" panose="020F0502020204030204" pitchFamily="34" charset="0"/>
                </a:endParaRPr>
              </a:p>
              <a:p>
                <a:pPr marL="514350">
                  <a:lnSpc>
                    <a:spcPct val="200000"/>
                  </a:lnSpc>
                  <a:spcAft>
                    <a:spcPts val="800"/>
                  </a:spcAft>
                </a:pPr>
                <a:r>
                  <a:rPr lang="en-US" sz="2800" dirty="0">
                    <a:solidFill>
                      <a:schemeClr val="tx1">
                        <a:lumMod val="65000"/>
                        <a:lumOff val="35000"/>
                      </a:schemeClr>
                    </a:solidFill>
                    <a:latin typeface="+mn-lt"/>
                    <a:cs typeface="Calibri" panose="020F0502020204030204" pitchFamily="34" charset="0"/>
                  </a:rPr>
                  <a:t>then </a:t>
                </a:r>
                <a14:m>
                  <m:oMath xmlns:m="http://schemas.openxmlformats.org/officeDocument/2006/math">
                    <m:acc>
                      <m:accPr>
                        <m:chr m:val="̂"/>
                        <m:ctrlPr>
                          <a:rPr lang="en-US" sz="2800" i="1" dirty="0">
                            <a:solidFill>
                              <a:schemeClr val="tx1">
                                <a:lumMod val="65000"/>
                                <a:lumOff val="35000"/>
                              </a:schemeClr>
                            </a:solidFill>
                            <a:latin typeface="Cambria Math" panose="02040503050406030204" pitchFamily="18" charset="0"/>
                          </a:rPr>
                        </m:ctrlPr>
                      </m:accPr>
                      <m:e>
                        <m:r>
                          <m:rPr>
                            <m:sty m:val="p"/>
                          </m:rPr>
                          <a:rPr lang="en-US" sz="2800" b="0" i="1" dirty="0">
                            <a:solidFill>
                              <a:schemeClr val="tx1">
                                <a:lumMod val="65000"/>
                                <a:lumOff val="35000"/>
                              </a:schemeClr>
                            </a:solidFill>
                            <a:latin typeface="Cambria Math" panose="02040503050406030204" pitchFamily="18" charset="0"/>
                          </a:rPr>
                          <m:t>xAy</m:t>
                        </m:r>
                      </m:e>
                    </m:acc>
                    <m:r>
                      <a:rPr lang="en-US" sz="2800" b="0" dirty="0">
                        <a:solidFill>
                          <a:schemeClr val="tx1">
                            <a:lumMod val="65000"/>
                            <a:lumOff val="35000"/>
                          </a:schemeClr>
                        </a:solidFill>
                        <a:latin typeface="Cambria Math" panose="02040503050406030204" pitchFamily="18" charset="0"/>
                      </a:rPr>
                      <m:t> </m:t>
                    </m:r>
                  </m:oMath>
                </a14:m>
                <a:r>
                  <a:rPr lang="en-US" sz="2800" dirty="0">
                    <a:solidFill>
                      <a:schemeClr val="tx1">
                        <a:lumMod val="65000"/>
                        <a:lumOff val="35000"/>
                      </a:schemeClr>
                    </a:solidFill>
                    <a:latin typeface="+mn-lt"/>
                    <a:cs typeface="Calibri" panose="020F0502020204030204" pitchFamily="34" charset="0"/>
                  </a:rPr>
                  <a:t>is a/an </a:t>
                </a:r>
                <a:r>
                  <a:rPr lang="en-US" sz="1000" dirty="0">
                    <a:solidFill>
                      <a:schemeClr val="tx1">
                        <a:lumMod val="65000"/>
                        <a:lumOff val="35000"/>
                      </a:schemeClr>
                    </a:solidFill>
                    <a:cs typeface="Calibri" panose="020F0502020204030204" pitchFamily="34" charset="0"/>
                  </a:rPr>
                  <a:t>……………………………</a:t>
                </a:r>
                <a:r>
                  <a:rPr lang="en-US" sz="2800" dirty="0">
                    <a:solidFill>
                      <a:schemeClr val="tx1">
                        <a:lumMod val="65000"/>
                        <a:lumOff val="35000"/>
                      </a:schemeClr>
                    </a:solidFill>
                    <a:latin typeface="+mn-lt"/>
                    <a:cs typeface="Calibri" panose="020F0502020204030204" pitchFamily="34" charset="0"/>
                  </a:rPr>
                  <a:t> angle.</a:t>
                </a:r>
              </a:p>
            </p:txBody>
          </p:sp>
        </mc:Choice>
        <mc:Fallback xmlns="">
          <p:sp>
            <p:nvSpPr>
              <p:cNvPr id="6" name="TextBox 5">
                <a:extLst>
                  <a:ext uri="{FF2B5EF4-FFF2-40B4-BE49-F238E27FC236}">
                    <a16:creationId xmlns:a16="http://schemas.microsoft.com/office/drawing/2014/main" id="{934D3A4C-6BC5-434B-BD98-37B665C8FBBC}"/>
                  </a:ext>
                </a:extLst>
              </p:cNvPr>
              <p:cNvSpPr txBox="1">
                <a:spLocks noRot="1" noChangeAspect="1" noMove="1" noResize="1" noEditPoints="1" noAdjustHandles="1" noChangeArrowheads="1" noChangeShapeType="1" noTextEdit="1"/>
              </p:cNvSpPr>
              <p:nvPr/>
            </p:nvSpPr>
            <p:spPr>
              <a:xfrm>
                <a:off x="0" y="1207931"/>
                <a:ext cx="10577200" cy="2804614"/>
              </a:xfrm>
              <a:prstGeom prst="rect">
                <a:avLst/>
              </a:prstGeom>
              <a:blipFill>
                <a:blip r:embed="rId4"/>
                <a:stretch>
                  <a:fillRect b="-5217"/>
                </a:stretch>
              </a:blipFill>
            </p:spPr>
            <p:txBody>
              <a:bodyPr/>
              <a:lstStyle/>
              <a:p>
                <a:r>
                  <a:rPr lang="en-US">
                    <a:noFill/>
                  </a:rPr>
                  <a:t> </a:t>
                </a:r>
              </a:p>
            </p:txBody>
          </p:sp>
        </mc:Fallback>
      </mc:AlternateContent>
      <p:sp>
        <p:nvSpPr>
          <p:cNvPr id="24" name="Rectangle: Rounded Corners 11">
            <a:extLst>
              <a:ext uri="{FF2B5EF4-FFF2-40B4-BE49-F238E27FC236}">
                <a16:creationId xmlns:a16="http://schemas.microsoft.com/office/drawing/2014/main" id="{87684D59-77BD-4D0F-9B52-9E4B6A90FA55}"/>
              </a:ext>
            </a:extLst>
          </p:cNvPr>
          <p:cNvSpPr/>
          <p:nvPr/>
        </p:nvSpPr>
        <p:spPr>
          <a:xfrm>
            <a:off x="8211337" y="2805742"/>
            <a:ext cx="1885163" cy="617806"/>
          </a:xfrm>
          <a:prstGeom prst="round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rgbClr val="595959"/>
                </a:solidFill>
                <a:latin typeface="+mj-lt"/>
              </a:rPr>
              <a:t>acute</a:t>
            </a:r>
          </a:p>
        </p:txBody>
      </p:sp>
      <p:sp>
        <p:nvSpPr>
          <p:cNvPr id="25" name="Rectangle: Rounded Corners 20">
            <a:extLst>
              <a:ext uri="{FF2B5EF4-FFF2-40B4-BE49-F238E27FC236}">
                <a16:creationId xmlns:a16="http://schemas.microsoft.com/office/drawing/2014/main" id="{8A0F8058-62CD-43DB-B708-0C419B22F647}"/>
              </a:ext>
            </a:extLst>
          </p:cNvPr>
          <p:cNvSpPr/>
          <p:nvPr/>
        </p:nvSpPr>
        <p:spPr>
          <a:xfrm>
            <a:off x="8211337" y="5110236"/>
            <a:ext cx="1885163" cy="617806"/>
          </a:xfrm>
          <a:prstGeom prst="round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rgbClr val="595959"/>
                </a:solidFill>
                <a:latin typeface="+mj-lt"/>
              </a:rPr>
              <a:t>obtuse</a:t>
            </a:r>
          </a:p>
        </p:txBody>
      </p:sp>
      <p:sp>
        <p:nvSpPr>
          <p:cNvPr id="26" name="Rectangle: Rounded Corners 21">
            <a:extLst>
              <a:ext uri="{FF2B5EF4-FFF2-40B4-BE49-F238E27FC236}">
                <a16:creationId xmlns:a16="http://schemas.microsoft.com/office/drawing/2014/main" id="{087EA710-FD43-4C48-9A69-4AA493F18E57}"/>
              </a:ext>
            </a:extLst>
          </p:cNvPr>
          <p:cNvSpPr/>
          <p:nvPr/>
        </p:nvSpPr>
        <p:spPr>
          <a:xfrm>
            <a:off x="8211337" y="3957989"/>
            <a:ext cx="1885163" cy="617806"/>
          </a:xfrm>
          <a:prstGeom prst="round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rgbClr val="595959"/>
                </a:solidFill>
                <a:latin typeface="+mj-lt"/>
              </a:rPr>
              <a:t>right</a:t>
            </a:r>
          </a:p>
        </p:txBody>
      </p:sp>
      <p:sp>
        <p:nvSpPr>
          <p:cNvPr id="7" name="Rectangle: Rounded Corners 20">
            <a:extLst>
              <a:ext uri="{FF2B5EF4-FFF2-40B4-BE49-F238E27FC236}">
                <a16:creationId xmlns:a16="http://schemas.microsoft.com/office/drawing/2014/main" id="{86D863AF-0D0D-430A-B614-62688489F266}"/>
              </a:ext>
            </a:extLst>
          </p:cNvPr>
          <p:cNvSpPr/>
          <p:nvPr/>
        </p:nvSpPr>
        <p:spPr>
          <a:xfrm>
            <a:off x="3099881" y="3220719"/>
            <a:ext cx="1768737" cy="858611"/>
          </a:xfrm>
          <a:prstGeom prst="round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rgbClr val="74C274"/>
                </a:solidFill>
                <a:latin typeface="+mj-lt"/>
              </a:rPr>
              <a:t> obtuse</a:t>
            </a:r>
          </a:p>
        </p:txBody>
      </p:sp>
      <p:sp>
        <p:nvSpPr>
          <p:cNvPr id="8" name="Google Shape;222;p10">
            <a:extLst>
              <a:ext uri="{FF2B5EF4-FFF2-40B4-BE49-F238E27FC236}">
                <a16:creationId xmlns:a16="http://schemas.microsoft.com/office/drawing/2014/main" id="{35792F3C-0669-45D2-8059-02DF41241F6E}"/>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r>
              <a:rPr lang="en-US" dirty="0">
                <a:sym typeface="Comic Sans MS"/>
              </a:rPr>
              <a:t>Choose the correct answer then fill in the blank. </a:t>
            </a:r>
            <a:endParaRPr lang="en-GB" dirty="0">
              <a:sym typeface="Comic Sans MS"/>
            </a:endParaRPr>
          </a:p>
        </p:txBody>
      </p:sp>
    </p:spTree>
    <p:custDataLst>
      <p:tags r:id="rId1"/>
    </p:custDataLst>
    <p:extLst>
      <p:ext uri="{BB962C8B-B14F-4D97-AF65-F5344CB8AC3E}">
        <p14:creationId xmlns:p14="http://schemas.microsoft.com/office/powerpoint/2010/main" val="12328526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2" fill="hold" nodeType="clickEffect">
                                  <p:stCondLst>
                                    <p:cond delay="0"/>
                                  </p:stCondLst>
                                  <p:childTnLst>
                                    <p:animClr clrSpc="rgb" dir="cw">
                                      <p:cBhvr>
                                        <p:cTn id="6" dur="500" fill="hold"/>
                                        <p:tgtEl>
                                          <p:spTgt spid="25"/>
                                        </p:tgtEl>
                                        <p:attrNameLst>
                                          <p:attrName>fillcolor</p:attrName>
                                        </p:attrNameLst>
                                      </p:cBhvr>
                                      <p:to>
                                        <a:srgbClr val="74C274"/>
                                      </p:to>
                                    </p:animClr>
                                    <p:set>
                                      <p:cBhvr>
                                        <p:cTn id="7" dur="500" fill="hold"/>
                                        <p:tgtEl>
                                          <p:spTgt spid="25"/>
                                        </p:tgtEl>
                                        <p:attrNameLst>
                                          <p:attrName>fill.type</p:attrName>
                                        </p:attrNameLst>
                                      </p:cBhvr>
                                      <p:to>
                                        <p:strVal val="solid"/>
                                      </p:to>
                                    </p:set>
                                    <p:set>
                                      <p:cBhvr>
                                        <p:cTn id="8" dur="500" fill="hold"/>
                                        <p:tgtEl>
                                          <p:spTgt spid="25"/>
                                        </p:tgtEl>
                                        <p:attrNameLst>
                                          <p:attrName>fill.on</p:attrName>
                                        </p:attrNameLst>
                                      </p:cBhvr>
                                      <p:to>
                                        <p:strVal val="true"/>
                                      </p:to>
                                    </p:set>
                                  </p:childTnLst>
                                </p:cTn>
                              </p:par>
                              <p:par>
                                <p:cTn id="9" presetID="3" presetClass="emph" presetSubtype="2" fill="hold" grpId="0" nodeType="withEffect">
                                  <p:stCondLst>
                                    <p:cond delay="0"/>
                                  </p:stCondLst>
                                  <p:childTnLst>
                                    <p:animClr clrSpc="rgb" dir="cw">
                                      <p:cBhvr override="childStyle">
                                        <p:cTn id="10" dur="500" fill="hold"/>
                                        <p:tgtEl>
                                          <p:spTgt spid="25"/>
                                        </p:tgtEl>
                                        <p:attrNameLst>
                                          <p:attrName>style.color</p:attrName>
                                        </p:attrNameLst>
                                      </p:cBhvr>
                                      <p:to>
                                        <a:srgbClr val="FFFFFF"/>
                                      </p:to>
                                    </p:animClr>
                                  </p:childTnLst>
                                </p:cTn>
                              </p:par>
                              <p:par>
                                <p:cTn id="11" presetID="7" presetClass="emph" presetSubtype="2" fill="hold" nodeType="withEffect">
                                  <p:stCondLst>
                                    <p:cond delay="0"/>
                                  </p:stCondLst>
                                  <p:childTnLst>
                                    <p:animClr clrSpc="rgb" dir="cw">
                                      <p:cBhvr>
                                        <p:cTn id="12" dur="500" fill="hold"/>
                                        <p:tgtEl>
                                          <p:spTgt spid="25"/>
                                        </p:tgtEl>
                                        <p:attrNameLst>
                                          <p:attrName>stroke.color</p:attrName>
                                        </p:attrNameLst>
                                      </p:cBhvr>
                                      <p:to>
                                        <a:srgbClr val="FFFFFF"/>
                                      </p:to>
                                    </p:animClr>
                                    <p:set>
                                      <p:cBhvr>
                                        <p:cTn id="13" dur="500" fill="hold"/>
                                        <p:tgtEl>
                                          <p:spTgt spid="25"/>
                                        </p:tgtEl>
                                        <p:attrNameLst>
                                          <p:attrName>stroke.on</p:attrName>
                                        </p:attrNameLst>
                                      </p:cBhvr>
                                      <p:to>
                                        <p:strVal val="true"/>
                                      </p:to>
                                    </p:set>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7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Rounded Corners 29">
            <a:extLst>
              <a:ext uri="{FF2B5EF4-FFF2-40B4-BE49-F238E27FC236}">
                <a16:creationId xmlns:a16="http://schemas.microsoft.com/office/drawing/2014/main" id="{2F0C2E6E-CB9E-463A-BA8F-3AE5A148C404}"/>
              </a:ext>
            </a:extLst>
          </p:cNvPr>
          <p:cNvSpPr/>
          <p:nvPr/>
        </p:nvSpPr>
        <p:spPr>
          <a:xfrm>
            <a:off x="1346181" y="2869234"/>
            <a:ext cx="2286000" cy="3200400"/>
          </a:xfrm>
          <a:prstGeom prst="roundRect">
            <a:avLst/>
          </a:prstGeom>
          <a:solidFill>
            <a:srgbClr val="FFFFCC"/>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rgbClr val="595959"/>
              </a:solidFill>
              <a:latin typeface="+mj-lt"/>
            </a:endParaRPr>
          </a:p>
        </p:txBody>
      </p:sp>
      <p:sp>
        <p:nvSpPr>
          <p:cNvPr id="17" name="Rectangle 16">
            <a:extLst>
              <a:ext uri="{FF2B5EF4-FFF2-40B4-BE49-F238E27FC236}">
                <a16:creationId xmlns:a16="http://schemas.microsoft.com/office/drawing/2014/main" id="{B7462999-2ED8-416B-B74F-FBA597F23789}"/>
              </a:ext>
            </a:extLst>
          </p:cNvPr>
          <p:cNvSpPr/>
          <p:nvPr/>
        </p:nvSpPr>
        <p:spPr>
          <a:xfrm>
            <a:off x="1936731" y="3278809"/>
            <a:ext cx="1104900" cy="2381250"/>
          </a:xfrm>
          <a:prstGeom prst="rect">
            <a:avLst/>
          </a:prstGeom>
          <a:solidFill>
            <a:schemeClr val="bg1"/>
          </a:solid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Rounded Corners 18">
            <a:extLst>
              <a:ext uri="{FF2B5EF4-FFF2-40B4-BE49-F238E27FC236}">
                <a16:creationId xmlns:a16="http://schemas.microsoft.com/office/drawing/2014/main" id="{B591F319-D4A0-45B2-ACA2-CFA41DB40241}"/>
              </a:ext>
            </a:extLst>
          </p:cNvPr>
          <p:cNvSpPr/>
          <p:nvPr/>
        </p:nvSpPr>
        <p:spPr>
          <a:xfrm>
            <a:off x="4952207" y="2869234"/>
            <a:ext cx="2286000" cy="3200400"/>
          </a:xfrm>
          <a:prstGeom prst="roundRect">
            <a:avLst/>
          </a:prstGeom>
          <a:solidFill>
            <a:srgbClr val="FFFFCC"/>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rgbClr val="595959"/>
              </a:solidFill>
              <a:latin typeface="+mj-lt"/>
            </a:endParaRPr>
          </a:p>
        </p:txBody>
      </p:sp>
      <p:sp>
        <p:nvSpPr>
          <p:cNvPr id="33" name="Diamond 32">
            <a:extLst>
              <a:ext uri="{FF2B5EF4-FFF2-40B4-BE49-F238E27FC236}">
                <a16:creationId xmlns:a16="http://schemas.microsoft.com/office/drawing/2014/main" id="{A32AD733-7476-48C0-855E-960CBE7FA4B4}"/>
              </a:ext>
            </a:extLst>
          </p:cNvPr>
          <p:cNvSpPr/>
          <p:nvPr/>
        </p:nvSpPr>
        <p:spPr>
          <a:xfrm>
            <a:off x="5486535" y="3278810"/>
            <a:ext cx="1217345" cy="2381249"/>
          </a:xfrm>
          <a:prstGeom prst="diamond">
            <a:avLst/>
          </a:prstGeom>
          <a:solidFill>
            <a:schemeClr val="bg1"/>
          </a:solid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Rounded Corners 22">
            <a:extLst>
              <a:ext uri="{FF2B5EF4-FFF2-40B4-BE49-F238E27FC236}">
                <a16:creationId xmlns:a16="http://schemas.microsoft.com/office/drawing/2014/main" id="{71E818AA-CA67-4F08-8B9A-AF5E2C0A704A}"/>
              </a:ext>
            </a:extLst>
          </p:cNvPr>
          <p:cNvSpPr/>
          <p:nvPr/>
        </p:nvSpPr>
        <p:spPr>
          <a:xfrm>
            <a:off x="8558234" y="2869234"/>
            <a:ext cx="2286000" cy="3200400"/>
          </a:xfrm>
          <a:prstGeom prst="roundRect">
            <a:avLst/>
          </a:prstGeom>
          <a:solidFill>
            <a:srgbClr val="FFFFCC"/>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rgbClr val="595959"/>
              </a:solidFill>
              <a:latin typeface="+mj-lt"/>
            </a:endParaRPr>
          </a:p>
        </p:txBody>
      </p:sp>
      <p:sp>
        <p:nvSpPr>
          <p:cNvPr id="34" name="Pentagon 33">
            <a:extLst>
              <a:ext uri="{FF2B5EF4-FFF2-40B4-BE49-F238E27FC236}">
                <a16:creationId xmlns:a16="http://schemas.microsoft.com/office/drawing/2014/main" id="{C5792F64-2AA9-474A-BD50-AAE113A2E85F}"/>
              </a:ext>
            </a:extLst>
          </p:cNvPr>
          <p:cNvSpPr/>
          <p:nvPr/>
        </p:nvSpPr>
        <p:spPr>
          <a:xfrm>
            <a:off x="9092562" y="3278810"/>
            <a:ext cx="1217345" cy="2381249"/>
          </a:xfrm>
          <a:prstGeom prst="pentagon">
            <a:avLst/>
          </a:prstGeom>
          <a:solidFill>
            <a:schemeClr val="bg1"/>
          </a:solid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ED4B09F0-A5DE-4E0A-B206-690EA54CF797}"/>
              </a:ext>
            </a:extLst>
          </p:cNvPr>
          <p:cNvSpPr txBox="1"/>
          <p:nvPr/>
        </p:nvSpPr>
        <p:spPr>
          <a:xfrm>
            <a:off x="1121" y="1589754"/>
            <a:ext cx="10577200" cy="528222"/>
          </a:xfrm>
          <a:prstGeom prst="rect">
            <a:avLst/>
          </a:prstGeom>
          <a:noFill/>
        </p:spPr>
        <p:txBody>
          <a:bodyPr wrap="square">
            <a:spAutoFit/>
          </a:bodyPr>
          <a:lstStyle/>
          <a:p>
            <a:pPr marL="514350" marR="0">
              <a:lnSpc>
                <a:spcPct val="107000"/>
              </a:lnSpc>
              <a:spcBef>
                <a:spcPts val="0"/>
              </a:spcBef>
              <a:spcAft>
                <a:spcPts val="800"/>
              </a:spcAft>
            </a:pPr>
            <a:r>
              <a:rPr lang="en-US" sz="2800" dirty="0">
                <a:solidFill>
                  <a:schemeClr val="tx1">
                    <a:lumMod val="65000"/>
                    <a:lumOff val="35000"/>
                  </a:schemeClr>
                </a:solidFill>
                <a:latin typeface="+mn-lt"/>
                <a:cs typeface="Calibri" panose="020F0502020204030204" pitchFamily="34" charset="0"/>
              </a:rPr>
              <a:t>Which shape has 4 right angles?</a:t>
            </a:r>
          </a:p>
        </p:txBody>
      </p:sp>
      <p:sp>
        <p:nvSpPr>
          <p:cNvPr id="2" name="Google Shape;222;p10">
            <a:extLst>
              <a:ext uri="{FF2B5EF4-FFF2-40B4-BE49-F238E27FC236}">
                <a16:creationId xmlns:a16="http://schemas.microsoft.com/office/drawing/2014/main" id="{BD23CC27-3D56-1650-3B46-F40405049324}"/>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r>
              <a:rPr lang="en-US" dirty="0">
                <a:sym typeface="Comic Sans MS"/>
              </a:rPr>
              <a:t>Choose the correct answer. </a:t>
            </a:r>
            <a:endParaRPr lang="en-GB" dirty="0">
              <a:sym typeface="Comic Sans MS"/>
            </a:endParaRPr>
          </a:p>
        </p:txBody>
      </p:sp>
    </p:spTree>
    <p:custDataLst>
      <p:tags r:id="rId1"/>
    </p:custDataLst>
    <p:extLst>
      <p:ext uri="{BB962C8B-B14F-4D97-AF65-F5344CB8AC3E}">
        <p14:creationId xmlns:p14="http://schemas.microsoft.com/office/powerpoint/2010/main" val="10710143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mph" presetSubtype="0" fill="hold" grpId="0" nodeType="clickEffect">
                                  <p:stCondLst>
                                    <p:cond delay="0"/>
                                  </p:stCondLst>
                                  <p:childTnLst>
                                    <p:animClr clrSpc="rgb" dir="cw">
                                      <p:cBhvr override="childStyle">
                                        <p:cTn id="6" dur="500" fill="hold"/>
                                        <p:tgtEl>
                                          <p:spTgt spid="17"/>
                                        </p:tgtEl>
                                        <p:attrNameLst>
                                          <p:attrName>style.color</p:attrName>
                                        </p:attrNameLst>
                                      </p:cBhvr>
                                      <p:to>
                                        <a:srgbClr val="74C274"/>
                                      </p:to>
                                    </p:animClr>
                                    <p:animClr clrSpc="rgb" dir="cw">
                                      <p:cBhvr>
                                        <p:cTn id="7" dur="500" fill="hold"/>
                                        <p:tgtEl>
                                          <p:spTgt spid="17"/>
                                        </p:tgtEl>
                                        <p:attrNameLst>
                                          <p:attrName>fillcolor</p:attrName>
                                        </p:attrNameLst>
                                      </p:cBhvr>
                                      <p:to>
                                        <a:srgbClr val="74C274"/>
                                      </p:to>
                                    </p:animClr>
                                    <p:set>
                                      <p:cBhvr>
                                        <p:cTn id="8" dur="500" fill="hold"/>
                                        <p:tgtEl>
                                          <p:spTgt spid="17"/>
                                        </p:tgtEl>
                                        <p:attrNameLst>
                                          <p:attrName>fill.type</p:attrName>
                                        </p:attrNameLst>
                                      </p:cBhvr>
                                      <p:to>
                                        <p:strVal val="solid"/>
                                      </p:to>
                                    </p:set>
                                    <p:set>
                                      <p:cBhvr>
                                        <p:cTn id="9" dur="500" fill="hold"/>
                                        <p:tgtEl>
                                          <p:spTgt spid="17"/>
                                        </p:tgtEl>
                                        <p:attrNameLst>
                                          <p:attrName>fill.on</p:attrName>
                                        </p:attrNameLst>
                                      </p:cBhvr>
                                      <p:to>
                                        <p:strVal val="true"/>
                                      </p:to>
                                    </p:set>
                                  </p:childTnLst>
                                </p:cTn>
                              </p:par>
                              <p:par>
                                <p:cTn id="10" presetID="7" presetClass="emph" presetSubtype="2" fill="hold" nodeType="withEffect">
                                  <p:stCondLst>
                                    <p:cond delay="0"/>
                                  </p:stCondLst>
                                  <p:childTnLst>
                                    <p:animClr clrSpc="rgb" dir="cw">
                                      <p:cBhvr>
                                        <p:cTn id="11" dur="500" fill="hold"/>
                                        <p:tgtEl>
                                          <p:spTgt spid="17"/>
                                        </p:tgtEl>
                                        <p:attrNameLst>
                                          <p:attrName>stroke.color</p:attrName>
                                        </p:attrNameLst>
                                      </p:cBhvr>
                                      <p:to>
                                        <a:srgbClr val="74C274"/>
                                      </p:to>
                                    </p:animClr>
                                    <p:set>
                                      <p:cBhvr>
                                        <p:cTn id="12" dur="500" fill="hold"/>
                                        <p:tgtEl>
                                          <p:spTgt spid="17"/>
                                        </p:tgtEl>
                                        <p:attrNameLst>
                                          <p:attrName>stroke.on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Rounded Corners 11">
            <a:extLst>
              <a:ext uri="{FF2B5EF4-FFF2-40B4-BE49-F238E27FC236}">
                <a16:creationId xmlns:a16="http://schemas.microsoft.com/office/drawing/2014/main" id="{F354F975-B68D-4532-B270-ECEF17936388}"/>
              </a:ext>
            </a:extLst>
          </p:cNvPr>
          <p:cNvSpPr/>
          <p:nvPr/>
        </p:nvSpPr>
        <p:spPr>
          <a:xfrm>
            <a:off x="7090369" y="2095500"/>
            <a:ext cx="3069770" cy="762000"/>
          </a:xfrm>
          <a:prstGeom prst="roundRect">
            <a:avLst/>
          </a:pr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3200" dirty="0">
                <a:solidFill>
                  <a:srgbClr val="595959"/>
                </a:solidFill>
                <a:latin typeface="+mj-lt"/>
              </a:rPr>
              <a:t>Acute angle</a:t>
            </a:r>
          </a:p>
        </p:txBody>
      </p:sp>
      <p:sp>
        <p:nvSpPr>
          <p:cNvPr id="15" name="Rectangle: Rounded Corners 14">
            <a:extLst>
              <a:ext uri="{FF2B5EF4-FFF2-40B4-BE49-F238E27FC236}">
                <a16:creationId xmlns:a16="http://schemas.microsoft.com/office/drawing/2014/main" id="{2259CE80-A658-43A2-99F0-7F948470FC9F}"/>
              </a:ext>
            </a:extLst>
          </p:cNvPr>
          <p:cNvSpPr/>
          <p:nvPr/>
        </p:nvSpPr>
        <p:spPr>
          <a:xfrm>
            <a:off x="7090370" y="3921808"/>
            <a:ext cx="3069771" cy="762000"/>
          </a:xfrm>
          <a:prstGeom prst="roundRect">
            <a:avLst/>
          </a:pr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rgbClr val="595959"/>
                </a:solidFill>
                <a:latin typeface="+mj-lt"/>
              </a:rPr>
              <a:t>Obtuse angle</a:t>
            </a:r>
          </a:p>
        </p:txBody>
      </p:sp>
      <p:sp>
        <p:nvSpPr>
          <p:cNvPr id="16" name="Rectangle: Rounded Corners 15">
            <a:extLst>
              <a:ext uri="{FF2B5EF4-FFF2-40B4-BE49-F238E27FC236}">
                <a16:creationId xmlns:a16="http://schemas.microsoft.com/office/drawing/2014/main" id="{3054D6A8-2F1E-4C4A-ADF4-35AE62C52BC2}"/>
              </a:ext>
            </a:extLst>
          </p:cNvPr>
          <p:cNvSpPr/>
          <p:nvPr/>
        </p:nvSpPr>
        <p:spPr>
          <a:xfrm>
            <a:off x="7090369" y="3008654"/>
            <a:ext cx="3069770" cy="762000"/>
          </a:xfrm>
          <a:prstGeom prst="roundRect">
            <a:avLst/>
          </a:pr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rgbClr val="595959"/>
                </a:solidFill>
                <a:latin typeface="+mj-lt"/>
              </a:rPr>
              <a:t>Right angle</a:t>
            </a:r>
          </a:p>
        </p:txBody>
      </p:sp>
      <p:sp>
        <p:nvSpPr>
          <p:cNvPr id="17" name="Rectangle: Rounded Corners 16">
            <a:extLst>
              <a:ext uri="{FF2B5EF4-FFF2-40B4-BE49-F238E27FC236}">
                <a16:creationId xmlns:a16="http://schemas.microsoft.com/office/drawing/2014/main" id="{D5CB6125-0B64-42F0-8AAC-33ABC0BBC33A}"/>
              </a:ext>
            </a:extLst>
          </p:cNvPr>
          <p:cNvSpPr/>
          <p:nvPr/>
        </p:nvSpPr>
        <p:spPr>
          <a:xfrm>
            <a:off x="7090369" y="4834961"/>
            <a:ext cx="3069772" cy="762000"/>
          </a:xfrm>
          <a:prstGeom prst="roundRect">
            <a:avLst/>
          </a:pr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rgbClr val="595959"/>
                </a:solidFill>
                <a:latin typeface="+mj-lt"/>
              </a:rPr>
              <a:t>Straight angle</a:t>
            </a:r>
          </a:p>
        </p:txBody>
      </p:sp>
      <p:sp>
        <p:nvSpPr>
          <p:cNvPr id="10" name="TextBox 9">
            <a:extLst>
              <a:ext uri="{FF2B5EF4-FFF2-40B4-BE49-F238E27FC236}">
                <a16:creationId xmlns:a16="http://schemas.microsoft.com/office/drawing/2014/main" id="{53AEFA8C-CF2F-4917-B0DE-587DD36071DA}"/>
              </a:ext>
            </a:extLst>
          </p:cNvPr>
          <p:cNvSpPr txBox="1"/>
          <p:nvPr/>
        </p:nvSpPr>
        <p:spPr>
          <a:xfrm>
            <a:off x="997699" y="2016950"/>
            <a:ext cx="429926" cy="461665"/>
          </a:xfrm>
          <a:prstGeom prst="rect">
            <a:avLst/>
          </a:prstGeom>
          <a:noFill/>
        </p:spPr>
        <p:txBody>
          <a:bodyPr wrap="none" rtlCol="0">
            <a:spAutoFit/>
          </a:bodyPr>
          <a:lstStyle/>
          <a:p>
            <a:r>
              <a:rPr lang="en-US" sz="2400" dirty="0">
                <a:solidFill>
                  <a:schemeClr val="tx1">
                    <a:lumMod val="65000"/>
                    <a:lumOff val="35000"/>
                  </a:schemeClr>
                </a:solidFill>
                <a:latin typeface="+mn-lt"/>
              </a:rPr>
              <a:t>N</a:t>
            </a:r>
          </a:p>
        </p:txBody>
      </p:sp>
      <p:sp>
        <p:nvSpPr>
          <p:cNvPr id="11" name="TextBox 10">
            <a:extLst>
              <a:ext uri="{FF2B5EF4-FFF2-40B4-BE49-F238E27FC236}">
                <a16:creationId xmlns:a16="http://schemas.microsoft.com/office/drawing/2014/main" id="{697BF72F-84D1-4226-AA75-D82A5A52F617}"/>
              </a:ext>
            </a:extLst>
          </p:cNvPr>
          <p:cNvSpPr txBox="1"/>
          <p:nvPr/>
        </p:nvSpPr>
        <p:spPr>
          <a:xfrm>
            <a:off x="4681029" y="4916688"/>
            <a:ext cx="344966" cy="461665"/>
          </a:xfrm>
          <a:prstGeom prst="rect">
            <a:avLst/>
          </a:prstGeom>
          <a:noFill/>
        </p:spPr>
        <p:txBody>
          <a:bodyPr wrap="none" rtlCol="0">
            <a:spAutoFit/>
          </a:bodyPr>
          <a:lstStyle/>
          <a:p>
            <a:r>
              <a:rPr lang="en-US" sz="2400" dirty="0">
                <a:solidFill>
                  <a:schemeClr val="tx1">
                    <a:lumMod val="65000"/>
                    <a:lumOff val="35000"/>
                  </a:schemeClr>
                </a:solidFill>
                <a:latin typeface="+mn-lt"/>
              </a:rPr>
              <a:t>P</a:t>
            </a:r>
          </a:p>
        </p:txBody>
      </p:sp>
      <p:sp>
        <p:nvSpPr>
          <p:cNvPr id="13" name="TextBox 12">
            <a:extLst>
              <a:ext uri="{FF2B5EF4-FFF2-40B4-BE49-F238E27FC236}">
                <a16:creationId xmlns:a16="http://schemas.microsoft.com/office/drawing/2014/main" id="{F2013911-F021-40CB-8E3F-FC10B061A5B6}"/>
              </a:ext>
            </a:extLst>
          </p:cNvPr>
          <p:cNvSpPr txBox="1"/>
          <p:nvPr/>
        </p:nvSpPr>
        <p:spPr>
          <a:xfrm>
            <a:off x="1279155" y="5204519"/>
            <a:ext cx="457176" cy="461665"/>
          </a:xfrm>
          <a:prstGeom prst="rect">
            <a:avLst/>
          </a:prstGeom>
          <a:noFill/>
        </p:spPr>
        <p:txBody>
          <a:bodyPr wrap="none" rtlCol="0">
            <a:spAutoFit/>
          </a:bodyPr>
          <a:lstStyle/>
          <a:p>
            <a:r>
              <a:rPr lang="en-US" sz="2400" dirty="0">
                <a:solidFill>
                  <a:schemeClr val="tx1">
                    <a:lumMod val="65000"/>
                    <a:lumOff val="35000"/>
                  </a:schemeClr>
                </a:solidFill>
                <a:latin typeface="+mn-lt"/>
              </a:rPr>
              <a:t>M</a:t>
            </a:r>
          </a:p>
        </p:txBody>
      </p:sp>
      <mc:AlternateContent xmlns:mc="http://schemas.openxmlformats.org/markup-compatibility/2006" xmlns:a14="http://schemas.microsoft.com/office/drawing/2010/main">
        <mc:Choice Requires="a14">
          <p:sp>
            <p:nvSpPr>
              <p:cNvPr id="14" name="Google Shape;222;p10">
                <a:extLst>
                  <a:ext uri="{FF2B5EF4-FFF2-40B4-BE49-F238E27FC236}">
                    <a16:creationId xmlns:a16="http://schemas.microsoft.com/office/drawing/2014/main" id="{0096A8CD-D71A-4939-BDDB-EB5FAE53C39D}"/>
                  </a:ext>
                </a:extLst>
              </p:cNvPr>
              <p:cNvSpPr txBox="1"/>
              <p:nvPr/>
            </p:nvSpPr>
            <p:spPr>
              <a:xfrm>
                <a:off x="0" y="572301"/>
                <a:ext cx="12192000" cy="643790"/>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r>
                  <a:rPr lang="en-US" dirty="0">
                    <a:sym typeface="Comic Sans MS"/>
                  </a:rPr>
                  <a:t>Choose the correct answer: </a:t>
                </a:r>
                <a14:m>
                  <m:oMath xmlns:m="http://schemas.openxmlformats.org/officeDocument/2006/math">
                    <m:acc>
                      <m:accPr>
                        <m:chr m:val="̂"/>
                        <m:ctrlPr>
                          <a:rPr lang="en-US" i="1" smtClean="0">
                            <a:latin typeface="Cambria Math" panose="02040503050406030204" pitchFamily="18" charset="0"/>
                            <a:sym typeface="Comic Sans MS"/>
                          </a:rPr>
                        </m:ctrlPr>
                      </m:accPr>
                      <m:e>
                        <m:r>
                          <m:rPr>
                            <m:nor/>
                          </m:rPr>
                          <a:rPr lang="en-US" dirty="0">
                            <a:sym typeface="Comic Sans MS"/>
                          </a:rPr>
                          <m:t>NMP</m:t>
                        </m:r>
                        <m:r>
                          <a:rPr lang="en-US" b="1" i="1" dirty="0" smtClean="0">
                            <a:latin typeface="Cambria Math" panose="02040503050406030204" pitchFamily="18" charset="0"/>
                            <a:sym typeface="Comic Sans MS"/>
                          </a:rPr>
                          <m:t> </m:t>
                        </m:r>
                      </m:e>
                    </m:acc>
                  </m:oMath>
                </a14:m>
                <a:r>
                  <a:rPr lang="en-US" dirty="0">
                    <a:sym typeface="Comic Sans MS"/>
                  </a:rPr>
                  <a:t>is a/an </a:t>
                </a:r>
                <a:endParaRPr lang="en-GB" dirty="0">
                  <a:sym typeface="Comic Sans MS"/>
                </a:endParaRPr>
              </a:p>
            </p:txBody>
          </p:sp>
        </mc:Choice>
        <mc:Fallback xmlns="">
          <p:sp>
            <p:nvSpPr>
              <p:cNvPr id="14" name="Google Shape;222;p10">
                <a:extLst>
                  <a:ext uri="{FF2B5EF4-FFF2-40B4-BE49-F238E27FC236}">
                    <a16:creationId xmlns:a16="http://schemas.microsoft.com/office/drawing/2014/main" id="{0096A8CD-D71A-4939-BDDB-EB5FAE53C39D}"/>
                  </a:ext>
                </a:extLst>
              </p:cNvPr>
              <p:cNvSpPr txBox="1">
                <a:spLocks noRot="1" noChangeAspect="1" noMove="1" noResize="1" noEditPoints="1" noAdjustHandles="1" noChangeArrowheads="1" noChangeShapeType="1" noTextEdit="1"/>
              </p:cNvSpPr>
              <p:nvPr/>
            </p:nvSpPr>
            <p:spPr>
              <a:xfrm>
                <a:off x="0" y="572301"/>
                <a:ext cx="12192000" cy="643790"/>
              </a:xfrm>
              <a:prstGeom prst="rect">
                <a:avLst/>
              </a:prstGeom>
              <a:blipFill>
                <a:blip r:embed="rId4"/>
                <a:stretch>
                  <a:fillRect t="-3810" b="-30476"/>
                </a:stretch>
              </a:blipFill>
              <a:ln>
                <a:noFill/>
              </a:ln>
            </p:spPr>
            <p:txBody>
              <a:bodyPr/>
              <a:lstStyle/>
              <a:p>
                <a:r>
                  <a:rPr lang="en-US">
                    <a:noFill/>
                  </a:rPr>
                  <a:t> </a:t>
                </a:r>
              </a:p>
            </p:txBody>
          </p:sp>
        </mc:Fallback>
      </mc:AlternateContent>
      <p:sp>
        <p:nvSpPr>
          <p:cNvPr id="6" name="Freeform: Shape 5">
            <a:extLst>
              <a:ext uri="{FF2B5EF4-FFF2-40B4-BE49-F238E27FC236}">
                <a16:creationId xmlns:a16="http://schemas.microsoft.com/office/drawing/2014/main" id="{711C8DC4-9572-49EC-AFC5-A1322ED9557C}"/>
              </a:ext>
            </a:extLst>
          </p:cNvPr>
          <p:cNvSpPr/>
          <p:nvPr/>
        </p:nvSpPr>
        <p:spPr>
          <a:xfrm rot="21092894">
            <a:off x="1763462" y="5200525"/>
            <a:ext cx="175814" cy="175808"/>
          </a:xfrm>
          <a:custGeom>
            <a:avLst/>
            <a:gdLst>
              <a:gd name="connsiteX0" fmla="*/ 0 w 175814"/>
              <a:gd name="connsiteY0" fmla="*/ 169230 h 175808"/>
              <a:gd name="connsiteX1" fmla="*/ 169228 w 175814"/>
              <a:gd name="connsiteY1" fmla="*/ 175808 h 175808"/>
              <a:gd name="connsiteX2" fmla="*/ 175815 w 175814"/>
              <a:gd name="connsiteY2" fmla="*/ 6579 h 175808"/>
              <a:gd name="connsiteX3" fmla="*/ 6579 w 175814"/>
              <a:gd name="connsiteY3" fmla="*/ 0 h 175808"/>
              <a:gd name="connsiteX4" fmla="*/ 0 w 175814"/>
              <a:gd name="connsiteY4" fmla="*/ 169230 h 1758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814" h="175808">
                <a:moveTo>
                  <a:pt x="0" y="169230"/>
                </a:moveTo>
                <a:lnTo>
                  <a:pt x="169228" y="175808"/>
                </a:lnTo>
                <a:lnTo>
                  <a:pt x="175815" y="6579"/>
                </a:lnTo>
                <a:lnTo>
                  <a:pt x="6579" y="0"/>
                </a:lnTo>
                <a:lnTo>
                  <a:pt x="0" y="169230"/>
                </a:lnTo>
              </a:path>
            </a:pathLst>
          </a:custGeom>
          <a:solidFill>
            <a:srgbClr val="1565C0">
              <a:alpha val="10000"/>
            </a:srgbClr>
          </a:solidFill>
          <a:ln w="3097" cap="flat">
            <a:noFill/>
            <a:prstDash val="solid"/>
            <a:miter/>
          </a:ln>
        </p:spPr>
        <p:txBody>
          <a:bodyPr rtlCol="0" anchor="ctr"/>
          <a:lstStyle/>
          <a:p>
            <a:endParaRPr lang="en-US"/>
          </a:p>
        </p:txBody>
      </p:sp>
      <p:sp>
        <p:nvSpPr>
          <p:cNvPr id="7" name="Freeform: Shape 6">
            <a:extLst>
              <a:ext uri="{FF2B5EF4-FFF2-40B4-BE49-F238E27FC236}">
                <a16:creationId xmlns:a16="http://schemas.microsoft.com/office/drawing/2014/main" id="{84AFB4F0-C8A7-441E-900C-47B315F60B28}"/>
              </a:ext>
            </a:extLst>
          </p:cNvPr>
          <p:cNvSpPr/>
          <p:nvPr/>
        </p:nvSpPr>
        <p:spPr>
          <a:xfrm rot="21092894">
            <a:off x="1763462" y="5200525"/>
            <a:ext cx="175814" cy="175808"/>
          </a:xfrm>
          <a:custGeom>
            <a:avLst/>
            <a:gdLst>
              <a:gd name="connsiteX0" fmla="*/ 0 w 175814"/>
              <a:gd name="connsiteY0" fmla="*/ 169230 h 175808"/>
              <a:gd name="connsiteX1" fmla="*/ 169228 w 175814"/>
              <a:gd name="connsiteY1" fmla="*/ 175808 h 175808"/>
              <a:gd name="connsiteX2" fmla="*/ 175815 w 175814"/>
              <a:gd name="connsiteY2" fmla="*/ 6579 h 175808"/>
              <a:gd name="connsiteX3" fmla="*/ 6579 w 175814"/>
              <a:gd name="connsiteY3" fmla="*/ 0 h 175808"/>
              <a:gd name="connsiteX4" fmla="*/ 0 w 175814"/>
              <a:gd name="connsiteY4" fmla="*/ 169230 h 1758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814" h="175808">
                <a:moveTo>
                  <a:pt x="0" y="169230"/>
                </a:moveTo>
                <a:lnTo>
                  <a:pt x="169228" y="175808"/>
                </a:lnTo>
                <a:lnTo>
                  <a:pt x="175815" y="6579"/>
                </a:lnTo>
                <a:lnTo>
                  <a:pt x="6579" y="0"/>
                </a:lnTo>
                <a:lnTo>
                  <a:pt x="0" y="169230"/>
                </a:lnTo>
              </a:path>
            </a:pathLst>
          </a:custGeom>
          <a:noFill/>
          <a:ln w="6194" cap="rnd">
            <a:solidFill>
              <a:srgbClr val="1565C0">
                <a:alpha val="60000"/>
              </a:srgbClr>
            </a:solidFill>
            <a:prstDash val="solid"/>
            <a:round/>
          </a:ln>
        </p:spPr>
        <p:txBody>
          <a:bodyPr rtlCol="0" anchor="ctr"/>
          <a:lstStyle/>
          <a:p>
            <a:endParaRPr lang="en-US"/>
          </a:p>
        </p:txBody>
      </p:sp>
      <p:sp>
        <p:nvSpPr>
          <p:cNvPr id="8" name="Freeform: Shape 7">
            <a:extLst>
              <a:ext uri="{FF2B5EF4-FFF2-40B4-BE49-F238E27FC236}">
                <a16:creationId xmlns:a16="http://schemas.microsoft.com/office/drawing/2014/main" id="{1F1E4F40-F38E-4D55-975B-331611E53EE6}"/>
              </a:ext>
            </a:extLst>
          </p:cNvPr>
          <p:cNvSpPr/>
          <p:nvPr/>
        </p:nvSpPr>
        <p:spPr>
          <a:xfrm rot="21092894">
            <a:off x="1768977" y="5169973"/>
            <a:ext cx="2874092" cy="111771"/>
          </a:xfrm>
          <a:custGeom>
            <a:avLst/>
            <a:gdLst>
              <a:gd name="connsiteX0" fmla="*/ 0 w 2874092"/>
              <a:gd name="connsiteY0" fmla="*/ 0 h 111771"/>
              <a:gd name="connsiteX1" fmla="*/ 2874093 w 2874092"/>
              <a:gd name="connsiteY1" fmla="*/ 111772 h 111771"/>
            </a:gdLst>
            <a:ahLst/>
            <a:cxnLst>
              <a:cxn ang="0">
                <a:pos x="connsiteX0" y="connsiteY0"/>
              </a:cxn>
              <a:cxn ang="0">
                <a:pos x="connsiteX1" y="connsiteY1"/>
              </a:cxn>
            </a:cxnLst>
            <a:rect l="l" t="t" r="r" b="b"/>
            <a:pathLst>
              <a:path w="2874092" h="111771">
                <a:moveTo>
                  <a:pt x="0" y="0"/>
                </a:moveTo>
                <a:lnTo>
                  <a:pt x="2874093" y="111772"/>
                </a:lnTo>
              </a:path>
            </a:pathLst>
          </a:custGeom>
          <a:noFill/>
          <a:ln w="19050" cap="rnd">
            <a:solidFill>
              <a:srgbClr val="616161">
                <a:alpha val="80000"/>
              </a:srgbClr>
            </a:solidFill>
            <a:prstDash val="solid"/>
            <a:round/>
          </a:ln>
        </p:spPr>
        <p:txBody>
          <a:bodyPr rtlCol="0" anchor="ctr"/>
          <a:lstStyle/>
          <a:p>
            <a:endParaRPr lang="en-US"/>
          </a:p>
        </p:txBody>
      </p:sp>
      <p:sp>
        <p:nvSpPr>
          <p:cNvPr id="9" name="Freeform: Shape 8">
            <a:extLst>
              <a:ext uri="{FF2B5EF4-FFF2-40B4-BE49-F238E27FC236}">
                <a16:creationId xmlns:a16="http://schemas.microsoft.com/office/drawing/2014/main" id="{392D10DD-8787-4A98-9539-0F7760FF1118}"/>
              </a:ext>
            </a:extLst>
          </p:cNvPr>
          <p:cNvSpPr/>
          <p:nvPr/>
        </p:nvSpPr>
        <p:spPr>
          <a:xfrm rot="21092894">
            <a:off x="1564548" y="2515060"/>
            <a:ext cx="111770" cy="2874125"/>
          </a:xfrm>
          <a:custGeom>
            <a:avLst/>
            <a:gdLst>
              <a:gd name="connsiteX0" fmla="*/ 111770 w 111770"/>
              <a:gd name="connsiteY0" fmla="*/ 0 h 2874125"/>
              <a:gd name="connsiteX1" fmla="*/ 0 w 111770"/>
              <a:gd name="connsiteY1" fmla="*/ 2874126 h 2874125"/>
            </a:gdLst>
            <a:ahLst/>
            <a:cxnLst>
              <a:cxn ang="0">
                <a:pos x="connsiteX0" y="connsiteY0"/>
              </a:cxn>
              <a:cxn ang="0">
                <a:pos x="connsiteX1" y="connsiteY1"/>
              </a:cxn>
            </a:cxnLst>
            <a:rect l="l" t="t" r="r" b="b"/>
            <a:pathLst>
              <a:path w="111770" h="2874125">
                <a:moveTo>
                  <a:pt x="111770" y="0"/>
                </a:moveTo>
                <a:lnTo>
                  <a:pt x="0" y="2874126"/>
                </a:lnTo>
              </a:path>
            </a:pathLst>
          </a:custGeom>
          <a:noFill/>
          <a:ln w="19050" cap="rnd">
            <a:solidFill>
              <a:srgbClr val="616161">
                <a:alpha val="80000"/>
              </a:srgbClr>
            </a:solidFill>
            <a:prstDash val="solid"/>
            <a:round/>
          </a:ln>
        </p:spPr>
        <p:txBody>
          <a:bodyPr rtlCol="0" anchor="ctr"/>
          <a:lstStyle/>
          <a:p>
            <a:endParaRPr lang="en-US"/>
          </a:p>
        </p:txBody>
      </p:sp>
      <p:sp>
        <p:nvSpPr>
          <p:cNvPr id="18" name="Freeform: Shape 17">
            <a:extLst>
              <a:ext uri="{FF2B5EF4-FFF2-40B4-BE49-F238E27FC236}">
                <a16:creationId xmlns:a16="http://schemas.microsoft.com/office/drawing/2014/main" id="{524513BB-077E-4D5F-9B2A-09D975F5FDC5}"/>
              </a:ext>
            </a:extLst>
          </p:cNvPr>
          <p:cNvSpPr/>
          <p:nvPr/>
        </p:nvSpPr>
        <p:spPr>
          <a:xfrm rot="21092894">
            <a:off x="1736452" y="5341874"/>
            <a:ext cx="79835" cy="79836"/>
          </a:xfrm>
          <a:custGeom>
            <a:avLst/>
            <a:gdLst>
              <a:gd name="connsiteX0" fmla="*/ 79836 w 79835"/>
              <a:gd name="connsiteY0" fmla="*/ 39918 h 79836"/>
              <a:gd name="connsiteX1" fmla="*/ 39918 w 79835"/>
              <a:gd name="connsiteY1" fmla="*/ 79837 h 79836"/>
              <a:gd name="connsiteX2" fmla="*/ 0 w 79835"/>
              <a:gd name="connsiteY2" fmla="*/ 39918 h 79836"/>
              <a:gd name="connsiteX3" fmla="*/ 39918 w 79835"/>
              <a:gd name="connsiteY3" fmla="*/ 0 h 79836"/>
              <a:gd name="connsiteX4" fmla="*/ 79836 w 79835"/>
              <a:gd name="connsiteY4" fmla="*/ 39918 h 798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835" h="79836">
                <a:moveTo>
                  <a:pt x="79836" y="39918"/>
                </a:moveTo>
                <a:cubicBezTo>
                  <a:pt x="79836" y="61961"/>
                  <a:pt x="61961" y="79837"/>
                  <a:pt x="39918" y="79837"/>
                </a:cubicBezTo>
                <a:cubicBezTo>
                  <a:pt x="17875" y="79837"/>
                  <a:pt x="0" y="61961"/>
                  <a:pt x="0" y="39918"/>
                </a:cubicBezTo>
                <a:cubicBezTo>
                  <a:pt x="0" y="17876"/>
                  <a:pt x="17875" y="0"/>
                  <a:pt x="39918" y="0"/>
                </a:cubicBezTo>
                <a:cubicBezTo>
                  <a:pt x="61961" y="0"/>
                  <a:pt x="79836" y="17876"/>
                  <a:pt x="79836" y="39918"/>
                </a:cubicBezTo>
                <a:close/>
              </a:path>
            </a:pathLst>
          </a:custGeom>
          <a:solidFill>
            <a:srgbClr val="616161"/>
          </a:solidFill>
          <a:ln w="3097" cap="flat">
            <a:noFill/>
            <a:prstDash val="solid"/>
            <a:miter/>
          </a:ln>
        </p:spPr>
        <p:txBody>
          <a:bodyPr rtlCol="0" anchor="ctr"/>
          <a:lstStyle/>
          <a:p>
            <a:endParaRPr lang="en-US"/>
          </a:p>
        </p:txBody>
      </p:sp>
      <p:sp>
        <p:nvSpPr>
          <p:cNvPr id="20" name="Oval 19">
            <a:extLst>
              <a:ext uri="{FF2B5EF4-FFF2-40B4-BE49-F238E27FC236}">
                <a16:creationId xmlns:a16="http://schemas.microsoft.com/office/drawing/2014/main" id="{64D29AA0-BB03-45A6-B801-CBC593A6DB3E}"/>
              </a:ext>
            </a:extLst>
          </p:cNvPr>
          <p:cNvSpPr/>
          <p:nvPr/>
        </p:nvSpPr>
        <p:spPr>
          <a:xfrm>
            <a:off x="1459682" y="2696450"/>
            <a:ext cx="48061" cy="45719"/>
          </a:xfrm>
          <a:prstGeom prst="ellipse">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1" name="Oval 20">
            <a:extLst>
              <a:ext uri="{FF2B5EF4-FFF2-40B4-BE49-F238E27FC236}">
                <a16:creationId xmlns:a16="http://schemas.microsoft.com/office/drawing/2014/main" id="{ED11BF68-9F0C-4E0E-BB23-85B1FD0FB422}"/>
              </a:ext>
            </a:extLst>
          </p:cNvPr>
          <p:cNvSpPr/>
          <p:nvPr/>
        </p:nvSpPr>
        <p:spPr>
          <a:xfrm>
            <a:off x="4365289" y="5065758"/>
            <a:ext cx="48061" cy="45719"/>
          </a:xfrm>
          <a:prstGeom prst="ellipse">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ustDataLst>
      <p:tags r:id="rId1"/>
    </p:custDataLst>
    <p:extLst>
      <p:ext uri="{BB962C8B-B14F-4D97-AF65-F5344CB8AC3E}">
        <p14:creationId xmlns:p14="http://schemas.microsoft.com/office/powerpoint/2010/main" val="19601678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2" fill="hold" nodeType="clickEffect">
                                  <p:stCondLst>
                                    <p:cond delay="0"/>
                                  </p:stCondLst>
                                  <p:childTnLst>
                                    <p:animClr clrSpc="rgb" dir="cw">
                                      <p:cBhvr>
                                        <p:cTn id="6" dur="500" fill="hold"/>
                                        <p:tgtEl>
                                          <p:spTgt spid="16"/>
                                        </p:tgtEl>
                                        <p:attrNameLst>
                                          <p:attrName>fillcolor</p:attrName>
                                        </p:attrNameLst>
                                      </p:cBhvr>
                                      <p:to>
                                        <a:srgbClr val="74C274"/>
                                      </p:to>
                                    </p:animClr>
                                    <p:set>
                                      <p:cBhvr>
                                        <p:cTn id="7" dur="500" fill="hold"/>
                                        <p:tgtEl>
                                          <p:spTgt spid="16"/>
                                        </p:tgtEl>
                                        <p:attrNameLst>
                                          <p:attrName>fill.type</p:attrName>
                                        </p:attrNameLst>
                                      </p:cBhvr>
                                      <p:to>
                                        <p:strVal val="solid"/>
                                      </p:to>
                                    </p:set>
                                    <p:set>
                                      <p:cBhvr>
                                        <p:cTn id="8" dur="500" fill="hold"/>
                                        <p:tgtEl>
                                          <p:spTgt spid="16"/>
                                        </p:tgtEl>
                                        <p:attrNameLst>
                                          <p:attrName>fill.on</p:attrName>
                                        </p:attrNameLst>
                                      </p:cBhvr>
                                      <p:to>
                                        <p:strVal val="true"/>
                                      </p:to>
                                    </p:set>
                                  </p:childTnLst>
                                </p:cTn>
                              </p:par>
                              <p:par>
                                <p:cTn id="9" presetID="3" presetClass="emph" presetSubtype="2" fill="hold" grpId="0" nodeType="withEffect">
                                  <p:stCondLst>
                                    <p:cond delay="0"/>
                                  </p:stCondLst>
                                  <p:childTnLst>
                                    <p:animClr clrSpc="rgb" dir="cw">
                                      <p:cBhvr override="childStyle">
                                        <p:cTn id="10" dur="500" fill="hold"/>
                                        <p:tgtEl>
                                          <p:spTgt spid="16"/>
                                        </p:tgtEl>
                                        <p:attrNameLst>
                                          <p:attrName>style.color</p:attrName>
                                        </p:attrNameLst>
                                      </p:cBhvr>
                                      <p:to>
                                        <a:srgbClr val="FFFFFF"/>
                                      </p:to>
                                    </p:animClr>
                                  </p:childTnLst>
                                </p:cTn>
                              </p:par>
                              <p:par>
                                <p:cTn id="11" presetID="7" presetClass="emph" presetSubtype="2" fill="hold" nodeType="withEffect">
                                  <p:stCondLst>
                                    <p:cond delay="0"/>
                                  </p:stCondLst>
                                  <p:childTnLst>
                                    <p:animClr clrSpc="rgb" dir="cw">
                                      <p:cBhvr>
                                        <p:cTn id="12" dur="500" fill="hold"/>
                                        <p:tgtEl>
                                          <p:spTgt spid="16"/>
                                        </p:tgtEl>
                                        <p:attrNameLst>
                                          <p:attrName>stroke.color</p:attrName>
                                        </p:attrNameLst>
                                      </p:cBhvr>
                                      <p:to>
                                        <a:srgbClr val="FFFFFF"/>
                                      </p:to>
                                    </p:animClr>
                                    <p:set>
                                      <p:cBhvr>
                                        <p:cTn id="13" dur="500" fill="hold"/>
                                        <p:tgtEl>
                                          <p:spTgt spid="16"/>
                                        </p:tgtEl>
                                        <p:attrNameLst>
                                          <p:attrName>stroke.on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4" name="Google Shape;222;p10">
                <a:extLst>
                  <a:ext uri="{FF2B5EF4-FFF2-40B4-BE49-F238E27FC236}">
                    <a16:creationId xmlns:a16="http://schemas.microsoft.com/office/drawing/2014/main" id="{0096A8CD-D71A-4939-BDDB-EB5FAE53C39D}"/>
                  </a:ext>
                </a:extLst>
              </p:cNvPr>
              <p:cNvSpPr txBox="1"/>
              <p:nvPr/>
            </p:nvSpPr>
            <p:spPr>
              <a:xfrm>
                <a:off x="0" y="572301"/>
                <a:ext cx="12192000" cy="63936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r>
                  <a:rPr lang="en-US" dirty="0">
                    <a:sym typeface="Comic Sans MS"/>
                  </a:rPr>
                  <a:t>Choose the correct answer: </a:t>
                </a:r>
                <a14:m>
                  <m:oMath xmlns:m="http://schemas.openxmlformats.org/officeDocument/2006/math">
                    <m:acc>
                      <m:accPr>
                        <m:chr m:val="̂"/>
                        <m:ctrlPr>
                          <a:rPr lang="en-US" i="1">
                            <a:latin typeface="Cambria Math" panose="02040503050406030204" pitchFamily="18" charset="0"/>
                            <a:sym typeface="Comic Sans MS"/>
                          </a:rPr>
                        </m:ctrlPr>
                      </m:accPr>
                      <m:e>
                        <m:r>
                          <m:rPr>
                            <m:nor/>
                          </m:rPr>
                          <a:rPr lang="en-US">
                            <a:sym typeface="Comic Sans MS"/>
                          </a:rPr>
                          <m:t>ABC</m:t>
                        </m:r>
                        <m:r>
                          <a:rPr lang="en-US" dirty="0">
                            <a:latin typeface="Cambria Math" panose="02040503050406030204" pitchFamily="18" charset="0"/>
                            <a:sym typeface="Comic Sans MS"/>
                          </a:rPr>
                          <m:t> </m:t>
                        </m:r>
                      </m:e>
                    </m:acc>
                  </m:oMath>
                </a14:m>
                <a:r>
                  <a:rPr lang="en-US" dirty="0">
                    <a:sym typeface="Comic Sans MS"/>
                  </a:rPr>
                  <a:t>is a/an </a:t>
                </a:r>
                <a:endParaRPr lang="en-GB" dirty="0">
                  <a:sym typeface="Comic Sans MS"/>
                </a:endParaRPr>
              </a:p>
            </p:txBody>
          </p:sp>
        </mc:Choice>
        <mc:Fallback xmlns="">
          <p:sp>
            <p:nvSpPr>
              <p:cNvPr id="14" name="Google Shape;222;p10">
                <a:extLst>
                  <a:ext uri="{FF2B5EF4-FFF2-40B4-BE49-F238E27FC236}">
                    <a16:creationId xmlns:a16="http://schemas.microsoft.com/office/drawing/2014/main" id="{0096A8CD-D71A-4939-BDDB-EB5FAE53C39D}"/>
                  </a:ext>
                </a:extLst>
              </p:cNvPr>
              <p:cNvSpPr txBox="1">
                <a:spLocks noRot="1" noChangeAspect="1" noMove="1" noResize="1" noEditPoints="1" noAdjustHandles="1" noChangeArrowheads="1" noChangeShapeType="1" noTextEdit="1"/>
              </p:cNvSpPr>
              <p:nvPr/>
            </p:nvSpPr>
            <p:spPr>
              <a:xfrm>
                <a:off x="0" y="572301"/>
                <a:ext cx="12192000" cy="639365"/>
              </a:xfrm>
              <a:prstGeom prst="rect">
                <a:avLst/>
              </a:prstGeom>
              <a:blipFill>
                <a:blip r:embed="rId4"/>
                <a:stretch>
                  <a:fillRect t="-3810" b="-30476"/>
                </a:stretch>
              </a:blipFill>
              <a:ln>
                <a:noFill/>
              </a:ln>
            </p:spPr>
            <p:txBody>
              <a:bodyPr/>
              <a:lstStyle/>
              <a:p>
                <a:r>
                  <a:rPr lang="en-US">
                    <a:noFill/>
                  </a:rPr>
                  <a:t> </a:t>
                </a:r>
              </a:p>
            </p:txBody>
          </p:sp>
        </mc:Fallback>
      </mc:AlternateContent>
      <p:sp>
        <p:nvSpPr>
          <p:cNvPr id="22" name="TextBox 21">
            <a:extLst>
              <a:ext uri="{FF2B5EF4-FFF2-40B4-BE49-F238E27FC236}">
                <a16:creationId xmlns:a16="http://schemas.microsoft.com/office/drawing/2014/main" id="{28F8CA58-5CBE-44BE-AAEE-09D7AA41780F}"/>
              </a:ext>
            </a:extLst>
          </p:cNvPr>
          <p:cNvSpPr txBox="1"/>
          <p:nvPr/>
        </p:nvSpPr>
        <p:spPr>
          <a:xfrm>
            <a:off x="593847" y="4648390"/>
            <a:ext cx="409086" cy="461665"/>
          </a:xfrm>
          <a:prstGeom prst="rect">
            <a:avLst/>
          </a:prstGeom>
          <a:noFill/>
        </p:spPr>
        <p:txBody>
          <a:bodyPr wrap="none" rtlCol="0">
            <a:spAutoFit/>
          </a:bodyPr>
          <a:lstStyle/>
          <a:p>
            <a:r>
              <a:rPr lang="en-US" sz="2400" dirty="0">
                <a:solidFill>
                  <a:schemeClr val="tx1">
                    <a:lumMod val="65000"/>
                    <a:lumOff val="35000"/>
                  </a:schemeClr>
                </a:solidFill>
                <a:latin typeface="+mn-lt"/>
              </a:rPr>
              <a:t>A</a:t>
            </a:r>
          </a:p>
        </p:txBody>
      </p:sp>
      <p:sp>
        <p:nvSpPr>
          <p:cNvPr id="23" name="TextBox 22">
            <a:extLst>
              <a:ext uri="{FF2B5EF4-FFF2-40B4-BE49-F238E27FC236}">
                <a16:creationId xmlns:a16="http://schemas.microsoft.com/office/drawing/2014/main" id="{42F18D5B-E886-477B-9EEC-A0B6238E478B}"/>
              </a:ext>
            </a:extLst>
          </p:cNvPr>
          <p:cNvSpPr txBox="1"/>
          <p:nvPr/>
        </p:nvSpPr>
        <p:spPr>
          <a:xfrm>
            <a:off x="2926262" y="3623694"/>
            <a:ext cx="378630" cy="461665"/>
          </a:xfrm>
          <a:prstGeom prst="rect">
            <a:avLst/>
          </a:prstGeom>
          <a:noFill/>
        </p:spPr>
        <p:txBody>
          <a:bodyPr wrap="none" rtlCol="0">
            <a:spAutoFit/>
          </a:bodyPr>
          <a:lstStyle/>
          <a:p>
            <a:r>
              <a:rPr lang="en-US" sz="2400" dirty="0">
                <a:solidFill>
                  <a:schemeClr val="tx1">
                    <a:lumMod val="65000"/>
                    <a:lumOff val="35000"/>
                  </a:schemeClr>
                </a:solidFill>
                <a:latin typeface="+mn-lt"/>
              </a:rPr>
              <a:t>B</a:t>
            </a:r>
          </a:p>
        </p:txBody>
      </p:sp>
      <p:sp>
        <p:nvSpPr>
          <p:cNvPr id="24" name="TextBox 23">
            <a:extLst>
              <a:ext uri="{FF2B5EF4-FFF2-40B4-BE49-F238E27FC236}">
                <a16:creationId xmlns:a16="http://schemas.microsoft.com/office/drawing/2014/main" id="{6522522D-0903-4B6B-B7AE-409D3FEEDAFA}"/>
              </a:ext>
            </a:extLst>
          </p:cNvPr>
          <p:cNvSpPr txBox="1"/>
          <p:nvPr/>
        </p:nvSpPr>
        <p:spPr>
          <a:xfrm>
            <a:off x="5358692" y="1976735"/>
            <a:ext cx="370614" cy="461665"/>
          </a:xfrm>
          <a:prstGeom prst="rect">
            <a:avLst/>
          </a:prstGeom>
          <a:noFill/>
        </p:spPr>
        <p:txBody>
          <a:bodyPr wrap="none" rtlCol="0">
            <a:spAutoFit/>
          </a:bodyPr>
          <a:lstStyle/>
          <a:p>
            <a:r>
              <a:rPr lang="en-US" sz="2400" dirty="0">
                <a:solidFill>
                  <a:schemeClr val="tx1">
                    <a:lumMod val="65000"/>
                    <a:lumOff val="35000"/>
                  </a:schemeClr>
                </a:solidFill>
                <a:latin typeface="+mn-lt"/>
              </a:rPr>
              <a:t>C</a:t>
            </a:r>
          </a:p>
        </p:txBody>
      </p:sp>
      <p:sp>
        <p:nvSpPr>
          <p:cNvPr id="11" name="Rectangle: Rounded Corners 10">
            <a:extLst>
              <a:ext uri="{FF2B5EF4-FFF2-40B4-BE49-F238E27FC236}">
                <a16:creationId xmlns:a16="http://schemas.microsoft.com/office/drawing/2014/main" id="{4043C93B-C103-428D-9FD5-81109AD5F42B}"/>
              </a:ext>
            </a:extLst>
          </p:cNvPr>
          <p:cNvSpPr/>
          <p:nvPr/>
        </p:nvSpPr>
        <p:spPr>
          <a:xfrm>
            <a:off x="7064828" y="2103120"/>
            <a:ext cx="3069770" cy="762000"/>
          </a:xfrm>
          <a:prstGeom prst="roundRect">
            <a:avLst/>
          </a:pr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3200" dirty="0">
                <a:solidFill>
                  <a:srgbClr val="595959"/>
                </a:solidFill>
                <a:latin typeface="+mj-lt"/>
              </a:rPr>
              <a:t>Acute angle</a:t>
            </a:r>
          </a:p>
        </p:txBody>
      </p:sp>
      <p:sp>
        <p:nvSpPr>
          <p:cNvPr id="13" name="Rectangle: Rounded Corners 12">
            <a:extLst>
              <a:ext uri="{FF2B5EF4-FFF2-40B4-BE49-F238E27FC236}">
                <a16:creationId xmlns:a16="http://schemas.microsoft.com/office/drawing/2014/main" id="{E6EEBE1C-E417-4CF2-B916-FBD20B332512}"/>
              </a:ext>
            </a:extLst>
          </p:cNvPr>
          <p:cNvSpPr/>
          <p:nvPr/>
        </p:nvSpPr>
        <p:spPr>
          <a:xfrm>
            <a:off x="7064829" y="3929428"/>
            <a:ext cx="3069771" cy="762000"/>
          </a:xfrm>
          <a:prstGeom prst="roundRect">
            <a:avLst/>
          </a:pr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rgbClr val="595959"/>
                </a:solidFill>
                <a:latin typeface="+mj-lt"/>
              </a:rPr>
              <a:t>Obtuse angle</a:t>
            </a:r>
          </a:p>
        </p:txBody>
      </p:sp>
      <p:sp>
        <p:nvSpPr>
          <p:cNvPr id="18" name="Rectangle: Rounded Corners 17">
            <a:extLst>
              <a:ext uri="{FF2B5EF4-FFF2-40B4-BE49-F238E27FC236}">
                <a16:creationId xmlns:a16="http://schemas.microsoft.com/office/drawing/2014/main" id="{6F5B213B-F425-4FB1-B322-96081FEE9817}"/>
              </a:ext>
            </a:extLst>
          </p:cNvPr>
          <p:cNvSpPr/>
          <p:nvPr/>
        </p:nvSpPr>
        <p:spPr>
          <a:xfrm>
            <a:off x="7064828" y="3016274"/>
            <a:ext cx="3069770" cy="762000"/>
          </a:xfrm>
          <a:prstGeom prst="roundRect">
            <a:avLst/>
          </a:pr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rgbClr val="595959"/>
                </a:solidFill>
                <a:latin typeface="+mj-lt"/>
              </a:rPr>
              <a:t>Right angle</a:t>
            </a:r>
          </a:p>
        </p:txBody>
      </p:sp>
      <p:sp>
        <p:nvSpPr>
          <p:cNvPr id="19" name="Rectangle: Rounded Corners 18">
            <a:extLst>
              <a:ext uri="{FF2B5EF4-FFF2-40B4-BE49-F238E27FC236}">
                <a16:creationId xmlns:a16="http://schemas.microsoft.com/office/drawing/2014/main" id="{74496161-3350-4042-B1C8-FDD9C8CA87BD}"/>
              </a:ext>
            </a:extLst>
          </p:cNvPr>
          <p:cNvSpPr/>
          <p:nvPr/>
        </p:nvSpPr>
        <p:spPr>
          <a:xfrm>
            <a:off x="7064828" y="4842581"/>
            <a:ext cx="3069772" cy="762000"/>
          </a:xfrm>
          <a:prstGeom prst="roundRect">
            <a:avLst/>
          </a:pr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rgbClr val="595959"/>
                </a:solidFill>
                <a:latin typeface="+mj-lt"/>
              </a:rPr>
              <a:t>Straight angle</a:t>
            </a:r>
          </a:p>
        </p:txBody>
      </p:sp>
      <p:sp>
        <p:nvSpPr>
          <p:cNvPr id="4" name="Freeform: Shape 3">
            <a:extLst>
              <a:ext uri="{FF2B5EF4-FFF2-40B4-BE49-F238E27FC236}">
                <a16:creationId xmlns:a16="http://schemas.microsoft.com/office/drawing/2014/main" id="{4979EA00-0D4B-4A0B-B8D0-323DEB65ADEA}"/>
              </a:ext>
            </a:extLst>
          </p:cNvPr>
          <p:cNvSpPr/>
          <p:nvPr/>
        </p:nvSpPr>
        <p:spPr>
          <a:xfrm rot="19948369">
            <a:off x="2686454" y="3288406"/>
            <a:ext cx="523501" cy="263953"/>
          </a:xfrm>
          <a:custGeom>
            <a:avLst/>
            <a:gdLst>
              <a:gd name="connsiteX0" fmla="*/ 523502 w 523501"/>
              <a:gd name="connsiteY0" fmla="*/ 259556 h 263953"/>
              <a:gd name="connsiteX1" fmla="*/ 259557 w 523501"/>
              <a:gd name="connsiteY1" fmla="*/ 9 h 263953"/>
              <a:gd name="connsiteX2" fmla="*/ 9 w 523501"/>
              <a:gd name="connsiteY2" fmla="*/ 263953 h 263953"/>
              <a:gd name="connsiteX3" fmla="*/ 261755 w 523501"/>
              <a:gd name="connsiteY3" fmla="*/ 261754 h 263953"/>
            </a:gdLst>
            <a:ahLst/>
            <a:cxnLst>
              <a:cxn ang="0">
                <a:pos x="connsiteX0" y="connsiteY0"/>
              </a:cxn>
              <a:cxn ang="0">
                <a:pos x="connsiteX1" y="connsiteY1"/>
              </a:cxn>
              <a:cxn ang="0">
                <a:pos x="connsiteX2" y="connsiteY2"/>
              </a:cxn>
              <a:cxn ang="0">
                <a:pos x="connsiteX3" y="connsiteY3"/>
              </a:cxn>
            </a:cxnLst>
            <a:rect l="l" t="t" r="r" b="b"/>
            <a:pathLst>
              <a:path w="523501" h="263953">
                <a:moveTo>
                  <a:pt x="523502" y="259556"/>
                </a:moveTo>
                <a:cubicBezTo>
                  <a:pt x="522289" y="114998"/>
                  <a:pt x="404115" y="-1203"/>
                  <a:pt x="259557" y="9"/>
                </a:cubicBezTo>
                <a:cubicBezTo>
                  <a:pt x="114998" y="1222"/>
                  <a:pt x="-1203" y="119395"/>
                  <a:pt x="9" y="263953"/>
                </a:cubicBezTo>
                <a:lnTo>
                  <a:pt x="261755" y="261754"/>
                </a:lnTo>
                <a:close/>
              </a:path>
            </a:pathLst>
          </a:custGeom>
          <a:solidFill>
            <a:srgbClr val="1565C0">
              <a:alpha val="10000"/>
            </a:srgbClr>
          </a:solidFill>
          <a:ln w="5126" cap="flat">
            <a:noFill/>
            <a:prstDash val="solid"/>
            <a:miter/>
          </a:ln>
        </p:spPr>
        <p:txBody>
          <a:bodyPr rtlCol="0" anchor="ctr"/>
          <a:lstStyle/>
          <a:p>
            <a:endParaRPr lang="en-US"/>
          </a:p>
        </p:txBody>
      </p:sp>
      <p:sp>
        <p:nvSpPr>
          <p:cNvPr id="5" name="Freeform: Shape 4">
            <a:extLst>
              <a:ext uri="{FF2B5EF4-FFF2-40B4-BE49-F238E27FC236}">
                <a16:creationId xmlns:a16="http://schemas.microsoft.com/office/drawing/2014/main" id="{96210CF6-2562-4284-B2F9-FBBC74B024C5}"/>
              </a:ext>
            </a:extLst>
          </p:cNvPr>
          <p:cNvSpPr/>
          <p:nvPr/>
        </p:nvSpPr>
        <p:spPr>
          <a:xfrm rot="19948369">
            <a:off x="2686454" y="3288406"/>
            <a:ext cx="523501" cy="263953"/>
          </a:xfrm>
          <a:custGeom>
            <a:avLst/>
            <a:gdLst>
              <a:gd name="connsiteX0" fmla="*/ 523502 w 523501"/>
              <a:gd name="connsiteY0" fmla="*/ 259556 h 263953"/>
              <a:gd name="connsiteX1" fmla="*/ 259557 w 523501"/>
              <a:gd name="connsiteY1" fmla="*/ 9 h 263953"/>
              <a:gd name="connsiteX2" fmla="*/ 9 w 523501"/>
              <a:gd name="connsiteY2" fmla="*/ 263953 h 263953"/>
              <a:gd name="connsiteX3" fmla="*/ 261755 w 523501"/>
              <a:gd name="connsiteY3" fmla="*/ 261754 h 263953"/>
            </a:gdLst>
            <a:ahLst/>
            <a:cxnLst>
              <a:cxn ang="0">
                <a:pos x="connsiteX0" y="connsiteY0"/>
              </a:cxn>
              <a:cxn ang="0">
                <a:pos x="connsiteX1" y="connsiteY1"/>
              </a:cxn>
              <a:cxn ang="0">
                <a:pos x="connsiteX2" y="connsiteY2"/>
              </a:cxn>
              <a:cxn ang="0">
                <a:pos x="connsiteX3" y="connsiteY3"/>
              </a:cxn>
            </a:cxnLst>
            <a:rect l="l" t="t" r="r" b="b"/>
            <a:pathLst>
              <a:path w="523501" h="263953">
                <a:moveTo>
                  <a:pt x="523502" y="259556"/>
                </a:moveTo>
                <a:cubicBezTo>
                  <a:pt x="522289" y="114998"/>
                  <a:pt x="404115" y="-1203"/>
                  <a:pt x="259557" y="9"/>
                </a:cubicBezTo>
                <a:cubicBezTo>
                  <a:pt x="114998" y="1222"/>
                  <a:pt x="-1203" y="119395"/>
                  <a:pt x="9" y="263953"/>
                </a:cubicBezTo>
                <a:lnTo>
                  <a:pt x="261755" y="261754"/>
                </a:lnTo>
                <a:close/>
              </a:path>
            </a:pathLst>
          </a:custGeom>
          <a:noFill/>
          <a:ln w="10251" cap="rnd">
            <a:solidFill>
              <a:srgbClr val="1565C0">
                <a:alpha val="60000"/>
              </a:srgbClr>
            </a:solidFill>
            <a:prstDash val="solid"/>
            <a:round/>
          </a:ln>
        </p:spPr>
        <p:txBody>
          <a:bodyPr rtlCol="0" anchor="ctr"/>
          <a:lstStyle/>
          <a:p>
            <a:endParaRPr lang="en-US"/>
          </a:p>
        </p:txBody>
      </p:sp>
      <p:sp>
        <p:nvSpPr>
          <p:cNvPr id="6" name="Freeform: Shape 5">
            <a:extLst>
              <a:ext uri="{FF2B5EF4-FFF2-40B4-BE49-F238E27FC236}">
                <a16:creationId xmlns:a16="http://schemas.microsoft.com/office/drawing/2014/main" id="{453F183D-E7A6-4CEF-9507-3D5A0E00CBF3}"/>
              </a:ext>
            </a:extLst>
          </p:cNvPr>
          <p:cNvSpPr/>
          <p:nvPr/>
        </p:nvSpPr>
        <p:spPr>
          <a:xfrm rot="19948369">
            <a:off x="808799" y="4074207"/>
            <a:ext cx="2336161" cy="19631"/>
          </a:xfrm>
          <a:custGeom>
            <a:avLst/>
            <a:gdLst>
              <a:gd name="connsiteX0" fmla="*/ 0 w 2336161"/>
              <a:gd name="connsiteY0" fmla="*/ 19632 h 19631"/>
              <a:gd name="connsiteX1" fmla="*/ 2336162 w 2336161"/>
              <a:gd name="connsiteY1" fmla="*/ 0 h 19631"/>
            </a:gdLst>
            <a:ahLst/>
            <a:cxnLst>
              <a:cxn ang="0">
                <a:pos x="connsiteX0" y="connsiteY0"/>
              </a:cxn>
              <a:cxn ang="0">
                <a:pos x="connsiteX1" y="connsiteY1"/>
              </a:cxn>
            </a:cxnLst>
            <a:rect l="l" t="t" r="r" b="b"/>
            <a:pathLst>
              <a:path w="2336161" h="19631">
                <a:moveTo>
                  <a:pt x="0" y="19632"/>
                </a:moveTo>
                <a:lnTo>
                  <a:pt x="2336162" y="0"/>
                </a:lnTo>
              </a:path>
            </a:pathLst>
          </a:custGeom>
          <a:noFill/>
          <a:ln w="19050" cap="rnd">
            <a:solidFill>
              <a:srgbClr val="616161">
                <a:alpha val="80000"/>
              </a:srgbClr>
            </a:solidFill>
            <a:prstDash val="solid"/>
            <a:round/>
          </a:ln>
        </p:spPr>
        <p:txBody>
          <a:bodyPr rtlCol="0" anchor="ctr"/>
          <a:lstStyle/>
          <a:p>
            <a:endParaRPr lang="en-US"/>
          </a:p>
        </p:txBody>
      </p:sp>
      <p:sp>
        <p:nvSpPr>
          <p:cNvPr id="7" name="Freeform: Shape 6">
            <a:extLst>
              <a:ext uri="{FF2B5EF4-FFF2-40B4-BE49-F238E27FC236}">
                <a16:creationId xmlns:a16="http://schemas.microsoft.com/office/drawing/2014/main" id="{BD8A0FA6-83C9-498D-A5AE-54A8BE3CEB2B}"/>
              </a:ext>
            </a:extLst>
          </p:cNvPr>
          <p:cNvSpPr/>
          <p:nvPr/>
        </p:nvSpPr>
        <p:spPr>
          <a:xfrm rot="19948369">
            <a:off x="2853007" y="2901946"/>
            <a:ext cx="2650572" cy="22275"/>
          </a:xfrm>
          <a:custGeom>
            <a:avLst/>
            <a:gdLst>
              <a:gd name="connsiteX0" fmla="*/ 0 w 2650572"/>
              <a:gd name="connsiteY0" fmla="*/ 22275 h 22275"/>
              <a:gd name="connsiteX1" fmla="*/ 2650573 w 2650572"/>
              <a:gd name="connsiteY1" fmla="*/ 0 h 22275"/>
            </a:gdLst>
            <a:ahLst/>
            <a:cxnLst>
              <a:cxn ang="0">
                <a:pos x="connsiteX0" y="connsiteY0"/>
              </a:cxn>
              <a:cxn ang="0">
                <a:pos x="connsiteX1" y="connsiteY1"/>
              </a:cxn>
            </a:cxnLst>
            <a:rect l="l" t="t" r="r" b="b"/>
            <a:pathLst>
              <a:path w="2650572" h="22275">
                <a:moveTo>
                  <a:pt x="0" y="22275"/>
                </a:moveTo>
                <a:lnTo>
                  <a:pt x="2650573" y="0"/>
                </a:lnTo>
              </a:path>
            </a:pathLst>
          </a:custGeom>
          <a:noFill/>
          <a:ln w="19050" cap="rnd">
            <a:solidFill>
              <a:srgbClr val="616161">
                <a:alpha val="80000"/>
              </a:srgbClr>
            </a:solidFill>
            <a:prstDash val="solid"/>
            <a:round/>
          </a:ln>
        </p:spPr>
        <p:txBody>
          <a:bodyPr rtlCol="0" anchor="ctr"/>
          <a:lstStyle/>
          <a:p>
            <a:endParaRPr lang="en-US"/>
          </a:p>
        </p:txBody>
      </p:sp>
      <p:sp>
        <p:nvSpPr>
          <p:cNvPr id="9" name="Freeform: Shape 8">
            <a:extLst>
              <a:ext uri="{FF2B5EF4-FFF2-40B4-BE49-F238E27FC236}">
                <a16:creationId xmlns:a16="http://schemas.microsoft.com/office/drawing/2014/main" id="{FDFF8324-DC98-4CEE-B237-A4520E54459D}"/>
              </a:ext>
            </a:extLst>
          </p:cNvPr>
          <p:cNvSpPr/>
          <p:nvPr/>
        </p:nvSpPr>
        <p:spPr>
          <a:xfrm rot="19948369">
            <a:off x="2964562" y="3491841"/>
            <a:ext cx="87251" cy="87251"/>
          </a:xfrm>
          <a:custGeom>
            <a:avLst/>
            <a:gdLst>
              <a:gd name="connsiteX0" fmla="*/ 87252 w 87251"/>
              <a:gd name="connsiteY0" fmla="*/ 43626 h 87251"/>
              <a:gd name="connsiteX1" fmla="*/ 43626 w 87251"/>
              <a:gd name="connsiteY1" fmla="*/ 87251 h 87251"/>
              <a:gd name="connsiteX2" fmla="*/ 0 w 87251"/>
              <a:gd name="connsiteY2" fmla="*/ 43626 h 87251"/>
              <a:gd name="connsiteX3" fmla="*/ 43626 w 87251"/>
              <a:gd name="connsiteY3" fmla="*/ 0 h 87251"/>
              <a:gd name="connsiteX4" fmla="*/ 87252 w 87251"/>
              <a:gd name="connsiteY4" fmla="*/ 43626 h 87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251" h="87251">
                <a:moveTo>
                  <a:pt x="87252" y="43626"/>
                </a:moveTo>
                <a:cubicBezTo>
                  <a:pt x="87252" y="67716"/>
                  <a:pt x="67716" y="87251"/>
                  <a:pt x="43626" y="87251"/>
                </a:cubicBezTo>
                <a:cubicBezTo>
                  <a:pt x="19536" y="87251"/>
                  <a:pt x="0" y="67716"/>
                  <a:pt x="0" y="43626"/>
                </a:cubicBezTo>
                <a:cubicBezTo>
                  <a:pt x="0" y="19536"/>
                  <a:pt x="19536" y="0"/>
                  <a:pt x="43626" y="0"/>
                </a:cubicBezTo>
                <a:cubicBezTo>
                  <a:pt x="67716" y="0"/>
                  <a:pt x="87252" y="19536"/>
                  <a:pt x="87252" y="43626"/>
                </a:cubicBezTo>
                <a:close/>
              </a:path>
            </a:pathLst>
          </a:custGeom>
          <a:solidFill>
            <a:srgbClr val="616161"/>
          </a:solidFill>
          <a:ln w="5126" cap="flat">
            <a:noFill/>
            <a:prstDash val="solid"/>
            <a:miter/>
          </a:ln>
        </p:spPr>
        <p:txBody>
          <a:bodyPr rtlCol="0" anchor="ctr"/>
          <a:lstStyle/>
          <a:p>
            <a:endParaRPr lang="en-US"/>
          </a:p>
        </p:txBody>
      </p:sp>
      <p:sp>
        <p:nvSpPr>
          <p:cNvPr id="15" name="Oval 14">
            <a:extLst>
              <a:ext uri="{FF2B5EF4-FFF2-40B4-BE49-F238E27FC236}">
                <a16:creationId xmlns:a16="http://schemas.microsoft.com/office/drawing/2014/main" id="{014606DA-1F43-41C3-8C4C-039A44076428}"/>
              </a:ext>
            </a:extLst>
          </p:cNvPr>
          <p:cNvSpPr/>
          <p:nvPr/>
        </p:nvSpPr>
        <p:spPr>
          <a:xfrm>
            <a:off x="1339338" y="4388772"/>
            <a:ext cx="48061" cy="45719"/>
          </a:xfrm>
          <a:prstGeom prst="ellipse">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6" name="Oval 15">
            <a:extLst>
              <a:ext uri="{FF2B5EF4-FFF2-40B4-BE49-F238E27FC236}">
                <a16:creationId xmlns:a16="http://schemas.microsoft.com/office/drawing/2014/main" id="{239A2FFF-0DA4-4CBD-AE81-708F71D260B3}"/>
              </a:ext>
            </a:extLst>
          </p:cNvPr>
          <p:cNvSpPr/>
          <p:nvPr/>
        </p:nvSpPr>
        <p:spPr>
          <a:xfrm>
            <a:off x="4930974" y="2478217"/>
            <a:ext cx="48061" cy="45719"/>
          </a:xfrm>
          <a:prstGeom prst="ellipse">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ustDataLst>
      <p:tags r:id="rId1"/>
    </p:custDataLst>
    <p:extLst>
      <p:ext uri="{BB962C8B-B14F-4D97-AF65-F5344CB8AC3E}">
        <p14:creationId xmlns:p14="http://schemas.microsoft.com/office/powerpoint/2010/main" val="32562084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2" fill="hold" nodeType="clickEffect">
                                  <p:stCondLst>
                                    <p:cond delay="0"/>
                                  </p:stCondLst>
                                  <p:childTnLst>
                                    <p:animClr clrSpc="rgb" dir="cw">
                                      <p:cBhvr>
                                        <p:cTn id="6" dur="500" fill="hold"/>
                                        <p:tgtEl>
                                          <p:spTgt spid="19"/>
                                        </p:tgtEl>
                                        <p:attrNameLst>
                                          <p:attrName>fillcolor</p:attrName>
                                        </p:attrNameLst>
                                      </p:cBhvr>
                                      <p:to>
                                        <a:srgbClr val="74C274"/>
                                      </p:to>
                                    </p:animClr>
                                    <p:set>
                                      <p:cBhvr>
                                        <p:cTn id="7" dur="500" fill="hold"/>
                                        <p:tgtEl>
                                          <p:spTgt spid="19"/>
                                        </p:tgtEl>
                                        <p:attrNameLst>
                                          <p:attrName>fill.type</p:attrName>
                                        </p:attrNameLst>
                                      </p:cBhvr>
                                      <p:to>
                                        <p:strVal val="solid"/>
                                      </p:to>
                                    </p:set>
                                    <p:set>
                                      <p:cBhvr>
                                        <p:cTn id="8" dur="500" fill="hold"/>
                                        <p:tgtEl>
                                          <p:spTgt spid="19"/>
                                        </p:tgtEl>
                                        <p:attrNameLst>
                                          <p:attrName>fill.on</p:attrName>
                                        </p:attrNameLst>
                                      </p:cBhvr>
                                      <p:to>
                                        <p:strVal val="true"/>
                                      </p:to>
                                    </p:set>
                                  </p:childTnLst>
                                </p:cTn>
                              </p:par>
                              <p:par>
                                <p:cTn id="9" presetID="3" presetClass="emph" presetSubtype="2" fill="hold" grpId="0" nodeType="withEffect">
                                  <p:stCondLst>
                                    <p:cond delay="0"/>
                                  </p:stCondLst>
                                  <p:childTnLst>
                                    <p:animClr clrSpc="rgb" dir="cw">
                                      <p:cBhvr override="childStyle">
                                        <p:cTn id="10" dur="500" fill="hold"/>
                                        <p:tgtEl>
                                          <p:spTgt spid="19"/>
                                        </p:tgtEl>
                                        <p:attrNameLst>
                                          <p:attrName>style.color</p:attrName>
                                        </p:attrNameLst>
                                      </p:cBhvr>
                                      <p:to>
                                        <a:srgbClr val="FFFFFF"/>
                                      </p:to>
                                    </p:animClr>
                                  </p:childTnLst>
                                </p:cTn>
                              </p:par>
                              <p:par>
                                <p:cTn id="11" presetID="7" presetClass="emph" presetSubtype="2" fill="hold" nodeType="withEffect">
                                  <p:stCondLst>
                                    <p:cond delay="0"/>
                                  </p:stCondLst>
                                  <p:childTnLst>
                                    <p:animClr clrSpc="rgb" dir="cw">
                                      <p:cBhvr>
                                        <p:cTn id="12" dur="500" fill="hold"/>
                                        <p:tgtEl>
                                          <p:spTgt spid="19"/>
                                        </p:tgtEl>
                                        <p:attrNameLst>
                                          <p:attrName>stroke.color</p:attrName>
                                        </p:attrNameLst>
                                      </p:cBhvr>
                                      <p:to>
                                        <a:srgbClr val="FFFFFF"/>
                                      </p:to>
                                    </p:animClr>
                                    <p:set>
                                      <p:cBhvr>
                                        <p:cTn id="13" dur="500" fill="hold"/>
                                        <p:tgtEl>
                                          <p:spTgt spid="19"/>
                                        </p:tgtEl>
                                        <p:attrNameLst>
                                          <p:attrName>stroke.on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4" name="Google Shape;222;p10">
                <a:extLst>
                  <a:ext uri="{FF2B5EF4-FFF2-40B4-BE49-F238E27FC236}">
                    <a16:creationId xmlns:a16="http://schemas.microsoft.com/office/drawing/2014/main" id="{0096A8CD-D71A-4939-BDDB-EB5FAE53C39D}"/>
                  </a:ext>
                </a:extLst>
              </p:cNvPr>
              <p:cNvSpPr txBox="1"/>
              <p:nvPr/>
            </p:nvSpPr>
            <p:spPr>
              <a:xfrm>
                <a:off x="0" y="572301"/>
                <a:ext cx="12192000" cy="63936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r>
                  <a:rPr lang="en-US" dirty="0">
                    <a:sym typeface="Comic Sans MS"/>
                  </a:rPr>
                  <a:t>Choose the correct answer: </a:t>
                </a:r>
                <a14:m>
                  <m:oMath xmlns:m="http://schemas.openxmlformats.org/officeDocument/2006/math">
                    <m:acc>
                      <m:accPr>
                        <m:chr m:val="̂"/>
                        <m:ctrlPr>
                          <a:rPr lang="en-US" i="1">
                            <a:latin typeface="Cambria Math" panose="02040503050406030204" pitchFamily="18" charset="0"/>
                            <a:sym typeface="Comic Sans MS"/>
                          </a:rPr>
                        </m:ctrlPr>
                      </m:accPr>
                      <m:e>
                        <m:r>
                          <m:rPr>
                            <m:nor/>
                          </m:rPr>
                          <a:rPr lang="en-US" dirty="0">
                            <a:sym typeface="Comic Sans MS"/>
                          </a:rPr>
                          <m:t>NOM</m:t>
                        </m:r>
                        <m:r>
                          <a:rPr lang="en-US" dirty="0">
                            <a:latin typeface="Cambria Math" panose="02040503050406030204" pitchFamily="18" charset="0"/>
                            <a:sym typeface="Comic Sans MS"/>
                          </a:rPr>
                          <m:t> </m:t>
                        </m:r>
                      </m:e>
                    </m:acc>
                  </m:oMath>
                </a14:m>
                <a:r>
                  <a:rPr lang="en-US" dirty="0">
                    <a:sym typeface="Comic Sans MS"/>
                  </a:rPr>
                  <a:t>is a/an</a:t>
                </a:r>
                <a:endParaRPr lang="en-GB" dirty="0">
                  <a:sym typeface="Comic Sans MS"/>
                </a:endParaRPr>
              </a:p>
            </p:txBody>
          </p:sp>
        </mc:Choice>
        <mc:Fallback xmlns="">
          <p:sp>
            <p:nvSpPr>
              <p:cNvPr id="14" name="Google Shape;222;p10">
                <a:extLst>
                  <a:ext uri="{FF2B5EF4-FFF2-40B4-BE49-F238E27FC236}">
                    <a16:creationId xmlns:a16="http://schemas.microsoft.com/office/drawing/2014/main" id="{0096A8CD-D71A-4939-BDDB-EB5FAE53C39D}"/>
                  </a:ext>
                </a:extLst>
              </p:cNvPr>
              <p:cNvSpPr txBox="1">
                <a:spLocks noRot="1" noChangeAspect="1" noMove="1" noResize="1" noEditPoints="1" noAdjustHandles="1" noChangeArrowheads="1" noChangeShapeType="1" noTextEdit="1"/>
              </p:cNvSpPr>
              <p:nvPr/>
            </p:nvSpPr>
            <p:spPr>
              <a:xfrm>
                <a:off x="0" y="572301"/>
                <a:ext cx="12192000" cy="639365"/>
              </a:xfrm>
              <a:prstGeom prst="rect">
                <a:avLst/>
              </a:prstGeom>
              <a:blipFill>
                <a:blip r:embed="rId4"/>
                <a:stretch>
                  <a:fillRect t="-3810" b="-30476"/>
                </a:stretch>
              </a:blipFill>
              <a:ln>
                <a:noFill/>
              </a:ln>
            </p:spPr>
            <p:txBody>
              <a:bodyPr/>
              <a:lstStyle/>
              <a:p>
                <a:r>
                  <a:rPr lang="en-US">
                    <a:noFill/>
                  </a:rPr>
                  <a:t> </a:t>
                </a:r>
              </a:p>
            </p:txBody>
          </p:sp>
        </mc:Fallback>
      </mc:AlternateContent>
      <p:sp>
        <p:nvSpPr>
          <p:cNvPr id="18" name="TextBox 17">
            <a:extLst>
              <a:ext uri="{FF2B5EF4-FFF2-40B4-BE49-F238E27FC236}">
                <a16:creationId xmlns:a16="http://schemas.microsoft.com/office/drawing/2014/main" id="{BA404D71-832A-4C7D-8E90-F791F8053A3D}"/>
              </a:ext>
            </a:extLst>
          </p:cNvPr>
          <p:cNvSpPr txBox="1"/>
          <p:nvPr/>
        </p:nvSpPr>
        <p:spPr>
          <a:xfrm>
            <a:off x="3778959" y="2095500"/>
            <a:ext cx="429926" cy="461665"/>
          </a:xfrm>
          <a:prstGeom prst="rect">
            <a:avLst/>
          </a:prstGeom>
          <a:noFill/>
        </p:spPr>
        <p:txBody>
          <a:bodyPr wrap="none" rtlCol="0">
            <a:spAutoFit/>
          </a:bodyPr>
          <a:lstStyle/>
          <a:p>
            <a:r>
              <a:rPr lang="en-US" sz="2400" dirty="0">
                <a:solidFill>
                  <a:schemeClr val="tx1">
                    <a:lumMod val="65000"/>
                    <a:lumOff val="35000"/>
                  </a:schemeClr>
                </a:solidFill>
                <a:latin typeface="+mn-lt"/>
              </a:rPr>
              <a:t>N</a:t>
            </a:r>
          </a:p>
        </p:txBody>
      </p:sp>
      <p:sp>
        <p:nvSpPr>
          <p:cNvPr id="19" name="TextBox 18">
            <a:extLst>
              <a:ext uri="{FF2B5EF4-FFF2-40B4-BE49-F238E27FC236}">
                <a16:creationId xmlns:a16="http://schemas.microsoft.com/office/drawing/2014/main" id="{D2124002-8B0B-4A06-87FA-CDF6E4418A84}"/>
              </a:ext>
            </a:extLst>
          </p:cNvPr>
          <p:cNvSpPr txBox="1"/>
          <p:nvPr/>
        </p:nvSpPr>
        <p:spPr>
          <a:xfrm>
            <a:off x="4857969" y="3602432"/>
            <a:ext cx="457176" cy="461665"/>
          </a:xfrm>
          <a:prstGeom prst="rect">
            <a:avLst/>
          </a:prstGeom>
          <a:noFill/>
        </p:spPr>
        <p:txBody>
          <a:bodyPr wrap="none" rtlCol="0">
            <a:spAutoFit/>
          </a:bodyPr>
          <a:lstStyle/>
          <a:p>
            <a:r>
              <a:rPr lang="en-US" sz="2400" dirty="0">
                <a:solidFill>
                  <a:schemeClr val="tx1">
                    <a:lumMod val="65000"/>
                    <a:lumOff val="35000"/>
                  </a:schemeClr>
                </a:solidFill>
                <a:latin typeface="+mn-lt"/>
              </a:rPr>
              <a:t>M</a:t>
            </a:r>
          </a:p>
        </p:txBody>
      </p:sp>
      <p:sp>
        <p:nvSpPr>
          <p:cNvPr id="12" name="TextBox 11">
            <a:extLst>
              <a:ext uri="{FF2B5EF4-FFF2-40B4-BE49-F238E27FC236}">
                <a16:creationId xmlns:a16="http://schemas.microsoft.com/office/drawing/2014/main" id="{6A8A9B80-62DF-4B76-AEA4-EE7B17CB5A68}"/>
              </a:ext>
            </a:extLst>
          </p:cNvPr>
          <p:cNvSpPr txBox="1"/>
          <p:nvPr/>
        </p:nvSpPr>
        <p:spPr>
          <a:xfrm>
            <a:off x="1340557" y="5084687"/>
            <a:ext cx="429926" cy="461665"/>
          </a:xfrm>
          <a:prstGeom prst="rect">
            <a:avLst/>
          </a:prstGeom>
          <a:noFill/>
        </p:spPr>
        <p:txBody>
          <a:bodyPr wrap="none" rtlCol="0">
            <a:spAutoFit/>
          </a:bodyPr>
          <a:lstStyle/>
          <a:p>
            <a:r>
              <a:rPr lang="en-US" sz="2400" dirty="0">
                <a:solidFill>
                  <a:schemeClr val="tx1">
                    <a:lumMod val="65000"/>
                    <a:lumOff val="35000"/>
                  </a:schemeClr>
                </a:solidFill>
                <a:latin typeface="+mn-lt"/>
              </a:rPr>
              <a:t>O</a:t>
            </a:r>
          </a:p>
        </p:txBody>
      </p:sp>
      <p:grpSp>
        <p:nvGrpSpPr>
          <p:cNvPr id="2" name="Graphic 12">
            <a:extLst>
              <a:ext uri="{FF2B5EF4-FFF2-40B4-BE49-F238E27FC236}">
                <a16:creationId xmlns:a16="http://schemas.microsoft.com/office/drawing/2014/main" id="{7ABD1E13-750E-48E5-ACD1-1A91A4B9363E}"/>
              </a:ext>
            </a:extLst>
          </p:cNvPr>
          <p:cNvGrpSpPr/>
          <p:nvPr/>
        </p:nvGrpSpPr>
        <p:grpSpPr>
          <a:xfrm rot="20139558">
            <a:off x="1222295" y="2960682"/>
            <a:ext cx="3429020" cy="1697538"/>
            <a:chOff x="7222970" y="7080101"/>
            <a:chExt cx="2530946" cy="1252946"/>
          </a:xfrm>
        </p:grpSpPr>
        <p:sp>
          <p:nvSpPr>
            <p:cNvPr id="4" name="Freeform: Shape 3">
              <a:extLst>
                <a:ext uri="{FF2B5EF4-FFF2-40B4-BE49-F238E27FC236}">
                  <a16:creationId xmlns:a16="http://schemas.microsoft.com/office/drawing/2014/main" id="{07B60199-4C19-467E-826C-F930AB7AB155}"/>
                </a:ext>
              </a:extLst>
            </p:cNvPr>
            <p:cNvSpPr/>
            <p:nvPr/>
          </p:nvSpPr>
          <p:spPr>
            <a:xfrm>
              <a:off x="7271270" y="8110077"/>
              <a:ext cx="289806" cy="146173"/>
            </a:xfrm>
            <a:custGeom>
              <a:avLst/>
              <a:gdLst>
                <a:gd name="connsiteX0" fmla="*/ 289629 w 289806"/>
                <a:gd name="connsiteY0" fmla="*/ 146173 h 146173"/>
                <a:gd name="connsiteX1" fmla="*/ 255896 w 289806"/>
                <a:gd name="connsiteY1" fmla="*/ 0 h 146173"/>
                <a:gd name="connsiteX2" fmla="*/ 0 w 289806"/>
                <a:gd name="connsiteY2" fmla="*/ 136031 h 146173"/>
              </a:gdLst>
              <a:ahLst/>
              <a:cxnLst>
                <a:cxn ang="0">
                  <a:pos x="connsiteX0" y="connsiteY0"/>
                </a:cxn>
                <a:cxn ang="0">
                  <a:pos x="connsiteX1" y="connsiteY1"/>
                </a:cxn>
                <a:cxn ang="0">
                  <a:pos x="connsiteX2" y="connsiteY2"/>
                </a:cxn>
              </a:cxnLst>
              <a:rect l="l" t="t" r="r" b="b"/>
              <a:pathLst>
                <a:path w="289806" h="146173">
                  <a:moveTo>
                    <a:pt x="289629" y="146173"/>
                  </a:moveTo>
                  <a:cubicBezTo>
                    <a:pt x="291407" y="95333"/>
                    <a:pt x="279776" y="44918"/>
                    <a:pt x="255896" y="0"/>
                  </a:cubicBezTo>
                  <a:lnTo>
                    <a:pt x="0" y="136031"/>
                  </a:lnTo>
                  <a:close/>
                </a:path>
              </a:pathLst>
            </a:custGeom>
            <a:solidFill>
              <a:srgbClr val="1565C0">
                <a:alpha val="15000"/>
              </a:srgbClr>
            </a:solidFill>
            <a:ln w="4341" cap="flat">
              <a:noFill/>
              <a:prstDash val="solid"/>
              <a:miter/>
            </a:ln>
          </p:spPr>
          <p:txBody>
            <a:bodyPr rtlCol="0" anchor="ctr"/>
            <a:lstStyle/>
            <a:p>
              <a:endParaRPr lang="en-US"/>
            </a:p>
          </p:txBody>
        </p:sp>
        <p:sp>
          <p:nvSpPr>
            <p:cNvPr id="5" name="Freeform: Shape 4">
              <a:extLst>
                <a:ext uri="{FF2B5EF4-FFF2-40B4-BE49-F238E27FC236}">
                  <a16:creationId xmlns:a16="http://schemas.microsoft.com/office/drawing/2014/main" id="{ECFF174C-5D48-4282-9A01-D60C91BB18A1}"/>
                </a:ext>
              </a:extLst>
            </p:cNvPr>
            <p:cNvSpPr/>
            <p:nvPr/>
          </p:nvSpPr>
          <p:spPr>
            <a:xfrm>
              <a:off x="7271270" y="8110077"/>
              <a:ext cx="289806" cy="146173"/>
            </a:xfrm>
            <a:custGeom>
              <a:avLst/>
              <a:gdLst>
                <a:gd name="connsiteX0" fmla="*/ 289629 w 289806"/>
                <a:gd name="connsiteY0" fmla="*/ 146173 h 146173"/>
                <a:gd name="connsiteX1" fmla="*/ 255896 w 289806"/>
                <a:gd name="connsiteY1" fmla="*/ 0 h 146173"/>
                <a:gd name="connsiteX2" fmla="*/ 0 w 289806"/>
                <a:gd name="connsiteY2" fmla="*/ 136031 h 146173"/>
              </a:gdLst>
              <a:ahLst/>
              <a:cxnLst>
                <a:cxn ang="0">
                  <a:pos x="connsiteX0" y="connsiteY0"/>
                </a:cxn>
                <a:cxn ang="0">
                  <a:pos x="connsiteX1" y="connsiteY1"/>
                </a:cxn>
                <a:cxn ang="0">
                  <a:pos x="connsiteX2" y="connsiteY2"/>
                </a:cxn>
              </a:cxnLst>
              <a:rect l="l" t="t" r="r" b="b"/>
              <a:pathLst>
                <a:path w="289806" h="146173">
                  <a:moveTo>
                    <a:pt x="289629" y="146173"/>
                  </a:moveTo>
                  <a:cubicBezTo>
                    <a:pt x="291407" y="95333"/>
                    <a:pt x="279776" y="44918"/>
                    <a:pt x="255896" y="0"/>
                  </a:cubicBezTo>
                  <a:lnTo>
                    <a:pt x="0" y="136031"/>
                  </a:lnTo>
                  <a:close/>
                </a:path>
              </a:pathLst>
            </a:custGeom>
            <a:noFill/>
            <a:ln w="8682" cap="rnd">
              <a:solidFill>
                <a:srgbClr val="1565C0">
                  <a:alpha val="60000"/>
                </a:srgbClr>
              </a:solidFill>
              <a:prstDash val="solid"/>
              <a:round/>
            </a:ln>
          </p:spPr>
          <p:txBody>
            <a:bodyPr rtlCol="0" anchor="ctr"/>
            <a:lstStyle/>
            <a:p>
              <a:endParaRPr lang="en-US"/>
            </a:p>
          </p:txBody>
        </p:sp>
        <p:sp>
          <p:nvSpPr>
            <p:cNvPr id="6" name="Freeform: Shape 5">
              <a:extLst>
                <a:ext uri="{FF2B5EF4-FFF2-40B4-BE49-F238E27FC236}">
                  <a16:creationId xmlns:a16="http://schemas.microsoft.com/office/drawing/2014/main" id="{F99CE72A-5CA8-4142-A4AC-5ABEFBD1FE70}"/>
                </a:ext>
              </a:extLst>
            </p:cNvPr>
            <p:cNvSpPr/>
            <p:nvPr/>
          </p:nvSpPr>
          <p:spPr>
            <a:xfrm>
              <a:off x="7271270" y="7080101"/>
              <a:ext cx="2193510" cy="1166006"/>
            </a:xfrm>
            <a:custGeom>
              <a:avLst/>
              <a:gdLst>
                <a:gd name="connsiteX0" fmla="*/ 0 w 2193510"/>
                <a:gd name="connsiteY0" fmla="*/ 1166007 h 1166006"/>
                <a:gd name="connsiteX1" fmla="*/ 2193510 w 2193510"/>
                <a:gd name="connsiteY1" fmla="*/ 0 h 1166006"/>
              </a:gdLst>
              <a:ahLst/>
              <a:cxnLst>
                <a:cxn ang="0">
                  <a:pos x="connsiteX0" y="connsiteY0"/>
                </a:cxn>
                <a:cxn ang="0">
                  <a:pos x="connsiteX1" y="connsiteY1"/>
                </a:cxn>
              </a:cxnLst>
              <a:rect l="l" t="t" r="r" b="b"/>
              <a:pathLst>
                <a:path w="2193510" h="1166006">
                  <a:moveTo>
                    <a:pt x="0" y="1166007"/>
                  </a:moveTo>
                  <a:lnTo>
                    <a:pt x="2193510" y="0"/>
                  </a:lnTo>
                </a:path>
              </a:pathLst>
            </a:custGeom>
            <a:noFill/>
            <a:ln w="19050" cap="rnd">
              <a:solidFill>
                <a:srgbClr val="616161">
                  <a:alpha val="80000"/>
                </a:srgbClr>
              </a:solidFill>
              <a:prstDash val="solid"/>
              <a:round/>
            </a:ln>
          </p:spPr>
          <p:txBody>
            <a:bodyPr rtlCol="0" anchor="ctr"/>
            <a:lstStyle/>
            <a:p>
              <a:endParaRPr lang="en-US"/>
            </a:p>
          </p:txBody>
        </p:sp>
        <p:sp>
          <p:nvSpPr>
            <p:cNvPr id="7" name="Freeform: Shape 6">
              <a:extLst>
                <a:ext uri="{FF2B5EF4-FFF2-40B4-BE49-F238E27FC236}">
                  <a16:creationId xmlns:a16="http://schemas.microsoft.com/office/drawing/2014/main" id="{97D5F0CB-6082-48B6-9575-67F7D4506F25}"/>
                </a:ext>
              </a:extLst>
            </p:cNvPr>
            <p:cNvSpPr/>
            <p:nvPr/>
          </p:nvSpPr>
          <p:spPr>
            <a:xfrm>
              <a:off x="7271270" y="8246108"/>
              <a:ext cx="2482646" cy="86939"/>
            </a:xfrm>
            <a:custGeom>
              <a:avLst/>
              <a:gdLst>
                <a:gd name="connsiteX0" fmla="*/ 0 w 2482646"/>
                <a:gd name="connsiteY0" fmla="*/ 0 h 86939"/>
                <a:gd name="connsiteX1" fmla="*/ 2482647 w 2482646"/>
                <a:gd name="connsiteY1" fmla="*/ 86939 h 86939"/>
              </a:gdLst>
              <a:ahLst/>
              <a:cxnLst>
                <a:cxn ang="0">
                  <a:pos x="connsiteX0" y="connsiteY0"/>
                </a:cxn>
                <a:cxn ang="0">
                  <a:pos x="connsiteX1" y="connsiteY1"/>
                </a:cxn>
              </a:cxnLst>
              <a:rect l="l" t="t" r="r" b="b"/>
              <a:pathLst>
                <a:path w="2482646" h="86939">
                  <a:moveTo>
                    <a:pt x="0" y="0"/>
                  </a:moveTo>
                  <a:lnTo>
                    <a:pt x="2482647" y="86939"/>
                  </a:lnTo>
                </a:path>
              </a:pathLst>
            </a:custGeom>
            <a:noFill/>
            <a:ln w="19050" cap="rnd">
              <a:solidFill>
                <a:srgbClr val="616161">
                  <a:alpha val="80000"/>
                </a:srgbClr>
              </a:solidFill>
              <a:prstDash val="solid"/>
              <a:round/>
            </a:ln>
          </p:spPr>
          <p:txBody>
            <a:bodyPr rtlCol="0" anchor="ctr"/>
            <a:lstStyle/>
            <a:p>
              <a:endParaRPr lang="en-US"/>
            </a:p>
          </p:txBody>
        </p:sp>
        <p:sp>
          <p:nvSpPr>
            <p:cNvPr id="9" name="Freeform: Shape 8">
              <a:extLst>
                <a:ext uri="{FF2B5EF4-FFF2-40B4-BE49-F238E27FC236}">
                  <a16:creationId xmlns:a16="http://schemas.microsoft.com/office/drawing/2014/main" id="{6A786292-478D-44A8-8F54-0E36E80EE139}"/>
                </a:ext>
              </a:extLst>
            </p:cNvPr>
            <p:cNvSpPr/>
            <p:nvPr/>
          </p:nvSpPr>
          <p:spPr>
            <a:xfrm>
              <a:off x="7222970" y="8197808"/>
              <a:ext cx="96601" cy="96598"/>
            </a:xfrm>
            <a:custGeom>
              <a:avLst/>
              <a:gdLst>
                <a:gd name="connsiteX0" fmla="*/ 96601 w 96601"/>
                <a:gd name="connsiteY0" fmla="*/ 48299 h 96598"/>
                <a:gd name="connsiteX1" fmla="*/ 48301 w 96601"/>
                <a:gd name="connsiteY1" fmla="*/ 96599 h 96598"/>
                <a:gd name="connsiteX2" fmla="*/ 0 w 96601"/>
                <a:gd name="connsiteY2" fmla="*/ 48299 h 96598"/>
                <a:gd name="connsiteX3" fmla="*/ 48301 w 96601"/>
                <a:gd name="connsiteY3" fmla="*/ 0 h 96598"/>
                <a:gd name="connsiteX4" fmla="*/ 96601 w 96601"/>
                <a:gd name="connsiteY4" fmla="*/ 48299 h 965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601" h="96598">
                  <a:moveTo>
                    <a:pt x="96601" y="48299"/>
                  </a:moveTo>
                  <a:cubicBezTo>
                    <a:pt x="96601" y="74970"/>
                    <a:pt x="74972" y="96599"/>
                    <a:pt x="48301" y="96599"/>
                  </a:cubicBezTo>
                  <a:cubicBezTo>
                    <a:pt x="21629" y="96599"/>
                    <a:pt x="0" y="74970"/>
                    <a:pt x="0" y="48299"/>
                  </a:cubicBezTo>
                  <a:cubicBezTo>
                    <a:pt x="0" y="21629"/>
                    <a:pt x="21629" y="0"/>
                    <a:pt x="48301" y="0"/>
                  </a:cubicBezTo>
                  <a:cubicBezTo>
                    <a:pt x="74972" y="0"/>
                    <a:pt x="96601" y="21629"/>
                    <a:pt x="96601" y="48299"/>
                  </a:cubicBezTo>
                  <a:close/>
                </a:path>
              </a:pathLst>
            </a:custGeom>
            <a:solidFill>
              <a:srgbClr val="616161"/>
            </a:solidFill>
            <a:ln w="4341" cap="flat">
              <a:noFill/>
              <a:prstDash val="solid"/>
              <a:miter/>
            </a:ln>
          </p:spPr>
          <p:txBody>
            <a:bodyPr rtlCol="0" anchor="ctr"/>
            <a:lstStyle/>
            <a:p>
              <a:endParaRPr lang="en-US"/>
            </a:p>
          </p:txBody>
        </p:sp>
      </p:grpSp>
      <p:sp>
        <p:nvSpPr>
          <p:cNvPr id="20" name="Rectangle: Rounded Corners 19">
            <a:extLst>
              <a:ext uri="{FF2B5EF4-FFF2-40B4-BE49-F238E27FC236}">
                <a16:creationId xmlns:a16="http://schemas.microsoft.com/office/drawing/2014/main" id="{D2D9B7C3-5E63-4D9B-B25B-1EB7CA90B795}"/>
              </a:ext>
            </a:extLst>
          </p:cNvPr>
          <p:cNvSpPr/>
          <p:nvPr/>
        </p:nvSpPr>
        <p:spPr>
          <a:xfrm>
            <a:off x="7064828" y="2095500"/>
            <a:ext cx="3069770" cy="762000"/>
          </a:xfrm>
          <a:prstGeom prst="roundRect">
            <a:avLst/>
          </a:pr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3200" dirty="0">
                <a:solidFill>
                  <a:srgbClr val="595959"/>
                </a:solidFill>
                <a:latin typeface="+mj-lt"/>
              </a:rPr>
              <a:t>Acute angle</a:t>
            </a:r>
          </a:p>
        </p:txBody>
      </p:sp>
      <p:sp>
        <p:nvSpPr>
          <p:cNvPr id="21" name="Rectangle: Rounded Corners 20">
            <a:extLst>
              <a:ext uri="{FF2B5EF4-FFF2-40B4-BE49-F238E27FC236}">
                <a16:creationId xmlns:a16="http://schemas.microsoft.com/office/drawing/2014/main" id="{4560958F-9544-49D6-85A0-1E22FEA94DE0}"/>
              </a:ext>
            </a:extLst>
          </p:cNvPr>
          <p:cNvSpPr/>
          <p:nvPr/>
        </p:nvSpPr>
        <p:spPr>
          <a:xfrm>
            <a:off x="7064829" y="3921808"/>
            <a:ext cx="3069771" cy="762000"/>
          </a:xfrm>
          <a:prstGeom prst="roundRect">
            <a:avLst/>
          </a:pr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rgbClr val="595959"/>
                </a:solidFill>
                <a:latin typeface="+mj-lt"/>
              </a:rPr>
              <a:t>Obtuse angle</a:t>
            </a:r>
          </a:p>
        </p:txBody>
      </p:sp>
      <p:sp>
        <p:nvSpPr>
          <p:cNvPr id="22" name="Rectangle: Rounded Corners 21">
            <a:extLst>
              <a:ext uri="{FF2B5EF4-FFF2-40B4-BE49-F238E27FC236}">
                <a16:creationId xmlns:a16="http://schemas.microsoft.com/office/drawing/2014/main" id="{52DA8B7B-44A7-4504-B653-29ED426AD6D8}"/>
              </a:ext>
            </a:extLst>
          </p:cNvPr>
          <p:cNvSpPr/>
          <p:nvPr/>
        </p:nvSpPr>
        <p:spPr>
          <a:xfrm>
            <a:off x="7064828" y="3008654"/>
            <a:ext cx="3069770" cy="762000"/>
          </a:xfrm>
          <a:prstGeom prst="roundRect">
            <a:avLst/>
          </a:pr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rgbClr val="595959"/>
                </a:solidFill>
                <a:latin typeface="+mj-lt"/>
              </a:rPr>
              <a:t>Right angle</a:t>
            </a:r>
          </a:p>
        </p:txBody>
      </p:sp>
      <p:sp>
        <p:nvSpPr>
          <p:cNvPr id="23" name="Rectangle: Rounded Corners 22">
            <a:extLst>
              <a:ext uri="{FF2B5EF4-FFF2-40B4-BE49-F238E27FC236}">
                <a16:creationId xmlns:a16="http://schemas.microsoft.com/office/drawing/2014/main" id="{CACEFAAF-A386-4857-89B0-FCA2E6D249DD}"/>
              </a:ext>
            </a:extLst>
          </p:cNvPr>
          <p:cNvSpPr/>
          <p:nvPr/>
        </p:nvSpPr>
        <p:spPr>
          <a:xfrm>
            <a:off x="7064828" y="4834961"/>
            <a:ext cx="3069772" cy="762000"/>
          </a:xfrm>
          <a:prstGeom prst="roundRect">
            <a:avLst/>
          </a:pr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rgbClr val="595959"/>
                </a:solidFill>
                <a:latin typeface="+mj-lt"/>
              </a:rPr>
              <a:t>Straight angle</a:t>
            </a:r>
          </a:p>
        </p:txBody>
      </p:sp>
      <p:sp>
        <p:nvSpPr>
          <p:cNvPr id="16" name="Oval 15">
            <a:extLst>
              <a:ext uri="{FF2B5EF4-FFF2-40B4-BE49-F238E27FC236}">
                <a16:creationId xmlns:a16="http://schemas.microsoft.com/office/drawing/2014/main" id="{4315B14C-72B5-4C92-85DA-91E15C342A5B}"/>
              </a:ext>
            </a:extLst>
          </p:cNvPr>
          <p:cNvSpPr/>
          <p:nvPr/>
        </p:nvSpPr>
        <p:spPr>
          <a:xfrm>
            <a:off x="3668335" y="2584461"/>
            <a:ext cx="48061" cy="45719"/>
          </a:xfrm>
          <a:prstGeom prst="ellipse">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7" name="Oval 16">
            <a:extLst>
              <a:ext uri="{FF2B5EF4-FFF2-40B4-BE49-F238E27FC236}">
                <a16:creationId xmlns:a16="http://schemas.microsoft.com/office/drawing/2014/main" id="{9E93F39C-9589-4810-9226-E5ADF75CE5EF}"/>
              </a:ext>
            </a:extLst>
          </p:cNvPr>
          <p:cNvSpPr/>
          <p:nvPr/>
        </p:nvSpPr>
        <p:spPr>
          <a:xfrm>
            <a:off x="4529877" y="3968687"/>
            <a:ext cx="48061" cy="45719"/>
          </a:xfrm>
          <a:prstGeom prst="ellipse">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ustDataLst>
      <p:tags r:id="rId1"/>
    </p:custDataLst>
    <p:extLst>
      <p:ext uri="{BB962C8B-B14F-4D97-AF65-F5344CB8AC3E}">
        <p14:creationId xmlns:p14="http://schemas.microsoft.com/office/powerpoint/2010/main" val="40173726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2" fill="hold" nodeType="clickEffect">
                                  <p:stCondLst>
                                    <p:cond delay="0"/>
                                  </p:stCondLst>
                                  <p:childTnLst>
                                    <p:animClr clrSpc="rgb" dir="cw">
                                      <p:cBhvr>
                                        <p:cTn id="6" dur="500" fill="hold"/>
                                        <p:tgtEl>
                                          <p:spTgt spid="20"/>
                                        </p:tgtEl>
                                        <p:attrNameLst>
                                          <p:attrName>fillcolor</p:attrName>
                                        </p:attrNameLst>
                                      </p:cBhvr>
                                      <p:to>
                                        <a:srgbClr val="74C274"/>
                                      </p:to>
                                    </p:animClr>
                                    <p:set>
                                      <p:cBhvr>
                                        <p:cTn id="7" dur="500" fill="hold"/>
                                        <p:tgtEl>
                                          <p:spTgt spid="20"/>
                                        </p:tgtEl>
                                        <p:attrNameLst>
                                          <p:attrName>fill.type</p:attrName>
                                        </p:attrNameLst>
                                      </p:cBhvr>
                                      <p:to>
                                        <p:strVal val="solid"/>
                                      </p:to>
                                    </p:set>
                                    <p:set>
                                      <p:cBhvr>
                                        <p:cTn id="8" dur="500" fill="hold"/>
                                        <p:tgtEl>
                                          <p:spTgt spid="20"/>
                                        </p:tgtEl>
                                        <p:attrNameLst>
                                          <p:attrName>fill.on</p:attrName>
                                        </p:attrNameLst>
                                      </p:cBhvr>
                                      <p:to>
                                        <p:strVal val="true"/>
                                      </p:to>
                                    </p:set>
                                  </p:childTnLst>
                                </p:cTn>
                              </p:par>
                              <p:par>
                                <p:cTn id="9" presetID="3" presetClass="emph" presetSubtype="2" fill="hold" grpId="0" nodeType="withEffect">
                                  <p:stCondLst>
                                    <p:cond delay="0"/>
                                  </p:stCondLst>
                                  <p:childTnLst>
                                    <p:animClr clrSpc="rgb" dir="cw">
                                      <p:cBhvr override="childStyle">
                                        <p:cTn id="10" dur="500" fill="hold"/>
                                        <p:tgtEl>
                                          <p:spTgt spid="20"/>
                                        </p:tgtEl>
                                        <p:attrNameLst>
                                          <p:attrName>style.color</p:attrName>
                                        </p:attrNameLst>
                                      </p:cBhvr>
                                      <p:to>
                                        <a:srgbClr val="FFFFFF"/>
                                      </p:to>
                                    </p:animClr>
                                  </p:childTnLst>
                                </p:cTn>
                              </p:par>
                              <p:par>
                                <p:cTn id="11" presetID="7" presetClass="emph" presetSubtype="2" fill="hold" nodeType="withEffect">
                                  <p:stCondLst>
                                    <p:cond delay="0"/>
                                  </p:stCondLst>
                                  <p:childTnLst>
                                    <p:animClr clrSpc="rgb" dir="cw">
                                      <p:cBhvr>
                                        <p:cTn id="12" dur="500" fill="hold"/>
                                        <p:tgtEl>
                                          <p:spTgt spid="20"/>
                                        </p:tgtEl>
                                        <p:attrNameLst>
                                          <p:attrName>stroke.color</p:attrName>
                                        </p:attrNameLst>
                                      </p:cBhvr>
                                      <p:to>
                                        <a:srgbClr val="FFFFFF"/>
                                      </p:to>
                                    </p:animClr>
                                    <p:set>
                                      <p:cBhvr>
                                        <p:cTn id="13" dur="500" fill="hold"/>
                                        <p:tgtEl>
                                          <p:spTgt spid="20"/>
                                        </p:tgtEl>
                                        <p:attrNameLst>
                                          <p:attrName>stroke.on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4" name="Google Shape;222;p10">
                <a:extLst>
                  <a:ext uri="{FF2B5EF4-FFF2-40B4-BE49-F238E27FC236}">
                    <a16:creationId xmlns:a16="http://schemas.microsoft.com/office/drawing/2014/main" id="{0096A8CD-D71A-4939-BDDB-EB5FAE53C39D}"/>
                  </a:ext>
                </a:extLst>
              </p:cNvPr>
              <p:cNvSpPr txBox="1"/>
              <p:nvPr/>
            </p:nvSpPr>
            <p:spPr>
              <a:xfrm>
                <a:off x="0" y="572301"/>
                <a:ext cx="12192000" cy="633787"/>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r>
                  <a:rPr lang="en-US" dirty="0">
                    <a:sym typeface="Comic Sans MS"/>
                  </a:rPr>
                  <a:t>Choose the correct answer: </a:t>
                </a:r>
                <a14:m>
                  <m:oMath xmlns:m="http://schemas.openxmlformats.org/officeDocument/2006/math">
                    <m:acc>
                      <m:accPr>
                        <m:chr m:val="̂"/>
                        <m:ctrlPr>
                          <a:rPr lang="en-US" i="1">
                            <a:latin typeface="Cambria Math" panose="02040503050406030204" pitchFamily="18" charset="0"/>
                            <a:sym typeface="Comic Sans MS"/>
                          </a:rPr>
                        </m:ctrlPr>
                      </m:accPr>
                      <m:e>
                        <m:r>
                          <m:rPr>
                            <m:nor/>
                          </m:rPr>
                          <a:rPr lang="en-US">
                            <a:sym typeface="Comic Sans MS"/>
                          </a:rPr>
                          <m:t>TSR</m:t>
                        </m:r>
                        <m:r>
                          <a:rPr lang="en-US" dirty="0">
                            <a:latin typeface="Cambria Math" panose="02040503050406030204" pitchFamily="18" charset="0"/>
                            <a:sym typeface="Comic Sans MS"/>
                          </a:rPr>
                          <m:t> </m:t>
                        </m:r>
                      </m:e>
                    </m:acc>
                  </m:oMath>
                </a14:m>
                <a:r>
                  <a:rPr lang="en-US" dirty="0">
                    <a:sym typeface="Comic Sans MS"/>
                  </a:rPr>
                  <a:t>is a/an </a:t>
                </a:r>
                <a:endParaRPr lang="en-GB" dirty="0">
                  <a:sym typeface="Comic Sans MS"/>
                </a:endParaRPr>
              </a:p>
            </p:txBody>
          </p:sp>
        </mc:Choice>
        <mc:Fallback xmlns="">
          <p:sp>
            <p:nvSpPr>
              <p:cNvPr id="14" name="Google Shape;222;p10">
                <a:extLst>
                  <a:ext uri="{FF2B5EF4-FFF2-40B4-BE49-F238E27FC236}">
                    <a16:creationId xmlns:a16="http://schemas.microsoft.com/office/drawing/2014/main" id="{0096A8CD-D71A-4939-BDDB-EB5FAE53C39D}"/>
                  </a:ext>
                </a:extLst>
              </p:cNvPr>
              <p:cNvSpPr txBox="1">
                <a:spLocks noRot="1" noChangeAspect="1" noMove="1" noResize="1" noEditPoints="1" noAdjustHandles="1" noChangeArrowheads="1" noChangeShapeType="1" noTextEdit="1"/>
              </p:cNvSpPr>
              <p:nvPr/>
            </p:nvSpPr>
            <p:spPr>
              <a:xfrm>
                <a:off x="0" y="572301"/>
                <a:ext cx="12192000" cy="633787"/>
              </a:xfrm>
              <a:prstGeom prst="rect">
                <a:avLst/>
              </a:prstGeom>
              <a:blipFill>
                <a:blip r:embed="rId4"/>
                <a:stretch>
                  <a:fillRect t="-3846" b="-31731"/>
                </a:stretch>
              </a:blipFill>
              <a:ln>
                <a:noFill/>
              </a:ln>
            </p:spPr>
            <p:txBody>
              <a:bodyPr/>
              <a:lstStyle/>
              <a:p>
                <a:r>
                  <a:rPr lang="en-US">
                    <a:noFill/>
                  </a:rPr>
                  <a:t> </a:t>
                </a:r>
              </a:p>
            </p:txBody>
          </p:sp>
        </mc:Fallback>
      </mc:AlternateContent>
      <p:sp>
        <p:nvSpPr>
          <p:cNvPr id="25" name="TextBox 24">
            <a:extLst>
              <a:ext uri="{FF2B5EF4-FFF2-40B4-BE49-F238E27FC236}">
                <a16:creationId xmlns:a16="http://schemas.microsoft.com/office/drawing/2014/main" id="{84D6A489-41F7-426D-854A-95A37D55A793}"/>
              </a:ext>
            </a:extLst>
          </p:cNvPr>
          <p:cNvSpPr txBox="1"/>
          <p:nvPr/>
        </p:nvSpPr>
        <p:spPr>
          <a:xfrm>
            <a:off x="2633244" y="4948901"/>
            <a:ext cx="397866" cy="461665"/>
          </a:xfrm>
          <a:prstGeom prst="rect">
            <a:avLst/>
          </a:prstGeom>
          <a:noFill/>
        </p:spPr>
        <p:txBody>
          <a:bodyPr wrap="square" rtlCol="0">
            <a:spAutoFit/>
          </a:bodyPr>
          <a:lstStyle/>
          <a:p>
            <a:r>
              <a:rPr lang="en-US" sz="2400" dirty="0">
                <a:solidFill>
                  <a:schemeClr val="tx1">
                    <a:lumMod val="65000"/>
                    <a:lumOff val="35000"/>
                  </a:schemeClr>
                </a:solidFill>
                <a:latin typeface="+mn-lt"/>
              </a:rPr>
              <a:t>S</a:t>
            </a:r>
          </a:p>
        </p:txBody>
      </p:sp>
      <p:sp>
        <p:nvSpPr>
          <p:cNvPr id="26" name="TextBox 25">
            <a:extLst>
              <a:ext uri="{FF2B5EF4-FFF2-40B4-BE49-F238E27FC236}">
                <a16:creationId xmlns:a16="http://schemas.microsoft.com/office/drawing/2014/main" id="{21893E93-92F4-4EE8-912B-464713C2B934}"/>
              </a:ext>
            </a:extLst>
          </p:cNvPr>
          <p:cNvSpPr txBox="1"/>
          <p:nvPr/>
        </p:nvSpPr>
        <p:spPr>
          <a:xfrm>
            <a:off x="5289324" y="4795365"/>
            <a:ext cx="378630" cy="461665"/>
          </a:xfrm>
          <a:prstGeom prst="rect">
            <a:avLst/>
          </a:prstGeom>
          <a:noFill/>
        </p:spPr>
        <p:txBody>
          <a:bodyPr wrap="square" rtlCol="0">
            <a:spAutoFit/>
          </a:bodyPr>
          <a:lstStyle/>
          <a:p>
            <a:r>
              <a:rPr lang="en-US" sz="2400" dirty="0">
                <a:solidFill>
                  <a:schemeClr val="tx1">
                    <a:lumMod val="65000"/>
                    <a:lumOff val="35000"/>
                  </a:schemeClr>
                </a:solidFill>
                <a:latin typeface="+mn-lt"/>
              </a:rPr>
              <a:t>R</a:t>
            </a:r>
          </a:p>
        </p:txBody>
      </p:sp>
      <p:sp>
        <p:nvSpPr>
          <p:cNvPr id="27" name="TextBox 26">
            <a:extLst>
              <a:ext uri="{FF2B5EF4-FFF2-40B4-BE49-F238E27FC236}">
                <a16:creationId xmlns:a16="http://schemas.microsoft.com/office/drawing/2014/main" id="{6381060D-6D27-49DC-BF14-0AD7D031B9C8}"/>
              </a:ext>
            </a:extLst>
          </p:cNvPr>
          <p:cNvSpPr txBox="1"/>
          <p:nvPr/>
        </p:nvSpPr>
        <p:spPr>
          <a:xfrm>
            <a:off x="932263" y="2738423"/>
            <a:ext cx="394660" cy="461665"/>
          </a:xfrm>
          <a:prstGeom prst="rect">
            <a:avLst/>
          </a:prstGeom>
          <a:noFill/>
        </p:spPr>
        <p:txBody>
          <a:bodyPr wrap="square" rtlCol="0">
            <a:spAutoFit/>
          </a:bodyPr>
          <a:lstStyle/>
          <a:p>
            <a:r>
              <a:rPr lang="en-US" sz="2400" dirty="0">
                <a:solidFill>
                  <a:schemeClr val="tx1">
                    <a:lumMod val="65000"/>
                    <a:lumOff val="35000"/>
                  </a:schemeClr>
                </a:solidFill>
                <a:latin typeface="+mn-lt"/>
              </a:rPr>
              <a:t>T</a:t>
            </a:r>
          </a:p>
        </p:txBody>
      </p:sp>
      <p:sp>
        <p:nvSpPr>
          <p:cNvPr id="11" name="Rectangle: Rounded Corners 10">
            <a:extLst>
              <a:ext uri="{FF2B5EF4-FFF2-40B4-BE49-F238E27FC236}">
                <a16:creationId xmlns:a16="http://schemas.microsoft.com/office/drawing/2014/main" id="{46E4EE69-28A7-4D95-B4E8-355A0EC0EBBE}"/>
              </a:ext>
            </a:extLst>
          </p:cNvPr>
          <p:cNvSpPr/>
          <p:nvPr/>
        </p:nvSpPr>
        <p:spPr>
          <a:xfrm>
            <a:off x="7064828" y="2097906"/>
            <a:ext cx="3069770" cy="762000"/>
          </a:xfrm>
          <a:prstGeom prst="roundRect">
            <a:avLst/>
          </a:pr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3200" dirty="0">
                <a:solidFill>
                  <a:srgbClr val="595959"/>
                </a:solidFill>
                <a:latin typeface="+mj-lt"/>
              </a:rPr>
              <a:t>Acute angle</a:t>
            </a:r>
          </a:p>
        </p:txBody>
      </p:sp>
      <p:sp>
        <p:nvSpPr>
          <p:cNvPr id="13" name="Rectangle: Rounded Corners 12">
            <a:extLst>
              <a:ext uri="{FF2B5EF4-FFF2-40B4-BE49-F238E27FC236}">
                <a16:creationId xmlns:a16="http://schemas.microsoft.com/office/drawing/2014/main" id="{77EF0CFD-AA79-4E65-A663-885EE5476EAA}"/>
              </a:ext>
            </a:extLst>
          </p:cNvPr>
          <p:cNvSpPr/>
          <p:nvPr/>
        </p:nvSpPr>
        <p:spPr>
          <a:xfrm>
            <a:off x="7064829" y="3924214"/>
            <a:ext cx="3069771" cy="762000"/>
          </a:xfrm>
          <a:prstGeom prst="roundRect">
            <a:avLst/>
          </a:pr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rgbClr val="595959"/>
                </a:solidFill>
                <a:latin typeface="+mj-lt"/>
              </a:rPr>
              <a:t>Obtuse angle</a:t>
            </a:r>
          </a:p>
        </p:txBody>
      </p:sp>
      <p:sp>
        <p:nvSpPr>
          <p:cNvPr id="18" name="Rectangle: Rounded Corners 17">
            <a:extLst>
              <a:ext uri="{FF2B5EF4-FFF2-40B4-BE49-F238E27FC236}">
                <a16:creationId xmlns:a16="http://schemas.microsoft.com/office/drawing/2014/main" id="{6F7AEA74-E068-4CF9-BD44-7AC23F87FC4A}"/>
              </a:ext>
            </a:extLst>
          </p:cNvPr>
          <p:cNvSpPr/>
          <p:nvPr/>
        </p:nvSpPr>
        <p:spPr>
          <a:xfrm>
            <a:off x="7064828" y="3011060"/>
            <a:ext cx="3069770" cy="762000"/>
          </a:xfrm>
          <a:prstGeom prst="roundRect">
            <a:avLst/>
          </a:pr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rgbClr val="595959"/>
                </a:solidFill>
                <a:latin typeface="+mj-lt"/>
              </a:rPr>
              <a:t>Right angle</a:t>
            </a:r>
          </a:p>
        </p:txBody>
      </p:sp>
      <p:sp>
        <p:nvSpPr>
          <p:cNvPr id="19" name="Rectangle: Rounded Corners 18">
            <a:extLst>
              <a:ext uri="{FF2B5EF4-FFF2-40B4-BE49-F238E27FC236}">
                <a16:creationId xmlns:a16="http://schemas.microsoft.com/office/drawing/2014/main" id="{1F4C8FFE-B383-4469-9338-D111E24BFAF2}"/>
              </a:ext>
            </a:extLst>
          </p:cNvPr>
          <p:cNvSpPr/>
          <p:nvPr/>
        </p:nvSpPr>
        <p:spPr>
          <a:xfrm>
            <a:off x="7064828" y="4837367"/>
            <a:ext cx="3069772" cy="762000"/>
          </a:xfrm>
          <a:prstGeom prst="roundRect">
            <a:avLst/>
          </a:pr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rgbClr val="595959"/>
                </a:solidFill>
                <a:latin typeface="+mj-lt"/>
              </a:rPr>
              <a:t>Straight angle</a:t>
            </a:r>
          </a:p>
        </p:txBody>
      </p:sp>
      <p:grpSp>
        <p:nvGrpSpPr>
          <p:cNvPr id="2" name="Graphic 23">
            <a:extLst>
              <a:ext uri="{FF2B5EF4-FFF2-40B4-BE49-F238E27FC236}">
                <a16:creationId xmlns:a16="http://schemas.microsoft.com/office/drawing/2014/main" id="{B77305FA-5696-4A3B-91A8-5C9EB8AEE334}"/>
              </a:ext>
            </a:extLst>
          </p:cNvPr>
          <p:cNvGrpSpPr/>
          <p:nvPr/>
        </p:nvGrpSpPr>
        <p:grpSpPr>
          <a:xfrm>
            <a:off x="1373685" y="3016016"/>
            <a:ext cx="3884026" cy="1979477"/>
            <a:chOff x="2449841" y="5016195"/>
            <a:chExt cx="3884026" cy="1979477"/>
          </a:xfrm>
        </p:grpSpPr>
        <p:sp>
          <p:nvSpPr>
            <p:cNvPr id="4" name="Freeform: Shape 3">
              <a:extLst>
                <a:ext uri="{FF2B5EF4-FFF2-40B4-BE49-F238E27FC236}">
                  <a16:creationId xmlns:a16="http://schemas.microsoft.com/office/drawing/2014/main" id="{72D8DA0B-F26B-4062-ADAE-4B5E9D62FB5F}"/>
                </a:ext>
              </a:extLst>
            </p:cNvPr>
            <p:cNvSpPr/>
            <p:nvPr/>
          </p:nvSpPr>
          <p:spPr>
            <a:xfrm>
              <a:off x="3757610" y="6630935"/>
              <a:ext cx="453291" cy="290387"/>
            </a:xfrm>
            <a:custGeom>
              <a:avLst/>
              <a:gdLst>
                <a:gd name="connsiteX0" fmla="*/ 453118 w 453291"/>
                <a:gd name="connsiteY0" fmla="*/ 290388 h 290387"/>
                <a:gd name="connsiteX1" fmla="*/ 300115 w 453291"/>
                <a:gd name="connsiteY1" fmla="*/ 30593 h 290387"/>
                <a:gd name="connsiteX2" fmla="*/ 0 w 453291"/>
                <a:gd name="connsiteY2" fmla="*/ 59463 h 290387"/>
                <a:gd name="connsiteX3" fmla="*/ 172718 w 453291"/>
                <a:gd name="connsiteY3" fmla="*/ 280568 h 290387"/>
              </a:gdLst>
              <a:ahLst/>
              <a:cxnLst>
                <a:cxn ang="0">
                  <a:pos x="connsiteX0" y="connsiteY0"/>
                </a:cxn>
                <a:cxn ang="0">
                  <a:pos x="connsiteX1" y="connsiteY1"/>
                </a:cxn>
                <a:cxn ang="0">
                  <a:pos x="connsiteX2" y="connsiteY2"/>
                </a:cxn>
                <a:cxn ang="0">
                  <a:pos x="connsiteX3" y="connsiteY3"/>
                </a:cxn>
              </a:cxnLst>
              <a:rect l="l" t="t" r="r" b="b"/>
              <a:pathLst>
                <a:path w="453291" h="290387">
                  <a:moveTo>
                    <a:pt x="453118" y="290388"/>
                  </a:moveTo>
                  <a:cubicBezTo>
                    <a:pt x="456934" y="181416"/>
                    <a:pt x="397267" y="80104"/>
                    <a:pt x="300115" y="30593"/>
                  </a:cubicBezTo>
                  <a:cubicBezTo>
                    <a:pt x="202973" y="-18918"/>
                    <a:pt x="85938" y="-7657"/>
                    <a:pt x="0" y="59463"/>
                  </a:cubicBezTo>
                  <a:lnTo>
                    <a:pt x="172718" y="280568"/>
                  </a:lnTo>
                  <a:close/>
                </a:path>
              </a:pathLst>
            </a:custGeom>
            <a:solidFill>
              <a:srgbClr val="1565C0">
                <a:alpha val="10000"/>
              </a:srgbClr>
            </a:solidFill>
            <a:ln w="4650" cap="flat">
              <a:noFill/>
              <a:prstDash val="solid"/>
              <a:miter/>
            </a:ln>
          </p:spPr>
          <p:txBody>
            <a:bodyPr rtlCol="0" anchor="ctr"/>
            <a:lstStyle/>
            <a:p>
              <a:endParaRPr lang="en-US"/>
            </a:p>
          </p:txBody>
        </p:sp>
        <p:sp>
          <p:nvSpPr>
            <p:cNvPr id="5" name="Freeform: Shape 4">
              <a:extLst>
                <a:ext uri="{FF2B5EF4-FFF2-40B4-BE49-F238E27FC236}">
                  <a16:creationId xmlns:a16="http://schemas.microsoft.com/office/drawing/2014/main" id="{A86F39ED-2449-44E9-ADBC-66C4714814F7}"/>
                </a:ext>
              </a:extLst>
            </p:cNvPr>
            <p:cNvSpPr/>
            <p:nvPr/>
          </p:nvSpPr>
          <p:spPr>
            <a:xfrm>
              <a:off x="3757610" y="6630935"/>
              <a:ext cx="453291" cy="290387"/>
            </a:xfrm>
            <a:custGeom>
              <a:avLst/>
              <a:gdLst>
                <a:gd name="connsiteX0" fmla="*/ 453118 w 453291"/>
                <a:gd name="connsiteY0" fmla="*/ 290388 h 290387"/>
                <a:gd name="connsiteX1" fmla="*/ 300115 w 453291"/>
                <a:gd name="connsiteY1" fmla="*/ 30593 h 290387"/>
                <a:gd name="connsiteX2" fmla="*/ 0 w 453291"/>
                <a:gd name="connsiteY2" fmla="*/ 59463 h 290387"/>
                <a:gd name="connsiteX3" fmla="*/ 172718 w 453291"/>
                <a:gd name="connsiteY3" fmla="*/ 280568 h 290387"/>
              </a:gdLst>
              <a:ahLst/>
              <a:cxnLst>
                <a:cxn ang="0">
                  <a:pos x="connsiteX0" y="connsiteY0"/>
                </a:cxn>
                <a:cxn ang="0">
                  <a:pos x="connsiteX1" y="connsiteY1"/>
                </a:cxn>
                <a:cxn ang="0">
                  <a:pos x="connsiteX2" y="connsiteY2"/>
                </a:cxn>
                <a:cxn ang="0">
                  <a:pos x="connsiteX3" y="connsiteY3"/>
                </a:cxn>
              </a:cxnLst>
              <a:rect l="l" t="t" r="r" b="b"/>
              <a:pathLst>
                <a:path w="453291" h="290387">
                  <a:moveTo>
                    <a:pt x="453118" y="290388"/>
                  </a:moveTo>
                  <a:cubicBezTo>
                    <a:pt x="456934" y="181416"/>
                    <a:pt x="397267" y="80104"/>
                    <a:pt x="300115" y="30593"/>
                  </a:cubicBezTo>
                  <a:cubicBezTo>
                    <a:pt x="202973" y="-18918"/>
                    <a:pt x="85938" y="-7657"/>
                    <a:pt x="0" y="59463"/>
                  </a:cubicBezTo>
                  <a:lnTo>
                    <a:pt x="172718" y="280568"/>
                  </a:lnTo>
                  <a:close/>
                </a:path>
              </a:pathLst>
            </a:custGeom>
            <a:noFill/>
            <a:ln w="9300" cap="rnd">
              <a:solidFill>
                <a:srgbClr val="1565C0">
                  <a:alpha val="60000"/>
                </a:srgbClr>
              </a:solidFill>
              <a:prstDash val="solid"/>
              <a:round/>
            </a:ln>
          </p:spPr>
          <p:txBody>
            <a:bodyPr rtlCol="0" anchor="ctr"/>
            <a:lstStyle/>
            <a:p>
              <a:endParaRPr lang="en-US"/>
            </a:p>
          </p:txBody>
        </p:sp>
        <p:sp>
          <p:nvSpPr>
            <p:cNvPr id="6" name="Freeform: Shape 5">
              <a:extLst>
                <a:ext uri="{FF2B5EF4-FFF2-40B4-BE49-F238E27FC236}">
                  <a16:creationId xmlns:a16="http://schemas.microsoft.com/office/drawing/2014/main" id="{0CDB5817-061F-4FB4-A174-A5896093F069}"/>
                </a:ext>
              </a:extLst>
            </p:cNvPr>
            <p:cNvSpPr/>
            <p:nvPr/>
          </p:nvSpPr>
          <p:spPr>
            <a:xfrm>
              <a:off x="3930328" y="6911503"/>
              <a:ext cx="2403539" cy="84169"/>
            </a:xfrm>
            <a:custGeom>
              <a:avLst/>
              <a:gdLst>
                <a:gd name="connsiteX0" fmla="*/ 0 w 2403539"/>
                <a:gd name="connsiteY0" fmla="*/ 0 h 84169"/>
                <a:gd name="connsiteX1" fmla="*/ 2403539 w 2403539"/>
                <a:gd name="connsiteY1" fmla="*/ 84170 h 84169"/>
              </a:gdLst>
              <a:ahLst/>
              <a:cxnLst>
                <a:cxn ang="0">
                  <a:pos x="connsiteX0" y="connsiteY0"/>
                </a:cxn>
                <a:cxn ang="0">
                  <a:pos x="connsiteX1" y="connsiteY1"/>
                </a:cxn>
              </a:cxnLst>
              <a:rect l="l" t="t" r="r" b="b"/>
              <a:pathLst>
                <a:path w="2403539" h="84169">
                  <a:moveTo>
                    <a:pt x="0" y="0"/>
                  </a:moveTo>
                  <a:lnTo>
                    <a:pt x="2403539" y="84170"/>
                  </a:lnTo>
                </a:path>
              </a:pathLst>
            </a:custGeom>
            <a:noFill/>
            <a:ln w="19050" cap="rnd">
              <a:solidFill>
                <a:srgbClr val="616161">
                  <a:alpha val="80000"/>
                </a:srgbClr>
              </a:solidFill>
              <a:prstDash val="solid"/>
              <a:round/>
            </a:ln>
          </p:spPr>
          <p:txBody>
            <a:bodyPr rtlCol="0" anchor="ctr"/>
            <a:lstStyle/>
            <a:p>
              <a:endParaRPr lang="en-US"/>
            </a:p>
          </p:txBody>
        </p:sp>
        <p:sp>
          <p:nvSpPr>
            <p:cNvPr id="7" name="Freeform: Shape 6">
              <a:extLst>
                <a:ext uri="{FF2B5EF4-FFF2-40B4-BE49-F238E27FC236}">
                  <a16:creationId xmlns:a16="http://schemas.microsoft.com/office/drawing/2014/main" id="{8680BA1D-F612-49A6-942E-B8030BF9B483}"/>
                </a:ext>
              </a:extLst>
            </p:cNvPr>
            <p:cNvSpPr/>
            <p:nvPr/>
          </p:nvSpPr>
          <p:spPr>
            <a:xfrm>
              <a:off x="2449841" y="5016195"/>
              <a:ext cx="1480486" cy="1895307"/>
            </a:xfrm>
            <a:custGeom>
              <a:avLst/>
              <a:gdLst>
                <a:gd name="connsiteX0" fmla="*/ 0 w 1480486"/>
                <a:gd name="connsiteY0" fmla="*/ 0 h 1895307"/>
                <a:gd name="connsiteX1" fmla="*/ 1480487 w 1480486"/>
                <a:gd name="connsiteY1" fmla="*/ 1895308 h 1895307"/>
              </a:gdLst>
              <a:ahLst/>
              <a:cxnLst>
                <a:cxn ang="0">
                  <a:pos x="connsiteX0" y="connsiteY0"/>
                </a:cxn>
                <a:cxn ang="0">
                  <a:pos x="connsiteX1" y="connsiteY1"/>
                </a:cxn>
              </a:cxnLst>
              <a:rect l="l" t="t" r="r" b="b"/>
              <a:pathLst>
                <a:path w="1480486" h="1895307">
                  <a:moveTo>
                    <a:pt x="0" y="0"/>
                  </a:moveTo>
                  <a:lnTo>
                    <a:pt x="1480487" y="1895308"/>
                  </a:lnTo>
                </a:path>
              </a:pathLst>
            </a:custGeom>
            <a:noFill/>
            <a:ln w="19050" cap="rnd">
              <a:solidFill>
                <a:srgbClr val="616161">
                  <a:alpha val="80000"/>
                </a:srgbClr>
              </a:solidFill>
              <a:prstDash val="solid"/>
              <a:round/>
            </a:ln>
          </p:spPr>
          <p:txBody>
            <a:bodyPr rtlCol="0" anchor="ctr"/>
            <a:lstStyle/>
            <a:p>
              <a:endParaRPr lang="en-US"/>
            </a:p>
          </p:txBody>
        </p:sp>
        <p:sp>
          <p:nvSpPr>
            <p:cNvPr id="9" name="Freeform: Shape 8">
              <a:extLst>
                <a:ext uri="{FF2B5EF4-FFF2-40B4-BE49-F238E27FC236}">
                  <a16:creationId xmlns:a16="http://schemas.microsoft.com/office/drawing/2014/main" id="{DAB3A71B-FA68-4B66-8A86-A4D69FE8029C}"/>
                </a:ext>
              </a:extLst>
            </p:cNvPr>
            <p:cNvSpPr/>
            <p:nvPr/>
          </p:nvSpPr>
          <p:spPr>
            <a:xfrm>
              <a:off x="3883566" y="6864742"/>
              <a:ext cx="93522" cy="93522"/>
            </a:xfrm>
            <a:custGeom>
              <a:avLst/>
              <a:gdLst>
                <a:gd name="connsiteX0" fmla="*/ 93523 w 93522"/>
                <a:gd name="connsiteY0" fmla="*/ 46761 h 93522"/>
                <a:gd name="connsiteX1" fmla="*/ 46761 w 93522"/>
                <a:gd name="connsiteY1" fmla="*/ 93522 h 93522"/>
                <a:gd name="connsiteX2" fmla="*/ 0 w 93522"/>
                <a:gd name="connsiteY2" fmla="*/ 46761 h 93522"/>
                <a:gd name="connsiteX3" fmla="*/ 46761 w 93522"/>
                <a:gd name="connsiteY3" fmla="*/ 0 h 93522"/>
                <a:gd name="connsiteX4" fmla="*/ 93523 w 93522"/>
                <a:gd name="connsiteY4" fmla="*/ 46761 h 935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522" h="93522">
                  <a:moveTo>
                    <a:pt x="93523" y="46761"/>
                  </a:moveTo>
                  <a:cubicBezTo>
                    <a:pt x="93523" y="72582"/>
                    <a:pt x="72583" y="93522"/>
                    <a:pt x="46761" y="93522"/>
                  </a:cubicBezTo>
                  <a:cubicBezTo>
                    <a:pt x="20940" y="93522"/>
                    <a:pt x="0" y="72582"/>
                    <a:pt x="0" y="46761"/>
                  </a:cubicBezTo>
                  <a:cubicBezTo>
                    <a:pt x="0" y="20940"/>
                    <a:pt x="20940" y="0"/>
                    <a:pt x="46761" y="0"/>
                  </a:cubicBezTo>
                  <a:cubicBezTo>
                    <a:pt x="72583" y="0"/>
                    <a:pt x="93523" y="20940"/>
                    <a:pt x="93523" y="46761"/>
                  </a:cubicBezTo>
                  <a:close/>
                </a:path>
              </a:pathLst>
            </a:custGeom>
            <a:solidFill>
              <a:srgbClr val="616161"/>
            </a:solidFill>
            <a:ln w="4650" cap="flat">
              <a:noFill/>
              <a:prstDash val="solid"/>
              <a:miter/>
            </a:ln>
          </p:spPr>
          <p:txBody>
            <a:bodyPr rtlCol="0" anchor="ctr"/>
            <a:lstStyle/>
            <a:p>
              <a:endParaRPr lang="en-US"/>
            </a:p>
          </p:txBody>
        </p:sp>
      </p:grpSp>
      <p:sp>
        <p:nvSpPr>
          <p:cNvPr id="16" name="Oval 15">
            <a:extLst>
              <a:ext uri="{FF2B5EF4-FFF2-40B4-BE49-F238E27FC236}">
                <a16:creationId xmlns:a16="http://schemas.microsoft.com/office/drawing/2014/main" id="{1FB538E0-1E45-452C-930D-6B88035293E6}"/>
              </a:ext>
            </a:extLst>
          </p:cNvPr>
          <p:cNvSpPr/>
          <p:nvPr/>
        </p:nvSpPr>
        <p:spPr>
          <a:xfrm>
            <a:off x="4975877" y="4971733"/>
            <a:ext cx="48061" cy="45719"/>
          </a:xfrm>
          <a:prstGeom prst="ellipse">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7" name="Oval 16">
            <a:extLst>
              <a:ext uri="{FF2B5EF4-FFF2-40B4-BE49-F238E27FC236}">
                <a16:creationId xmlns:a16="http://schemas.microsoft.com/office/drawing/2014/main" id="{6E6730BC-0522-4D79-A3BF-664C16354FB1}"/>
              </a:ext>
            </a:extLst>
          </p:cNvPr>
          <p:cNvSpPr/>
          <p:nvPr/>
        </p:nvSpPr>
        <p:spPr>
          <a:xfrm>
            <a:off x="1456827" y="3104317"/>
            <a:ext cx="48061" cy="45719"/>
          </a:xfrm>
          <a:prstGeom prst="ellipse">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ustDataLst>
      <p:tags r:id="rId1"/>
    </p:custDataLst>
    <p:extLst>
      <p:ext uri="{BB962C8B-B14F-4D97-AF65-F5344CB8AC3E}">
        <p14:creationId xmlns:p14="http://schemas.microsoft.com/office/powerpoint/2010/main" val="1438469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2" fill="hold" nodeType="clickEffect">
                                  <p:stCondLst>
                                    <p:cond delay="0"/>
                                  </p:stCondLst>
                                  <p:childTnLst>
                                    <p:animClr clrSpc="rgb" dir="cw">
                                      <p:cBhvr>
                                        <p:cTn id="6" dur="500" fill="hold"/>
                                        <p:tgtEl>
                                          <p:spTgt spid="13"/>
                                        </p:tgtEl>
                                        <p:attrNameLst>
                                          <p:attrName>fillcolor</p:attrName>
                                        </p:attrNameLst>
                                      </p:cBhvr>
                                      <p:to>
                                        <a:srgbClr val="74C274"/>
                                      </p:to>
                                    </p:animClr>
                                    <p:set>
                                      <p:cBhvr>
                                        <p:cTn id="7" dur="500" fill="hold"/>
                                        <p:tgtEl>
                                          <p:spTgt spid="13"/>
                                        </p:tgtEl>
                                        <p:attrNameLst>
                                          <p:attrName>fill.type</p:attrName>
                                        </p:attrNameLst>
                                      </p:cBhvr>
                                      <p:to>
                                        <p:strVal val="solid"/>
                                      </p:to>
                                    </p:set>
                                    <p:set>
                                      <p:cBhvr>
                                        <p:cTn id="8" dur="500" fill="hold"/>
                                        <p:tgtEl>
                                          <p:spTgt spid="13"/>
                                        </p:tgtEl>
                                        <p:attrNameLst>
                                          <p:attrName>fill.on</p:attrName>
                                        </p:attrNameLst>
                                      </p:cBhvr>
                                      <p:to>
                                        <p:strVal val="true"/>
                                      </p:to>
                                    </p:set>
                                  </p:childTnLst>
                                </p:cTn>
                              </p:par>
                              <p:par>
                                <p:cTn id="9" presetID="3" presetClass="emph" presetSubtype="2" fill="hold" grpId="0" nodeType="withEffect">
                                  <p:stCondLst>
                                    <p:cond delay="0"/>
                                  </p:stCondLst>
                                  <p:childTnLst>
                                    <p:animClr clrSpc="rgb" dir="cw">
                                      <p:cBhvr override="childStyle">
                                        <p:cTn id="10" dur="500" fill="hold"/>
                                        <p:tgtEl>
                                          <p:spTgt spid="13"/>
                                        </p:tgtEl>
                                        <p:attrNameLst>
                                          <p:attrName>style.color</p:attrName>
                                        </p:attrNameLst>
                                      </p:cBhvr>
                                      <p:to>
                                        <a:srgbClr val="FFFFFF"/>
                                      </p:to>
                                    </p:animClr>
                                  </p:childTnLst>
                                </p:cTn>
                              </p:par>
                              <p:par>
                                <p:cTn id="11" presetID="7" presetClass="emph" presetSubtype="2" fill="hold" nodeType="withEffect">
                                  <p:stCondLst>
                                    <p:cond delay="0"/>
                                  </p:stCondLst>
                                  <p:childTnLst>
                                    <p:animClr clrSpc="rgb" dir="cw">
                                      <p:cBhvr>
                                        <p:cTn id="12" dur="500" fill="hold"/>
                                        <p:tgtEl>
                                          <p:spTgt spid="13"/>
                                        </p:tgtEl>
                                        <p:attrNameLst>
                                          <p:attrName>stroke.color</p:attrName>
                                        </p:attrNameLst>
                                      </p:cBhvr>
                                      <p:to>
                                        <a:srgbClr val="FFFFFF"/>
                                      </p:to>
                                    </p:animClr>
                                    <p:set>
                                      <p:cBhvr>
                                        <p:cTn id="13" dur="500" fill="hold"/>
                                        <p:tgtEl>
                                          <p:spTgt spid="13"/>
                                        </p:tgtEl>
                                        <p:attrNameLst>
                                          <p:attrName>stroke.on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AE8015DA-272C-49CF-AEA3-2F78CD7B8239}"/>
              </a:ext>
            </a:extLst>
          </p:cNvPr>
          <p:cNvSpPr txBox="1"/>
          <p:nvPr/>
        </p:nvSpPr>
        <p:spPr>
          <a:xfrm>
            <a:off x="6696634" y="3275112"/>
            <a:ext cx="2447365" cy="307777"/>
          </a:xfrm>
          <a:prstGeom prst="rect">
            <a:avLst/>
          </a:prstGeom>
          <a:noFill/>
        </p:spPr>
        <p:txBody>
          <a:bodyPr wrap="square">
            <a:spAutoFit/>
          </a:bodyPr>
          <a:lstStyle/>
          <a:p>
            <a:r>
              <a:rPr lang="en-GB"/>
              <a:t> </a:t>
            </a:r>
          </a:p>
        </p:txBody>
      </p:sp>
      <p:sp>
        <p:nvSpPr>
          <p:cNvPr id="2" name="Google Shape;222;p10">
            <a:extLst>
              <a:ext uri="{FF2B5EF4-FFF2-40B4-BE49-F238E27FC236}">
                <a16:creationId xmlns:a16="http://schemas.microsoft.com/office/drawing/2014/main" id="{EAFE406F-6A07-4199-B8EC-00309B311A8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r>
              <a:rPr lang="en-US" dirty="0">
                <a:sym typeface="Comic Sans MS"/>
              </a:rPr>
              <a:t>Use the protractor to measure the angle.</a:t>
            </a:r>
          </a:p>
        </p:txBody>
      </p:sp>
      <p:sp>
        <p:nvSpPr>
          <p:cNvPr id="16" name="Rectangle: Rounded Corners 15">
            <a:extLst>
              <a:ext uri="{FF2B5EF4-FFF2-40B4-BE49-F238E27FC236}">
                <a16:creationId xmlns:a16="http://schemas.microsoft.com/office/drawing/2014/main" id="{3054D6A8-2F1E-4C4A-ADF4-35AE62C52BC2}"/>
              </a:ext>
            </a:extLst>
          </p:cNvPr>
          <p:cNvSpPr/>
          <p:nvPr/>
        </p:nvSpPr>
        <p:spPr>
          <a:xfrm>
            <a:off x="7984202" y="4542444"/>
            <a:ext cx="2743200" cy="914400"/>
          </a:xfrm>
          <a:prstGeom prst="round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rgbClr val="595959"/>
                </a:solidFill>
                <a:latin typeface="+mj-lt"/>
              </a:rPr>
              <a:t>………………………………………</a:t>
            </a:r>
            <a:r>
              <a:rPr lang="en-US" sz="3200" dirty="0">
                <a:solidFill>
                  <a:srgbClr val="595959"/>
                </a:solidFill>
                <a:latin typeface="+mj-lt"/>
              </a:rPr>
              <a:t>°</a:t>
            </a:r>
          </a:p>
        </p:txBody>
      </p:sp>
      <p:grpSp>
        <p:nvGrpSpPr>
          <p:cNvPr id="23" name="Group 22">
            <a:extLst>
              <a:ext uri="{FF2B5EF4-FFF2-40B4-BE49-F238E27FC236}">
                <a16:creationId xmlns:a16="http://schemas.microsoft.com/office/drawing/2014/main" id="{0E869689-4E43-4206-80FF-A81F8137D5CA}"/>
              </a:ext>
            </a:extLst>
          </p:cNvPr>
          <p:cNvGrpSpPr/>
          <p:nvPr/>
        </p:nvGrpSpPr>
        <p:grpSpPr>
          <a:xfrm>
            <a:off x="7095207" y="1294104"/>
            <a:ext cx="4521200" cy="2489835"/>
            <a:chOff x="4098225" y="3032288"/>
            <a:chExt cx="2495550" cy="1495425"/>
          </a:xfrm>
          <a:noFill/>
        </p:grpSpPr>
        <p:grpSp>
          <p:nvGrpSpPr>
            <p:cNvPr id="24" name="Group 23">
              <a:extLst>
                <a:ext uri="{FF2B5EF4-FFF2-40B4-BE49-F238E27FC236}">
                  <a16:creationId xmlns:a16="http://schemas.microsoft.com/office/drawing/2014/main" id="{41D51633-C48D-4CA1-A958-5F2F95265312}"/>
                </a:ext>
              </a:extLst>
            </p:cNvPr>
            <p:cNvGrpSpPr/>
            <p:nvPr/>
          </p:nvGrpSpPr>
          <p:grpSpPr>
            <a:xfrm>
              <a:off x="4098225" y="3032288"/>
              <a:ext cx="2495550" cy="1495425"/>
              <a:chOff x="0" y="0"/>
              <a:chExt cx="2347830" cy="1562100"/>
            </a:xfrm>
            <a:grpFill/>
          </p:grpSpPr>
          <p:sp>
            <p:nvSpPr>
              <p:cNvPr id="25" name="Rectangle 24">
                <a:extLst>
                  <a:ext uri="{FF2B5EF4-FFF2-40B4-BE49-F238E27FC236}">
                    <a16:creationId xmlns:a16="http://schemas.microsoft.com/office/drawing/2014/main" id="{91E2BC73-526F-46CB-9AD7-A8F0D3DA1583}"/>
                  </a:ext>
                </a:extLst>
              </p:cNvPr>
              <p:cNvSpPr/>
              <p:nvPr/>
            </p:nvSpPr>
            <p:spPr>
              <a:xfrm>
                <a:off x="0" y="0"/>
                <a:ext cx="2347825" cy="1562100"/>
              </a:xfrm>
              <a:prstGeom prst="rect">
                <a:avLst/>
              </a:prstGeom>
              <a:grpFill/>
              <a:ln>
                <a:noFill/>
              </a:ln>
            </p:spPr>
            <p:txBody>
              <a:bodyPr spcFirstLastPara="1" wrap="square" lIns="91425" tIns="91425" rIns="91425" bIns="91425" anchor="ctr" anchorCtr="0">
                <a:noAutofit/>
              </a:bodyPr>
              <a:lstStyle/>
              <a:p>
                <a:pPr marL="0" marR="0">
                  <a:lnSpc>
                    <a:spcPct val="107000"/>
                  </a:lnSpc>
                  <a:spcBef>
                    <a:spcPts val="0"/>
                  </a:spcBef>
                  <a:spcAft>
                    <a:spcPts val="0"/>
                  </a:spcAft>
                </a:pPr>
                <a:r>
                  <a:rPr lang="en-US" sz="1100">
                    <a:effectLst/>
                    <a:latin typeface="Calibri" panose="020F0502020204030204" pitchFamily="34" charset="0"/>
                    <a:ea typeface="Calibri" panose="020F0502020204030204" pitchFamily="34" charset="0"/>
                  </a:rPr>
                  <a:t> </a:t>
                </a:r>
              </a:p>
            </p:txBody>
          </p:sp>
          <p:sp>
            <p:nvSpPr>
              <p:cNvPr id="26" name="Rectangle: Rounded Corners 25">
                <a:extLst>
                  <a:ext uri="{FF2B5EF4-FFF2-40B4-BE49-F238E27FC236}">
                    <a16:creationId xmlns:a16="http://schemas.microsoft.com/office/drawing/2014/main" id="{E3744BB5-D0BF-4440-A81A-39F465508CD9}"/>
                  </a:ext>
                </a:extLst>
              </p:cNvPr>
              <p:cNvSpPr/>
              <p:nvPr/>
            </p:nvSpPr>
            <p:spPr>
              <a:xfrm>
                <a:off x="0" y="0"/>
                <a:ext cx="2347830" cy="1562100"/>
              </a:xfrm>
              <a:prstGeom prst="roundRect">
                <a:avLst>
                  <a:gd name="adj" fmla="val 16667"/>
                </a:avLst>
              </a:prstGeom>
              <a:grpFill/>
              <a:ln w="12700" cap="flat" cmpd="sng">
                <a:solidFill>
                  <a:srgbClr val="31538F"/>
                </a:solidFill>
                <a:prstDash val="solid"/>
                <a:miter lim="800000"/>
                <a:headEnd type="none" w="sm" len="sm"/>
                <a:tailEnd type="none" w="sm" len="sm"/>
              </a:ln>
            </p:spPr>
            <p:txBody>
              <a:bodyPr spcFirstLastPara="1" wrap="square" lIns="91425" tIns="91425" rIns="91425" bIns="91425" anchor="ctr" anchorCtr="0">
                <a:noAutofit/>
              </a:bodyPr>
              <a:lstStyle/>
              <a:p>
                <a:pPr marL="0" marR="0">
                  <a:lnSpc>
                    <a:spcPct val="107000"/>
                  </a:lnSpc>
                  <a:spcBef>
                    <a:spcPts val="0"/>
                  </a:spcBef>
                  <a:spcAft>
                    <a:spcPts val="0"/>
                  </a:spcAft>
                </a:pPr>
                <a:r>
                  <a:rPr lang="en-US" sz="1100">
                    <a:effectLst/>
                    <a:latin typeface="Calibri" panose="020F0502020204030204" pitchFamily="34" charset="0"/>
                    <a:ea typeface="Calibri" panose="020F0502020204030204" pitchFamily="34" charset="0"/>
                  </a:rPr>
                  <a:t> </a:t>
                </a:r>
              </a:p>
            </p:txBody>
          </p:sp>
        </p:grpSp>
      </p:grpSp>
      <p:sp>
        <p:nvSpPr>
          <p:cNvPr id="13" name="TextBox 12">
            <a:extLst>
              <a:ext uri="{FF2B5EF4-FFF2-40B4-BE49-F238E27FC236}">
                <a16:creationId xmlns:a16="http://schemas.microsoft.com/office/drawing/2014/main" id="{08C4B539-66B8-4BE7-9E27-D032A62551DC}"/>
              </a:ext>
            </a:extLst>
          </p:cNvPr>
          <p:cNvSpPr txBox="1"/>
          <p:nvPr/>
        </p:nvSpPr>
        <p:spPr>
          <a:xfrm>
            <a:off x="6346334" y="5375474"/>
            <a:ext cx="344966" cy="461665"/>
          </a:xfrm>
          <a:prstGeom prst="rect">
            <a:avLst/>
          </a:prstGeom>
          <a:noFill/>
        </p:spPr>
        <p:txBody>
          <a:bodyPr wrap="none" rtlCol="0">
            <a:spAutoFit/>
          </a:bodyPr>
          <a:lstStyle/>
          <a:p>
            <a:r>
              <a:rPr lang="en-US" sz="2400" dirty="0">
                <a:solidFill>
                  <a:schemeClr val="tx1">
                    <a:lumMod val="65000"/>
                    <a:lumOff val="35000"/>
                  </a:schemeClr>
                </a:solidFill>
                <a:latin typeface="+mn-lt"/>
              </a:rPr>
              <a:t>y</a:t>
            </a:r>
          </a:p>
        </p:txBody>
      </p:sp>
      <p:sp>
        <p:nvSpPr>
          <p:cNvPr id="15" name="TextBox 14">
            <a:extLst>
              <a:ext uri="{FF2B5EF4-FFF2-40B4-BE49-F238E27FC236}">
                <a16:creationId xmlns:a16="http://schemas.microsoft.com/office/drawing/2014/main" id="{5CCDE06B-54FC-4324-AD00-F5A629F523E5}"/>
              </a:ext>
            </a:extLst>
          </p:cNvPr>
          <p:cNvSpPr txBox="1"/>
          <p:nvPr/>
        </p:nvSpPr>
        <p:spPr>
          <a:xfrm>
            <a:off x="4527794" y="1463686"/>
            <a:ext cx="365806" cy="461665"/>
          </a:xfrm>
          <a:prstGeom prst="rect">
            <a:avLst/>
          </a:prstGeom>
          <a:noFill/>
        </p:spPr>
        <p:txBody>
          <a:bodyPr wrap="none" rtlCol="0">
            <a:spAutoFit/>
          </a:bodyPr>
          <a:lstStyle/>
          <a:p>
            <a:r>
              <a:rPr lang="en-US" sz="2400" dirty="0">
                <a:solidFill>
                  <a:schemeClr val="tx1">
                    <a:lumMod val="65000"/>
                    <a:lumOff val="35000"/>
                  </a:schemeClr>
                </a:solidFill>
                <a:latin typeface="+mn-lt"/>
              </a:rPr>
              <a:t>x</a:t>
            </a:r>
          </a:p>
        </p:txBody>
      </p:sp>
      <p:sp>
        <p:nvSpPr>
          <p:cNvPr id="17" name="TextBox 16">
            <a:extLst>
              <a:ext uri="{FF2B5EF4-FFF2-40B4-BE49-F238E27FC236}">
                <a16:creationId xmlns:a16="http://schemas.microsoft.com/office/drawing/2014/main" id="{4404C77F-7A34-428B-919D-59A719EF23D1}"/>
              </a:ext>
            </a:extLst>
          </p:cNvPr>
          <p:cNvSpPr txBox="1"/>
          <p:nvPr/>
        </p:nvSpPr>
        <p:spPr>
          <a:xfrm>
            <a:off x="758019" y="5465415"/>
            <a:ext cx="429926" cy="461665"/>
          </a:xfrm>
          <a:prstGeom prst="rect">
            <a:avLst/>
          </a:prstGeom>
          <a:noFill/>
        </p:spPr>
        <p:txBody>
          <a:bodyPr wrap="none" rtlCol="0">
            <a:spAutoFit/>
          </a:bodyPr>
          <a:lstStyle/>
          <a:p>
            <a:r>
              <a:rPr lang="en-US" sz="2400" dirty="0">
                <a:solidFill>
                  <a:schemeClr val="tx1">
                    <a:lumMod val="65000"/>
                    <a:lumOff val="35000"/>
                  </a:schemeClr>
                </a:solidFill>
                <a:latin typeface="+mn-lt"/>
              </a:rPr>
              <a:t>O</a:t>
            </a:r>
          </a:p>
        </p:txBody>
      </p:sp>
      <p:pic>
        <p:nvPicPr>
          <p:cNvPr id="5" name="Picture 4" descr="A picture containing indoor, device, camera lens&#10;&#10;Description automatically generated">
            <a:extLst>
              <a:ext uri="{FF2B5EF4-FFF2-40B4-BE49-F238E27FC236}">
                <a16:creationId xmlns:a16="http://schemas.microsoft.com/office/drawing/2014/main" id="{6CEC1487-20FB-49ED-BBB6-CE42CDCA1995}"/>
              </a:ext>
            </a:extLst>
          </p:cNvPr>
          <p:cNvPicPr>
            <a:picLocks noChangeAspect="1"/>
          </p:cNvPicPr>
          <p:nvPr/>
        </p:nvPicPr>
        <p:blipFill>
          <a:blip r:embed="rId4"/>
          <a:stretch>
            <a:fillRect/>
          </a:stretch>
        </p:blipFill>
        <p:spPr>
          <a:xfrm>
            <a:off x="7298402" y="1339998"/>
            <a:ext cx="4114800" cy="2443941"/>
          </a:xfrm>
          <a:prstGeom prst="rect">
            <a:avLst/>
          </a:prstGeom>
        </p:spPr>
      </p:pic>
      <p:sp>
        <p:nvSpPr>
          <p:cNvPr id="18" name="Rectangle: Rounded Corners 17">
            <a:extLst>
              <a:ext uri="{FF2B5EF4-FFF2-40B4-BE49-F238E27FC236}">
                <a16:creationId xmlns:a16="http://schemas.microsoft.com/office/drawing/2014/main" id="{62162DDA-5381-46A9-B7A3-CE8F8B35840A}"/>
              </a:ext>
            </a:extLst>
          </p:cNvPr>
          <p:cNvSpPr/>
          <p:nvPr/>
        </p:nvSpPr>
        <p:spPr>
          <a:xfrm>
            <a:off x="8003184" y="4539532"/>
            <a:ext cx="2743200" cy="914400"/>
          </a:xfrm>
          <a:prstGeom prst="roundRect">
            <a:avLst/>
          </a:prstGeom>
          <a:solidFill>
            <a:srgbClr val="74C27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bg1"/>
                </a:solidFill>
                <a:latin typeface="+mj-lt"/>
              </a:rPr>
              <a:t>50°</a:t>
            </a:r>
          </a:p>
        </p:txBody>
      </p:sp>
      <p:sp>
        <p:nvSpPr>
          <p:cNvPr id="7" name="Freeform: Shape 6">
            <a:extLst>
              <a:ext uri="{FF2B5EF4-FFF2-40B4-BE49-F238E27FC236}">
                <a16:creationId xmlns:a16="http://schemas.microsoft.com/office/drawing/2014/main" id="{6453941F-D3E0-4524-9B2F-C879B7273B7D}"/>
              </a:ext>
            </a:extLst>
          </p:cNvPr>
          <p:cNvSpPr/>
          <p:nvPr/>
        </p:nvSpPr>
        <p:spPr>
          <a:xfrm rot="21448943">
            <a:off x="1232504" y="5500527"/>
            <a:ext cx="261756" cy="203659"/>
          </a:xfrm>
          <a:custGeom>
            <a:avLst/>
            <a:gdLst>
              <a:gd name="connsiteX0" fmla="*/ 261596 w 261756"/>
              <a:gd name="connsiteY0" fmla="*/ 203660 h 203659"/>
              <a:gd name="connsiteX1" fmla="*/ 175165 w 261756"/>
              <a:gd name="connsiteY1" fmla="*/ 0 h 203659"/>
              <a:gd name="connsiteX2" fmla="*/ 0 w 261756"/>
              <a:gd name="connsiteY2" fmla="*/ 194498 h 203659"/>
            </a:gdLst>
            <a:ahLst/>
            <a:cxnLst>
              <a:cxn ang="0">
                <a:pos x="connsiteX0" y="connsiteY0"/>
              </a:cxn>
              <a:cxn ang="0">
                <a:pos x="connsiteX1" y="connsiteY1"/>
              </a:cxn>
              <a:cxn ang="0">
                <a:pos x="connsiteX2" y="connsiteY2"/>
              </a:cxn>
            </a:cxnLst>
            <a:rect l="l" t="t" r="r" b="b"/>
            <a:pathLst>
              <a:path w="261756" h="203659">
                <a:moveTo>
                  <a:pt x="261596" y="203660"/>
                </a:moveTo>
                <a:cubicBezTo>
                  <a:pt x="264301" y="126338"/>
                  <a:pt x="232663" y="51775"/>
                  <a:pt x="175165" y="0"/>
                </a:cubicBezTo>
                <a:lnTo>
                  <a:pt x="0" y="194498"/>
                </a:lnTo>
                <a:close/>
              </a:path>
            </a:pathLst>
          </a:custGeom>
          <a:solidFill>
            <a:srgbClr val="1565C0">
              <a:alpha val="10000"/>
            </a:srgbClr>
          </a:solidFill>
          <a:ln w="4700" cap="flat">
            <a:solidFill>
              <a:srgbClr val="C00000"/>
            </a:solidFill>
            <a:prstDash val="solid"/>
            <a:miter/>
          </a:ln>
        </p:spPr>
        <p:txBody>
          <a:bodyPr rtlCol="0" anchor="ctr"/>
          <a:lstStyle/>
          <a:p>
            <a:endParaRPr lang="en-US"/>
          </a:p>
        </p:txBody>
      </p:sp>
      <p:sp>
        <p:nvSpPr>
          <p:cNvPr id="8" name="Freeform: Shape 7">
            <a:extLst>
              <a:ext uri="{FF2B5EF4-FFF2-40B4-BE49-F238E27FC236}">
                <a16:creationId xmlns:a16="http://schemas.microsoft.com/office/drawing/2014/main" id="{DB384CA2-0915-4435-BFFF-E30445BC1D6A}"/>
              </a:ext>
            </a:extLst>
          </p:cNvPr>
          <p:cNvSpPr/>
          <p:nvPr/>
        </p:nvSpPr>
        <p:spPr>
          <a:xfrm rot="21448943">
            <a:off x="1232504" y="5514175"/>
            <a:ext cx="261756" cy="203659"/>
          </a:xfrm>
          <a:custGeom>
            <a:avLst/>
            <a:gdLst>
              <a:gd name="connsiteX0" fmla="*/ 261596 w 261756"/>
              <a:gd name="connsiteY0" fmla="*/ 203660 h 203659"/>
              <a:gd name="connsiteX1" fmla="*/ 175165 w 261756"/>
              <a:gd name="connsiteY1" fmla="*/ 0 h 203659"/>
              <a:gd name="connsiteX2" fmla="*/ 0 w 261756"/>
              <a:gd name="connsiteY2" fmla="*/ 194498 h 203659"/>
            </a:gdLst>
            <a:ahLst/>
            <a:cxnLst>
              <a:cxn ang="0">
                <a:pos x="connsiteX0" y="connsiteY0"/>
              </a:cxn>
              <a:cxn ang="0">
                <a:pos x="connsiteX1" y="connsiteY1"/>
              </a:cxn>
              <a:cxn ang="0">
                <a:pos x="connsiteX2" y="connsiteY2"/>
              </a:cxn>
            </a:cxnLst>
            <a:rect l="l" t="t" r="r" b="b"/>
            <a:pathLst>
              <a:path w="261756" h="203659">
                <a:moveTo>
                  <a:pt x="261596" y="203660"/>
                </a:moveTo>
                <a:cubicBezTo>
                  <a:pt x="264301" y="126338"/>
                  <a:pt x="232663" y="51775"/>
                  <a:pt x="175165" y="0"/>
                </a:cubicBezTo>
                <a:lnTo>
                  <a:pt x="0" y="194498"/>
                </a:lnTo>
                <a:close/>
              </a:path>
            </a:pathLst>
          </a:custGeom>
          <a:noFill/>
          <a:ln w="9400" cap="rnd">
            <a:solidFill>
              <a:srgbClr val="0076A3">
                <a:alpha val="60000"/>
              </a:srgbClr>
            </a:solidFill>
            <a:prstDash val="solid"/>
            <a:round/>
          </a:ln>
        </p:spPr>
        <p:txBody>
          <a:bodyPr rtlCol="0" anchor="ctr"/>
          <a:lstStyle/>
          <a:p>
            <a:endParaRPr lang="en-US"/>
          </a:p>
        </p:txBody>
      </p:sp>
      <p:sp>
        <p:nvSpPr>
          <p:cNvPr id="9" name="Freeform: Shape 8">
            <a:extLst>
              <a:ext uri="{FF2B5EF4-FFF2-40B4-BE49-F238E27FC236}">
                <a16:creationId xmlns:a16="http://schemas.microsoft.com/office/drawing/2014/main" id="{73A4705E-BF2F-4AF0-B4D2-71C0D7632C05}"/>
              </a:ext>
            </a:extLst>
          </p:cNvPr>
          <p:cNvSpPr/>
          <p:nvPr/>
        </p:nvSpPr>
        <p:spPr>
          <a:xfrm rot="21448943">
            <a:off x="1239008" y="5604177"/>
            <a:ext cx="5010763" cy="215196"/>
          </a:xfrm>
          <a:custGeom>
            <a:avLst/>
            <a:gdLst>
              <a:gd name="connsiteX0" fmla="*/ 0 w 5045285"/>
              <a:gd name="connsiteY0" fmla="*/ 0 h 176681"/>
              <a:gd name="connsiteX1" fmla="*/ 5045286 w 5045285"/>
              <a:gd name="connsiteY1" fmla="*/ 176682 h 176681"/>
            </a:gdLst>
            <a:ahLst/>
            <a:cxnLst>
              <a:cxn ang="0">
                <a:pos x="connsiteX0" y="connsiteY0"/>
              </a:cxn>
              <a:cxn ang="0">
                <a:pos x="connsiteX1" y="connsiteY1"/>
              </a:cxn>
            </a:cxnLst>
            <a:rect l="l" t="t" r="r" b="b"/>
            <a:pathLst>
              <a:path w="5045285" h="176681">
                <a:moveTo>
                  <a:pt x="0" y="0"/>
                </a:moveTo>
                <a:lnTo>
                  <a:pt x="5045286" y="176682"/>
                </a:lnTo>
              </a:path>
            </a:pathLst>
          </a:custGeom>
          <a:noFill/>
          <a:ln w="11750" cap="rnd">
            <a:solidFill>
              <a:srgbClr val="0076A3"/>
            </a:solidFill>
            <a:prstDash val="solid"/>
            <a:round/>
          </a:ln>
        </p:spPr>
        <p:txBody>
          <a:bodyPr rtlCol="0" anchor="ctr"/>
          <a:lstStyle/>
          <a:p>
            <a:endParaRPr lang="en-US"/>
          </a:p>
        </p:txBody>
      </p:sp>
      <p:sp>
        <p:nvSpPr>
          <p:cNvPr id="10" name="Freeform: Shape 9">
            <a:extLst>
              <a:ext uri="{FF2B5EF4-FFF2-40B4-BE49-F238E27FC236}">
                <a16:creationId xmlns:a16="http://schemas.microsoft.com/office/drawing/2014/main" id="{05D282D5-A33F-4DA5-A954-F99FF5BD748B}"/>
              </a:ext>
            </a:extLst>
          </p:cNvPr>
          <p:cNvSpPr/>
          <p:nvPr/>
        </p:nvSpPr>
        <p:spPr>
          <a:xfrm rot="21448943">
            <a:off x="1152679" y="1863327"/>
            <a:ext cx="3378391" cy="3751319"/>
          </a:xfrm>
          <a:custGeom>
            <a:avLst/>
            <a:gdLst>
              <a:gd name="connsiteX0" fmla="*/ 0 w 3378391"/>
              <a:gd name="connsiteY0" fmla="*/ 3751319 h 3751319"/>
              <a:gd name="connsiteX1" fmla="*/ 3378391 w 3378391"/>
              <a:gd name="connsiteY1" fmla="*/ 0 h 3751319"/>
            </a:gdLst>
            <a:ahLst/>
            <a:cxnLst>
              <a:cxn ang="0">
                <a:pos x="connsiteX0" y="connsiteY0"/>
              </a:cxn>
              <a:cxn ang="0">
                <a:pos x="connsiteX1" y="connsiteY1"/>
              </a:cxn>
            </a:cxnLst>
            <a:rect l="l" t="t" r="r" b="b"/>
            <a:pathLst>
              <a:path w="3378391" h="3751319">
                <a:moveTo>
                  <a:pt x="0" y="3751319"/>
                </a:moveTo>
                <a:lnTo>
                  <a:pt x="3378391" y="0"/>
                </a:lnTo>
              </a:path>
            </a:pathLst>
          </a:custGeom>
          <a:noFill/>
          <a:ln w="11750" cap="rnd">
            <a:solidFill>
              <a:srgbClr val="0076A3"/>
            </a:solidFill>
            <a:prstDash val="solid"/>
            <a:round/>
          </a:ln>
        </p:spPr>
        <p:txBody>
          <a:bodyPr rtlCol="0" anchor="ctr"/>
          <a:lstStyle/>
          <a:p>
            <a:endParaRPr lang="en-US"/>
          </a:p>
        </p:txBody>
      </p:sp>
      <p:sp>
        <p:nvSpPr>
          <p:cNvPr id="11" name="Freeform: Shape 10">
            <a:extLst>
              <a:ext uri="{FF2B5EF4-FFF2-40B4-BE49-F238E27FC236}">
                <a16:creationId xmlns:a16="http://schemas.microsoft.com/office/drawing/2014/main" id="{BD16C302-DE51-4921-92F0-41696A8D4A0F}"/>
              </a:ext>
            </a:extLst>
          </p:cNvPr>
          <p:cNvSpPr/>
          <p:nvPr/>
        </p:nvSpPr>
        <p:spPr>
          <a:xfrm rot="21448943">
            <a:off x="1193075" y="5643411"/>
            <a:ext cx="87250" cy="87250"/>
          </a:xfrm>
          <a:custGeom>
            <a:avLst/>
            <a:gdLst>
              <a:gd name="connsiteX0" fmla="*/ 87251 w 87250"/>
              <a:gd name="connsiteY0" fmla="*/ 43625 h 87250"/>
              <a:gd name="connsiteX1" fmla="*/ 43625 w 87250"/>
              <a:gd name="connsiteY1" fmla="*/ 87250 h 87250"/>
              <a:gd name="connsiteX2" fmla="*/ 0 w 87250"/>
              <a:gd name="connsiteY2" fmla="*/ 43625 h 87250"/>
              <a:gd name="connsiteX3" fmla="*/ 43625 w 87250"/>
              <a:gd name="connsiteY3" fmla="*/ 0 h 87250"/>
              <a:gd name="connsiteX4" fmla="*/ 87251 w 87250"/>
              <a:gd name="connsiteY4" fmla="*/ 43625 h 87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250" h="87250">
                <a:moveTo>
                  <a:pt x="87251" y="43625"/>
                </a:moveTo>
                <a:cubicBezTo>
                  <a:pt x="87251" y="67715"/>
                  <a:pt x="67715" y="87250"/>
                  <a:pt x="43625" y="87250"/>
                </a:cubicBezTo>
                <a:cubicBezTo>
                  <a:pt x="19535" y="87250"/>
                  <a:pt x="0" y="67715"/>
                  <a:pt x="0" y="43625"/>
                </a:cubicBezTo>
                <a:cubicBezTo>
                  <a:pt x="0" y="19535"/>
                  <a:pt x="19535" y="0"/>
                  <a:pt x="43625" y="0"/>
                </a:cubicBezTo>
                <a:cubicBezTo>
                  <a:pt x="67715" y="0"/>
                  <a:pt x="87251" y="19535"/>
                  <a:pt x="87251" y="43625"/>
                </a:cubicBezTo>
                <a:close/>
              </a:path>
            </a:pathLst>
          </a:custGeom>
          <a:solidFill>
            <a:srgbClr val="616161"/>
          </a:solidFill>
          <a:ln w="4700" cap="flat">
            <a:solidFill>
              <a:srgbClr val="0076A3"/>
            </a:solidFill>
            <a:prstDash val="solid"/>
            <a:miter/>
          </a:ln>
        </p:spPr>
        <p:txBody>
          <a:bodyPr rtlCol="0" anchor="ctr"/>
          <a:lstStyle/>
          <a:p>
            <a:endParaRPr lang="en-US"/>
          </a:p>
        </p:txBody>
      </p:sp>
    </p:spTree>
    <p:custDataLst>
      <p:tags r:id="rId1"/>
    </p:custDataLst>
    <p:extLst>
      <p:ext uri="{BB962C8B-B14F-4D97-AF65-F5344CB8AC3E}">
        <p14:creationId xmlns:p14="http://schemas.microsoft.com/office/powerpoint/2010/main" val="39417242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2.29167E-6 -1.11111E-6 L -0.66211 0.33079 " pathEditMode="relative" rAng="0" ptsTypes="AA">
                                      <p:cBhvr>
                                        <p:cTn id="6" dur="2000" fill="hold"/>
                                        <p:tgtEl>
                                          <p:spTgt spid="5"/>
                                        </p:tgtEl>
                                        <p:attrNameLst>
                                          <p:attrName>ppt_x</p:attrName>
                                          <p:attrName>ppt_y</p:attrName>
                                        </p:attrNameLst>
                                      </p:cBhvr>
                                      <p:rCtr x="-33112" y="16528"/>
                                    </p:animMotion>
                                  </p:childTnLst>
                                </p:cTn>
                              </p:par>
                            </p:childTnLst>
                          </p:cTn>
                        </p:par>
                      </p:childTnLst>
                    </p:cTn>
                  </p:par>
                  <p:par>
                    <p:cTn id="7" fill="hold">
                      <p:stCondLst>
                        <p:cond delay="indefinite"/>
                      </p:stCondLst>
                      <p:childTnLst>
                        <p:par>
                          <p:cTn id="8" fill="hold">
                            <p:stCondLst>
                              <p:cond delay="0"/>
                            </p:stCondLst>
                            <p:childTnLst>
                              <p:par>
                                <p:cTn id="9" presetID="10" presetClass="exit" presetSubtype="0" fill="hold" grpId="0" nodeType="clickEffect">
                                  <p:stCondLst>
                                    <p:cond delay="0"/>
                                  </p:stCondLst>
                                  <p:childTnLst>
                                    <p:animEffect transition="out" filter="fade">
                                      <p:cBhvr>
                                        <p:cTn id="10" dur="10"/>
                                        <p:tgtEl>
                                          <p:spTgt spid="16"/>
                                        </p:tgtEl>
                                      </p:cBhvr>
                                    </p:animEffect>
                                    <p:set>
                                      <p:cBhvr>
                                        <p:cTn id="11" dur="1" fill="hold">
                                          <p:stCondLst>
                                            <p:cond delay="9"/>
                                          </p:stCondLst>
                                        </p:cTn>
                                        <p:tgtEl>
                                          <p:spTgt spid="16"/>
                                        </p:tgtEl>
                                        <p:attrNameLst>
                                          <p:attrName>style.visibility</p:attrName>
                                        </p:attrNameLst>
                                      </p:cBhvr>
                                      <p:to>
                                        <p:strVal val="hidden"/>
                                      </p:to>
                                    </p:set>
                                  </p:childTnLst>
                                </p:cTn>
                              </p:par>
                              <p:par>
                                <p:cTn id="12" presetID="10" presetClass="entr" presetSubtype="0" fill="hold" grpId="0" nodeType="with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9B4145E2-09B4-4914-B80A-1225B53E6E2F}"/>
              </a:ext>
            </a:extLst>
          </p:cNvPr>
          <p:cNvSpPr/>
          <p:nvPr/>
        </p:nvSpPr>
        <p:spPr>
          <a:xfrm>
            <a:off x="7978092" y="4575453"/>
            <a:ext cx="2743200" cy="914400"/>
          </a:xfrm>
          <a:prstGeom prst="round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rgbClr val="595959"/>
                </a:solidFill>
                <a:latin typeface="+mj-lt"/>
              </a:rPr>
              <a:t>………………………………………</a:t>
            </a:r>
            <a:r>
              <a:rPr lang="en-US" sz="3200" dirty="0">
                <a:solidFill>
                  <a:srgbClr val="595959"/>
                </a:solidFill>
                <a:latin typeface="+mj-lt"/>
              </a:rPr>
              <a:t>°</a:t>
            </a:r>
          </a:p>
        </p:txBody>
      </p:sp>
      <p:grpSp>
        <p:nvGrpSpPr>
          <p:cNvPr id="25" name="Group 24">
            <a:extLst>
              <a:ext uri="{FF2B5EF4-FFF2-40B4-BE49-F238E27FC236}">
                <a16:creationId xmlns:a16="http://schemas.microsoft.com/office/drawing/2014/main" id="{BFBA703D-D47B-4302-B342-EBF329CCF62F}"/>
              </a:ext>
            </a:extLst>
          </p:cNvPr>
          <p:cNvGrpSpPr/>
          <p:nvPr/>
        </p:nvGrpSpPr>
        <p:grpSpPr>
          <a:xfrm>
            <a:off x="7089097" y="1327113"/>
            <a:ext cx="4521200" cy="2489835"/>
            <a:chOff x="4098225" y="3032288"/>
            <a:chExt cx="2495550" cy="1495425"/>
          </a:xfrm>
          <a:noFill/>
        </p:grpSpPr>
        <p:grpSp>
          <p:nvGrpSpPr>
            <p:cNvPr id="26" name="Group 25">
              <a:extLst>
                <a:ext uri="{FF2B5EF4-FFF2-40B4-BE49-F238E27FC236}">
                  <a16:creationId xmlns:a16="http://schemas.microsoft.com/office/drawing/2014/main" id="{928A4355-FBAE-4E54-80B8-A666861C8947}"/>
                </a:ext>
              </a:extLst>
            </p:cNvPr>
            <p:cNvGrpSpPr/>
            <p:nvPr/>
          </p:nvGrpSpPr>
          <p:grpSpPr>
            <a:xfrm>
              <a:off x="4098225" y="3032288"/>
              <a:ext cx="2495550" cy="1495425"/>
              <a:chOff x="0" y="0"/>
              <a:chExt cx="2347830" cy="1562100"/>
            </a:xfrm>
            <a:grpFill/>
          </p:grpSpPr>
          <p:sp>
            <p:nvSpPr>
              <p:cNvPr id="27" name="Rectangle 26">
                <a:extLst>
                  <a:ext uri="{FF2B5EF4-FFF2-40B4-BE49-F238E27FC236}">
                    <a16:creationId xmlns:a16="http://schemas.microsoft.com/office/drawing/2014/main" id="{FD4F412C-3256-41CF-A3D8-B6DC66A98872}"/>
                  </a:ext>
                </a:extLst>
              </p:cNvPr>
              <p:cNvSpPr/>
              <p:nvPr/>
            </p:nvSpPr>
            <p:spPr>
              <a:xfrm>
                <a:off x="0" y="0"/>
                <a:ext cx="2347825" cy="1562100"/>
              </a:xfrm>
              <a:prstGeom prst="rect">
                <a:avLst/>
              </a:prstGeom>
              <a:grpFill/>
              <a:ln>
                <a:noFill/>
              </a:ln>
            </p:spPr>
            <p:txBody>
              <a:bodyPr spcFirstLastPara="1" wrap="square" lIns="91425" tIns="91425" rIns="91425" bIns="91425" anchor="ctr" anchorCtr="0">
                <a:noAutofit/>
              </a:bodyPr>
              <a:lstStyle/>
              <a:p>
                <a:pPr marL="0" marR="0">
                  <a:lnSpc>
                    <a:spcPct val="107000"/>
                  </a:lnSpc>
                  <a:spcBef>
                    <a:spcPts val="0"/>
                  </a:spcBef>
                  <a:spcAft>
                    <a:spcPts val="0"/>
                  </a:spcAft>
                </a:pPr>
                <a:r>
                  <a:rPr lang="en-US" sz="1100">
                    <a:effectLst/>
                    <a:latin typeface="Calibri" panose="020F0502020204030204" pitchFamily="34" charset="0"/>
                    <a:ea typeface="Calibri" panose="020F0502020204030204" pitchFamily="34" charset="0"/>
                  </a:rPr>
                  <a:t> </a:t>
                </a:r>
              </a:p>
            </p:txBody>
          </p:sp>
          <p:sp>
            <p:nvSpPr>
              <p:cNvPr id="33" name="Rectangle: Rounded Corners 32">
                <a:extLst>
                  <a:ext uri="{FF2B5EF4-FFF2-40B4-BE49-F238E27FC236}">
                    <a16:creationId xmlns:a16="http://schemas.microsoft.com/office/drawing/2014/main" id="{9CBC20E3-C9F1-4679-9C7F-9C68AFBB6DB0}"/>
                  </a:ext>
                </a:extLst>
              </p:cNvPr>
              <p:cNvSpPr/>
              <p:nvPr/>
            </p:nvSpPr>
            <p:spPr>
              <a:xfrm>
                <a:off x="0" y="0"/>
                <a:ext cx="2347830" cy="1562100"/>
              </a:xfrm>
              <a:prstGeom prst="roundRect">
                <a:avLst>
                  <a:gd name="adj" fmla="val 16667"/>
                </a:avLst>
              </a:prstGeom>
              <a:grpFill/>
              <a:ln w="12700" cap="flat" cmpd="sng">
                <a:solidFill>
                  <a:srgbClr val="31538F"/>
                </a:solidFill>
                <a:prstDash val="solid"/>
                <a:miter lim="800000"/>
                <a:headEnd type="none" w="sm" len="sm"/>
                <a:tailEnd type="none" w="sm" len="sm"/>
              </a:ln>
            </p:spPr>
            <p:txBody>
              <a:bodyPr spcFirstLastPara="1" wrap="square" lIns="91425" tIns="91425" rIns="91425" bIns="91425" anchor="ctr" anchorCtr="0">
                <a:noAutofit/>
              </a:bodyPr>
              <a:lstStyle/>
              <a:p>
                <a:pPr marL="0" marR="0">
                  <a:lnSpc>
                    <a:spcPct val="107000"/>
                  </a:lnSpc>
                  <a:spcBef>
                    <a:spcPts val="0"/>
                  </a:spcBef>
                  <a:spcAft>
                    <a:spcPts val="0"/>
                  </a:spcAft>
                </a:pPr>
                <a:r>
                  <a:rPr lang="en-US" sz="1100">
                    <a:effectLst/>
                    <a:latin typeface="Calibri" panose="020F0502020204030204" pitchFamily="34" charset="0"/>
                    <a:ea typeface="Calibri" panose="020F0502020204030204" pitchFamily="34" charset="0"/>
                  </a:rPr>
                  <a:t> </a:t>
                </a:r>
              </a:p>
            </p:txBody>
          </p:sp>
        </p:grpSp>
      </p:grpSp>
      <p:grpSp>
        <p:nvGrpSpPr>
          <p:cNvPr id="2" name="Group 1">
            <a:extLst>
              <a:ext uri="{FF2B5EF4-FFF2-40B4-BE49-F238E27FC236}">
                <a16:creationId xmlns:a16="http://schemas.microsoft.com/office/drawing/2014/main" id="{E342FD11-9D55-4A98-BD55-B03F3530012D}"/>
              </a:ext>
            </a:extLst>
          </p:cNvPr>
          <p:cNvGrpSpPr/>
          <p:nvPr/>
        </p:nvGrpSpPr>
        <p:grpSpPr>
          <a:xfrm rot="60000">
            <a:off x="1566868" y="1606480"/>
            <a:ext cx="4208206" cy="4364088"/>
            <a:chOff x="1091380" y="1606480"/>
            <a:chExt cx="4208206" cy="4364088"/>
          </a:xfrm>
        </p:grpSpPr>
        <p:pic>
          <p:nvPicPr>
            <p:cNvPr id="3" name="Graphic 2">
              <a:extLst>
                <a:ext uri="{FF2B5EF4-FFF2-40B4-BE49-F238E27FC236}">
                  <a16:creationId xmlns:a16="http://schemas.microsoft.com/office/drawing/2014/main" id="{9165E3E3-FD12-4D0A-9ABF-6591367E8D5C}"/>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l="23531" t="15198" r="34198" b="25448"/>
            <a:stretch/>
          </p:blipFill>
          <p:spPr>
            <a:xfrm rot="21433338">
              <a:off x="1091380" y="1866962"/>
              <a:ext cx="4208206" cy="4070554"/>
            </a:xfrm>
            <a:prstGeom prst="rect">
              <a:avLst/>
            </a:prstGeom>
          </p:spPr>
        </p:pic>
        <p:sp>
          <p:nvSpPr>
            <p:cNvPr id="12" name="TextBox 11">
              <a:extLst>
                <a:ext uri="{FF2B5EF4-FFF2-40B4-BE49-F238E27FC236}">
                  <a16:creationId xmlns:a16="http://schemas.microsoft.com/office/drawing/2014/main" id="{FF354D66-C51B-418B-8374-8D37487E32C2}"/>
                </a:ext>
              </a:extLst>
            </p:cNvPr>
            <p:cNvSpPr txBox="1"/>
            <p:nvPr/>
          </p:nvSpPr>
          <p:spPr>
            <a:xfrm>
              <a:off x="1198210" y="5508903"/>
              <a:ext cx="409086" cy="461665"/>
            </a:xfrm>
            <a:prstGeom prst="rect">
              <a:avLst/>
            </a:prstGeom>
            <a:noFill/>
            <a:ln>
              <a:noFill/>
            </a:ln>
          </p:spPr>
          <p:txBody>
            <a:bodyPr wrap="none" rtlCol="0">
              <a:spAutoFit/>
            </a:bodyPr>
            <a:lstStyle/>
            <a:p>
              <a:r>
                <a:rPr lang="en-US" sz="2400" dirty="0">
                  <a:solidFill>
                    <a:schemeClr val="tx1">
                      <a:lumMod val="50000"/>
                      <a:lumOff val="50000"/>
                    </a:schemeClr>
                  </a:solidFill>
                  <a:latin typeface="+mn-lt"/>
                </a:rPr>
                <a:t>A</a:t>
              </a:r>
            </a:p>
          </p:txBody>
        </p:sp>
        <p:sp>
          <p:nvSpPr>
            <p:cNvPr id="13" name="TextBox 12">
              <a:extLst>
                <a:ext uri="{FF2B5EF4-FFF2-40B4-BE49-F238E27FC236}">
                  <a16:creationId xmlns:a16="http://schemas.microsoft.com/office/drawing/2014/main" id="{72082EB2-2637-401A-9C5B-30E1D58F1827}"/>
                </a:ext>
              </a:extLst>
            </p:cNvPr>
            <p:cNvSpPr txBox="1"/>
            <p:nvPr/>
          </p:nvSpPr>
          <p:spPr>
            <a:xfrm>
              <a:off x="1607296" y="1606480"/>
              <a:ext cx="394660" cy="461665"/>
            </a:xfrm>
            <a:prstGeom prst="rect">
              <a:avLst/>
            </a:prstGeom>
            <a:noFill/>
            <a:ln>
              <a:noFill/>
            </a:ln>
          </p:spPr>
          <p:txBody>
            <a:bodyPr wrap="none" rtlCol="0">
              <a:spAutoFit/>
            </a:bodyPr>
            <a:lstStyle/>
            <a:p>
              <a:r>
                <a:rPr lang="en-US" sz="2400" dirty="0">
                  <a:solidFill>
                    <a:schemeClr val="tx1">
                      <a:lumMod val="50000"/>
                      <a:lumOff val="50000"/>
                    </a:schemeClr>
                  </a:solidFill>
                  <a:latin typeface="+mn-lt"/>
                </a:rPr>
                <a:t>w</a:t>
              </a:r>
            </a:p>
          </p:txBody>
        </p:sp>
        <p:sp>
          <p:nvSpPr>
            <p:cNvPr id="14" name="TextBox 13">
              <a:extLst>
                <a:ext uri="{FF2B5EF4-FFF2-40B4-BE49-F238E27FC236}">
                  <a16:creationId xmlns:a16="http://schemas.microsoft.com/office/drawing/2014/main" id="{1960FDF6-F589-4FD1-9FE7-83B47BA86337}"/>
                </a:ext>
              </a:extLst>
            </p:cNvPr>
            <p:cNvSpPr txBox="1"/>
            <p:nvPr/>
          </p:nvSpPr>
          <p:spPr>
            <a:xfrm>
              <a:off x="4734086" y="5508903"/>
              <a:ext cx="344966" cy="461665"/>
            </a:xfrm>
            <a:prstGeom prst="rect">
              <a:avLst/>
            </a:prstGeom>
            <a:noFill/>
            <a:ln>
              <a:noFill/>
            </a:ln>
          </p:spPr>
          <p:txBody>
            <a:bodyPr wrap="none" rtlCol="0">
              <a:spAutoFit/>
            </a:bodyPr>
            <a:lstStyle/>
            <a:p>
              <a:r>
                <a:rPr lang="en-US" sz="2400" dirty="0">
                  <a:solidFill>
                    <a:schemeClr val="tx1">
                      <a:lumMod val="50000"/>
                      <a:lumOff val="50000"/>
                    </a:schemeClr>
                  </a:solidFill>
                  <a:latin typeface="+mn-lt"/>
                </a:rPr>
                <a:t>y</a:t>
              </a:r>
            </a:p>
          </p:txBody>
        </p:sp>
      </p:grpSp>
      <p:sp>
        <p:nvSpPr>
          <p:cNvPr id="15" name="Rectangle: Rounded Corners 14">
            <a:extLst>
              <a:ext uri="{FF2B5EF4-FFF2-40B4-BE49-F238E27FC236}">
                <a16:creationId xmlns:a16="http://schemas.microsoft.com/office/drawing/2014/main" id="{9DAA3301-8D30-4B43-BED1-C1FF8ED1E60D}"/>
              </a:ext>
            </a:extLst>
          </p:cNvPr>
          <p:cNvSpPr/>
          <p:nvPr/>
        </p:nvSpPr>
        <p:spPr>
          <a:xfrm>
            <a:off x="7978092" y="4580855"/>
            <a:ext cx="2743200" cy="914400"/>
          </a:xfrm>
          <a:prstGeom prst="roundRect">
            <a:avLst/>
          </a:prstGeom>
          <a:solidFill>
            <a:srgbClr val="74C27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bg1"/>
                </a:solidFill>
                <a:latin typeface="+mj-lt"/>
              </a:rPr>
              <a:t>90°</a:t>
            </a:r>
          </a:p>
        </p:txBody>
      </p:sp>
      <p:pic>
        <p:nvPicPr>
          <p:cNvPr id="16" name="Picture 15" descr="A picture containing indoor, device, camera lens&#10;&#10;Description automatically generated">
            <a:extLst>
              <a:ext uri="{FF2B5EF4-FFF2-40B4-BE49-F238E27FC236}">
                <a16:creationId xmlns:a16="http://schemas.microsoft.com/office/drawing/2014/main" id="{B3905743-E223-45B4-89FD-7A43BB0C9351}"/>
              </a:ext>
            </a:extLst>
          </p:cNvPr>
          <p:cNvPicPr>
            <a:picLocks noChangeAspect="1"/>
          </p:cNvPicPr>
          <p:nvPr/>
        </p:nvPicPr>
        <p:blipFill>
          <a:blip r:embed="rId6"/>
          <a:stretch>
            <a:fillRect/>
          </a:stretch>
        </p:blipFill>
        <p:spPr>
          <a:xfrm>
            <a:off x="7292292" y="1373007"/>
            <a:ext cx="4114800" cy="2443941"/>
          </a:xfrm>
          <a:prstGeom prst="rect">
            <a:avLst/>
          </a:prstGeom>
        </p:spPr>
      </p:pic>
      <p:sp>
        <p:nvSpPr>
          <p:cNvPr id="4" name="Google Shape;222;p10">
            <a:extLst>
              <a:ext uri="{FF2B5EF4-FFF2-40B4-BE49-F238E27FC236}">
                <a16:creationId xmlns:a16="http://schemas.microsoft.com/office/drawing/2014/main" id="{1C8D3C66-41C1-3974-D85D-8E2FBF6CBB78}"/>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r>
              <a:rPr lang="en-US" dirty="0">
                <a:sym typeface="Comic Sans MS"/>
              </a:rPr>
              <a:t>Use the protractor to measure the angle.</a:t>
            </a:r>
          </a:p>
        </p:txBody>
      </p:sp>
    </p:spTree>
    <p:custDataLst>
      <p:tags r:id="rId1"/>
    </p:custDataLst>
    <p:extLst>
      <p:ext uri="{BB962C8B-B14F-4D97-AF65-F5344CB8AC3E}">
        <p14:creationId xmlns:p14="http://schemas.microsoft.com/office/powerpoint/2010/main" val="10931879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0.00052 0.00093 L -0.6013 0.28611 " pathEditMode="relative" rAng="0" ptsTypes="AA">
                                      <p:cBhvr>
                                        <p:cTn id="6" dur="2000" fill="hold"/>
                                        <p:tgtEl>
                                          <p:spTgt spid="16"/>
                                        </p:tgtEl>
                                        <p:attrNameLst>
                                          <p:attrName>ppt_x</p:attrName>
                                          <p:attrName>ppt_y</p:attrName>
                                        </p:attrNameLst>
                                      </p:cBhvr>
                                      <p:rCtr x="-30091" y="14259"/>
                                    </p:animMotion>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par>
                                <p:cTn id="12" presetID="10" presetClass="exit" presetSubtype="0" fill="hold" grpId="0" nodeType="withEffect">
                                  <p:stCondLst>
                                    <p:cond delay="0"/>
                                  </p:stCondLst>
                                  <p:childTnLst>
                                    <p:animEffect transition="out" filter="fade">
                                      <p:cBhvr>
                                        <p:cTn id="13" dur="10"/>
                                        <p:tgtEl>
                                          <p:spTgt spid="24"/>
                                        </p:tgtEl>
                                      </p:cBhvr>
                                    </p:animEffect>
                                    <p:set>
                                      <p:cBhvr>
                                        <p:cTn id="14" dur="1" fill="hold">
                                          <p:stCondLst>
                                            <p:cond delay="9"/>
                                          </p:stCondLst>
                                        </p:cTn>
                                        <p:tgtEl>
                                          <p:spTgt spid="2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1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FF1F78D7-4E60-4D9C-A515-DC60FDE5CC89}"/>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l="15413" t="27986" r="40680" b="31135"/>
          <a:stretch/>
        </p:blipFill>
        <p:spPr>
          <a:xfrm rot="21449051">
            <a:off x="560357" y="2019300"/>
            <a:ext cx="5943600" cy="3812106"/>
          </a:xfrm>
          <a:prstGeom prst="rect">
            <a:avLst/>
          </a:prstGeom>
        </p:spPr>
      </p:pic>
      <p:sp>
        <p:nvSpPr>
          <p:cNvPr id="24" name="Rectangle: Rounded Corners 23">
            <a:extLst>
              <a:ext uri="{FF2B5EF4-FFF2-40B4-BE49-F238E27FC236}">
                <a16:creationId xmlns:a16="http://schemas.microsoft.com/office/drawing/2014/main" id="{015B4C0F-8036-4418-8FFB-D26392C5DE14}"/>
              </a:ext>
            </a:extLst>
          </p:cNvPr>
          <p:cNvSpPr/>
          <p:nvPr/>
        </p:nvSpPr>
        <p:spPr>
          <a:xfrm>
            <a:off x="7988295" y="4525616"/>
            <a:ext cx="2743200" cy="914400"/>
          </a:xfrm>
          <a:prstGeom prst="round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rgbClr val="595959"/>
                </a:solidFill>
                <a:latin typeface="+mj-lt"/>
              </a:rPr>
              <a:t>………………………………………</a:t>
            </a:r>
            <a:r>
              <a:rPr lang="en-US" sz="3200" dirty="0">
                <a:solidFill>
                  <a:srgbClr val="595959"/>
                </a:solidFill>
                <a:latin typeface="+mj-lt"/>
              </a:rPr>
              <a:t>°</a:t>
            </a:r>
          </a:p>
        </p:txBody>
      </p:sp>
      <p:grpSp>
        <p:nvGrpSpPr>
          <p:cNvPr id="25" name="Group 24">
            <a:extLst>
              <a:ext uri="{FF2B5EF4-FFF2-40B4-BE49-F238E27FC236}">
                <a16:creationId xmlns:a16="http://schemas.microsoft.com/office/drawing/2014/main" id="{96DA4FCF-3782-4611-9179-90B5E44E87D2}"/>
              </a:ext>
            </a:extLst>
          </p:cNvPr>
          <p:cNvGrpSpPr/>
          <p:nvPr/>
        </p:nvGrpSpPr>
        <p:grpSpPr>
          <a:xfrm>
            <a:off x="7099300" y="1277276"/>
            <a:ext cx="4521200" cy="2489835"/>
            <a:chOff x="4098225" y="3032288"/>
            <a:chExt cx="2495550" cy="1495425"/>
          </a:xfrm>
          <a:noFill/>
        </p:grpSpPr>
        <p:grpSp>
          <p:nvGrpSpPr>
            <p:cNvPr id="26" name="Group 25">
              <a:extLst>
                <a:ext uri="{FF2B5EF4-FFF2-40B4-BE49-F238E27FC236}">
                  <a16:creationId xmlns:a16="http://schemas.microsoft.com/office/drawing/2014/main" id="{34138259-7171-4F23-9E63-F4B41C678423}"/>
                </a:ext>
              </a:extLst>
            </p:cNvPr>
            <p:cNvGrpSpPr/>
            <p:nvPr/>
          </p:nvGrpSpPr>
          <p:grpSpPr>
            <a:xfrm>
              <a:off x="4098225" y="3032288"/>
              <a:ext cx="2495550" cy="1495425"/>
              <a:chOff x="0" y="0"/>
              <a:chExt cx="2347830" cy="1562100"/>
            </a:xfrm>
            <a:grpFill/>
          </p:grpSpPr>
          <p:sp>
            <p:nvSpPr>
              <p:cNvPr id="27" name="Rectangle 26">
                <a:extLst>
                  <a:ext uri="{FF2B5EF4-FFF2-40B4-BE49-F238E27FC236}">
                    <a16:creationId xmlns:a16="http://schemas.microsoft.com/office/drawing/2014/main" id="{A1709F6E-BF15-4B06-A97D-638D2C1C540C}"/>
                  </a:ext>
                </a:extLst>
              </p:cNvPr>
              <p:cNvSpPr/>
              <p:nvPr/>
            </p:nvSpPr>
            <p:spPr>
              <a:xfrm>
                <a:off x="0" y="0"/>
                <a:ext cx="2347825" cy="1562100"/>
              </a:xfrm>
              <a:prstGeom prst="rect">
                <a:avLst/>
              </a:prstGeom>
              <a:grpFill/>
              <a:ln>
                <a:noFill/>
              </a:ln>
            </p:spPr>
            <p:txBody>
              <a:bodyPr spcFirstLastPara="1" wrap="square" lIns="91425" tIns="91425" rIns="91425" bIns="91425" anchor="ctr" anchorCtr="0">
                <a:noAutofit/>
              </a:bodyPr>
              <a:lstStyle/>
              <a:p>
                <a:pPr marL="0" marR="0">
                  <a:lnSpc>
                    <a:spcPct val="107000"/>
                  </a:lnSpc>
                  <a:spcBef>
                    <a:spcPts val="0"/>
                  </a:spcBef>
                  <a:spcAft>
                    <a:spcPts val="0"/>
                  </a:spcAft>
                </a:pPr>
                <a:r>
                  <a:rPr lang="en-US" sz="1100">
                    <a:effectLst/>
                    <a:latin typeface="Calibri" panose="020F0502020204030204" pitchFamily="34" charset="0"/>
                    <a:ea typeface="Calibri" panose="020F0502020204030204" pitchFamily="34" charset="0"/>
                  </a:rPr>
                  <a:t> </a:t>
                </a:r>
              </a:p>
            </p:txBody>
          </p:sp>
          <p:sp>
            <p:nvSpPr>
              <p:cNvPr id="29" name="Rectangle: Rounded Corners 28">
                <a:extLst>
                  <a:ext uri="{FF2B5EF4-FFF2-40B4-BE49-F238E27FC236}">
                    <a16:creationId xmlns:a16="http://schemas.microsoft.com/office/drawing/2014/main" id="{508DD6F8-9282-4676-83AA-52270E0CC278}"/>
                  </a:ext>
                </a:extLst>
              </p:cNvPr>
              <p:cNvSpPr/>
              <p:nvPr/>
            </p:nvSpPr>
            <p:spPr>
              <a:xfrm>
                <a:off x="0" y="0"/>
                <a:ext cx="2347830" cy="1562100"/>
              </a:xfrm>
              <a:prstGeom prst="roundRect">
                <a:avLst>
                  <a:gd name="adj" fmla="val 16667"/>
                </a:avLst>
              </a:prstGeom>
              <a:grpFill/>
              <a:ln w="12700" cap="flat" cmpd="sng">
                <a:solidFill>
                  <a:srgbClr val="31538F"/>
                </a:solidFill>
                <a:prstDash val="solid"/>
                <a:miter lim="800000"/>
                <a:headEnd type="none" w="sm" len="sm"/>
                <a:tailEnd type="none" w="sm" len="sm"/>
              </a:ln>
            </p:spPr>
            <p:txBody>
              <a:bodyPr spcFirstLastPara="1" wrap="square" lIns="91425" tIns="91425" rIns="91425" bIns="91425" anchor="ctr" anchorCtr="0">
                <a:noAutofit/>
              </a:bodyPr>
              <a:lstStyle/>
              <a:p>
                <a:pPr marL="0" marR="0">
                  <a:lnSpc>
                    <a:spcPct val="107000"/>
                  </a:lnSpc>
                  <a:spcBef>
                    <a:spcPts val="0"/>
                  </a:spcBef>
                  <a:spcAft>
                    <a:spcPts val="0"/>
                  </a:spcAft>
                </a:pPr>
                <a:r>
                  <a:rPr lang="en-US" sz="1100">
                    <a:effectLst/>
                    <a:latin typeface="Calibri" panose="020F0502020204030204" pitchFamily="34" charset="0"/>
                    <a:ea typeface="Calibri" panose="020F0502020204030204" pitchFamily="34" charset="0"/>
                  </a:rPr>
                  <a:t> </a:t>
                </a:r>
              </a:p>
            </p:txBody>
          </p:sp>
        </p:grpSp>
      </p:grpSp>
      <p:sp>
        <p:nvSpPr>
          <p:cNvPr id="12" name="TextBox 11">
            <a:extLst>
              <a:ext uri="{FF2B5EF4-FFF2-40B4-BE49-F238E27FC236}">
                <a16:creationId xmlns:a16="http://schemas.microsoft.com/office/drawing/2014/main" id="{323AAFCF-406F-48BC-85B2-C3B7313D3015}"/>
              </a:ext>
            </a:extLst>
          </p:cNvPr>
          <p:cNvSpPr txBox="1"/>
          <p:nvPr/>
        </p:nvSpPr>
        <p:spPr>
          <a:xfrm>
            <a:off x="2882302" y="5141058"/>
            <a:ext cx="397866" cy="461665"/>
          </a:xfrm>
          <a:prstGeom prst="rect">
            <a:avLst/>
          </a:prstGeom>
          <a:noFill/>
        </p:spPr>
        <p:txBody>
          <a:bodyPr wrap="none" rtlCol="0">
            <a:spAutoFit/>
          </a:bodyPr>
          <a:lstStyle/>
          <a:p>
            <a:r>
              <a:rPr lang="en-US" sz="2400" dirty="0">
                <a:solidFill>
                  <a:schemeClr val="tx1">
                    <a:lumMod val="50000"/>
                    <a:lumOff val="50000"/>
                  </a:schemeClr>
                </a:solidFill>
                <a:latin typeface="+mn-lt"/>
              </a:rPr>
              <a:t>S</a:t>
            </a:r>
          </a:p>
        </p:txBody>
      </p:sp>
      <p:sp>
        <p:nvSpPr>
          <p:cNvPr id="13" name="TextBox 12">
            <a:extLst>
              <a:ext uri="{FF2B5EF4-FFF2-40B4-BE49-F238E27FC236}">
                <a16:creationId xmlns:a16="http://schemas.microsoft.com/office/drawing/2014/main" id="{B8F6CABF-54B6-4515-83DD-F3A0FFEF0852}"/>
              </a:ext>
            </a:extLst>
          </p:cNvPr>
          <p:cNvSpPr txBox="1"/>
          <p:nvPr/>
        </p:nvSpPr>
        <p:spPr>
          <a:xfrm>
            <a:off x="953018" y="2395563"/>
            <a:ext cx="346570" cy="461665"/>
          </a:xfrm>
          <a:prstGeom prst="rect">
            <a:avLst/>
          </a:prstGeom>
          <a:noFill/>
        </p:spPr>
        <p:txBody>
          <a:bodyPr wrap="none" rtlCol="0">
            <a:spAutoFit/>
          </a:bodyPr>
          <a:lstStyle/>
          <a:p>
            <a:r>
              <a:rPr lang="en-US" sz="2400" dirty="0">
                <a:solidFill>
                  <a:schemeClr val="tx1">
                    <a:lumMod val="50000"/>
                    <a:lumOff val="50000"/>
                  </a:schemeClr>
                </a:solidFill>
                <a:latin typeface="+mn-lt"/>
              </a:rPr>
              <a:t>n</a:t>
            </a:r>
          </a:p>
        </p:txBody>
      </p:sp>
      <p:sp>
        <p:nvSpPr>
          <p:cNvPr id="14" name="TextBox 13">
            <a:extLst>
              <a:ext uri="{FF2B5EF4-FFF2-40B4-BE49-F238E27FC236}">
                <a16:creationId xmlns:a16="http://schemas.microsoft.com/office/drawing/2014/main" id="{16CAD705-C1B6-4C56-AEB5-3BB2FE477041}"/>
              </a:ext>
            </a:extLst>
          </p:cNvPr>
          <p:cNvSpPr txBox="1"/>
          <p:nvPr/>
        </p:nvSpPr>
        <p:spPr>
          <a:xfrm>
            <a:off x="6174390" y="5141058"/>
            <a:ext cx="423514" cy="461665"/>
          </a:xfrm>
          <a:prstGeom prst="rect">
            <a:avLst/>
          </a:prstGeom>
          <a:noFill/>
        </p:spPr>
        <p:txBody>
          <a:bodyPr wrap="none" rtlCol="0">
            <a:spAutoFit/>
          </a:bodyPr>
          <a:lstStyle/>
          <a:p>
            <a:r>
              <a:rPr lang="en-US" sz="2400" dirty="0">
                <a:solidFill>
                  <a:schemeClr val="tx1">
                    <a:lumMod val="50000"/>
                    <a:lumOff val="50000"/>
                  </a:schemeClr>
                </a:solidFill>
                <a:latin typeface="+mn-lt"/>
              </a:rPr>
              <a:t>m</a:t>
            </a:r>
          </a:p>
        </p:txBody>
      </p:sp>
      <p:sp>
        <p:nvSpPr>
          <p:cNvPr id="15" name="Rectangle: Rounded Corners 14">
            <a:extLst>
              <a:ext uri="{FF2B5EF4-FFF2-40B4-BE49-F238E27FC236}">
                <a16:creationId xmlns:a16="http://schemas.microsoft.com/office/drawing/2014/main" id="{B194FCCB-FD1D-4B9D-A319-8F7D1FC158C4}"/>
              </a:ext>
            </a:extLst>
          </p:cNvPr>
          <p:cNvSpPr/>
          <p:nvPr/>
        </p:nvSpPr>
        <p:spPr>
          <a:xfrm>
            <a:off x="7988295" y="4550556"/>
            <a:ext cx="2743200" cy="914400"/>
          </a:xfrm>
          <a:prstGeom prst="roundRect">
            <a:avLst/>
          </a:prstGeom>
          <a:solidFill>
            <a:srgbClr val="74C27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bg1"/>
                </a:solidFill>
                <a:latin typeface="+mj-lt"/>
              </a:rPr>
              <a:t>130°</a:t>
            </a:r>
          </a:p>
        </p:txBody>
      </p:sp>
      <p:pic>
        <p:nvPicPr>
          <p:cNvPr id="18" name="Picture 17" descr="A picture containing indoor, device, camera lens&#10;&#10;Description automatically generated">
            <a:extLst>
              <a:ext uri="{FF2B5EF4-FFF2-40B4-BE49-F238E27FC236}">
                <a16:creationId xmlns:a16="http://schemas.microsoft.com/office/drawing/2014/main" id="{3AEC7E31-3E1E-4E47-8AF5-8ED91B51ED29}"/>
              </a:ext>
            </a:extLst>
          </p:cNvPr>
          <p:cNvPicPr>
            <a:picLocks noChangeAspect="1"/>
          </p:cNvPicPr>
          <p:nvPr/>
        </p:nvPicPr>
        <p:blipFill>
          <a:blip r:embed="rId6"/>
          <a:stretch>
            <a:fillRect/>
          </a:stretch>
        </p:blipFill>
        <p:spPr>
          <a:xfrm>
            <a:off x="7302495" y="1323170"/>
            <a:ext cx="4114800" cy="2443941"/>
          </a:xfrm>
          <a:prstGeom prst="rect">
            <a:avLst/>
          </a:prstGeom>
        </p:spPr>
      </p:pic>
      <p:sp>
        <p:nvSpPr>
          <p:cNvPr id="2" name="Google Shape;222;p10">
            <a:extLst>
              <a:ext uri="{FF2B5EF4-FFF2-40B4-BE49-F238E27FC236}">
                <a16:creationId xmlns:a16="http://schemas.microsoft.com/office/drawing/2014/main" id="{83280854-F031-E92D-162F-6E41A675FE49}"/>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r>
              <a:rPr lang="en-US" dirty="0">
                <a:sym typeface="Comic Sans MS"/>
              </a:rPr>
              <a:t>Use the protractor to measure the angle.</a:t>
            </a:r>
          </a:p>
        </p:txBody>
      </p:sp>
    </p:spTree>
    <p:custDataLst>
      <p:tags r:id="rId1"/>
    </p:custDataLst>
    <p:extLst>
      <p:ext uri="{BB962C8B-B14F-4D97-AF65-F5344CB8AC3E}">
        <p14:creationId xmlns:p14="http://schemas.microsoft.com/office/powerpoint/2010/main" val="32499572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0.00117 -0.00277 L -0.49987 0.24375 " pathEditMode="relative" rAng="0" ptsTypes="AA">
                                      <p:cBhvr>
                                        <p:cTn id="6" dur="2000" fill="hold"/>
                                        <p:tgtEl>
                                          <p:spTgt spid="18"/>
                                        </p:tgtEl>
                                        <p:attrNameLst>
                                          <p:attrName>ppt_x</p:attrName>
                                          <p:attrName>ppt_y</p:attrName>
                                        </p:attrNameLst>
                                      </p:cBhvr>
                                      <p:rCtr x="-24935" y="12315"/>
                                    </p:animMotion>
                                  </p:childTnLst>
                                </p:cTn>
                              </p:par>
                            </p:childTnLst>
                          </p:cTn>
                        </p:par>
                      </p:childTnLst>
                    </p:cTn>
                  </p:par>
                  <p:par>
                    <p:cTn id="7" fill="hold">
                      <p:stCondLst>
                        <p:cond delay="indefinite"/>
                      </p:stCondLst>
                      <p:childTnLst>
                        <p:par>
                          <p:cTn id="8" fill="hold">
                            <p:stCondLst>
                              <p:cond delay="0"/>
                            </p:stCondLst>
                            <p:childTnLst>
                              <p:par>
                                <p:cTn id="9" presetID="10" presetClass="exit" presetSubtype="0" fill="hold" grpId="0" nodeType="clickEffect">
                                  <p:stCondLst>
                                    <p:cond delay="0"/>
                                  </p:stCondLst>
                                  <p:childTnLst>
                                    <p:animEffect transition="out" filter="fade">
                                      <p:cBhvr>
                                        <p:cTn id="10" dur="10"/>
                                        <p:tgtEl>
                                          <p:spTgt spid="24"/>
                                        </p:tgtEl>
                                      </p:cBhvr>
                                    </p:animEffect>
                                    <p:set>
                                      <p:cBhvr>
                                        <p:cTn id="11" dur="1" fill="hold">
                                          <p:stCondLst>
                                            <p:cond delay="9"/>
                                          </p:stCondLst>
                                        </p:cTn>
                                        <p:tgtEl>
                                          <p:spTgt spid="24"/>
                                        </p:tgtEl>
                                        <p:attrNameLst>
                                          <p:attrName>style.visibility</p:attrName>
                                        </p:attrNameLst>
                                      </p:cBhvr>
                                      <p:to>
                                        <p:strVal val="hidden"/>
                                      </p:to>
                                    </p:set>
                                  </p:childTnLst>
                                </p:cTn>
                              </p:par>
                              <p:par>
                                <p:cTn id="12" presetID="10" presetClass="entr" presetSubtype="0" fill="hold" grpId="0" nodeType="with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1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Google Shape;222;p10">
            <a:extLst>
              <a:ext uri="{FF2B5EF4-FFF2-40B4-BE49-F238E27FC236}">
                <a16:creationId xmlns:a16="http://schemas.microsoft.com/office/drawing/2014/main" id="{593DEED2-E790-472E-9247-33671930F094}"/>
              </a:ext>
            </a:extLst>
          </p:cNvPr>
          <p:cNvSpPr txBox="1"/>
          <p:nvPr/>
        </p:nvSpPr>
        <p:spPr>
          <a:xfrm>
            <a:off x="0" y="572302"/>
            <a:ext cx="12192000" cy="584735"/>
          </a:xfrm>
          <a:prstGeom prst="rect">
            <a:avLst/>
          </a:prstGeom>
          <a:solidFill>
            <a:srgbClr val="0076A3"/>
          </a:solidFill>
          <a:ln>
            <a:noFill/>
          </a:ln>
        </p:spPr>
        <p:txBody>
          <a:bodyPr spcFirstLastPara="1" wrap="square" lIns="91425" tIns="45700" rIns="91425" bIns="45700" anchor="t" anchorCtr="0">
            <a:spAutoFit/>
          </a:bodyPr>
          <a:lstStyle/>
          <a:p>
            <a:pPr marL="393700" marR="0" lvl="1" indent="0" algn="l" defTabSz="914400" rtl="0" eaLnBrk="1" fontAlgn="auto" latinLnBrk="0" hangingPunct="1">
              <a:lnSpc>
                <a:spcPct val="100000"/>
              </a:lnSpc>
              <a:spcBef>
                <a:spcPts val="0"/>
              </a:spcBef>
              <a:spcAft>
                <a:spcPts val="0"/>
              </a:spcAft>
              <a:buClr>
                <a:srgbClr val="000000"/>
              </a:buClr>
              <a:buSzPts val="6000"/>
              <a:buFont typeface="Comic Sans MS"/>
              <a:buNone/>
              <a:tabLst/>
              <a:defRPr/>
            </a:pPr>
            <a:r>
              <a:rPr kumimoji="0" lang="en-GB" sz="3200" b="1" i="0" u="none" strike="noStrike" kern="0" cap="none" spc="0" normalizeH="0" baseline="0" noProof="0" dirty="0">
                <a:ln>
                  <a:noFill/>
                </a:ln>
                <a:solidFill>
                  <a:prstClr val="white"/>
                </a:solidFill>
                <a:effectLst/>
                <a:uLnTx/>
                <a:uFillTx/>
                <a:latin typeface="Comic Sans MS"/>
                <a:cs typeface="Arial"/>
                <a:sym typeface="Comic Sans MS"/>
              </a:rPr>
              <a:t>Table of Content</a:t>
            </a:r>
            <a:r>
              <a:rPr kumimoji="0" lang="en-US" sz="3200" b="1" i="0" u="none" strike="noStrike" kern="0" cap="none" spc="0" normalizeH="0" baseline="0" noProof="0" dirty="0">
                <a:ln>
                  <a:noFill/>
                </a:ln>
                <a:solidFill>
                  <a:prstClr val="white"/>
                </a:solidFill>
                <a:effectLst/>
                <a:uLnTx/>
                <a:uFillTx/>
                <a:latin typeface="Comic Sans MS"/>
                <a:cs typeface="Arial"/>
                <a:sym typeface="Comic Sans MS"/>
              </a:rPr>
              <a:t> </a:t>
            </a:r>
            <a:endParaRPr kumimoji="0" lang="en-GB" sz="3200" b="0" i="0" u="none" strike="noStrike" kern="0" cap="none" spc="0" normalizeH="0" baseline="0" noProof="0" dirty="0">
              <a:ln>
                <a:noFill/>
              </a:ln>
              <a:solidFill>
                <a:prstClr val="white"/>
              </a:solidFill>
              <a:effectLst/>
              <a:uLnTx/>
              <a:uFillTx/>
              <a:latin typeface="Arial"/>
              <a:cs typeface="Arial"/>
              <a:sym typeface="Comic Sans MS"/>
            </a:endParaRPr>
          </a:p>
        </p:txBody>
      </p:sp>
      <p:sp>
        <p:nvSpPr>
          <p:cNvPr id="7" name="Google Shape;91;gaef4dc6550_0_0">
            <a:extLst>
              <a:ext uri="{FF2B5EF4-FFF2-40B4-BE49-F238E27FC236}">
                <a16:creationId xmlns:a16="http://schemas.microsoft.com/office/drawing/2014/main" id="{D7FCEBD2-8029-4880-AFA7-50717936FBB3}"/>
              </a:ext>
            </a:extLst>
          </p:cNvPr>
          <p:cNvSpPr txBox="1"/>
          <p:nvPr/>
        </p:nvSpPr>
        <p:spPr>
          <a:xfrm>
            <a:off x="612363" y="1655036"/>
            <a:ext cx="10582725" cy="5027865"/>
          </a:xfrm>
          <a:prstGeom prst="rect">
            <a:avLst/>
          </a:prstGeom>
          <a:noFill/>
          <a:ln>
            <a:noFill/>
          </a:ln>
        </p:spPr>
        <p:txBody>
          <a:bodyPr spcFirstLastPara="1" wrap="square" lIns="45700" tIns="45700" rIns="45700" bIns="45700" anchor="t" anchorCtr="0">
            <a:noAutofit/>
          </a:bodyPr>
          <a:lstStyle/>
          <a:p>
            <a:pPr marL="171450"/>
            <a:r>
              <a:rPr lang="en-US" sz="2000" b="1" dirty="0">
                <a:solidFill>
                  <a:schemeClr val="accent1">
                    <a:lumMod val="75000"/>
                  </a:schemeClr>
                </a:solidFill>
                <a:latin typeface="Comic Sans MS"/>
                <a:hlinkClick r:id="rId4" action="ppaction://hlinksldjump">
                  <a:extLst>
                    <a:ext uri="{A12FA001-AC4F-418D-AE19-62706E023703}">
                      <ahyp:hlinkClr xmlns:ahyp="http://schemas.microsoft.com/office/drawing/2018/hyperlinkcolor" val="tx"/>
                    </a:ext>
                  </a:extLst>
                </a:hlinkClick>
              </a:rPr>
              <a:t>1. </a:t>
            </a:r>
            <a:r>
              <a:rPr lang="en-US" sz="1800" b="1" dirty="0">
                <a:solidFill>
                  <a:schemeClr val="accent1">
                    <a:lumMod val="75000"/>
                  </a:schemeClr>
                </a:solidFill>
                <a:latin typeface="Comic Sans MS"/>
                <a:hlinkClick r:id="rId4" action="ppaction://hlinksldjump">
                  <a:extLst>
                    <a:ext uri="{A12FA001-AC4F-418D-AE19-62706E023703}">
                      <ahyp:hlinkClr xmlns:ahyp="http://schemas.microsoft.com/office/drawing/2018/hyperlinkcolor" val="tx"/>
                    </a:ext>
                  </a:extLst>
                </a:hlinkClick>
              </a:rPr>
              <a:t>Learning Objectives</a:t>
            </a:r>
            <a:endParaRPr lang="en-US" sz="1800" b="1" dirty="0">
              <a:solidFill>
                <a:schemeClr val="accent1">
                  <a:lumMod val="75000"/>
                </a:schemeClr>
              </a:solidFill>
              <a:latin typeface="Comic Sans MS"/>
            </a:endParaRPr>
          </a:p>
          <a:p>
            <a:pPr marL="171450"/>
            <a:r>
              <a:rPr lang="en-US" sz="1800" b="1" dirty="0">
                <a:solidFill>
                  <a:schemeClr val="accent1">
                    <a:lumMod val="75000"/>
                  </a:schemeClr>
                </a:solidFill>
                <a:latin typeface="Comic Sans MS"/>
                <a:hlinkClick r:id="rId5" action="ppaction://hlinksldjump">
                  <a:extLst>
                    <a:ext uri="{A12FA001-AC4F-418D-AE19-62706E023703}">
                      <ahyp:hlinkClr xmlns:ahyp="http://schemas.microsoft.com/office/drawing/2018/hyperlinkcolor" val="tx"/>
                    </a:ext>
                  </a:extLst>
                </a:hlinkClick>
              </a:rPr>
              <a:t>2. Prerequisites</a:t>
            </a:r>
            <a:endParaRPr lang="en-US" sz="1800" b="1" dirty="0">
              <a:solidFill>
                <a:schemeClr val="accent1">
                  <a:lumMod val="75000"/>
                </a:schemeClr>
              </a:solidFill>
              <a:latin typeface="Comic Sans MS"/>
            </a:endParaRPr>
          </a:p>
          <a:p>
            <a:pPr marL="171450"/>
            <a:r>
              <a:rPr lang="en-US" sz="1800" b="1" dirty="0">
                <a:solidFill>
                  <a:schemeClr val="accent1">
                    <a:lumMod val="75000"/>
                  </a:schemeClr>
                </a:solidFill>
                <a:latin typeface="Comic Sans MS"/>
                <a:hlinkClick r:id="rId6" action="ppaction://hlinksldjump">
                  <a:extLst>
                    <a:ext uri="{A12FA001-AC4F-418D-AE19-62706E023703}">
                      <ahyp:hlinkClr xmlns:ahyp="http://schemas.microsoft.com/office/drawing/2018/hyperlinkcolor" val="tx"/>
                    </a:ext>
                  </a:extLst>
                </a:hlinkClick>
              </a:rPr>
              <a:t>3. Elements of the Pedagogical Approach </a:t>
            </a:r>
            <a:endParaRPr lang="en-US" sz="1800" b="1" dirty="0">
              <a:solidFill>
                <a:schemeClr val="accent1">
                  <a:lumMod val="75000"/>
                </a:schemeClr>
              </a:solidFill>
              <a:latin typeface="Comic Sans MS"/>
            </a:endParaRPr>
          </a:p>
          <a:p>
            <a:pPr marL="171450">
              <a:buClr>
                <a:schemeClr val="accent1"/>
              </a:buClr>
            </a:pPr>
            <a:r>
              <a:rPr lang="en-US" sz="1800" b="1" dirty="0">
                <a:solidFill>
                  <a:schemeClr val="accent1">
                    <a:lumMod val="75000"/>
                  </a:schemeClr>
                </a:solidFill>
                <a:latin typeface="Comic Sans MS"/>
                <a:hlinkClick r:id="" action="ppaction://noaction">
                  <a:extLst>
                    <a:ext uri="{A12FA001-AC4F-418D-AE19-62706E023703}">
                      <ahyp:hlinkClr xmlns:ahyp="http://schemas.microsoft.com/office/drawing/2018/hyperlinkcolor" val="tx"/>
                    </a:ext>
                  </a:extLst>
                </a:hlinkClick>
              </a:rPr>
              <a:t>4. Math Review </a:t>
            </a:r>
            <a:endParaRPr lang="en-US" sz="1800" b="1" dirty="0">
              <a:solidFill>
                <a:schemeClr val="accent1">
                  <a:lumMod val="75000"/>
                </a:schemeClr>
              </a:solidFill>
              <a:latin typeface="Comic Sans MS"/>
            </a:endParaRPr>
          </a:p>
          <a:p>
            <a:pPr marL="514350" indent="-342900">
              <a:buClr>
                <a:schemeClr val="accent1"/>
              </a:buClr>
              <a:buChar char="•"/>
            </a:pPr>
            <a:r>
              <a:rPr lang="en-US" sz="1800" dirty="0">
                <a:solidFill>
                  <a:schemeClr val="accent1">
                    <a:lumMod val="75000"/>
                  </a:schemeClr>
                </a:solidFill>
                <a:latin typeface="Comic Sans MS"/>
                <a:cs typeface="Calibri"/>
                <a:hlinkClick r:id="" action="ppaction://noaction">
                  <a:extLst>
                    <a:ext uri="{A12FA001-AC4F-418D-AE19-62706E023703}">
                      <ahyp:hlinkClr xmlns:ahyp="http://schemas.microsoft.com/office/drawing/2018/hyperlinkcolor" val="tx"/>
                    </a:ext>
                  </a:extLst>
                </a:hlinkClick>
              </a:rPr>
              <a:t>Check your knowledge (Diagnostic assessment) </a:t>
            </a:r>
            <a:endParaRPr lang="en-US" sz="1800" dirty="0">
              <a:solidFill>
                <a:schemeClr val="accent1">
                  <a:lumMod val="75000"/>
                </a:schemeClr>
              </a:solidFill>
              <a:latin typeface="Comic Sans MS"/>
              <a:cs typeface="Calibri"/>
            </a:endParaRPr>
          </a:p>
          <a:p>
            <a:pPr marL="514350" indent="-347663">
              <a:lnSpc>
                <a:spcPct val="100000"/>
              </a:lnSpc>
              <a:spcBef>
                <a:spcPts val="0"/>
              </a:spcBef>
              <a:buClr>
                <a:schemeClr val="accent1"/>
              </a:buClr>
              <a:buFont typeface="Arial" panose="020B0604020202020204" pitchFamily="34" charset="0"/>
              <a:buChar char="•"/>
            </a:pPr>
            <a:r>
              <a:rPr lang="en-US" sz="1800" dirty="0">
                <a:solidFill>
                  <a:schemeClr val="accent1">
                    <a:lumMod val="75000"/>
                  </a:schemeClr>
                </a:solidFill>
                <a:latin typeface="Comic Sans MS"/>
                <a:cs typeface="Calibri"/>
                <a:hlinkClick r:id="" action="ppaction://noaction">
                  <a:extLst>
                    <a:ext uri="{A12FA001-AC4F-418D-AE19-62706E023703}">
                      <ahyp:hlinkClr xmlns:ahyp="http://schemas.microsoft.com/office/drawing/2018/hyperlinkcolor" val="tx"/>
                    </a:ext>
                  </a:extLst>
                </a:hlinkClick>
              </a:rPr>
              <a:t>Social-Emotional Learning (SEL</a:t>
            </a:r>
            <a:r>
              <a:rPr lang="en-US" sz="1800" dirty="0">
                <a:solidFill>
                  <a:schemeClr val="accent1">
                    <a:lumMod val="75000"/>
                  </a:schemeClr>
                </a:solidFill>
                <a:latin typeface="Comic Sans MS"/>
                <a:cs typeface="Calibri"/>
              </a:rPr>
              <a:t>)</a:t>
            </a:r>
          </a:p>
          <a:p>
            <a:pPr marL="514350" indent="-347663">
              <a:lnSpc>
                <a:spcPct val="100000"/>
              </a:lnSpc>
              <a:spcBef>
                <a:spcPts val="0"/>
              </a:spcBef>
              <a:buClr>
                <a:schemeClr val="accent1"/>
              </a:buClr>
              <a:buFont typeface="Arial" panose="020B0604020202020204" pitchFamily="34" charset="0"/>
              <a:buChar char="•"/>
            </a:pPr>
            <a:r>
              <a:rPr lang="en-US" sz="1800" u="sng" dirty="0">
                <a:solidFill>
                  <a:schemeClr val="accent1">
                    <a:lumMod val="75000"/>
                  </a:schemeClr>
                </a:solidFill>
                <a:latin typeface="Comic Sans MS"/>
                <a:cs typeface="Calibri"/>
              </a:rPr>
              <a:t>Preparatory activity</a:t>
            </a:r>
          </a:p>
          <a:p>
            <a:pPr marL="171450">
              <a:buClr>
                <a:schemeClr val="accent1"/>
              </a:buClr>
            </a:pPr>
            <a:r>
              <a:rPr lang="en-US" sz="1800" b="1" dirty="0">
                <a:solidFill>
                  <a:schemeClr val="accent1">
                    <a:lumMod val="75000"/>
                  </a:schemeClr>
                </a:solidFill>
                <a:latin typeface="Comic Sans MS"/>
                <a:hlinkClick r:id="" action="ppaction://noaction">
                  <a:extLst>
                    <a:ext uri="{A12FA001-AC4F-418D-AE19-62706E023703}">
                      <ahyp:hlinkClr xmlns:ahyp="http://schemas.microsoft.com/office/drawing/2018/hyperlinkcolor" val="tx"/>
                    </a:ext>
                  </a:extLst>
                </a:hlinkClick>
              </a:rPr>
              <a:t>5. Problem Solving </a:t>
            </a:r>
            <a:endParaRPr lang="en-US" sz="1800" b="1" dirty="0">
              <a:solidFill>
                <a:schemeClr val="accent1">
                  <a:lumMod val="75000"/>
                </a:schemeClr>
              </a:solidFill>
              <a:latin typeface="Comic Sans MS"/>
            </a:endParaRPr>
          </a:p>
          <a:p>
            <a:pPr marL="171450">
              <a:buClr>
                <a:schemeClr val="accent1"/>
              </a:buClr>
            </a:pPr>
            <a:r>
              <a:rPr lang="en-US" sz="1800" b="1" dirty="0">
                <a:solidFill>
                  <a:schemeClr val="accent1">
                    <a:lumMod val="75000"/>
                  </a:schemeClr>
                </a:solidFill>
                <a:latin typeface="Comic Sans MS"/>
                <a:cs typeface="Calibri"/>
                <a:hlinkClick r:id="" action="ppaction://noaction">
                  <a:extLst>
                    <a:ext uri="{A12FA001-AC4F-418D-AE19-62706E023703}">
                      <ahyp:hlinkClr xmlns:ahyp="http://schemas.microsoft.com/office/drawing/2018/hyperlinkcolor" val="tx"/>
                    </a:ext>
                  </a:extLst>
                </a:hlinkClick>
              </a:rPr>
              <a:t>6. Conceptual Understanding</a:t>
            </a:r>
            <a:endParaRPr lang="en-US" sz="1800" b="1" dirty="0">
              <a:solidFill>
                <a:schemeClr val="accent1">
                  <a:lumMod val="75000"/>
                </a:schemeClr>
              </a:solidFill>
              <a:latin typeface="Comic Sans MS"/>
              <a:cs typeface="Calibri"/>
            </a:endParaRPr>
          </a:p>
          <a:p>
            <a:pPr marL="685800" indent="-514350">
              <a:lnSpc>
                <a:spcPct val="100000"/>
              </a:lnSpc>
              <a:spcBef>
                <a:spcPts val="0"/>
              </a:spcBef>
              <a:buClr>
                <a:schemeClr val="accent1"/>
              </a:buClr>
              <a:buFont typeface="Arial" panose="020B0604020202020204" pitchFamily="34" charset="0"/>
              <a:buChar char="•"/>
            </a:pPr>
            <a:r>
              <a:rPr lang="en-US" sz="1800" dirty="0">
                <a:solidFill>
                  <a:schemeClr val="accent1">
                    <a:lumMod val="75000"/>
                  </a:schemeClr>
                </a:solidFill>
                <a:latin typeface="Comic Sans MS"/>
                <a:cs typeface="Calibri"/>
              </a:rPr>
              <a:t>Learning Activity</a:t>
            </a:r>
          </a:p>
          <a:p>
            <a:pPr marL="171450">
              <a:buClr>
                <a:schemeClr val="accent1"/>
              </a:buClr>
            </a:pPr>
            <a:r>
              <a:rPr lang="en-US" sz="1800" b="1" u="sng" dirty="0">
                <a:solidFill>
                  <a:schemeClr val="accent1">
                    <a:lumMod val="75000"/>
                  </a:schemeClr>
                </a:solidFill>
                <a:latin typeface="Comic Sans MS"/>
              </a:rPr>
              <a:t>7. Mastery of math facts and fluency</a:t>
            </a:r>
            <a:endParaRPr lang="en-US" sz="1800" b="1" u="sng" dirty="0">
              <a:solidFill>
                <a:schemeClr val="accent1">
                  <a:lumMod val="75000"/>
                </a:schemeClr>
              </a:solidFill>
              <a:latin typeface="Comic Sans MS" panose="030F0702030302020204" pitchFamily="66" charset="0"/>
            </a:endParaRPr>
          </a:p>
          <a:p>
            <a:pPr marL="685800" indent="-514350">
              <a:lnSpc>
                <a:spcPct val="100000"/>
              </a:lnSpc>
              <a:spcBef>
                <a:spcPts val="0"/>
              </a:spcBef>
              <a:buClr>
                <a:schemeClr val="accent1"/>
              </a:buClr>
              <a:buFont typeface="Arial" panose="020B0604020202020204" pitchFamily="34" charset="0"/>
              <a:buChar char="•"/>
            </a:pPr>
            <a:r>
              <a:rPr lang="en-US" sz="1800" dirty="0">
                <a:solidFill>
                  <a:schemeClr val="accent1">
                    <a:lumMod val="75000"/>
                  </a:schemeClr>
                </a:solidFill>
                <a:latin typeface="Comic Sans MS"/>
                <a:cs typeface="Calibri"/>
                <a:hlinkClick r:id="" action="ppaction://noaction">
                  <a:extLst>
                    <a:ext uri="{A12FA001-AC4F-418D-AE19-62706E023703}">
                      <ahyp:hlinkClr xmlns:ahyp="http://schemas.microsoft.com/office/drawing/2018/hyperlinkcolor" val="tx"/>
                    </a:ext>
                  </a:extLst>
                </a:hlinkClick>
              </a:rPr>
              <a:t>Application(s) </a:t>
            </a:r>
            <a:endParaRPr lang="en-US" sz="1800" dirty="0">
              <a:solidFill>
                <a:schemeClr val="accent1">
                  <a:lumMod val="75000"/>
                </a:schemeClr>
              </a:solidFill>
              <a:latin typeface="Comic Sans MS"/>
              <a:cs typeface="Calibri"/>
            </a:endParaRPr>
          </a:p>
          <a:p>
            <a:pPr marL="171450">
              <a:buClr>
                <a:schemeClr val="accent1"/>
              </a:buClr>
            </a:pPr>
            <a:r>
              <a:rPr lang="en-US" sz="1800" b="1" dirty="0">
                <a:solidFill>
                  <a:schemeClr val="accent1">
                    <a:lumMod val="75000"/>
                  </a:schemeClr>
                </a:solidFill>
                <a:latin typeface="Comic Sans MS"/>
                <a:hlinkClick r:id="" action="ppaction://noaction">
                  <a:extLst>
                    <a:ext uri="{A12FA001-AC4F-418D-AE19-62706E023703}">
                      <ahyp:hlinkClr xmlns:ahyp="http://schemas.microsoft.com/office/drawing/2018/hyperlinkcolor" val="tx"/>
                    </a:ext>
                  </a:extLst>
                </a:hlinkClick>
              </a:rPr>
              <a:t>8. Common formative assessment </a:t>
            </a:r>
            <a:endParaRPr lang="en-US" sz="1800" b="1" dirty="0">
              <a:solidFill>
                <a:schemeClr val="accent1">
                  <a:lumMod val="75000"/>
                </a:schemeClr>
              </a:solidFill>
              <a:latin typeface="Comic Sans MS" panose="030F0702030302020204" pitchFamily="66" charset="0"/>
            </a:endParaRPr>
          </a:p>
          <a:p>
            <a:pPr marL="628650" indent="-457200">
              <a:lnSpc>
                <a:spcPct val="100000"/>
              </a:lnSpc>
              <a:spcBef>
                <a:spcPts val="0"/>
              </a:spcBef>
              <a:buClr>
                <a:schemeClr val="accent1"/>
              </a:buClr>
              <a:buFont typeface="Arial" panose="020B0604020202020204" pitchFamily="34" charset="0"/>
              <a:buChar char="•"/>
            </a:pPr>
            <a:r>
              <a:rPr lang="en-US" sz="1800" u="sng" dirty="0">
                <a:solidFill>
                  <a:schemeClr val="accent1">
                    <a:lumMod val="75000"/>
                  </a:schemeClr>
                </a:solidFill>
                <a:latin typeface="Comic Sans MS"/>
                <a:cs typeface="Calibri"/>
              </a:rPr>
              <a:t>Check your understanding</a:t>
            </a:r>
          </a:p>
          <a:p>
            <a:pPr marL="171450">
              <a:buClr>
                <a:schemeClr val="accent1"/>
              </a:buClr>
            </a:pPr>
            <a:r>
              <a:rPr lang="en-US" sz="1800" b="1" dirty="0">
                <a:solidFill>
                  <a:schemeClr val="accent1">
                    <a:lumMod val="75000"/>
                  </a:schemeClr>
                </a:solidFill>
                <a:latin typeface="Comic Sans MS"/>
                <a:cs typeface="Calibri"/>
                <a:hlinkClick r:id="" action="ppaction://noaction">
                  <a:extLst>
                    <a:ext uri="{A12FA001-AC4F-418D-AE19-62706E023703}">
                      <ahyp:hlinkClr xmlns:ahyp="http://schemas.microsoft.com/office/drawing/2018/hyperlinkcolor" val="tx"/>
                    </a:ext>
                  </a:extLst>
                </a:hlinkClick>
              </a:rPr>
              <a:t>9. Wrap-up</a:t>
            </a:r>
          </a:p>
          <a:p>
            <a:pPr marL="171450">
              <a:buClr>
                <a:schemeClr val="accent1"/>
              </a:buClr>
            </a:pPr>
            <a:r>
              <a:rPr lang="en-US" sz="1800" b="1" dirty="0">
                <a:solidFill>
                  <a:schemeClr val="accent1">
                    <a:lumMod val="75000"/>
                  </a:schemeClr>
                </a:solidFill>
                <a:latin typeface="Comic Sans MS"/>
                <a:cs typeface="Calibri"/>
                <a:hlinkClick r:id="" action="ppaction://noaction">
                  <a:extLst>
                    <a:ext uri="{A12FA001-AC4F-418D-AE19-62706E023703}">
                      <ahyp:hlinkClr xmlns:ahyp="http://schemas.microsoft.com/office/drawing/2018/hyperlinkcolor" val="tx"/>
                    </a:ext>
                  </a:extLst>
                </a:hlinkClick>
              </a:rPr>
              <a:t>10. Summative assessment</a:t>
            </a:r>
            <a:endParaRPr lang="en-US" sz="1800" b="1" dirty="0">
              <a:solidFill>
                <a:schemeClr val="accent1">
                  <a:lumMod val="75000"/>
                </a:schemeClr>
              </a:solidFill>
              <a:latin typeface="Comic Sans MS"/>
              <a:cs typeface="Calibri"/>
            </a:endParaRPr>
          </a:p>
          <a:p>
            <a:pPr marL="457200" indent="-285750">
              <a:buClr>
                <a:schemeClr val="accent1"/>
              </a:buClr>
              <a:buFont typeface="Arial" panose="020B0604020202020204" pitchFamily="34" charset="0"/>
              <a:buChar char="•"/>
            </a:pPr>
            <a:r>
              <a:rPr lang="en-US" sz="1800" u="sng" dirty="0">
                <a:solidFill>
                  <a:schemeClr val="accent1">
                    <a:lumMod val="75000"/>
                  </a:schemeClr>
                </a:solidFill>
                <a:latin typeface="Comic Sans MS"/>
                <a:cs typeface="Calibri"/>
              </a:rPr>
              <a:t>Test your Knowledge</a:t>
            </a:r>
          </a:p>
          <a:p>
            <a:pPr marL="171450">
              <a:buClr>
                <a:schemeClr val="accent1"/>
              </a:buClr>
            </a:pPr>
            <a:endParaRPr lang="en-US" sz="1800" b="1" dirty="0">
              <a:solidFill>
                <a:schemeClr val="accent1">
                  <a:lumMod val="75000"/>
                </a:schemeClr>
              </a:solidFill>
              <a:latin typeface="Comic Sans MS"/>
              <a:cs typeface="Calibri"/>
            </a:endParaRPr>
          </a:p>
          <a:p>
            <a:pPr marL="171450">
              <a:buClr>
                <a:schemeClr val="accent1"/>
              </a:buClr>
            </a:pPr>
            <a:endParaRPr lang="en-US" sz="1800" b="1" dirty="0">
              <a:solidFill>
                <a:schemeClr val="accent1">
                  <a:lumMod val="75000"/>
                </a:schemeClr>
              </a:solidFill>
              <a:latin typeface="Comic Sans MS"/>
              <a:cs typeface="Calibri"/>
            </a:endParaRPr>
          </a:p>
        </p:txBody>
      </p:sp>
      <p:pic>
        <p:nvPicPr>
          <p:cNvPr id="2" name="Picture 1">
            <a:extLst>
              <a:ext uri="{FF2B5EF4-FFF2-40B4-BE49-F238E27FC236}">
                <a16:creationId xmlns:a16="http://schemas.microsoft.com/office/drawing/2014/main" id="{A1A78DD0-E08C-C335-399C-D4190792B1AF}"/>
              </a:ext>
            </a:extLst>
          </p:cNvPr>
          <p:cNvPicPr>
            <a:picLocks noChangeAspect="1"/>
          </p:cNvPicPr>
          <p:nvPr/>
        </p:nvPicPr>
        <p:blipFill>
          <a:blip r:embed="rId7"/>
          <a:stretch>
            <a:fillRect/>
          </a:stretch>
        </p:blipFill>
        <p:spPr>
          <a:xfrm>
            <a:off x="11170889" y="0"/>
            <a:ext cx="692790" cy="1828800"/>
          </a:xfrm>
          <a:prstGeom prst="rect">
            <a:avLst/>
          </a:prstGeom>
        </p:spPr>
      </p:pic>
    </p:spTree>
    <p:custDataLst>
      <p:tags r:id="rId1"/>
    </p:custDataLst>
    <p:extLst>
      <p:ext uri="{BB962C8B-B14F-4D97-AF65-F5344CB8AC3E}">
        <p14:creationId xmlns:p14="http://schemas.microsoft.com/office/powerpoint/2010/main" val="129163689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22;p10">
            <a:extLst>
              <a:ext uri="{FF2B5EF4-FFF2-40B4-BE49-F238E27FC236}">
                <a16:creationId xmlns:a16="http://schemas.microsoft.com/office/drawing/2014/main" id="{DC991007-511B-419F-ACA6-10423654E0AB}"/>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r>
              <a:rPr lang="en-GB" dirty="0">
                <a:sym typeface="Comic Sans MS"/>
              </a:rPr>
              <a:t>List your tasks.</a:t>
            </a:r>
          </a:p>
        </p:txBody>
      </p:sp>
      <p:pic>
        <p:nvPicPr>
          <p:cNvPr id="3" name="ME.G6.CH07.SLO1_SEL_26-7-2021">
            <a:hlinkClick r:id="" action="ppaction://media"/>
            <a:extLst>
              <a:ext uri="{FF2B5EF4-FFF2-40B4-BE49-F238E27FC236}">
                <a16:creationId xmlns:a16="http://schemas.microsoft.com/office/drawing/2014/main" id="{B6403290-97EF-4997-BE08-6C2A2B19152F}"/>
              </a:ext>
            </a:extLst>
          </p:cNvPr>
          <p:cNvPicPr>
            <a:picLocks noChangeAspect="1"/>
          </p:cNvPicPr>
          <p:nvPr>
            <a:videoFile r:link="rId3"/>
            <p:extLst>
              <p:ext uri="{DAA4B4D4-6D71-4841-9C94-3DE7FCFB9230}">
                <p14:media xmlns:p14="http://schemas.microsoft.com/office/powerpoint/2010/main" r:embed="rId2"/>
              </p:ext>
            </p:extLst>
          </p:nvPr>
        </p:nvPicPr>
        <p:blipFill>
          <a:blip r:embed="rId6"/>
          <a:stretch>
            <a:fillRect/>
          </a:stretch>
        </p:blipFill>
        <p:spPr>
          <a:xfrm>
            <a:off x="1021404" y="1157036"/>
            <a:ext cx="10149191" cy="5708920"/>
          </a:xfrm>
          <a:prstGeom prst="rect">
            <a:avLst/>
          </a:prstGeom>
        </p:spPr>
      </p:pic>
      <p:sp>
        <p:nvSpPr>
          <p:cNvPr id="4" name="TextBox 3">
            <a:extLst>
              <a:ext uri="{FF2B5EF4-FFF2-40B4-BE49-F238E27FC236}">
                <a16:creationId xmlns:a16="http://schemas.microsoft.com/office/drawing/2014/main" id="{083D119D-5492-731B-B17C-08A428027384}"/>
              </a:ext>
            </a:extLst>
          </p:cNvPr>
          <p:cNvSpPr txBox="1"/>
          <p:nvPr/>
        </p:nvSpPr>
        <p:spPr>
          <a:xfrm>
            <a:off x="9529482" y="136956"/>
            <a:ext cx="2662518" cy="307777"/>
          </a:xfrm>
          <a:prstGeom prst="rect">
            <a:avLst/>
          </a:prstGeom>
          <a:solidFill>
            <a:srgbClr val="DAF3F6"/>
          </a:solidFill>
          <a:ln>
            <a:noFill/>
          </a:ln>
          <a:effectLst/>
          <a:scene3d>
            <a:camera prst="orthographicFront">
              <a:rot lat="0" lon="0" rev="0"/>
            </a:camera>
            <a:lightRig rig="contrasting" dir="t">
              <a:rot lat="0" lon="0" rev="7800000"/>
            </a:lightRig>
          </a:scene3d>
          <a:sp3d>
            <a:bevelT w="139700" h="139700"/>
          </a:sp3d>
        </p:spPr>
        <p:txBody>
          <a:bodyPr wrap="square" lIns="91440" tIns="45720" rIns="91440" bIns="45720" anchor="t">
            <a:spAutoFit/>
          </a:bodyPr>
          <a:lstStyle/>
          <a:p>
            <a:pPr algn="ctr"/>
            <a:r>
              <a:rPr lang="en-GB" dirty="0">
                <a:solidFill>
                  <a:schemeClr val="tx1">
                    <a:lumMod val="50000"/>
                    <a:lumOff val="50000"/>
                  </a:schemeClr>
                </a:solidFill>
                <a:latin typeface="+mj-lt"/>
              </a:rPr>
              <a:t>Social-Emotional Learning</a:t>
            </a:r>
            <a:endParaRPr lang="en-US" dirty="0"/>
          </a:p>
        </p:txBody>
      </p:sp>
    </p:spTree>
    <p:custDataLst>
      <p:tags r:id="rId1"/>
    </p:custDataLst>
    <p:extLst>
      <p:ext uri="{BB962C8B-B14F-4D97-AF65-F5344CB8AC3E}">
        <p14:creationId xmlns:p14="http://schemas.microsoft.com/office/powerpoint/2010/main" val="37816008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81109"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28559DFC-7024-4593-A7F1-FC910E4167EA}"/>
              </a:ext>
            </a:extLst>
          </p:cNvPr>
          <p:cNvSpPr txBox="1"/>
          <p:nvPr/>
        </p:nvSpPr>
        <p:spPr>
          <a:xfrm>
            <a:off x="3804621" y="4509552"/>
            <a:ext cx="6221506" cy="307777"/>
          </a:xfrm>
          <a:prstGeom prst="rect">
            <a:avLst/>
          </a:prstGeom>
          <a:noFill/>
        </p:spPr>
        <p:txBody>
          <a:bodyPr wrap="square">
            <a:spAutoFit/>
          </a:bodyPr>
          <a:lstStyle/>
          <a:p>
            <a:r>
              <a:rPr lang="en-GB" b="0" i="0">
                <a:solidFill>
                  <a:srgbClr val="000000"/>
                </a:solidFill>
                <a:effectLst/>
                <a:latin typeface="Times New Roman" panose="02020603050405020304" pitchFamily="18" charset="0"/>
              </a:rPr>
              <a:t> </a:t>
            </a:r>
            <a:endParaRPr lang="en-GB"/>
          </a:p>
        </p:txBody>
      </p:sp>
      <p:sp>
        <p:nvSpPr>
          <p:cNvPr id="2" name="Google Shape;222;p10">
            <a:extLst>
              <a:ext uri="{FF2B5EF4-FFF2-40B4-BE49-F238E27FC236}">
                <a16:creationId xmlns:a16="http://schemas.microsoft.com/office/drawing/2014/main" id="{DC991007-511B-419F-ACA6-10423654E0AB}"/>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r>
              <a:rPr lang="en-GB" dirty="0">
                <a:sym typeface="Comic Sans MS"/>
              </a:rPr>
              <a:t>List your tasks.</a:t>
            </a:r>
          </a:p>
        </p:txBody>
      </p:sp>
      <p:pic>
        <p:nvPicPr>
          <p:cNvPr id="7" name="Picture 6">
            <a:extLst>
              <a:ext uri="{FF2B5EF4-FFF2-40B4-BE49-F238E27FC236}">
                <a16:creationId xmlns:a16="http://schemas.microsoft.com/office/drawing/2014/main" id="{2362EE47-1FDA-4FDF-AD24-B3B31C982B60}"/>
              </a:ext>
            </a:extLst>
          </p:cNvPr>
          <p:cNvPicPr/>
          <p:nvPr/>
        </p:nvPicPr>
        <p:blipFill rotWithShape="1">
          <a:blip r:embed="rId4"/>
          <a:srcRect t="4035" b="4035"/>
          <a:stretch/>
        </p:blipFill>
        <p:spPr bwMode="auto">
          <a:xfrm>
            <a:off x="3460634" y="1589463"/>
            <a:ext cx="5270731" cy="4482153"/>
          </a:xfrm>
          <a:prstGeom prst="rect">
            <a:avLst/>
          </a:prstGeom>
          <a:noFill/>
          <a:ln>
            <a:noFill/>
          </a:ln>
          <a:extLst>
            <a:ext uri="{53640926-AAD7-44D8-BBD7-CCE9431645EC}">
              <a14:shadowObscured xmlns:a14="http://schemas.microsoft.com/office/drawing/2010/main"/>
            </a:ext>
          </a:extLst>
        </p:spPr>
      </p:pic>
    </p:spTree>
    <p:custDataLst>
      <p:tags r:id="rId1"/>
    </p:custDataLst>
    <p:extLst>
      <p:ext uri="{BB962C8B-B14F-4D97-AF65-F5344CB8AC3E}">
        <p14:creationId xmlns:p14="http://schemas.microsoft.com/office/powerpoint/2010/main" val="110280762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28559DFC-7024-4593-A7F1-FC910E4167EA}"/>
              </a:ext>
            </a:extLst>
          </p:cNvPr>
          <p:cNvSpPr txBox="1"/>
          <p:nvPr/>
        </p:nvSpPr>
        <p:spPr>
          <a:xfrm>
            <a:off x="57150" y="2077915"/>
            <a:ext cx="11563350" cy="1569660"/>
          </a:xfrm>
          <a:prstGeom prst="rect">
            <a:avLst/>
          </a:prstGeom>
          <a:noFill/>
        </p:spPr>
        <p:txBody>
          <a:bodyPr wrap="square" lIns="91440" tIns="45720" rIns="91440" bIns="45720" anchor="t">
            <a:spAutoFit/>
          </a:bodyPr>
          <a:lstStyle/>
          <a:p>
            <a:pPr marL="457200" algn="just"/>
            <a:r>
              <a:rPr lang="en-US" sz="3200" dirty="0">
                <a:solidFill>
                  <a:schemeClr val="tx1">
                    <a:lumMod val="65000"/>
                    <a:lumOff val="35000"/>
                  </a:schemeClr>
                </a:solidFill>
                <a:latin typeface="+mn-lt"/>
              </a:rPr>
              <a:t>By the end of this session, you will be able to:</a:t>
            </a:r>
          </a:p>
          <a:p>
            <a:pPr marL="457200" algn="just"/>
            <a:endParaRPr lang="en-US" sz="3200" dirty="0">
              <a:solidFill>
                <a:schemeClr val="tx1">
                  <a:lumMod val="65000"/>
                  <a:lumOff val="35000"/>
                </a:schemeClr>
              </a:solidFill>
              <a:latin typeface="+mn-lt"/>
            </a:endParaRPr>
          </a:p>
          <a:p>
            <a:pPr marL="914400" indent="-457200" algn="just">
              <a:buClr>
                <a:srgbClr val="0076A3"/>
              </a:buClr>
              <a:buFont typeface="Wingdings" panose="05000000000000000000" pitchFamily="2" charset="2"/>
              <a:buChar char="§"/>
            </a:pPr>
            <a:r>
              <a:rPr lang="en-US" sz="3200" dirty="0">
                <a:solidFill>
                  <a:schemeClr val="tx1">
                    <a:lumMod val="65000"/>
                    <a:lumOff val="35000"/>
                  </a:schemeClr>
                </a:solidFill>
                <a:latin typeface="+mn-lt"/>
              </a:rPr>
              <a:t>Recognize adjacent angles</a:t>
            </a:r>
            <a:endParaRPr lang="en-GB" sz="3200" dirty="0">
              <a:solidFill>
                <a:schemeClr val="tx1">
                  <a:lumMod val="65000"/>
                  <a:lumOff val="35000"/>
                </a:schemeClr>
              </a:solidFill>
              <a:latin typeface="+mn-lt"/>
            </a:endParaRPr>
          </a:p>
        </p:txBody>
      </p:sp>
      <p:sp>
        <p:nvSpPr>
          <p:cNvPr id="14" name="TextBox 13">
            <a:extLst>
              <a:ext uri="{FF2B5EF4-FFF2-40B4-BE49-F238E27FC236}">
                <a16:creationId xmlns:a16="http://schemas.microsoft.com/office/drawing/2014/main" id="{AE8015DA-272C-49CF-AEA3-2F78CD7B8239}"/>
              </a:ext>
            </a:extLst>
          </p:cNvPr>
          <p:cNvSpPr txBox="1"/>
          <p:nvPr/>
        </p:nvSpPr>
        <p:spPr>
          <a:xfrm>
            <a:off x="6696634" y="3275112"/>
            <a:ext cx="2447365" cy="307777"/>
          </a:xfrm>
          <a:prstGeom prst="rect">
            <a:avLst/>
          </a:prstGeom>
          <a:noFill/>
        </p:spPr>
        <p:txBody>
          <a:bodyPr wrap="square">
            <a:spAutoFit/>
          </a:bodyPr>
          <a:lstStyle/>
          <a:p>
            <a:r>
              <a:rPr lang="en-GB"/>
              <a:t> </a:t>
            </a:r>
          </a:p>
        </p:txBody>
      </p:sp>
      <p:sp>
        <p:nvSpPr>
          <p:cNvPr id="3" name="Google Shape;222;p10">
            <a:extLst>
              <a:ext uri="{FF2B5EF4-FFF2-40B4-BE49-F238E27FC236}">
                <a16:creationId xmlns:a16="http://schemas.microsoft.com/office/drawing/2014/main" id="{BF227ABD-E7BD-4886-B8D2-093F09D96376}"/>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r>
              <a:rPr lang="en-US" dirty="0">
                <a:sym typeface="Comic Sans MS"/>
              </a:rPr>
              <a:t>Specific Learning Objective</a:t>
            </a:r>
            <a:endParaRPr lang="en-GB" dirty="0">
              <a:sym typeface="Comic Sans MS"/>
            </a:endParaRPr>
          </a:p>
        </p:txBody>
      </p:sp>
    </p:spTree>
    <p:custDataLst>
      <p:tags r:id="rId1"/>
    </p:custDataLst>
    <p:extLst>
      <p:ext uri="{BB962C8B-B14F-4D97-AF65-F5344CB8AC3E}">
        <p14:creationId xmlns:p14="http://schemas.microsoft.com/office/powerpoint/2010/main" val="77757800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AE8015DA-272C-49CF-AEA3-2F78CD7B8239}"/>
              </a:ext>
            </a:extLst>
          </p:cNvPr>
          <p:cNvSpPr txBox="1"/>
          <p:nvPr/>
        </p:nvSpPr>
        <p:spPr>
          <a:xfrm>
            <a:off x="6696634" y="3777129"/>
            <a:ext cx="2447365" cy="307777"/>
          </a:xfrm>
          <a:prstGeom prst="rect">
            <a:avLst/>
          </a:prstGeom>
          <a:noFill/>
        </p:spPr>
        <p:txBody>
          <a:bodyPr wrap="square">
            <a:spAutoFit/>
          </a:bodyPr>
          <a:lstStyle/>
          <a:p>
            <a:r>
              <a:rPr lang="en-GB"/>
              <a:t> </a:t>
            </a:r>
          </a:p>
        </p:txBody>
      </p:sp>
      <p:pic>
        <p:nvPicPr>
          <p:cNvPr id="4" name="Graphic 3">
            <a:extLst>
              <a:ext uri="{FF2B5EF4-FFF2-40B4-BE49-F238E27FC236}">
                <a16:creationId xmlns:a16="http://schemas.microsoft.com/office/drawing/2014/main" id="{24892E87-72B3-4C73-8DD3-CC6AD012F40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524029" y="1563757"/>
            <a:ext cx="6894035" cy="4721942"/>
          </a:xfrm>
          <a:prstGeom prst="rect">
            <a:avLst/>
          </a:prstGeom>
        </p:spPr>
      </p:pic>
      <p:sp>
        <p:nvSpPr>
          <p:cNvPr id="3" name="Google Shape;222;p10">
            <a:extLst>
              <a:ext uri="{FF2B5EF4-FFF2-40B4-BE49-F238E27FC236}">
                <a16:creationId xmlns:a16="http://schemas.microsoft.com/office/drawing/2014/main" id="{BF227ABD-E7BD-4886-B8D2-093F09D96376}"/>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r>
              <a:rPr lang="en-GB" dirty="0">
                <a:sym typeface="Comic Sans MS"/>
              </a:rPr>
              <a:t>Introduction</a:t>
            </a:r>
          </a:p>
        </p:txBody>
      </p:sp>
      <p:sp>
        <p:nvSpPr>
          <p:cNvPr id="15" name="Subtitle 2">
            <a:extLst>
              <a:ext uri="{FF2B5EF4-FFF2-40B4-BE49-F238E27FC236}">
                <a16:creationId xmlns:a16="http://schemas.microsoft.com/office/drawing/2014/main" id="{68376407-8266-4974-B781-1E2A749DEC8E}"/>
              </a:ext>
            </a:extLst>
          </p:cNvPr>
          <p:cNvSpPr txBox="1">
            <a:spLocks/>
          </p:cNvSpPr>
          <p:nvPr/>
        </p:nvSpPr>
        <p:spPr>
          <a:xfrm>
            <a:off x="4013129" y="2608894"/>
            <a:ext cx="539013" cy="629917"/>
          </a:xfrm>
          <a:prstGeom prst="rect">
            <a:avLst/>
          </a:prstGeom>
        </p:spPr>
        <p:txBody>
          <a:bodyPr vert="horz" lIns="91440" tIns="45720" rIns="91440" bIns="45720" rtlCol="0" anchor="t">
            <a:noAutofit/>
          </a:bodyPr>
          <a:lstStyle/>
          <a:p>
            <a:pPr marL="0" marR="0">
              <a:lnSpc>
                <a:spcPct val="107000"/>
              </a:lnSpc>
              <a:spcBef>
                <a:spcPts val="0"/>
              </a:spcBef>
              <a:spcAft>
                <a:spcPts val="800"/>
              </a:spcAft>
            </a:pPr>
            <a:r>
              <a:rPr lang="en-US" sz="3600" b="1" dirty="0">
                <a:solidFill>
                  <a:srgbClr val="0076A3"/>
                </a:solidFill>
                <a:latin typeface="+mn-lt"/>
              </a:rPr>
              <a:t>A</a:t>
            </a:r>
          </a:p>
        </p:txBody>
      </p:sp>
      <p:sp>
        <p:nvSpPr>
          <p:cNvPr id="16" name="Subtitle 2">
            <a:extLst>
              <a:ext uri="{FF2B5EF4-FFF2-40B4-BE49-F238E27FC236}">
                <a16:creationId xmlns:a16="http://schemas.microsoft.com/office/drawing/2014/main" id="{687F251F-4214-4854-BFB9-55D86FB989ED}"/>
              </a:ext>
            </a:extLst>
          </p:cNvPr>
          <p:cNvSpPr txBox="1">
            <a:spLocks/>
          </p:cNvSpPr>
          <p:nvPr/>
        </p:nvSpPr>
        <p:spPr>
          <a:xfrm>
            <a:off x="6294564" y="2765912"/>
            <a:ext cx="539013" cy="629917"/>
          </a:xfrm>
          <a:prstGeom prst="rect">
            <a:avLst/>
          </a:prstGeom>
        </p:spPr>
        <p:txBody>
          <a:bodyPr vert="horz" lIns="91440" tIns="45720" rIns="91440" bIns="45720" rtlCol="0" anchor="t">
            <a:noAutofit/>
          </a:bodyPr>
          <a:lstStyle/>
          <a:p>
            <a:pPr marL="0" marR="0">
              <a:lnSpc>
                <a:spcPct val="107000"/>
              </a:lnSpc>
              <a:spcBef>
                <a:spcPts val="0"/>
              </a:spcBef>
              <a:spcAft>
                <a:spcPts val="800"/>
              </a:spcAft>
            </a:pPr>
            <a:r>
              <a:rPr lang="en-US" sz="3600" b="1" dirty="0">
                <a:solidFill>
                  <a:srgbClr val="0076A3"/>
                </a:solidFill>
                <a:latin typeface="+mn-lt"/>
              </a:rPr>
              <a:t>B</a:t>
            </a:r>
          </a:p>
        </p:txBody>
      </p:sp>
      <p:sp>
        <p:nvSpPr>
          <p:cNvPr id="17" name="Subtitle 2">
            <a:extLst>
              <a:ext uri="{FF2B5EF4-FFF2-40B4-BE49-F238E27FC236}">
                <a16:creationId xmlns:a16="http://schemas.microsoft.com/office/drawing/2014/main" id="{7AE80738-1093-45F2-8AA0-66E22C5E6900}"/>
              </a:ext>
            </a:extLst>
          </p:cNvPr>
          <p:cNvSpPr txBox="1">
            <a:spLocks/>
          </p:cNvSpPr>
          <p:nvPr/>
        </p:nvSpPr>
        <p:spPr>
          <a:xfrm>
            <a:off x="7076458" y="3922950"/>
            <a:ext cx="539013" cy="664613"/>
          </a:xfrm>
          <a:prstGeom prst="rect">
            <a:avLst/>
          </a:prstGeom>
        </p:spPr>
        <p:txBody>
          <a:bodyPr vert="horz" lIns="91440" tIns="45720" rIns="91440" bIns="45720" rtlCol="0" anchor="t">
            <a:noAutofit/>
          </a:bodyPr>
          <a:lstStyle/>
          <a:p>
            <a:pPr marL="0" marR="0">
              <a:lnSpc>
                <a:spcPct val="107000"/>
              </a:lnSpc>
              <a:spcBef>
                <a:spcPts val="0"/>
              </a:spcBef>
              <a:spcAft>
                <a:spcPts val="800"/>
              </a:spcAft>
            </a:pPr>
            <a:r>
              <a:rPr lang="en-US" sz="3600" b="1" dirty="0">
                <a:solidFill>
                  <a:srgbClr val="0076A3"/>
                </a:solidFill>
                <a:latin typeface="+mn-lt"/>
              </a:rPr>
              <a:t>C</a:t>
            </a:r>
          </a:p>
        </p:txBody>
      </p:sp>
      <p:sp>
        <p:nvSpPr>
          <p:cNvPr id="18" name="Subtitle 2">
            <a:extLst>
              <a:ext uri="{FF2B5EF4-FFF2-40B4-BE49-F238E27FC236}">
                <a16:creationId xmlns:a16="http://schemas.microsoft.com/office/drawing/2014/main" id="{08759640-FF7D-4AA8-A5D6-F64C4E1EAAA4}"/>
              </a:ext>
            </a:extLst>
          </p:cNvPr>
          <p:cNvSpPr txBox="1">
            <a:spLocks/>
          </p:cNvSpPr>
          <p:nvPr/>
        </p:nvSpPr>
        <p:spPr>
          <a:xfrm>
            <a:off x="5755551" y="4060376"/>
            <a:ext cx="539013" cy="664613"/>
          </a:xfrm>
          <a:prstGeom prst="rect">
            <a:avLst/>
          </a:prstGeom>
        </p:spPr>
        <p:txBody>
          <a:bodyPr vert="horz" lIns="91440" tIns="45720" rIns="91440" bIns="45720" rtlCol="0" anchor="t">
            <a:noAutofit/>
          </a:bodyPr>
          <a:lstStyle/>
          <a:p>
            <a:pPr marL="0" marR="0">
              <a:lnSpc>
                <a:spcPct val="107000"/>
              </a:lnSpc>
              <a:spcBef>
                <a:spcPts val="0"/>
              </a:spcBef>
              <a:spcAft>
                <a:spcPts val="800"/>
              </a:spcAft>
            </a:pPr>
            <a:r>
              <a:rPr lang="en-US" sz="3600" b="1" dirty="0">
                <a:solidFill>
                  <a:srgbClr val="0076A3"/>
                </a:solidFill>
                <a:latin typeface="+mn-lt"/>
              </a:rPr>
              <a:t>D</a:t>
            </a:r>
          </a:p>
        </p:txBody>
      </p:sp>
      <p:sp>
        <p:nvSpPr>
          <p:cNvPr id="2" name="TextBox 1">
            <a:extLst>
              <a:ext uri="{FF2B5EF4-FFF2-40B4-BE49-F238E27FC236}">
                <a16:creationId xmlns:a16="http://schemas.microsoft.com/office/drawing/2014/main" id="{33BBB55D-1838-942E-43ED-B57EAE83FAF3}"/>
              </a:ext>
            </a:extLst>
          </p:cNvPr>
          <p:cNvSpPr txBox="1"/>
          <p:nvPr/>
        </p:nvSpPr>
        <p:spPr>
          <a:xfrm>
            <a:off x="9529482" y="136956"/>
            <a:ext cx="2662518" cy="307777"/>
          </a:xfrm>
          <a:prstGeom prst="rect">
            <a:avLst/>
          </a:prstGeom>
          <a:solidFill>
            <a:srgbClr val="DAF3F6"/>
          </a:solidFill>
          <a:ln>
            <a:noFill/>
          </a:ln>
          <a:effectLst/>
          <a:scene3d>
            <a:camera prst="orthographicFront">
              <a:rot lat="0" lon="0" rev="0"/>
            </a:camera>
            <a:lightRig rig="contrasting" dir="t">
              <a:rot lat="0" lon="0" rev="7800000"/>
            </a:lightRig>
          </a:scene3d>
          <a:sp3d>
            <a:bevelT w="139700" h="139700"/>
          </a:sp3d>
        </p:spPr>
        <p:txBody>
          <a:bodyPr wrap="square" lIns="91440" tIns="45720" rIns="91440" bIns="45720" anchor="t">
            <a:spAutoFit/>
          </a:bodyPr>
          <a:lstStyle/>
          <a:p>
            <a:pPr algn="ctr"/>
            <a:r>
              <a:rPr lang="en-GB" dirty="0">
                <a:solidFill>
                  <a:schemeClr val="tx1">
                    <a:lumMod val="50000"/>
                    <a:lumOff val="50000"/>
                  </a:schemeClr>
                </a:solidFill>
                <a:latin typeface="+mj-lt"/>
              </a:rPr>
              <a:t>Preparatory Activity</a:t>
            </a:r>
            <a:endParaRPr lang="en-US" dirty="0"/>
          </a:p>
        </p:txBody>
      </p:sp>
    </p:spTree>
    <p:custDataLst>
      <p:tags r:id="rId1"/>
    </p:custDataLst>
    <p:extLst>
      <p:ext uri="{BB962C8B-B14F-4D97-AF65-F5344CB8AC3E}">
        <p14:creationId xmlns:p14="http://schemas.microsoft.com/office/powerpoint/2010/main" val="79935854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id="{78F4FD1F-27B6-4377-87E9-482A26B6C55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860800" y="1726399"/>
            <a:ext cx="4470400" cy="4470400"/>
          </a:xfrm>
          <a:prstGeom prst="rect">
            <a:avLst/>
          </a:prstGeom>
        </p:spPr>
      </p:pic>
      <p:sp>
        <p:nvSpPr>
          <p:cNvPr id="2" name="Google Shape;222;p10">
            <a:extLst>
              <a:ext uri="{FF2B5EF4-FFF2-40B4-BE49-F238E27FC236}">
                <a16:creationId xmlns:a16="http://schemas.microsoft.com/office/drawing/2014/main" id="{CC388665-E472-E428-5808-A9AA98F95B17}"/>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r>
              <a:rPr lang="en-GB" dirty="0">
                <a:sym typeface="Comic Sans MS"/>
              </a:rPr>
              <a:t>Introduction</a:t>
            </a:r>
          </a:p>
        </p:txBody>
      </p:sp>
    </p:spTree>
    <p:custDataLst>
      <p:tags r:id="rId1"/>
    </p:custDataLst>
    <p:extLst>
      <p:ext uri="{BB962C8B-B14F-4D97-AF65-F5344CB8AC3E}">
        <p14:creationId xmlns:p14="http://schemas.microsoft.com/office/powerpoint/2010/main" val="119726512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0973F46F-3C43-439C-9F05-7B9A0243142E}"/>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l="22412" t="10870" r="35257" b="27393"/>
          <a:stretch/>
        </p:blipFill>
        <p:spPr>
          <a:xfrm rot="1069923">
            <a:off x="1024494" y="1508173"/>
            <a:ext cx="4214192" cy="4233978"/>
          </a:xfrm>
          <a:prstGeom prst="rect">
            <a:avLst/>
          </a:prstGeom>
        </p:spPr>
      </p:pic>
      <p:sp>
        <p:nvSpPr>
          <p:cNvPr id="2" name="Google Shape;222;p10">
            <a:extLst>
              <a:ext uri="{FF2B5EF4-FFF2-40B4-BE49-F238E27FC236}">
                <a16:creationId xmlns:a16="http://schemas.microsoft.com/office/drawing/2014/main" id="{D98D8C86-09D2-4530-A165-3666C3BFA106}"/>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r>
              <a:rPr lang="en-US" dirty="0">
                <a:sym typeface="Comic Sans MS"/>
              </a:rPr>
              <a:t>Name the formed angles.</a:t>
            </a:r>
            <a:endParaRPr lang="en-US" dirty="0"/>
          </a:p>
        </p:txBody>
      </p:sp>
      <mc:AlternateContent xmlns:mc="http://schemas.openxmlformats.org/markup-compatibility/2006" xmlns:a14="http://schemas.microsoft.com/office/drawing/2010/main">
        <mc:Choice Requires="a14">
          <p:sp>
            <p:nvSpPr>
              <p:cNvPr id="21" name="Rectangle: Rounded Corners 20">
                <a:extLst>
                  <a:ext uri="{FF2B5EF4-FFF2-40B4-BE49-F238E27FC236}">
                    <a16:creationId xmlns:a16="http://schemas.microsoft.com/office/drawing/2014/main" id="{67D5D50F-B345-4BEC-A353-BF8190E8438C}"/>
                  </a:ext>
                </a:extLst>
              </p:cNvPr>
              <p:cNvSpPr/>
              <p:nvPr/>
            </p:nvSpPr>
            <p:spPr>
              <a:xfrm>
                <a:off x="6096000" y="2064541"/>
                <a:ext cx="1645920" cy="769629"/>
              </a:xfrm>
              <a:prstGeom prst="roundRect">
                <a:avLst/>
              </a:prstGeom>
              <a:noFill/>
              <a:ln w="12700">
                <a:solidFill>
                  <a:schemeClr val="tx1">
                    <a:lumMod val="85000"/>
                    <a:lumOff val="15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lnSpc>
                    <a:spcPct val="150000"/>
                  </a:lnSpc>
                </a:pPr>
                <a:r>
                  <a:rPr lang="en-US" sz="3600" dirty="0">
                    <a:solidFill>
                      <a:schemeClr val="tx1">
                        <a:lumMod val="85000"/>
                        <a:lumOff val="15000"/>
                      </a:schemeClr>
                    </a:solidFill>
                    <a:latin typeface="+mj-lt"/>
                  </a:rPr>
                  <a:t> </a:t>
                </a:r>
                <a14:m>
                  <m:oMath xmlns:m="http://schemas.openxmlformats.org/officeDocument/2006/math">
                    <m:acc>
                      <m:accPr>
                        <m:chr m:val="̂"/>
                        <m:ctrlPr>
                          <a:rPr lang="en-US" sz="3600" b="1" i="1" smtClean="0">
                            <a:solidFill>
                              <a:schemeClr val="tx1">
                                <a:lumMod val="85000"/>
                                <a:lumOff val="15000"/>
                              </a:schemeClr>
                            </a:solidFill>
                            <a:latin typeface="Cambria Math" panose="02040503050406030204" pitchFamily="18" charset="0"/>
                          </a:rPr>
                        </m:ctrlPr>
                      </m:accPr>
                      <m:e>
                        <m:r>
                          <a:rPr lang="en-US" sz="3600" b="1" i="1" smtClean="0">
                            <a:solidFill>
                              <a:schemeClr val="tx1">
                                <a:lumMod val="85000"/>
                                <a:lumOff val="15000"/>
                              </a:schemeClr>
                            </a:solidFill>
                            <a:latin typeface="Cambria Math" panose="02040503050406030204" pitchFamily="18" charset="0"/>
                          </a:rPr>
                          <m:t>………</m:t>
                        </m:r>
                      </m:e>
                    </m:acc>
                  </m:oMath>
                </a14:m>
                <a:endParaRPr lang="en-US" sz="3600" b="1" dirty="0">
                  <a:solidFill>
                    <a:schemeClr val="tx1">
                      <a:lumMod val="85000"/>
                      <a:lumOff val="15000"/>
                    </a:schemeClr>
                  </a:solidFill>
                  <a:latin typeface="+mj-lt"/>
                </a:endParaRPr>
              </a:p>
            </p:txBody>
          </p:sp>
        </mc:Choice>
        <mc:Fallback xmlns="">
          <p:sp>
            <p:nvSpPr>
              <p:cNvPr id="21" name="Rectangle: Rounded Corners 20">
                <a:extLst>
                  <a:ext uri="{FF2B5EF4-FFF2-40B4-BE49-F238E27FC236}">
                    <a16:creationId xmlns:a16="http://schemas.microsoft.com/office/drawing/2014/main" id="{67D5D50F-B345-4BEC-A353-BF8190E8438C}"/>
                  </a:ext>
                </a:extLst>
              </p:cNvPr>
              <p:cNvSpPr>
                <a:spLocks noRot="1" noChangeAspect="1" noMove="1" noResize="1" noEditPoints="1" noAdjustHandles="1" noChangeArrowheads="1" noChangeShapeType="1" noTextEdit="1"/>
              </p:cNvSpPr>
              <p:nvPr/>
            </p:nvSpPr>
            <p:spPr>
              <a:xfrm>
                <a:off x="6096000" y="2064541"/>
                <a:ext cx="1645920" cy="769629"/>
              </a:xfrm>
              <a:prstGeom prst="roundRect">
                <a:avLst/>
              </a:prstGeom>
              <a:blipFill>
                <a:blip r:embed="rId6"/>
                <a:stretch>
                  <a:fillRect/>
                </a:stretch>
              </a:blipFill>
              <a:ln w="12700">
                <a:solidFill>
                  <a:schemeClr val="tx1">
                    <a:lumMod val="85000"/>
                    <a:lumOff val="15000"/>
                  </a:schemeClr>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2" name="Rectangle: Rounded Corners 21">
                <a:extLst>
                  <a:ext uri="{FF2B5EF4-FFF2-40B4-BE49-F238E27FC236}">
                    <a16:creationId xmlns:a16="http://schemas.microsoft.com/office/drawing/2014/main" id="{3871514E-8F56-4100-A225-51ED2BB938EE}"/>
                  </a:ext>
                </a:extLst>
              </p:cNvPr>
              <p:cNvSpPr/>
              <p:nvPr/>
            </p:nvSpPr>
            <p:spPr>
              <a:xfrm>
                <a:off x="6096000" y="3390656"/>
                <a:ext cx="1645920" cy="769629"/>
              </a:xfrm>
              <a:prstGeom prst="roundRect">
                <a:avLst/>
              </a:prstGeom>
              <a:noFill/>
              <a:ln w="12700">
                <a:solidFill>
                  <a:schemeClr val="tx1">
                    <a:lumMod val="85000"/>
                    <a:lumOff val="15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lnSpc>
                    <a:spcPct val="150000"/>
                  </a:lnSpc>
                </a:pPr>
                <a:r>
                  <a:rPr lang="en-US" sz="3600" dirty="0">
                    <a:solidFill>
                      <a:schemeClr val="tx1">
                        <a:lumMod val="85000"/>
                        <a:lumOff val="15000"/>
                      </a:schemeClr>
                    </a:solidFill>
                    <a:latin typeface="+mj-lt"/>
                  </a:rPr>
                  <a:t> </a:t>
                </a:r>
                <a14:m>
                  <m:oMath xmlns:m="http://schemas.openxmlformats.org/officeDocument/2006/math">
                    <m:acc>
                      <m:accPr>
                        <m:chr m:val="̂"/>
                        <m:ctrlPr>
                          <a:rPr lang="en-US" sz="3600" b="1" i="1" smtClean="0">
                            <a:solidFill>
                              <a:schemeClr val="tx1">
                                <a:lumMod val="85000"/>
                                <a:lumOff val="15000"/>
                              </a:schemeClr>
                            </a:solidFill>
                            <a:latin typeface="Cambria Math" panose="02040503050406030204" pitchFamily="18" charset="0"/>
                          </a:rPr>
                        </m:ctrlPr>
                      </m:accPr>
                      <m:e>
                        <m:r>
                          <a:rPr lang="en-US" sz="3600" b="1" i="1" smtClean="0">
                            <a:solidFill>
                              <a:schemeClr val="tx1">
                                <a:lumMod val="85000"/>
                                <a:lumOff val="15000"/>
                              </a:schemeClr>
                            </a:solidFill>
                            <a:latin typeface="Cambria Math" panose="02040503050406030204" pitchFamily="18" charset="0"/>
                          </a:rPr>
                          <m:t>………</m:t>
                        </m:r>
                      </m:e>
                    </m:acc>
                  </m:oMath>
                </a14:m>
                <a:endParaRPr lang="en-US" sz="3600" b="1" dirty="0">
                  <a:solidFill>
                    <a:schemeClr val="tx1">
                      <a:lumMod val="85000"/>
                      <a:lumOff val="15000"/>
                    </a:schemeClr>
                  </a:solidFill>
                  <a:latin typeface="+mj-lt"/>
                </a:endParaRPr>
              </a:p>
            </p:txBody>
          </p:sp>
        </mc:Choice>
        <mc:Fallback xmlns="">
          <p:sp>
            <p:nvSpPr>
              <p:cNvPr id="22" name="Rectangle: Rounded Corners 21">
                <a:extLst>
                  <a:ext uri="{FF2B5EF4-FFF2-40B4-BE49-F238E27FC236}">
                    <a16:creationId xmlns:a16="http://schemas.microsoft.com/office/drawing/2014/main" id="{3871514E-8F56-4100-A225-51ED2BB938EE}"/>
                  </a:ext>
                </a:extLst>
              </p:cNvPr>
              <p:cNvSpPr>
                <a:spLocks noRot="1" noChangeAspect="1" noMove="1" noResize="1" noEditPoints="1" noAdjustHandles="1" noChangeArrowheads="1" noChangeShapeType="1" noTextEdit="1"/>
              </p:cNvSpPr>
              <p:nvPr/>
            </p:nvSpPr>
            <p:spPr>
              <a:xfrm>
                <a:off x="6096000" y="3390656"/>
                <a:ext cx="1645920" cy="769629"/>
              </a:xfrm>
              <a:prstGeom prst="roundRect">
                <a:avLst/>
              </a:prstGeom>
              <a:blipFill>
                <a:blip r:embed="rId7"/>
                <a:stretch>
                  <a:fillRect/>
                </a:stretch>
              </a:blipFill>
              <a:ln w="12700">
                <a:solidFill>
                  <a:schemeClr val="tx1">
                    <a:lumMod val="85000"/>
                    <a:lumOff val="15000"/>
                  </a:schemeClr>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3" name="Rectangle: Rounded Corners 22">
                <a:extLst>
                  <a:ext uri="{FF2B5EF4-FFF2-40B4-BE49-F238E27FC236}">
                    <a16:creationId xmlns:a16="http://schemas.microsoft.com/office/drawing/2014/main" id="{21DCCD48-45EF-4633-BD9F-20444A539DBE}"/>
                  </a:ext>
                </a:extLst>
              </p:cNvPr>
              <p:cNvSpPr/>
              <p:nvPr/>
            </p:nvSpPr>
            <p:spPr>
              <a:xfrm>
                <a:off x="6096000" y="4716771"/>
                <a:ext cx="1645920" cy="769629"/>
              </a:xfrm>
              <a:prstGeom prst="roundRect">
                <a:avLst/>
              </a:prstGeom>
              <a:noFill/>
              <a:ln w="12700">
                <a:solidFill>
                  <a:schemeClr val="tx1">
                    <a:lumMod val="85000"/>
                    <a:lumOff val="15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lnSpc>
                    <a:spcPct val="150000"/>
                  </a:lnSpc>
                </a:pPr>
                <a:r>
                  <a:rPr lang="en-US" sz="3600" dirty="0">
                    <a:solidFill>
                      <a:schemeClr val="tx1">
                        <a:lumMod val="85000"/>
                        <a:lumOff val="15000"/>
                      </a:schemeClr>
                    </a:solidFill>
                    <a:latin typeface="+mj-lt"/>
                  </a:rPr>
                  <a:t> </a:t>
                </a:r>
                <a14:m>
                  <m:oMath xmlns:m="http://schemas.openxmlformats.org/officeDocument/2006/math">
                    <m:acc>
                      <m:accPr>
                        <m:chr m:val="̂"/>
                        <m:ctrlPr>
                          <a:rPr lang="en-US" sz="3600" b="1" i="1" smtClean="0">
                            <a:solidFill>
                              <a:schemeClr val="tx1">
                                <a:lumMod val="85000"/>
                                <a:lumOff val="15000"/>
                              </a:schemeClr>
                            </a:solidFill>
                            <a:latin typeface="Cambria Math" panose="02040503050406030204" pitchFamily="18" charset="0"/>
                          </a:rPr>
                        </m:ctrlPr>
                      </m:accPr>
                      <m:e>
                        <m:r>
                          <a:rPr lang="en-US" sz="3600" b="1" i="1" smtClean="0">
                            <a:solidFill>
                              <a:schemeClr val="tx1">
                                <a:lumMod val="85000"/>
                                <a:lumOff val="15000"/>
                              </a:schemeClr>
                            </a:solidFill>
                            <a:latin typeface="Cambria Math" panose="02040503050406030204" pitchFamily="18" charset="0"/>
                          </a:rPr>
                          <m:t>………</m:t>
                        </m:r>
                      </m:e>
                    </m:acc>
                  </m:oMath>
                </a14:m>
                <a:endParaRPr lang="en-US" sz="3600" b="1" dirty="0">
                  <a:solidFill>
                    <a:schemeClr val="tx1">
                      <a:lumMod val="85000"/>
                      <a:lumOff val="15000"/>
                    </a:schemeClr>
                  </a:solidFill>
                  <a:latin typeface="+mj-lt"/>
                </a:endParaRPr>
              </a:p>
            </p:txBody>
          </p:sp>
        </mc:Choice>
        <mc:Fallback xmlns="">
          <p:sp>
            <p:nvSpPr>
              <p:cNvPr id="23" name="Rectangle: Rounded Corners 22">
                <a:extLst>
                  <a:ext uri="{FF2B5EF4-FFF2-40B4-BE49-F238E27FC236}">
                    <a16:creationId xmlns:a16="http://schemas.microsoft.com/office/drawing/2014/main" id="{21DCCD48-45EF-4633-BD9F-20444A539DBE}"/>
                  </a:ext>
                </a:extLst>
              </p:cNvPr>
              <p:cNvSpPr>
                <a:spLocks noRot="1" noChangeAspect="1" noMove="1" noResize="1" noEditPoints="1" noAdjustHandles="1" noChangeArrowheads="1" noChangeShapeType="1" noTextEdit="1"/>
              </p:cNvSpPr>
              <p:nvPr/>
            </p:nvSpPr>
            <p:spPr>
              <a:xfrm>
                <a:off x="6096000" y="4716771"/>
                <a:ext cx="1645920" cy="769629"/>
              </a:xfrm>
              <a:prstGeom prst="roundRect">
                <a:avLst/>
              </a:prstGeom>
              <a:blipFill>
                <a:blip r:embed="rId8"/>
                <a:stretch>
                  <a:fillRect/>
                </a:stretch>
              </a:blipFill>
              <a:ln w="12700">
                <a:solidFill>
                  <a:schemeClr val="tx1">
                    <a:lumMod val="85000"/>
                    <a:lumOff val="15000"/>
                  </a:schemeClr>
                </a:solidFill>
              </a:ln>
            </p:spPr>
            <p:txBody>
              <a:bodyPr/>
              <a:lstStyle/>
              <a:p>
                <a:r>
                  <a:rPr lang="en-US">
                    <a:noFill/>
                  </a:rPr>
                  <a:t> </a:t>
                </a:r>
              </a:p>
            </p:txBody>
          </p:sp>
        </mc:Fallback>
      </mc:AlternateContent>
      <p:sp>
        <p:nvSpPr>
          <p:cNvPr id="9" name="TextBox 8">
            <a:extLst>
              <a:ext uri="{FF2B5EF4-FFF2-40B4-BE49-F238E27FC236}">
                <a16:creationId xmlns:a16="http://schemas.microsoft.com/office/drawing/2014/main" id="{4F668A2F-15F2-4E53-BA92-B0DB8A0EC0BB}"/>
              </a:ext>
            </a:extLst>
          </p:cNvPr>
          <p:cNvSpPr txBox="1"/>
          <p:nvPr/>
        </p:nvSpPr>
        <p:spPr>
          <a:xfrm>
            <a:off x="555048" y="4632147"/>
            <a:ext cx="429926" cy="461665"/>
          </a:xfrm>
          <a:prstGeom prst="rect">
            <a:avLst/>
          </a:prstGeom>
          <a:noFill/>
        </p:spPr>
        <p:txBody>
          <a:bodyPr wrap="none" rtlCol="0">
            <a:spAutoFit/>
          </a:bodyPr>
          <a:lstStyle/>
          <a:p>
            <a:r>
              <a:rPr lang="en-US" sz="2400" dirty="0">
                <a:solidFill>
                  <a:schemeClr val="tx1">
                    <a:lumMod val="50000"/>
                    <a:lumOff val="50000"/>
                  </a:schemeClr>
                </a:solidFill>
                <a:latin typeface="+mn-lt"/>
              </a:rPr>
              <a:t>O</a:t>
            </a:r>
          </a:p>
        </p:txBody>
      </p:sp>
      <p:sp>
        <p:nvSpPr>
          <p:cNvPr id="10" name="TextBox 9">
            <a:extLst>
              <a:ext uri="{FF2B5EF4-FFF2-40B4-BE49-F238E27FC236}">
                <a16:creationId xmlns:a16="http://schemas.microsoft.com/office/drawing/2014/main" id="{80B1F77F-1D15-41DF-B6D3-DDD937D83411}"/>
              </a:ext>
            </a:extLst>
          </p:cNvPr>
          <p:cNvSpPr txBox="1"/>
          <p:nvPr/>
        </p:nvSpPr>
        <p:spPr>
          <a:xfrm>
            <a:off x="3683746" y="1622782"/>
            <a:ext cx="344966" cy="461665"/>
          </a:xfrm>
          <a:prstGeom prst="rect">
            <a:avLst/>
          </a:prstGeom>
          <a:noFill/>
        </p:spPr>
        <p:txBody>
          <a:bodyPr wrap="none" rtlCol="0">
            <a:spAutoFit/>
          </a:bodyPr>
          <a:lstStyle/>
          <a:p>
            <a:r>
              <a:rPr lang="en-US" sz="2400" dirty="0">
                <a:solidFill>
                  <a:schemeClr val="tx1">
                    <a:lumMod val="50000"/>
                    <a:lumOff val="50000"/>
                  </a:schemeClr>
                </a:solidFill>
                <a:latin typeface="+mn-lt"/>
              </a:rPr>
              <a:t>u</a:t>
            </a:r>
          </a:p>
        </p:txBody>
      </p:sp>
      <p:sp>
        <p:nvSpPr>
          <p:cNvPr id="11" name="TextBox 10">
            <a:extLst>
              <a:ext uri="{FF2B5EF4-FFF2-40B4-BE49-F238E27FC236}">
                <a16:creationId xmlns:a16="http://schemas.microsoft.com/office/drawing/2014/main" id="{70E2D42E-5010-4FF0-B913-7530BC945A92}"/>
              </a:ext>
            </a:extLst>
          </p:cNvPr>
          <p:cNvSpPr txBox="1"/>
          <p:nvPr/>
        </p:nvSpPr>
        <p:spPr>
          <a:xfrm>
            <a:off x="4706530" y="3989599"/>
            <a:ext cx="365806" cy="461665"/>
          </a:xfrm>
          <a:prstGeom prst="rect">
            <a:avLst/>
          </a:prstGeom>
          <a:noFill/>
        </p:spPr>
        <p:txBody>
          <a:bodyPr wrap="none" rtlCol="0">
            <a:spAutoFit/>
          </a:bodyPr>
          <a:lstStyle/>
          <a:p>
            <a:r>
              <a:rPr lang="en-US" sz="2400" dirty="0">
                <a:solidFill>
                  <a:schemeClr val="tx1">
                    <a:lumMod val="50000"/>
                    <a:lumOff val="50000"/>
                  </a:schemeClr>
                </a:solidFill>
                <a:latin typeface="+mn-lt"/>
              </a:rPr>
              <a:t>x</a:t>
            </a:r>
          </a:p>
        </p:txBody>
      </p:sp>
      <p:sp>
        <p:nvSpPr>
          <p:cNvPr id="12" name="TextBox 11">
            <a:extLst>
              <a:ext uri="{FF2B5EF4-FFF2-40B4-BE49-F238E27FC236}">
                <a16:creationId xmlns:a16="http://schemas.microsoft.com/office/drawing/2014/main" id="{0B4B1092-076C-4069-B229-7BCCC0621092}"/>
              </a:ext>
            </a:extLst>
          </p:cNvPr>
          <p:cNvSpPr txBox="1"/>
          <p:nvPr/>
        </p:nvSpPr>
        <p:spPr>
          <a:xfrm>
            <a:off x="4171077" y="5908979"/>
            <a:ext cx="344966" cy="461665"/>
          </a:xfrm>
          <a:prstGeom prst="rect">
            <a:avLst/>
          </a:prstGeom>
          <a:noFill/>
        </p:spPr>
        <p:txBody>
          <a:bodyPr wrap="none" rtlCol="0">
            <a:spAutoFit/>
          </a:bodyPr>
          <a:lstStyle/>
          <a:p>
            <a:r>
              <a:rPr lang="en-US" sz="2400" dirty="0">
                <a:solidFill>
                  <a:schemeClr val="tx1">
                    <a:lumMod val="50000"/>
                    <a:lumOff val="50000"/>
                  </a:schemeClr>
                </a:solidFill>
                <a:latin typeface="+mn-lt"/>
              </a:rPr>
              <a:t>y</a:t>
            </a:r>
          </a:p>
        </p:txBody>
      </p:sp>
      <mc:AlternateContent xmlns:mc="http://schemas.openxmlformats.org/markup-compatibility/2006" xmlns:a14="http://schemas.microsoft.com/office/drawing/2010/main">
        <mc:Choice Requires="a14">
          <p:sp>
            <p:nvSpPr>
              <p:cNvPr id="13" name="Rectangle: Rounded Corners 12">
                <a:extLst>
                  <a:ext uri="{FF2B5EF4-FFF2-40B4-BE49-F238E27FC236}">
                    <a16:creationId xmlns:a16="http://schemas.microsoft.com/office/drawing/2014/main" id="{2A266DF7-D16F-4D79-9EA7-002D9094C77C}"/>
                  </a:ext>
                </a:extLst>
              </p:cNvPr>
              <p:cNvSpPr/>
              <p:nvPr/>
            </p:nvSpPr>
            <p:spPr>
              <a:xfrm>
                <a:off x="6115050" y="2064541"/>
                <a:ext cx="1645920" cy="769629"/>
              </a:xfrm>
              <a:prstGeom prst="roundRect">
                <a:avLst/>
              </a:prstGeom>
              <a:solidFill>
                <a:srgbClr val="74C274"/>
              </a:solidFill>
              <a:ln w="12700">
                <a:noFill/>
              </a:ln>
            </p:spPr>
            <p:style>
              <a:lnRef idx="2">
                <a:schemeClr val="accent5"/>
              </a:lnRef>
              <a:fillRef idx="1">
                <a:schemeClr val="lt1"/>
              </a:fillRef>
              <a:effectRef idx="0">
                <a:schemeClr val="accent5"/>
              </a:effectRef>
              <a:fontRef idx="minor">
                <a:schemeClr val="dk1"/>
              </a:fontRef>
            </p:style>
            <p:txBody>
              <a:bodyPr rtlCol="0" anchor="b"/>
              <a:lstStyle/>
              <a:p>
                <a:pPr algn="ctr">
                  <a:lnSpc>
                    <a:spcPct val="150000"/>
                  </a:lnSpc>
                </a:pPr>
                <a:r>
                  <a:rPr lang="en-US" sz="3600" dirty="0">
                    <a:solidFill>
                      <a:schemeClr val="bg1"/>
                    </a:solidFill>
                    <a:latin typeface="+mj-lt"/>
                  </a:rPr>
                  <a:t> </a:t>
                </a:r>
                <a14:m>
                  <m:oMath xmlns:m="http://schemas.openxmlformats.org/officeDocument/2006/math">
                    <m:acc>
                      <m:accPr>
                        <m:chr m:val="̂"/>
                        <m:ctrlPr>
                          <a:rPr lang="en-US" sz="3600" b="1" i="1" smtClean="0">
                            <a:solidFill>
                              <a:schemeClr val="bg1"/>
                            </a:solidFill>
                            <a:latin typeface="Cambria Math" panose="02040503050406030204" pitchFamily="18" charset="0"/>
                          </a:rPr>
                        </m:ctrlPr>
                      </m:accPr>
                      <m:e>
                        <m:r>
                          <a:rPr lang="en-US" sz="3600" b="1" i="1" smtClean="0">
                            <a:solidFill>
                              <a:schemeClr val="bg1"/>
                            </a:solidFill>
                            <a:latin typeface="Cambria Math" panose="02040503050406030204" pitchFamily="18" charset="0"/>
                          </a:rPr>
                          <m:t>𝒖𝑶𝒙</m:t>
                        </m:r>
                      </m:e>
                    </m:acc>
                  </m:oMath>
                </a14:m>
                <a:endParaRPr lang="en-US" sz="3600" b="1" dirty="0">
                  <a:solidFill>
                    <a:schemeClr val="bg1"/>
                  </a:solidFill>
                  <a:latin typeface="+mj-lt"/>
                </a:endParaRPr>
              </a:p>
            </p:txBody>
          </p:sp>
        </mc:Choice>
        <mc:Fallback xmlns="">
          <p:sp>
            <p:nvSpPr>
              <p:cNvPr id="13" name="Rectangle: Rounded Corners 12">
                <a:extLst>
                  <a:ext uri="{FF2B5EF4-FFF2-40B4-BE49-F238E27FC236}">
                    <a16:creationId xmlns:a16="http://schemas.microsoft.com/office/drawing/2014/main" id="{2A266DF7-D16F-4D79-9EA7-002D9094C77C}"/>
                  </a:ext>
                </a:extLst>
              </p:cNvPr>
              <p:cNvSpPr>
                <a:spLocks noRot="1" noChangeAspect="1" noMove="1" noResize="1" noEditPoints="1" noAdjustHandles="1" noChangeArrowheads="1" noChangeShapeType="1" noTextEdit="1"/>
              </p:cNvSpPr>
              <p:nvPr/>
            </p:nvSpPr>
            <p:spPr>
              <a:xfrm>
                <a:off x="6115050" y="2064541"/>
                <a:ext cx="1645920" cy="769629"/>
              </a:xfrm>
              <a:prstGeom prst="roundRect">
                <a:avLst/>
              </a:prstGeom>
              <a:blipFill>
                <a:blip r:embed="rId9"/>
                <a:stretch>
                  <a:fillRect/>
                </a:stretch>
              </a:blipFill>
              <a:ln w="12700">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4" name="Rectangle: Rounded Corners 13">
                <a:extLst>
                  <a:ext uri="{FF2B5EF4-FFF2-40B4-BE49-F238E27FC236}">
                    <a16:creationId xmlns:a16="http://schemas.microsoft.com/office/drawing/2014/main" id="{DCF22F24-975C-483D-ACD1-5ACB39F58A52}"/>
                  </a:ext>
                </a:extLst>
              </p:cNvPr>
              <p:cNvSpPr/>
              <p:nvPr/>
            </p:nvSpPr>
            <p:spPr>
              <a:xfrm>
                <a:off x="6115050" y="3390656"/>
                <a:ext cx="1645920" cy="769629"/>
              </a:xfrm>
              <a:prstGeom prst="roundRect">
                <a:avLst/>
              </a:prstGeom>
              <a:solidFill>
                <a:srgbClr val="74C274"/>
              </a:solidFill>
              <a:ln w="12700">
                <a:noFill/>
              </a:ln>
            </p:spPr>
            <p:style>
              <a:lnRef idx="2">
                <a:schemeClr val="accent5"/>
              </a:lnRef>
              <a:fillRef idx="1">
                <a:schemeClr val="lt1"/>
              </a:fillRef>
              <a:effectRef idx="0">
                <a:schemeClr val="accent5"/>
              </a:effectRef>
              <a:fontRef idx="minor">
                <a:schemeClr val="dk1"/>
              </a:fontRef>
            </p:style>
            <p:txBody>
              <a:bodyPr rtlCol="0" anchor="b"/>
              <a:lstStyle/>
              <a:p>
                <a:pPr algn="ctr">
                  <a:lnSpc>
                    <a:spcPct val="150000"/>
                  </a:lnSpc>
                </a:pPr>
                <a:r>
                  <a:rPr lang="en-US" sz="3600" dirty="0">
                    <a:solidFill>
                      <a:schemeClr val="bg1"/>
                    </a:solidFill>
                    <a:latin typeface="+mj-lt"/>
                  </a:rPr>
                  <a:t> </a:t>
                </a:r>
                <a14:m>
                  <m:oMath xmlns:m="http://schemas.openxmlformats.org/officeDocument/2006/math">
                    <m:acc>
                      <m:accPr>
                        <m:chr m:val="̂"/>
                        <m:ctrlPr>
                          <a:rPr lang="en-US" sz="3600" b="1" i="1" smtClean="0">
                            <a:solidFill>
                              <a:schemeClr val="bg1"/>
                            </a:solidFill>
                            <a:latin typeface="Cambria Math" panose="02040503050406030204" pitchFamily="18" charset="0"/>
                          </a:rPr>
                        </m:ctrlPr>
                      </m:accPr>
                      <m:e>
                        <m:r>
                          <a:rPr lang="en-US" sz="3600" b="1" i="1" smtClean="0">
                            <a:solidFill>
                              <a:schemeClr val="bg1"/>
                            </a:solidFill>
                            <a:latin typeface="Cambria Math" panose="02040503050406030204" pitchFamily="18" charset="0"/>
                          </a:rPr>
                          <m:t>𝒙𝑶𝒚</m:t>
                        </m:r>
                      </m:e>
                    </m:acc>
                  </m:oMath>
                </a14:m>
                <a:endParaRPr lang="en-US" sz="3600" b="1" dirty="0">
                  <a:solidFill>
                    <a:schemeClr val="bg1"/>
                  </a:solidFill>
                  <a:latin typeface="+mj-lt"/>
                </a:endParaRPr>
              </a:p>
            </p:txBody>
          </p:sp>
        </mc:Choice>
        <mc:Fallback xmlns="">
          <p:sp>
            <p:nvSpPr>
              <p:cNvPr id="14" name="Rectangle: Rounded Corners 13">
                <a:extLst>
                  <a:ext uri="{FF2B5EF4-FFF2-40B4-BE49-F238E27FC236}">
                    <a16:creationId xmlns:a16="http://schemas.microsoft.com/office/drawing/2014/main" id="{DCF22F24-975C-483D-ACD1-5ACB39F58A52}"/>
                  </a:ext>
                </a:extLst>
              </p:cNvPr>
              <p:cNvSpPr>
                <a:spLocks noRot="1" noChangeAspect="1" noMove="1" noResize="1" noEditPoints="1" noAdjustHandles="1" noChangeArrowheads="1" noChangeShapeType="1" noTextEdit="1"/>
              </p:cNvSpPr>
              <p:nvPr/>
            </p:nvSpPr>
            <p:spPr>
              <a:xfrm>
                <a:off x="6115050" y="3390656"/>
                <a:ext cx="1645920" cy="769629"/>
              </a:xfrm>
              <a:prstGeom prst="roundRect">
                <a:avLst/>
              </a:prstGeom>
              <a:blipFill>
                <a:blip r:embed="rId10"/>
                <a:stretch>
                  <a:fillRect/>
                </a:stretch>
              </a:blipFill>
              <a:ln w="12700">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5" name="Rectangle: Rounded Corners 14">
                <a:extLst>
                  <a:ext uri="{FF2B5EF4-FFF2-40B4-BE49-F238E27FC236}">
                    <a16:creationId xmlns:a16="http://schemas.microsoft.com/office/drawing/2014/main" id="{F0C218F9-DF55-4B92-80E5-86ED918E3D74}"/>
                  </a:ext>
                </a:extLst>
              </p:cNvPr>
              <p:cNvSpPr/>
              <p:nvPr/>
            </p:nvSpPr>
            <p:spPr>
              <a:xfrm>
                <a:off x="6115050" y="4716771"/>
                <a:ext cx="1645920" cy="769629"/>
              </a:xfrm>
              <a:prstGeom prst="roundRect">
                <a:avLst/>
              </a:prstGeom>
              <a:solidFill>
                <a:srgbClr val="74C274"/>
              </a:solidFill>
              <a:ln w="12700">
                <a:noFill/>
              </a:ln>
            </p:spPr>
            <p:style>
              <a:lnRef idx="2">
                <a:schemeClr val="accent5"/>
              </a:lnRef>
              <a:fillRef idx="1">
                <a:schemeClr val="lt1"/>
              </a:fillRef>
              <a:effectRef idx="0">
                <a:schemeClr val="accent5"/>
              </a:effectRef>
              <a:fontRef idx="minor">
                <a:schemeClr val="dk1"/>
              </a:fontRef>
            </p:style>
            <p:txBody>
              <a:bodyPr rtlCol="0" anchor="b"/>
              <a:lstStyle/>
              <a:p>
                <a:pPr algn="ctr">
                  <a:lnSpc>
                    <a:spcPct val="150000"/>
                  </a:lnSpc>
                </a:pPr>
                <a:r>
                  <a:rPr lang="en-US" sz="3600" dirty="0">
                    <a:solidFill>
                      <a:schemeClr val="bg1"/>
                    </a:solidFill>
                    <a:latin typeface="+mj-lt"/>
                  </a:rPr>
                  <a:t> </a:t>
                </a:r>
                <a14:m>
                  <m:oMath xmlns:m="http://schemas.openxmlformats.org/officeDocument/2006/math">
                    <m:acc>
                      <m:accPr>
                        <m:chr m:val="̂"/>
                        <m:ctrlPr>
                          <a:rPr lang="en-US" sz="3600" b="1" i="1" smtClean="0">
                            <a:solidFill>
                              <a:schemeClr val="bg1"/>
                            </a:solidFill>
                            <a:latin typeface="Cambria Math" panose="02040503050406030204" pitchFamily="18" charset="0"/>
                          </a:rPr>
                        </m:ctrlPr>
                      </m:accPr>
                      <m:e>
                        <m:r>
                          <a:rPr lang="en-US" sz="3600" b="1" i="1" smtClean="0">
                            <a:solidFill>
                              <a:schemeClr val="bg1"/>
                            </a:solidFill>
                            <a:latin typeface="Cambria Math" panose="02040503050406030204" pitchFamily="18" charset="0"/>
                          </a:rPr>
                          <m:t>𝒖𝑶𝒚</m:t>
                        </m:r>
                      </m:e>
                    </m:acc>
                  </m:oMath>
                </a14:m>
                <a:endParaRPr lang="en-US" sz="3600" b="1" dirty="0">
                  <a:solidFill>
                    <a:schemeClr val="bg1"/>
                  </a:solidFill>
                  <a:latin typeface="+mj-lt"/>
                </a:endParaRPr>
              </a:p>
            </p:txBody>
          </p:sp>
        </mc:Choice>
        <mc:Fallback xmlns="">
          <p:sp>
            <p:nvSpPr>
              <p:cNvPr id="15" name="Rectangle: Rounded Corners 14">
                <a:extLst>
                  <a:ext uri="{FF2B5EF4-FFF2-40B4-BE49-F238E27FC236}">
                    <a16:creationId xmlns:a16="http://schemas.microsoft.com/office/drawing/2014/main" id="{F0C218F9-DF55-4B92-80E5-86ED918E3D74}"/>
                  </a:ext>
                </a:extLst>
              </p:cNvPr>
              <p:cNvSpPr>
                <a:spLocks noRot="1" noChangeAspect="1" noMove="1" noResize="1" noEditPoints="1" noAdjustHandles="1" noChangeArrowheads="1" noChangeShapeType="1" noTextEdit="1"/>
              </p:cNvSpPr>
              <p:nvPr/>
            </p:nvSpPr>
            <p:spPr>
              <a:xfrm>
                <a:off x="6115050" y="4716771"/>
                <a:ext cx="1645920" cy="769629"/>
              </a:xfrm>
              <a:prstGeom prst="roundRect">
                <a:avLst/>
              </a:prstGeom>
              <a:blipFill>
                <a:blip r:embed="rId11"/>
                <a:stretch>
                  <a:fillRect/>
                </a:stretch>
              </a:blipFill>
              <a:ln w="12700">
                <a:noFill/>
              </a:ln>
            </p:spPr>
            <p:txBody>
              <a:bodyPr/>
              <a:lstStyle/>
              <a:p>
                <a:r>
                  <a:rPr lang="en-US">
                    <a:noFill/>
                  </a:rPr>
                  <a:t> </a:t>
                </a:r>
              </a:p>
            </p:txBody>
          </p:sp>
        </mc:Fallback>
      </mc:AlternateContent>
    </p:spTree>
    <p:custDataLst>
      <p:tags r:id="rId1"/>
    </p:custDataLst>
    <p:extLst>
      <p:ext uri="{BB962C8B-B14F-4D97-AF65-F5344CB8AC3E}">
        <p14:creationId xmlns:p14="http://schemas.microsoft.com/office/powerpoint/2010/main" val="31743983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xit" presetSubtype="0" fill="hold" grpId="0" nodeType="withEffect">
                                  <p:stCondLst>
                                    <p:cond delay="0"/>
                                  </p:stCondLst>
                                  <p:childTnLst>
                                    <p:animEffect transition="out" filter="fade">
                                      <p:cBhvr>
                                        <p:cTn id="9" dur="250"/>
                                        <p:tgtEl>
                                          <p:spTgt spid="21"/>
                                        </p:tgtEl>
                                      </p:cBhvr>
                                    </p:animEffect>
                                    <p:set>
                                      <p:cBhvr>
                                        <p:cTn id="10" dur="1" fill="hold">
                                          <p:stCondLst>
                                            <p:cond delay="249"/>
                                          </p:stCondLst>
                                        </p:cTn>
                                        <p:tgtEl>
                                          <p:spTgt spid="21"/>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par>
                                <p:cTn id="16" presetID="10" presetClass="exit" presetSubtype="0" fill="hold" grpId="0" nodeType="withEffect">
                                  <p:stCondLst>
                                    <p:cond delay="0"/>
                                  </p:stCondLst>
                                  <p:childTnLst>
                                    <p:animEffect transition="out" filter="fade">
                                      <p:cBhvr>
                                        <p:cTn id="17" dur="250"/>
                                        <p:tgtEl>
                                          <p:spTgt spid="22"/>
                                        </p:tgtEl>
                                      </p:cBhvr>
                                    </p:animEffect>
                                    <p:set>
                                      <p:cBhvr>
                                        <p:cTn id="18" dur="1" fill="hold">
                                          <p:stCondLst>
                                            <p:cond delay="249"/>
                                          </p:stCondLst>
                                        </p:cTn>
                                        <p:tgtEl>
                                          <p:spTgt spid="22"/>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par>
                                <p:cTn id="24" presetID="10" presetClass="exit" presetSubtype="0" fill="hold" grpId="0" nodeType="withEffect">
                                  <p:stCondLst>
                                    <p:cond delay="0"/>
                                  </p:stCondLst>
                                  <p:childTnLst>
                                    <p:animEffect transition="out" filter="fade">
                                      <p:cBhvr>
                                        <p:cTn id="25" dur="250"/>
                                        <p:tgtEl>
                                          <p:spTgt spid="23"/>
                                        </p:tgtEl>
                                      </p:cBhvr>
                                    </p:animEffect>
                                    <p:set>
                                      <p:cBhvr>
                                        <p:cTn id="26" dur="1" fill="hold">
                                          <p:stCondLst>
                                            <p:cond delay="249"/>
                                          </p:stCondLst>
                                        </p:cTn>
                                        <p:tgtEl>
                                          <p:spTgt spid="2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13" grpId="0" animBg="1"/>
      <p:bldP spid="14" grpId="0" animBg="1"/>
      <p:bldP spid="15"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E7BBBCE9-6986-4478-A708-326532DAD14F}"/>
              </a:ext>
            </a:extLst>
          </p:cNvPr>
          <p:cNvSpPr/>
          <p:nvPr/>
        </p:nvSpPr>
        <p:spPr>
          <a:xfrm>
            <a:off x="1197786" y="3759343"/>
            <a:ext cx="3437519" cy="1727516"/>
          </a:xfrm>
          <a:custGeom>
            <a:avLst/>
            <a:gdLst>
              <a:gd name="connsiteX0" fmla="*/ 2068285 w 2612571"/>
              <a:gd name="connsiteY0" fmla="*/ 1905000 h 1905000"/>
              <a:gd name="connsiteX1" fmla="*/ 1981200 w 2612571"/>
              <a:gd name="connsiteY1" fmla="*/ 1807028 h 1905000"/>
              <a:gd name="connsiteX2" fmla="*/ 21771 w 2612571"/>
              <a:gd name="connsiteY2" fmla="*/ 21771 h 1905000"/>
              <a:gd name="connsiteX3" fmla="*/ 0 w 2612571"/>
              <a:gd name="connsiteY3" fmla="*/ 0 h 1905000"/>
              <a:gd name="connsiteX4" fmla="*/ 2612571 w 2612571"/>
              <a:gd name="connsiteY4" fmla="*/ 740228 h 1905000"/>
              <a:gd name="connsiteX5" fmla="*/ 2068285 w 2612571"/>
              <a:gd name="connsiteY5" fmla="*/ 1905000 h 1905000"/>
              <a:gd name="connsiteX0" fmla="*/ 2068285 w 3358006"/>
              <a:gd name="connsiteY0" fmla="*/ 1905000 h 1905000"/>
              <a:gd name="connsiteX1" fmla="*/ 1981200 w 3358006"/>
              <a:gd name="connsiteY1" fmla="*/ 1807028 h 1905000"/>
              <a:gd name="connsiteX2" fmla="*/ 21771 w 3358006"/>
              <a:gd name="connsiteY2" fmla="*/ 21771 h 1905000"/>
              <a:gd name="connsiteX3" fmla="*/ 0 w 3358006"/>
              <a:gd name="connsiteY3" fmla="*/ 0 h 1905000"/>
              <a:gd name="connsiteX4" fmla="*/ 3358006 w 3358006"/>
              <a:gd name="connsiteY4" fmla="*/ 432115 h 1905000"/>
              <a:gd name="connsiteX5" fmla="*/ 2068285 w 3358006"/>
              <a:gd name="connsiteY5" fmla="*/ 1905000 h 1905000"/>
              <a:gd name="connsiteX0" fmla="*/ 2068285 w 3358006"/>
              <a:gd name="connsiteY0" fmla="*/ 1905000 h 1905000"/>
              <a:gd name="connsiteX1" fmla="*/ 2160105 w 3358006"/>
              <a:gd name="connsiteY1" fmla="*/ 1667881 h 1905000"/>
              <a:gd name="connsiteX2" fmla="*/ 21771 w 3358006"/>
              <a:gd name="connsiteY2" fmla="*/ 21771 h 1905000"/>
              <a:gd name="connsiteX3" fmla="*/ 0 w 3358006"/>
              <a:gd name="connsiteY3" fmla="*/ 0 h 1905000"/>
              <a:gd name="connsiteX4" fmla="*/ 3358006 w 3358006"/>
              <a:gd name="connsiteY4" fmla="*/ 432115 h 1905000"/>
              <a:gd name="connsiteX5" fmla="*/ 2068285 w 3358006"/>
              <a:gd name="connsiteY5" fmla="*/ 1905000 h 1905000"/>
              <a:gd name="connsiteX0" fmla="*/ 2197493 w 3358006"/>
              <a:gd name="connsiteY0" fmla="*/ 1666461 h 1667881"/>
              <a:gd name="connsiteX1" fmla="*/ 2160105 w 3358006"/>
              <a:gd name="connsiteY1" fmla="*/ 1667881 h 1667881"/>
              <a:gd name="connsiteX2" fmla="*/ 21771 w 3358006"/>
              <a:gd name="connsiteY2" fmla="*/ 21771 h 1667881"/>
              <a:gd name="connsiteX3" fmla="*/ 0 w 3358006"/>
              <a:gd name="connsiteY3" fmla="*/ 0 h 1667881"/>
              <a:gd name="connsiteX4" fmla="*/ 3358006 w 3358006"/>
              <a:gd name="connsiteY4" fmla="*/ 432115 h 1667881"/>
              <a:gd name="connsiteX5" fmla="*/ 2197493 w 3358006"/>
              <a:gd name="connsiteY5" fmla="*/ 1666461 h 1667881"/>
              <a:gd name="connsiteX0" fmla="*/ 2336641 w 3497154"/>
              <a:gd name="connsiteY0" fmla="*/ 1736035 h 1737455"/>
              <a:gd name="connsiteX1" fmla="*/ 2299253 w 3497154"/>
              <a:gd name="connsiteY1" fmla="*/ 1737455 h 1737455"/>
              <a:gd name="connsiteX2" fmla="*/ 160919 w 3497154"/>
              <a:gd name="connsiteY2" fmla="*/ 91345 h 1737455"/>
              <a:gd name="connsiteX3" fmla="*/ 0 w 3497154"/>
              <a:gd name="connsiteY3" fmla="*/ 0 h 1737455"/>
              <a:gd name="connsiteX4" fmla="*/ 3497154 w 3497154"/>
              <a:gd name="connsiteY4" fmla="*/ 501689 h 1737455"/>
              <a:gd name="connsiteX5" fmla="*/ 2336641 w 3497154"/>
              <a:gd name="connsiteY5" fmla="*/ 1736035 h 1737455"/>
              <a:gd name="connsiteX0" fmla="*/ 2277006 w 3437519"/>
              <a:gd name="connsiteY0" fmla="*/ 1726096 h 1727516"/>
              <a:gd name="connsiteX1" fmla="*/ 2239618 w 3437519"/>
              <a:gd name="connsiteY1" fmla="*/ 1727516 h 1727516"/>
              <a:gd name="connsiteX2" fmla="*/ 101284 w 3437519"/>
              <a:gd name="connsiteY2" fmla="*/ 81406 h 1727516"/>
              <a:gd name="connsiteX3" fmla="*/ 0 w 3437519"/>
              <a:gd name="connsiteY3" fmla="*/ 0 h 1727516"/>
              <a:gd name="connsiteX4" fmla="*/ 3437519 w 3437519"/>
              <a:gd name="connsiteY4" fmla="*/ 491750 h 1727516"/>
              <a:gd name="connsiteX5" fmla="*/ 2277006 w 3437519"/>
              <a:gd name="connsiteY5" fmla="*/ 1726096 h 1727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37519" h="1727516">
                <a:moveTo>
                  <a:pt x="2277006" y="1726096"/>
                </a:moveTo>
                <a:lnTo>
                  <a:pt x="2239618" y="1727516"/>
                </a:lnTo>
                <a:lnTo>
                  <a:pt x="101284" y="81406"/>
                </a:lnTo>
                <a:lnTo>
                  <a:pt x="0" y="0"/>
                </a:lnTo>
                <a:lnTo>
                  <a:pt x="3437519" y="491750"/>
                </a:lnTo>
                <a:lnTo>
                  <a:pt x="2277006" y="1726096"/>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reeform: Shape 11">
            <a:extLst>
              <a:ext uri="{FF2B5EF4-FFF2-40B4-BE49-F238E27FC236}">
                <a16:creationId xmlns:a16="http://schemas.microsoft.com/office/drawing/2014/main" id="{1E7BFDE1-06B4-4F0B-B37B-FA889383C602}"/>
              </a:ext>
            </a:extLst>
          </p:cNvPr>
          <p:cNvSpPr/>
          <p:nvPr/>
        </p:nvSpPr>
        <p:spPr>
          <a:xfrm rot="120000">
            <a:off x="1224880" y="2248617"/>
            <a:ext cx="3448750" cy="1921551"/>
          </a:xfrm>
          <a:custGeom>
            <a:avLst/>
            <a:gdLst>
              <a:gd name="connsiteX0" fmla="*/ 1219200 w 2656115"/>
              <a:gd name="connsiteY0" fmla="*/ 0 h 2982686"/>
              <a:gd name="connsiteX1" fmla="*/ 1164772 w 2656115"/>
              <a:gd name="connsiteY1" fmla="*/ 87086 h 2982686"/>
              <a:gd name="connsiteX2" fmla="*/ 0 w 2656115"/>
              <a:gd name="connsiteY2" fmla="*/ 2177143 h 2982686"/>
              <a:gd name="connsiteX3" fmla="*/ 21772 w 2656115"/>
              <a:gd name="connsiteY3" fmla="*/ 2231572 h 2982686"/>
              <a:gd name="connsiteX4" fmla="*/ 2656115 w 2656115"/>
              <a:gd name="connsiteY4" fmla="*/ 2982686 h 2982686"/>
              <a:gd name="connsiteX5" fmla="*/ 1219200 w 2656115"/>
              <a:gd name="connsiteY5" fmla="*/ 0 h 2982686"/>
              <a:gd name="connsiteX0" fmla="*/ 1219200 w 1692104"/>
              <a:gd name="connsiteY0" fmla="*/ 0 h 2752381"/>
              <a:gd name="connsiteX1" fmla="*/ 1164772 w 1692104"/>
              <a:gd name="connsiteY1" fmla="*/ 87086 h 2752381"/>
              <a:gd name="connsiteX2" fmla="*/ 0 w 1692104"/>
              <a:gd name="connsiteY2" fmla="*/ 2177143 h 2752381"/>
              <a:gd name="connsiteX3" fmla="*/ 21772 w 1692104"/>
              <a:gd name="connsiteY3" fmla="*/ 2231572 h 2752381"/>
              <a:gd name="connsiteX4" fmla="*/ 1692104 w 1692104"/>
              <a:gd name="connsiteY4" fmla="*/ 2752382 h 2752381"/>
              <a:gd name="connsiteX5" fmla="*/ 1219200 w 1692104"/>
              <a:gd name="connsiteY5" fmla="*/ 0 h 2752381"/>
              <a:gd name="connsiteX0" fmla="*/ 1189789 w 1692104"/>
              <a:gd name="connsiteY0" fmla="*/ 1 h 2763677"/>
              <a:gd name="connsiteX1" fmla="*/ 1164772 w 1692104"/>
              <a:gd name="connsiteY1" fmla="*/ 98381 h 2763677"/>
              <a:gd name="connsiteX2" fmla="*/ 0 w 1692104"/>
              <a:gd name="connsiteY2" fmla="*/ 2188438 h 2763677"/>
              <a:gd name="connsiteX3" fmla="*/ 21772 w 1692104"/>
              <a:gd name="connsiteY3" fmla="*/ 2242867 h 2763677"/>
              <a:gd name="connsiteX4" fmla="*/ 1692104 w 1692104"/>
              <a:gd name="connsiteY4" fmla="*/ 2763677 h 2763677"/>
              <a:gd name="connsiteX5" fmla="*/ 1189789 w 1692104"/>
              <a:gd name="connsiteY5" fmla="*/ 1 h 2763677"/>
              <a:gd name="connsiteX0" fmla="*/ 1189789 w 1692104"/>
              <a:gd name="connsiteY0" fmla="*/ 0 h 2763676"/>
              <a:gd name="connsiteX1" fmla="*/ 1149811 w 1692104"/>
              <a:gd name="connsiteY1" fmla="*/ 71305 h 2763676"/>
              <a:gd name="connsiteX2" fmla="*/ 0 w 1692104"/>
              <a:gd name="connsiteY2" fmla="*/ 2188437 h 2763676"/>
              <a:gd name="connsiteX3" fmla="*/ 21772 w 1692104"/>
              <a:gd name="connsiteY3" fmla="*/ 2242866 h 2763676"/>
              <a:gd name="connsiteX4" fmla="*/ 1692104 w 1692104"/>
              <a:gd name="connsiteY4" fmla="*/ 2763676 h 2763676"/>
              <a:gd name="connsiteX5" fmla="*/ 1189789 w 1692104"/>
              <a:gd name="connsiteY5" fmla="*/ 0 h 2763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92104" h="2763676">
                <a:moveTo>
                  <a:pt x="1189789" y="0"/>
                </a:moveTo>
                <a:lnTo>
                  <a:pt x="1149811" y="71305"/>
                </a:lnTo>
                <a:lnTo>
                  <a:pt x="0" y="2188437"/>
                </a:lnTo>
                <a:lnTo>
                  <a:pt x="21772" y="2242866"/>
                </a:lnTo>
                <a:lnTo>
                  <a:pt x="1692104" y="2763676"/>
                </a:lnTo>
                <a:lnTo>
                  <a:pt x="1189789" y="0"/>
                </a:lnTo>
                <a:close/>
              </a:path>
            </a:pathLst>
          </a:custGeom>
          <a:solidFill>
            <a:srgbClr val="ECC5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Graphic 21">
            <a:extLst>
              <a:ext uri="{FF2B5EF4-FFF2-40B4-BE49-F238E27FC236}">
                <a16:creationId xmlns:a16="http://schemas.microsoft.com/office/drawing/2014/main" id="{8BA7EE80-E7A1-404C-B95A-3974CF832BA9}"/>
              </a:ext>
            </a:extLst>
          </p:cNvPr>
          <p:cNvPicPr>
            <a:picLocks noChangeAspect="1"/>
          </p:cNvPicPr>
          <p:nvPr/>
        </p:nvPicPr>
        <p:blipFill rotWithShape="1">
          <a:blip r:embed="rId4">
            <a:alphaModFix/>
            <a:extLst>
              <a:ext uri="{96DAC541-7B7A-43D3-8B79-37D633B846F1}">
                <asvg:svgBlip xmlns:asvg="http://schemas.microsoft.com/office/drawing/2016/SVG/main" r:embed="rId5"/>
              </a:ext>
            </a:extLst>
          </a:blip>
          <a:srcRect l="22412" t="10870" r="35257" b="27393"/>
          <a:stretch/>
        </p:blipFill>
        <p:spPr>
          <a:xfrm rot="2174953">
            <a:off x="1362260" y="1215535"/>
            <a:ext cx="4214192" cy="4233978"/>
          </a:xfrm>
          <a:prstGeom prst="rect">
            <a:avLst/>
          </a:prstGeom>
        </p:spPr>
      </p:pic>
      <mc:AlternateContent xmlns:mc="http://schemas.openxmlformats.org/markup-compatibility/2006" xmlns:a14="http://schemas.microsoft.com/office/drawing/2010/main">
        <mc:Choice Requires="a14">
          <p:sp>
            <p:nvSpPr>
              <p:cNvPr id="2" name="Google Shape;222;p10">
                <a:extLst>
                  <a:ext uri="{FF2B5EF4-FFF2-40B4-BE49-F238E27FC236}">
                    <a16:creationId xmlns:a16="http://schemas.microsoft.com/office/drawing/2014/main" id="{D98D8C86-09D2-4530-A165-3666C3BFA106}"/>
                  </a:ext>
                </a:extLst>
              </p:cNvPr>
              <p:cNvSpPr txBox="1"/>
              <p:nvPr/>
            </p:nvSpPr>
            <p:spPr>
              <a:xfrm>
                <a:off x="0" y="572301"/>
                <a:ext cx="12192000" cy="601343"/>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r>
                  <a:rPr lang="en-US" dirty="0">
                    <a:cs typeface="Calibri" panose="020F0502020204030204" pitchFamily="34" charset="0"/>
                  </a:rPr>
                  <a:t>Complete: </a:t>
                </a:r>
                <a14:m>
                  <m:oMath xmlns:m="http://schemas.openxmlformats.org/officeDocument/2006/math">
                    <m:acc>
                      <m:accPr>
                        <m:chr m:val="̂"/>
                        <m:ctrlPr>
                          <a:rPr lang="en-US" i="1" smtClean="0">
                            <a:solidFill>
                              <a:schemeClr val="bg1"/>
                            </a:solidFill>
                            <a:latin typeface="Cambria Math" panose="02040503050406030204" pitchFamily="18" charset="0"/>
                            <a:cs typeface="Calibri" panose="020F0502020204030204" pitchFamily="34" charset="0"/>
                          </a:rPr>
                        </m:ctrlPr>
                      </m:accPr>
                      <m:e>
                        <m:r>
                          <a:rPr lang="en-US">
                            <a:solidFill>
                              <a:schemeClr val="bg1"/>
                            </a:solidFill>
                            <a:latin typeface="Cambria Math" panose="02040503050406030204" pitchFamily="18" charset="0"/>
                            <a:cs typeface="Calibri" panose="020F0502020204030204" pitchFamily="34" charset="0"/>
                          </a:rPr>
                          <m:t>𝒖𝑶𝒙</m:t>
                        </m:r>
                      </m:e>
                    </m:acc>
                  </m:oMath>
                </a14:m>
                <a:r>
                  <a:rPr lang="en-US" dirty="0">
                    <a:solidFill>
                      <a:schemeClr val="bg1"/>
                    </a:solidFill>
                    <a:cs typeface="Calibri" panose="020F0502020204030204" pitchFamily="34" charset="0"/>
                  </a:rPr>
                  <a:t> and </a:t>
                </a:r>
                <a14:m>
                  <m:oMath xmlns:m="http://schemas.openxmlformats.org/officeDocument/2006/math">
                    <m:acc>
                      <m:accPr>
                        <m:chr m:val="̂"/>
                        <m:ctrlPr>
                          <a:rPr lang="en-US" i="1">
                            <a:solidFill>
                              <a:schemeClr val="bg1"/>
                            </a:solidFill>
                            <a:latin typeface="Cambria Math" panose="02040503050406030204" pitchFamily="18" charset="0"/>
                            <a:cs typeface="Calibri" panose="020F0502020204030204" pitchFamily="34" charset="0"/>
                          </a:rPr>
                        </m:ctrlPr>
                      </m:accPr>
                      <m:e>
                        <m:r>
                          <a:rPr lang="en-US">
                            <a:solidFill>
                              <a:schemeClr val="bg1"/>
                            </a:solidFill>
                            <a:latin typeface="Cambria Math" panose="02040503050406030204" pitchFamily="18" charset="0"/>
                            <a:cs typeface="Calibri" panose="020F0502020204030204" pitchFamily="34" charset="0"/>
                          </a:rPr>
                          <m:t>𝒙𝑶𝒚</m:t>
                        </m:r>
                      </m:e>
                    </m:acc>
                    <m:r>
                      <a:rPr lang="en-US">
                        <a:solidFill>
                          <a:schemeClr val="bg1"/>
                        </a:solidFill>
                        <a:latin typeface="Cambria Math" panose="02040503050406030204" pitchFamily="18" charset="0"/>
                        <a:cs typeface="Calibri" panose="020F0502020204030204" pitchFamily="34" charset="0"/>
                      </a:rPr>
                      <m:t> </m:t>
                    </m:r>
                  </m:oMath>
                </a14:m>
                <a:r>
                  <a:rPr lang="en-US" dirty="0">
                    <a:solidFill>
                      <a:schemeClr val="bg1"/>
                    </a:solidFill>
                    <a:cs typeface="Calibri" panose="020F0502020204030204" pitchFamily="34" charset="0"/>
                  </a:rPr>
                  <a:t>share the common side </a:t>
                </a:r>
                <a:endParaRPr lang="en-US" dirty="0"/>
              </a:p>
            </p:txBody>
          </p:sp>
        </mc:Choice>
        <mc:Fallback xmlns="">
          <p:sp>
            <p:nvSpPr>
              <p:cNvPr id="2" name="Google Shape;222;p10">
                <a:extLst>
                  <a:ext uri="{FF2B5EF4-FFF2-40B4-BE49-F238E27FC236}">
                    <a16:creationId xmlns:a16="http://schemas.microsoft.com/office/drawing/2014/main" id="{D98D8C86-09D2-4530-A165-3666C3BFA106}"/>
                  </a:ext>
                </a:extLst>
              </p:cNvPr>
              <p:cNvSpPr txBox="1">
                <a:spLocks noRot="1" noChangeAspect="1" noMove="1" noResize="1" noEditPoints="1" noAdjustHandles="1" noChangeArrowheads="1" noChangeShapeType="1" noTextEdit="1"/>
              </p:cNvSpPr>
              <p:nvPr/>
            </p:nvSpPr>
            <p:spPr>
              <a:xfrm>
                <a:off x="0" y="572301"/>
                <a:ext cx="12192000" cy="601343"/>
              </a:xfrm>
              <a:prstGeom prst="rect">
                <a:avLst/>
              </a:prstGeom>
              <a:blipFill>
                <a:blip r:embed="rId6"/>
                <a:stretch>
                  <a:fillRect t="-10101" b="-32323"/>
                </a:stretch>
              </a:blipFill>
              <a:ln>
                <a:noFill/>
              </a:ln>
            </p:spPr>
            <p:txBody>
              <a:bodyPr/>
              <a:lstStyle/>
              <a:p>
                <a:r>
                  <a:rPr lang="en-US">
                    <a:noFill/>
                  </a:rPr>
                  <a:t> </a:t>
                </a:r>
              </a:p>
            </p:txBody>
          </p:sp>
        </mc:Fallback>
      </mc:AlternateContent>
      <p:sp>
        <p:nvSpPr>
          <p:cNvPr id="17" name="Rectangle: Rounded Corners 16">
            <a:extLst>
              <a:ext uri="{FF2B5EF4-FFF2-40B4-BE49-F238E27FC236}">
                <a16:creationId xmlns:a16="http://schemas.microsoft.com/office/drawing/2014/main" id="{9982B5C6-E681-464B-AE40-B9D0AEEF07BF}"/>
              </a:ext>
            </a:extLst>
          </p:cNvPr>
          <p:cNvSpPr/>
          <p:nvPr/>
        </p:nvSpPr>
        <p:spPr>
          <a:xfrm>
            <a:off x="6096000" y="2819400"/>
            <a:ext cx="1645920" cy="762000"/>
          </a:xfrm>
          <a:prstGeom prst="roundRect">
            <a:avLst/>
          </a:prstGeom>
          <a:solidFill>
            <a:srgbClr val="74C274"/>
          </a:solidFill>
          <a:ln w="12700">
            <a:no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3600" b="1" dirty="0">
                <a:solidFill>
                  <a:schemeClr val="bg1"/>
                </a:solidFill>
                <a:latin typeface="+mj-lt"/>
              </a:rPr>
              <a:t>[Ox)</a:t>
            </a:r>
          </a:p>
        </p:txBody>
      </p:sp>
      <p:cxnSp>
        <p:nvCxnSpPr>
          <p:cNvPr id="15" name="Straight Connector 14">
            <a:extLst>
              <a:ext uri="{FF2B5EF4-FFF2-40B4-BE49-F238E27FC236}">
                <a16:creationId xmlns:a16="http://schemas.microsoft.com/office/drawing/2014/main" id="{C44015B2-ED33-49DF-A09E-55F9848A4AB5}"/>
              </a:ext>
            </a:extLst>
          </p:cNvPr>
          <p:cNvCxnSpPr>
            <a:cxnSpLocks/>
          </p:cNvCxnSpPr>
          <p:nvPr/>
        </p:nvCxnSpPr>
        <p:spPr>
          <a:xfrm flipH="1" flipV="1">
            <a:off x="1214742" y="3725250"/>
            <a:ext cx="3419855" cy="532872"/>
          </a:xfrm>
          <a:prstGeom prst="line">
            <a:avLst/>
          </a:prstGeom>
          <a:ln w="38100">
            <a:solidFill>
              <a:srgbClr val="74C274"/>
            </a:solidFill>
          </a:ln>
          <a:effectLst>
            <a:glow rad="63500">
              <a:schemeClr val="accent5">
                <a:satMod val="175000"/>
                <a:alpha val="40000"/>
              </a:schemeClr>
            </a:glow>
          </a:effectLst>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26B661B6-6E14-4591-B63F-B0B512872496}"/>
              </a:ext>
            </a:extLst>
          </p:cNvPr>
          <p:cNvSpPr txBox="1"/>
          <p:nvPr/>
        </p:nvSpPr>
        <p:spPr>
          <a:xfrm>
            <a:off x="740866" y="3631390"/>
            <a:ext cx="429926" cy="461665"/>
          </a:xfrm>
          <a:prstGeom prst="rect">
            <a:avLst/>
          </a:prstGeom>
          <a:noFill/>
        </p:spPr>
        <p:txBody>
          <a:bodyPr wrap="none" rtlCol="0">
            <a:spAutoFit/>
          </a:bodyPr>
          <a:lstStyle/>
          <a:p>
            <a:r>
              <a:rPr lang="en-US" sz="2400" dirty="0">
                <a:solidFill>
                  <a:schemeClr val="tx1">
                    <a:lumMod val="50000"/>
                    <a:lumOff val="50000"/>
                  </a:schemeClr>
                </a:solidFill>
                <a:latin typeface="+mn-lt"/>
              </a:rPr>
              <a:t>O</a:t>
            </a:r>
          </a:p>
        </p:txBody>
      </p:sp>
      <p:sp>
        <p:nvSpPr>
          <p:cNvPr id="25" name="TextBox 24">
            <a:extLst>
              <a:ext uri="{FF2B5EF4-FFF2-40B4-BE49-F238E27FC236}">
                <a16:creationId xmlns:a16="http://schemas.microsoft.com/office/drawing/2014/main" id="{A8C0B457-F139-4FE9-8461-9A5CEE3FB25F}"/>
              </a:ext>
            </a:extLst>
          </p:cNvPr>
          <p:cNvSpPr txBox="1"/>
          <p:nvPr/>
        </p:nvSpPr>
        <p:spPr>
          <a:xfrm>
            <a:off x="4442236" y="1391684"/>
            <a:ext cx="344966" cy="461665"/>
          </a:xfrm>
          <a:prstGeom prst="rect">
            <a:avLst/>
          </a:prstGeom>
          <a:noFill/>
        </p:spPr>
        <p:txBody>
          <a:bodyPr wrap="none" rtlCol="0">
            <a:spAutoFit/>
          </a:bodyPr>
          <a:lstStyle/>
          <a:p>
            <a:r>
              <a:rPr lang="en-US" sz="2400" dirty="0">
                <a:solidFill>
                  <a:schemeClr val="tx1">
                    <a:lumMod val="50000"/>
                    <a:lumOff val="50000"/>
                  </a:schemeClr>
                </a:solidFill>
                <a:latin typeface="+mn-lt"/>
              </a:rPr>
              <a:t>u</a:t>
            </a:r>
          </a:p>
        </p:txBody>
      </p:sp>
      <p:sp>
        <p:nvSpPr>
          <p:cNvPr id="26" name="TextBox 25">
            <a:extLst>
              <a:ext uri="{FF2B5EF4-FFF2-40B4-BE49-F238E27FC236}">
                <a16:creationId xmlns:a16="http://schemas.microsoft.com/office/drawing/2014/main" id="{682E1427-4684-4A45-B405-5977E25B1136}"/>
              </a:ext>
            </a:extLst>
          </p:cNvPr>
          <p:cNvSpPr txBox="1"/>
          <p:nvPr/>
        </p:nvSpPr>
        <p:spPr>
          <a:xfrm>
            <a:off x="4787202" y="4043105"/>
            <a:ext cx="365806" cy="461665"/>
          </a:xfrm>
          <a:prstGeom prst="rect">
            <a:avLst/>
          </a:prstGeom>
          <a:noFill/>
        </p:spPr>
        <p:txBody>
          <a:bodyPr wrap="none" rtlCol="0">
            <a:spAutoFit/>
          </a:bodyPr>
          <a:lstStyle/>
          <a:p>
            <a:r>
              <a:rPr lang="en-US" sz="2400" dirty="0">
                <a:solidFill>
                  <a:schemeClr val="tx1">
                    <a:lumMod val="50000"/>
                    <a:lumOff val="50000"/>
                  </a:schemeClr>
                </a:solidFill>
                <a:latin typeface="+mn-lt"/>
              </a:rPr>
              <a:t>x</a:t>
            </a:r>
          </a:p>
        </p:txBody>
      </p:sp>
      <p:sp>
        <p:nvSpPr>
          <p:cNvPr id="27" name="TextBox 26">
            <a:extLst>
              <a:ext uri="{FF2B5EF4-FFF2-40B4-BE49-F238E27FC236}">
                <a16:creationId xmlns:a16="http://schemas.microsoft.com/office/drawing/2014/main" id="{99DBD8FC-A30A-496E-B33A-B076F9546037}"/>
              </a:ext>
            </a:extLst>
          </p:cNvPr>
          <p:cNvSpPr txBox="1"/>
          <p:nvPr/>
        </p:nvSpPr>
        <p:spPr>
          <a:xfrm>
            <a:off x="3850978" y="5569819"/>
            <a:ext cx="344966" cy="461665"/>
          </a:xfrm>
          <a:prstGeom prst="rect">
            <a:avLst/>
          </a:prstGeom>
          <a:noFill/>
        </p:spPr>
        <p:txBody>
          <a:bodyPr wrap="none" rtlCol="0">
            <a:spAutoFit/>
          </a:bodyPr>
          <a:lstStyle/>
          <a:p>
            <a:r>
              <a:rPr lang="en-US" sz="2400" dirty="0">
                <a:solidFill>
                  <a:schemeClr val="tx1">
                    <a:lumMod val="50000"/>
                    <a:lumOff val="50000"/>
                  </a:schemeClr>
                </a:solidFill>
                <a:latin typeface="+mn-lt"/>
              </a:rPr>
              <a:t>y</a:t>
            </a:r>
          </a:p>
        </p:txBody>
      </p:sp>
    </p:spTree>
    <p:custDataLst>
      <p:tags r:id="rId1"/>
    </p:custDataLst>
    <p:extLst>
      <p:ext uri="{BB962C8B-B14F-4D97-AF65-F5344CB8AC3E}">
        <p14:creationId xmlns:p14="http://schemas.microsoft.com/office/powerpoint/2010/main" val="23010344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left)">
                                      <p:cBhvr>
                                        <p:cTn id="15" dur="500"/>
                                        <p:tgtEl>
                                          <p:spTgt spid="15"/>
                                        </p:tgtEl>
                                      </p:cBhvr>
                                    </p:animEffect>
                                  </p:childTnLst>
                                </p:cTn>
                              </p:par>
                            </p:childTnLst>
                          </p:cTn>
                        </p:par>
                        <p:par>
                          <p:cTn id="16" fill="hold">
                            <p:stCondLst>
                              <p:cond delay="1500"/>
                            </p:stCondLst>
                            <p:childTnLst>
                              <p:par>
                                <p:cTn id="17" presetID="1" presetClass="entr" presetSubtype="0"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2" grpId="0" animBg="1"/>
      <p:bldP spid="17"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8D737C9B-C09E-4830-9973-B74701FF2EB0}"/>
              </a:ext>
            </a:extLst>
          </p:cNvPr>
          <p:cNvSpPr/>
          <p:nvPr/>
        </p:nvSpPr>
        <p:spPr>
          <a:xfrm>
            <a:off x="1030841" y="2288982"/>
            <a:ext cx="2739415" cy="3358952"/>
          </a:xfrm>
          <a:custGeom>
            <a:avLst/>
            <a:gdLst>
              <a:gd name="connsiteX0" fmla="*/ 1197429 w 2144486"/>
              <a:gd name="connsiteY0" fmla="*/ 0 h 4223657"/>
              <a:gd name="connsiteX1" fmla="*/ 1099457 w 2144486"/>
              <a:gd name="connsiteY1" fmla="*/ 195943 h 4223657"/>
              <a:gd name="connsiteX2" fmla="*/ 0 w 2144486"/>
              <a:gd name="connsiteY2" fmla="*/ 2198915 h 4223657"/>
              <a:gd name="connsiteX3" fmla="*/ 10886 w 2144486"/>
              <a:gd name="connsiteY3" fmla="*/ 2286000 h 4223657"/>
              <a:gd name="connsiteX4" fmla="*/ 2144486 w 2144486"/>
              <a:gd name="connsiteY4" fmla="*/ 4223657 h 4223657"/>
              <a:gd name="connsiteX5" fmla="*/ 1197429 w 2144486"/>
              <a:gd name="connsiteY5" fmla="*/ 0 h 4223657"/>
              <a:gd name="connsiteX0" fmla="*/ 1197429 w 2144486"/>
              <a:gd name="connsiteY0" fmla="*/ 2839 h 4226496"/>
              <a:gd name="connsiteX1" fmla="*/ 1198849 w 2144486"/>
              <a:gd name="connsiteY1" fmla="*/ 0 h 4226496"/>
              <a:gd name="connsiteX2" fmla="*/ 0 w 2144486"/>
              <a:gd name="connsiteY2" fmla="*/ 2201754 h 4226496"/>
              <a:gd name="connsiteX3" fmla="*/ 10886 w 2144486"/>
              <a:gd name="connsiteY3" fmla="*/ 2288839 h 4226496"/>
              <a:gd name="connsiteX4" fmla="*/ 2144486 w 2144486"/>
              <a:gd name="connsiteY4" fmla="*/ 4226496 h 4226496"/>
              <a:gd name="connsiteX5" fmla="*/ 1197429 w 2144486"/>
              <a:gd name="connsiteY5" fmla="*/ 2839 h 4226496"/>
              <a:gd name="connsiteX0" fmla="*/ 2737994 w 2737994"/>
              <a:gd name="connsiteY0" fmla="*/ 599187 h 4226496"/>
              <a:gd name="connsiteX1" fmla="*/ 1198849 w 2737994"/>
              <a:gd name="connsiteY1" fmla="*/ 0 h 4226496"/>
              <a:gd name="connsiteX2" fmla="*/ 0 w 2737994"/>
              <a:gd name="connsiteY2" fmla="*/ 2201754 h 4226496"/>
              <a:gd name="connsiteX3" fmla="*/ 10886 w 2737994"/>
              <a:gd name="connsiteY3" fmla="*/ 2288839 h 4226496"/>
              <a:gd name="connsiteX4" fmla="*/ 2144486 w 2737994"/>
              <a:gd name="connsiteY4" fmla="*/ 4226496 h 4226496"/>
              <a:gd name="connsiteX5" fmla="*/ 2737994 w 2737994"/>
              <a:gd name="connsiteY5" fmla="*/ 599187 h 4226496"/>
              <a:gd name="connsiteX0" fmla="*/ 2737994 w 2739415"/>
              <a:gd name="connsiteY0" fmla="*/ 0 h 3627309"/>
              <a:gd name="connsiteX1" fmla="*/ 2739415 w 2739415"/>
              <a:gd name="connsiteY1" fmla="*/ 7100 h 3627309"/>
              <a:gd name="connsiteX2" fmla="*/ 0 w 2739415"/>
              <a:gd name="connsiteY2" fmla="*/ 1602567 h 3627309"/>
              <a:gd name="connsiteX3" fmla="*/ 10886 w 2739415"/>
              <a:gd name="connsiteY3" fmla="*/ 1689652 h 3627309"/>
              <a:gd name="connsiteX4" fmla="*/ 2144486 w 2739415"/>
              <a:gd name="connsiteY4" fmla="*/ 3627309 h 3627309"/>
              <a:gd name="connsiteX5" fmla="*/ 2737994 w 2739415"/>
              <a:gd name="connsiteY5" fmla="*/ 0 h 3627309"/>
              <a:gd name="connsiteX0" fmla="*/ 2737994 w 2739415"/>
              <a:gd name="connsiteY0" fmla="*/ 0 h 3358952"/>
              <a:gd name="connsiteX1" fmla="*/ 2739415 w 2739415"/>
              <a:gd name="connsiteY1" fmla="*/ 7100 h 3358952"/>
              <a:gd name="connsiteX2" fmla="*/ 0 w 2739415"/>
              <a:gd name="connsiteY2" fmla="*/ 1602567 h 3358952"/>
              <a:gd name="connsiteX3" fmla="*/ 10886 w 2739415"/>
              <a:gd name="connsiteY3" fmla="*/ 1689652 h 3358952"/>
              <a:gd name="connsiteX4" fmla="*/ 2184242 w 2739415"/>
              <a:gd name="connsiteY4" fmla="*/ 3358952 h 3358952"/>
              <a:gd name="connsiteX5" fmla="*/ 2737994 w 2739415"/>
              <a:gd name="connsiteY5" fmla="*/ 0 h 3358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39415" h="3358952">
                <a:moveTo>
                  <a:pt x="2737994" y="0"/>
                </a:moveTo>
                <a:lnTo>
                  <a:pt x="2739415" y="7100"/>
                </a:lnTo>
                <a:lnTo>
                  <a:pt x="0" y="1602567"/>
                </a:lnTo>
                <a:lnTo>
                  <a:pt x="10886" y="1689652"/>
                </a:lnTo>
                <a:lnTo>
                  <a:pt x="2184242" y="3358952"/>
                </a:lnTo>
                <a:lnTo>
                  <a:pt x="2737994" y="0"/>
                </a:lnTo>
                <a:close/>
              </a:path>
            </a:pathLst>
          </a:custGeom>
          <a:solidFill>
            <a:srgbClr val="ECC5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Freeform: Shape 27">
            <a:extLst>
              <a:ext uri="{FF2B5EF4-FFF2-40B4-BE49-F238E27FC236}">
                <a16:creationId xmlns:a16="http://schemas.microsoft.com/office/drawing/2014/main" id="{5FDD32F1-6C88-4795-9632-51F95B048678}"/>
              </a:ext>
            </a:extLst>
          </p:cNvPr>
          <p:cNvSpPr/>
          <p:nvPr/>
        </p:nvSpPr>
        <p:spPr>
          <a:xfrm>
            <a:off x="1005708" y="3938136"/>
            <a:ext cx="2433667" cy="1706217"/>
          </a:xfrm>
          <a:custGeom>
            <a:avLst/>
            <a:gdLst>
              <a:gd name="connsiteX0" fmla="*/ 2068285 w 2612571"/>
              <a:gd name="connsiteY0" fmla="*/ 1905000 h 1905000"/>
              <a:gd name="connsiteX1" fmla="*/ 1981200 w 2612571"/>
              <a:gd name="connsiteY1" fmla="*/ 1807028 h 1905000"/>
              <a:gd name="connsiteX2" fmla="*/ 21771 w 2612571"/>
              <a:gd name="connsiteY2" fmla="*/ 21771 h 1905000"/>
              <a:gd name="connsiteX3" fmla="*/ 0 w 2612571"/>
              <a:gd name="connsiteY3" fmla="*/ 0 h 1905000"/>
              <a:gd name="connsiteX4" fmla="*/ 2612571 w 2612571"/>
              <a:gd name="connsiteY4" fmla="*/ 740228 h 1905000"/>
              <a:gd name="connsiteX5" fmla="*/ 2068285 w 2612571"/>
              <a:gd name="connsiteY5" fmla="*/ 1905000 h 1905000"/>
              <a:gd name="connsiteX0" fmla="*/ 2068285 w 2592693"/>
              <a:gd name="connsiteY0" fmla="*/ 1905000 h 1905000"/>
              <a:gd name="connsiteX1" fmla="*/ 1981200 w 2592693"/>
              <a:gd name="connsiteY1" fmla="*/ 1807028 h 1905000"/>
              <a:gd name="connsiteX2" fmla="*/ 21771 w 2592693"/>
              <a:gd name="connsiteY2" fmla="*/ 21771 h 1905000"/>
              <a:gd name="connsiteX3" fmla="*/ 0 w 2592693"/>
              <a:gd name="connsiteY3" fmla="*/ 0 h 1905000"/>
              <a:gd name="connsiteX4" fmla="*/ 2592693 w 2592693"/>
              <a:gd name="connsiteY4" fmla="*/ 14672 h 1905000"/>
              <a:gd name="connsiteX5" fmla="*/ 2068285 w 2592693"/>
              <a:gd name="connsiteY5" fmla="*/ 1905000 h 1905000"/>
              <a:gd name="connsiteX0" fmla="*/ 2068285 w 2592693"/>
              <a:gd name="connsiteY0" fmla="*/ 1905000 h 1905000"/>
              <a:gd name="connsiteX1" fmla="*/ 2299252 w 2592693"/>
              <a:gd name="connsiteY1" fmla="*/ 1349828 h 1905000"/>
              <a:gd name="connsiteX2" fmla="*/ 21771 w 2592693"/>
              <a:gd name="connsiteY2" fmla="*/ 21771 h 1905000"/>
              <a:gd name="connsiteX3" fmla="*/ 0 w 2592693"/>
              <a:gd name="connsiteY3" fmla="*/ 0 h 1905000"/>
              <a:gd name="connsiteX4" fmla="*/ 2592693 w 2592693"/>
              <a:gd name="connsiteY4" fmla="*/ 14672 h 1905000"/>
              <a:gd name="connsiteX5" fmla="*/ 2068285 w 2592693"/>
              <a:gd name="connsiteY5" fmla="*/ 1905000 h 1905000"/>
              <a:gd name="connsiteX0" fmla="*/ 2356520 w 2592693"/>
              <a:gd name="connsiteY0" fmla="*/ 1358348 h 1358348"/>
              <a:gd name="connsiteX1" fmla="*/ 2299252 w 2592693"/>
              <a:gd name="connsiteY1" fmla="*/ 1349828 h 1358348"/>
              <a:gd name="connsiteX2" fmla="*/ 21771 w 2592693"/>
              <a:gd name="connsiteY2" fmla="*/ 21771 h 1358348"/>
              <a:gd name="connsiteX3" fmla="*/ 0 w 2592693"/>
              <a:gd name="connsiteY3" fmla="*/ 0 h 1358348"/>
              <a:gd name="connsiteX4" fmla="*/ 2592693 w 2592693"/>
              <a:gd name="connsiteY4" fmla="*/ 14672 h 1358348"/>
              <a:gd name="connsiteX5" fmla="*/ 2356520 w 2592693"/>
              <a:gd name="connsiteY5" fmla="*/ 1358348 h 1358348"/>
              <a:gd name="connsiteX0" fmla="*/ 2334749 w 2570922"/>
              <a:gd name="connsiteY0" fmla="*/ 1706217 h 1706217"/>
              <a:gd name="connsiteX1" fmla="*/ 2277481 w 2570922"/>
              <a:gd name="connsiteY1" fmla="*/ 1697697 h 1706217"/>
              <a:gd name="connsiteX2" fmla="*/ 0 w 2570922"/>
              <a:gd name="connsiteY2" fmla="*/ 369640 h 1706217"/>
              <a:gd name="connsiteX3" fmla="*/ 137255 w 2570922"/>
              <a:gd name="connsiteY3" fmla="*/ 0 h 1706217"/>
              <a:gd name="connsiteX4" fmla="*/ 2570922 w 2570922"/>
              <a:gd name="connsiteY4" fmla="*/ 362541 h 1706217"/>
              <a:gd name="connsiteX5" fmla="*/ 2334749 w 2570922"/>
              <a:gd name="connsiteY5" fmla="*/ 1706217 h 1706217"/>
              <a:gd name="connsiteX0" fmla="*/ 2197494 w 2433667"/>
              <a:gd name="connsiteY0" fmla="*/ 1706217 h 1706217"/>
              <a:gd name="connsiteX1" fmla="*/ 2140226 w 2433667"/>
              <a:gd name="connsiteY1" fmla="*/ 1697697 h 1706217"/>
              <a:gd name="connsiteX2" fmla="*/ 11832 w 2433667"/>
              <a:gd name="connsiteY2" fmla="*/ 1892 h 1706217"/>
              <a:gd name="connsiteX3" fmla="*/ 0 w 2433667"/>
              <a:gd name="connsiteY3" fmla="*/ 0 h 1706217"/>
              <a:gd name="connsiteX4" fmla="*/ 2433667 w 2433667"/>
              <a:gd name="connsiteY4" fmla="*/ 362541 h 1706217"/>
              <a:gd name="connsiteX5" fmla="*/ 2197494 w 2433667"/>
              <a:gd name="connsiteY5" fmla="*/ 1706217 h 1706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33667" h="1706217">
                <a:moveTo>
                  <a:pt x="2197494" y="1706217"/>
                </a:moveTo>
                <a:lnTo>
                  <a:pt x="2140226" y="1697697"/>
                </a:lnTo>
                <a:lnTo>
                  <a:pt x="11832" y="1892"/>
                </a:lnTo>
                <a:lnTo>
                  <a:pt x="0" y="0"/>
                </a:lnTo>
                <a:lnTo>
                  <a:pt x="2433667" y="362541"/>
                </a:lnTo>
                <a:lnTo>
                  <a:pt x="2197494" y="1706217"/>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8">
            <a:extLst>
              <a:ext uri="{FF2B5EF4-FFF2-40B4-BE49-F238E27FC236}">
                <a16:creationId xmlns:a16="http://schemas.microsoft.com/office/drawing/2014/main" id="{5633CB19-31C6-45A0-828B-7C740CF417F2}"/>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l="22412" t="10870" r="35257" b="27393"/>
          <a:stretch/>
        </p:blipFill>
        <p:spPr>
          <a:xfrm rot="2174953">
            <a:off x="1133661" y="1408486"/>
            <a:ext cx="4214192" cy="4233978"/>
          </a:xfrm>
          <a:prstGeom prst="rect">
            <a:avLst/>
          </a:prstGeom>
        </p:spPr>
      </p:pic>
      <p:sp>
        <p:nvSpPr>
          <p:cNvPr id="17" name="Rectangle: Rounded Corners 16">
            <a:extLst>
              <a:ext uri="{FF2B5EF4-FFF2-40B4-BE49-F238E27FC236}">
                <a16:creationId xmlns:a16="http://schemas.microsoft.com/office/drawing/2014/main" id="{9982B5C6-E681-464B-AE40-B9D0AEEF07BF}"/>
              </a:ext>
            </a:extLst>
          </p:cNvPr>
          <p:cNvSpPr/>
          <p:nvPr/>
        </p:nvSpPr>
        <p:spPr>
          <a:xfrm>
            <a:off x="6096000" y="2819400"/>
            <a:ext cx="1645920" cy="723900"/>
          </a:xfrm>
          <a:prstGeom prst="roundRect">
            <a:avLst/>
          </a:prstGeom>
          <a:solidFill>
            <a:srgbClr val="74C274"/>
          </a:solidFill>
          <a:ln w="12700">
            <a:no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3600" b="1" dirty="0">
                <a:solidFill>
                  <a:schemeClr val="bg1"/>
                </a:solidFill>
                <a:latin typeface="+mj-lt"/>
              </a:rPr>
              <a:t>[Oy)</a:t>
            </a:r>
          </a:p>
        </p:txBody>
      </p:sp>
      <p:cxnSp>
        <p:nvCxnSpPr>
          <p:cNvPr id="29" name="Straight Connector 28">
            <a:extLst>
              <a:ext uri="{FF2B5EF4-FFF2-40B4-BE49-F238E27FC236}">
                <a16:creationId xmlns:a16="http://schemas.microsoft.com/office/drawing/2014/main" id="{50425946-D619-4DCF-BB15-904233495953}"/>
              </a:ext>
            </a:extLst>
          </p:cNvPr>
          <p:cNvCxnSpPr>
            <a:cxnSpLocks/>
          </p:cNvCxnSpPr>
          <p:nvPr/>
        </p:nvCxnSpPr>
        <p:spPr>
          <a:xfrm flipH="1" flipV="1">
            <a:off x="967327" y="3954993"/>
            <a:ext cx="2262688" cy="1795843"/>
          </a:xfrm>
          <a:prstGeom prst="line">
            <a:avLst/>
          </a:prstGeom>
          <a:ln w="38100">
            <a:solidFill>
              <a:srgbClr val="74C274"/>
            </a:solidFill>
          </a:ln>
          <a:effectLst>
            <a:glow rad="63500">
              <a:schemeClr val="accent5">
                <a:satMod val="175000"/>
                <a:alpha val="40000"/>
              </a:schemeClr>
            </a:glow>
          </a:effectLst>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D4A70193-1879-404B-8CF6-347AA346FF90}"/>
              </a:ext>
            </a:extLst>
          </p:cNvPr>
          <p:cNvSpPr txBox="1"/>
          <p:nvPr/>
        </p:nvSpPr>
        <p:spPr>
          <a:xfrm>
            <a:off x="512267" y="3824341"/>
            <a:ext cx="429926" cy="461665"/>
          </a:xfrm>
          <a:prstGeom prst="rect">
            <a:avLst/>
          </a:prstGeom>
          <a:noFill/>
        </p:spPr>
        <p:txBody>
          <a:bodyPr wrap="none" rtlCol="0">
            <a:spAutoFit/>
          </a:bodyPr>
          <a:lstStyle/>
          <a:p>
            <a:r>
              <a:rPr lang="en-US" sz="2400" dirty="0">
                <a:solidFill>
                  <a:schemeClr val="tx1">
                    <a:lumMod val="50000"/>
                    <a:lumOff val="50000"/>
                  </a:schemeClr>
                </a:solidFill>
                <a:latin typeface="+mn-lt"/>
              </a:rPr>
              <a:t>O</a:t>
            </a:r>
          </a:p>
        </p:txBody>
      </p:sp>
      <p:sp>
        <p:nvSpPr>
          <p:cNvPr id="11" name="TextBox 10">
            <a:extLst>
              <a:ext uri="{FF2B5EF4-FFF2-40B4-BE49-F238E27FC236}">
                <a16:creationId xmlns:a16="http://schemas.microsoft.com/office/drawing/2014/main" id="{0E259FD4-E4FF-4834-9483-5EB090C7762F}"/>
              </a:ext>
            </a:extLst>
          </p:cNvPr>
          <p:cNvSpPr txBox="1"/>
          <p:nvPr/>
        </p:nvSpPr>
        <p:spPr>
          <a:xfrm>
            <a:off x="4213637" y="1584635"/>
            <a:ext cx="344966" cy="461665"/>
          </a:xfrm>
          <a:prstGeom prst="rect">
            <a:avLst/>
          </a:prstGeom>
          <a:noFill/>
        </p:spPr>
        <p:txBody>
          <a:bodyPr wrap="none" rtlCol="0">
            <a:spAutoFit/>
          </a:bodyPr>
          <a:lstStyle/>
          <a:p>
            <a:r>
              <a:rPr lang="en-US" sz="2400" dirty="0">
                <a:solidFill>
                  <a:schemeClr val="tx1">
                    <a:lumMod val="50000"/>
                    <a:lumOff val="50000"/>
                  </a:schemeClr>
                </a:solidFill>
                <a:latin typeface="+mn-lt"/>
              </a:rPr>
              <a:t>u</a:t>
            </a:r>
          </a:p>
        </p:txBody>
      </p:sp>
      <p:sp>
        <p:nvSpPr>
          <p:cNvPr id="12" name="TextBox 11">
            <a:extLst>
              <a:ext uri="{FF2B5EF4-FFF2-40B4-BE49-F238E27FC236}">
                <a16:creationId xmlns:a16="http://schemas.microsoft.com/office/drawing/2014/main" id="{0D58AC2A-1E07-4375-BF2D-C6FE5B46EC16}"/>
              </a:ext>
            </a:extLst>
          </p:cNvPr>
          <p:cNvSpPr txBox="1"/>
          <p:nvPr/>
        </p:nvSpPr>
        <p:spPr>
          <a:xfrm>
            <a:off x="4558603" y="4236056"/>
            <a:ext cx="365806" cy="461665"/>
          </a:xfrm>
          <a:prstGeom prst="rect">
            <a:avLst/>
          </a:prstGeom>
          <a:noFill/>
        </p:spPr>
        <p:txBody>
          <a:bodyPr wrap="none" rtlCol="0">
            <a:spAutoFit/>
          </a:bodyPr>
          <a:lstStyle/>
          <a:p>
            <a:r>
              <a:rPr lang="en-US" sz="2400" dirty="0">
                <a:solidFill>
                  <a:schemeClr val="tx1">
                    <a:lumMod val="50000"/>
                    <a:lumOff val="50000"/>
                  </a:schemeClr>
                </a:solidFill>
                <a:latin typeface="+mn-lt"/>
              </a:rPr>
              <a:t>x</a:t>
            </a:r>
          </a:p>
        </p:txBody>
      </p:sp>
      <p:sp>
        <p:nvSpPr>
          <p:cNvPr id="13" name="TextBox 12">
            <a:extLst>
              <a:ext uri="{FF2B5EF4-FFF2-40B4-BE49-F238E27FC236}">
                <a16:creationId xmlns:a16="http://schemas.microsoft.com/office/drawing/2014/main" id="{A7A81F6F-DE5D-430D-871A-4408B64FC5F5}"/>
              </a:ext>
            </a:extLst>
          </p:cNvPr>
          <p:cNvSpPr txBox="1"/>
          <p:nvPr/>
        </p:nvSpPr>
        <p:spPr>
          <a:xfrm>
            <a:off x="3622379" y="5762770"/>
            <a:ext cx="344966" cy="461665"/>
          </a:xfrm>
          <a:prstGeom prst="rect">
            <a:avLst/>
          </a:prstGeom>
          <a:noFill/>
        </p:spPr>
        <p:txBody>
          <a:bodyPr wrap="none" rtlCol="0">
            <a:spAutoFit/>
          </a:bodyPr>
          <a:lstStyle/>
          <a:p>
            <a:r>
              <a:rPr lang="en-US" sz="2400" dirty="0">
                <a:solidFill>
                  <a:schemeClr val="tx1">
                    <a:lumMod val="50000"/>
                    <a:lumOff val="50000"/>
                  </a:schemeClr>
                </a:solidFill>
                <a:latin typeface="+mn-lt"/>
              </a:rPr>
              <a:t>y</a:t>
            </a:r>
          </a:p>
        </p:txBody>
      </p:sp>
      <mc:AlternateContent xmlns:mc="http://schemas.openxmlformats.org/markup-compatibility/2006" xmlns:a14="http://schemas.microsoft.com/office/drawing/2010/main">
        <mc:Choice Requires="a14">
          <p:sp>
            <p:nvSpPr>
              <p:cNvPr id="15" name="Google Shape;222;p10">
                <a:extLst>
                  <a:ext uri="{FF2B5EF4-FFF2-40B4-BE49-F238E27FC236}">
                    <a16:creationId xmlns:a16="http://schemas.microsoft.com/office/drawing/2014/main" id="{92962C63-EB3E-4297-8C07-F140A58E7C76}"/>
                  </a:ext>
                </a:extLst>
              </p:cNvPr>
              <p:cNvSpPr txBox="1"/>
              <p:nvPr/>
            </p:nvSpPr>
            <p:spPr>
              <a:xfrm>
                <a:off x="0" y="572301"/>
                <a:ext cx="12192000" cy="601343"/>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r>
                  <a:rPr lang="en-US" dirty="0">
                    <a:cs typeface="Calibri" panose="020F0502020204030204" pitchFamily="34" charset="0"/>
                  </a:rPr>
                  <a:t>Complete: </a:t>
                </a:r>
                <a14:m>
                  <m:oMath xmlns:m="http://schemas.openxmlformats.org/officeDocument/2006/math">
                    <m:acc>
                      <m:accPr>
                        <m:chr m:val="̂"/>
                        <m:ctrlPr>
                          <a:rPr lang="en-US" i="1" smtClean="0">
                            <a:latin typeface="Cambria Math" panose="02040503050406030204" pitchFamily="18" charset="0"/>
                          </a:rPr>
                        </m:ctrlPr>
                      </m:accPr>
                      <m:e>
                        <m:r>
                          <a:rPr lang="en-US">
                            <a:latin typeface="Cambria Math" panose="02040503050406030204" pitchFamily="18" charset="0"/>
                          </a:rPr>
                          <m:t>𝒖𝑶𝒚</m:t>
                        </m:r>
                      </m:e>
                    </m:acc>
                  </m:oMath>
                </a14:m>
                <a:r>
                  <a:rPr lang="en-US" dirty="0"/>
                  <a:t> and </a:t>
                </a:r>
                <a14:m>
                  <m:oMath xmlns:m="http://schemas.openxmlformats.org/officeDocument/2006/math">
                    <m:acc>
                      <m:accPr>
                        <m:chr m:val="̂"/>
                        <m:ctrlPr>
                          <a:rPr lang="en-US" i="1">
                            <a:latin typeface="Cambria Math" panose="02040503050406030204" pitchFamily="18" charset="0"/>
                          </a:rPr>
                        </m:ctrlPr>
                      </m:accPr>
                      <m:e>
                        <m:r>
                          <a:rPr lang="en-US">
                            <a:latin typeface="Cambria Math" panose="02040503050406030204" pitchFamily="18" charset="0"/>
                          </a:rPr>
                          <m:t>𝒙𝑶𝒚</m:t>
                        </m:r>
                      </m:e>
                    </m:acc>
                    <m:r>
                      <a:rPr lang="en-US">
                        <a:latin typeface="Cambria Math" panose="02040503050406030204" pitchFamily="18" charset="0"/>
                      </a:rPr>
                      <m:t> </m:t>
                    </m:r>
                  </m:oMath>
                </a14:m>
                <a:r>
                  <a:rPr lang="en-US" dirty="0"/>
                  <a:t>share the common side</a:t>
                </a:r>
              </a:p>
            </p:txBody>
          </p:sp>
        </mc:Choice>
        <mc:Fallback xmlns="">
          <p:sp>
            <p:nvSpPr>
              <p:cNvPr id="15" name="Google Shape;222;p10">
                <a:extLst>
                  <a:ext uri="{FF2B5EF4-FFF2-40B4-BE49-F238E27FC236}">
                    <a16:creationId xmlns:a16="http://schemas.microsoft.com/office/drawing/2014/main" id="{92962C63-EB3E-4297-8C07-F140A58E7C76}"/>
                  </a:ext>
                </a:extLst>
              </p:cNvPr>
              <p:cNvSpPr txBox="1">
                <a:spLocks noRot="1" noChangeAspect="1" noMove="1" noResize="1" noEditPoints="1" noAdjustHandles="1" noChangeArrowheads="1" noChangeShapeType="1" noTextEdit="1"/>
              </p:cNvSpPr>
              <p:nvPr/>
            </p:nvSpPr>
            <p:spPr>
              <a:xfrm>
                <a:off x="0" y="572301"/>
                <a:ext cx="12192000" cy="601343"/>
              </a:xfrm>
              <a:prstGeom prst="rect">
                <a:avLst/>
              </a:prstGeom>
              <a:blipFill>
                <a:blip r:embed="rId6"/>
                <a:stretch>
                  <a:fillRect t="-10101" b="-32323"/>
                </a:stretch>
              </a:blipFill>
              <a:ln>
                <a:noFill/>
              </a:ln>
            </p:spPr>
            <p:txBody>
              <a:bodyPr/>
              <a:lstStyle/>
              <a:p>
                <a:r>
                  <a:rPr lang="en-US">
                    <a:noFill/>
                  </a:rPr>
                  <a:t> </a:t>
                </a:r>
              </a:p>
            </p:txBody>
          </p:sp>
        </mc:Fallback>
      </mc:AlternateContent>
    </p:spTree>
    <p:custDataLst>
      <p:tags r:id="rId1"/>
    </p:custDataLst>
    <p:extLst>
      <p:ext uri="{BB962C8B-B14F-4D97-AF65-F5344CB8AC3E}">
        <p14:creationId xmlns:p14="http://schemas.microsoft.com/office/powerpoint/2010/main" val="1863381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left)">
                                      <p:cBhvr>
                                        <p:cTn id="11" dur="500"/>
                                        <p:tgtEl>
                                          <p:spTgt spid="28"/>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wipe(left)">
                                      <p:cBhvr>
                                        <p:cTn id="15" dur="500"/>
                                        <p:tgtEl>
                                          <p:spTgt spid="29"/>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8" grpId="0" animBg="1"/>
      <p:bldP spid="17"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0CF4D0F5-0FE0-4EE1-8337-46E217B8A8C7}"/>
              </a:ext>
            </a:extLst>
          </p:cNvPr>
          <p:cNvSpPr txBox="1"/>
          <p:nvPr/>
        </p:nvSpPr>
        <p:spPr>
          <a:xfrm>
            <a:off x="601167" y="3824342"/>
            <a:ext cx="429926" cy="461665"/>
          </a:xfrm>
          <a:prstGeom prst="rect">
            <a:avLst/>
          </a:prstGeom>
          <a:noFill/>
        </p:spPr>
        <p:txBody>
          <a:bodyPr wrap="none" rtlCol="0">
            <a:spAutoFit/>
          </a:bodyPr>
          <a:lstStyle/>
          <a:p>
            <a:r>
              <a:rPr lang="en-US" sz="2400" dirty="0">
                <a:solidFill>
                  <a:schemeClr val="tx1">
                    <a:lumMod val="50000"/>
                    <a:lumOff val="50000"/>
                  </a:schemeClr>
                </a:solidFill>
                <a:latin typeface="+mn-lt"/>
              </a:rPr>
              <a:t>O</a:t>
            </a:r>
          </a:p>
        </p:txBody>
      </p:sp>
      <p:sp>
        <p:nvSpPr>
          <p:cNvPr id="12" name="TextBox 11">
            <a:extLst>
              <a:ext uri="{FF2B5EF4-FFF2-40B4-BE49-F238E27FC236}">
                <a16:creationId xmlns:a16="http://schemas.microsoft.com/office/drawing/2014/main" id="{1378F418-E7A4-418E-942C-DA7340F06D9C}"/>
              </a:ext>
            </a:extLst>
          </p:cNvPr>
          <p:cNvSpPr txBox="1"/>
          <p:nvPr/>
        </p:nvSpPr>
        <p:spPr>
          <a:xfrm>
            <a:off x="4302537" y="1584636"/>
            <a:ext cx="344966" cy="461665"/>
          </a:xfrm>
          <a:prstGeom prst="rect">
            <a:avLst/>
          </a:prstGeom>
          <a:noFill/>
        </p:spPr>
        <p:txBody>
          <a:bodyPr wrap="none" rtlCol="0">
            <a:spAutoFit/>
          </a:bodyPr>
          <a:lstStyle/>
          <a:p>
            <a:r>
              <a:rPr lang="en-US" sz="2400" dirty="0">
                <a:solidFill>
                  <a:schemeClr val="tx1">
                    <a:lumMod val="50000"/>
                    <a:lumOff val="50000"/>
                  </a:schemeClr>
                </a:solidFill>
                <a:latin typeface="+mn-lt"/>
              </a:rPr>
              <a:t>u</a:t>
            </a:r>
          </a:p>
        </p:txBody>
      </p:sp>
      <p:sp>
        <p:nvSpPr>
          <p:cNvPr id="13" name="TextBox 12">
            <a:extLst>
              <a:ext uri="{FF2B5EF4-FFF2-40B4-BE49-F238E27FC236}">
                <a16:creationId xmlns:a16="http://schemas.microsoft.com/office/drawing/2014/main" id="{755CC50B-6DC6-4BE3-98DD-DA6A8715BBDD}"/>
              </a:ext>
            </a:extLst>
          </p:cNvPr>
          <p:cNvSpPr txBox="1"/>
          <p:nvPr/>
        </p:nvSpPr>
        <p:spPr>
          <a:xfrm>
            <a:off x="4647503" y="4236057"/>
            <a:ext cx="365806" cy="461665"/>
          </a:xfrm>
          <a:prstGeom prst="rect">
            <a:avLst/>
          </a:prstGeom>
          <a:noFill/>
        </p:spPr>
        <p:txBody>
          <a:bodyPr wrap="none" rtlCol="0">
            <a:spAutoFit/>
          </a:bodyPr>
          <a:lstStyle/>
          <a:p>
            <a:r>
              <a:rPr lang="en-US" sz="2400" dirty="0">
                <a:solidFill>
                  <a:schemeClr val="tx1">
                    <a:lumMod val="50000"/>
                    <a:lumOff val="50000"/>
                  </a:schemeClr>
                </a:solidFill>
                <a:latin typeface="+mn-lt"/>
              </a:rPr>
              <a:t>x</a:t>
            </a:r>
          </a:p>
        </p:txBody>
      </p:sp>
      <p:sp>
        <p:nvSpPr>
          <p:cNvPr id="14" name="TextBox 13">
            <a:extLst>
              <a:ext uri="{FF2B5EF4-FFF2-40B4-BE49-F238E27FC236}">
                <a16:creationId xmlns:a16="http://schemas.microsoft.com/office/drawing/2014/main" id="{45E8EBD5-8F01-4807-A8DF-8EA78022725A}"/>
              </a:ext>
            </a:extLst>
          </p:cNvPr>
          <p:cNvSpPr txBox="1"/>
          <p:nvPr/>
        </p:nvSpPr>
        <p:spPr>
          <a:xfrm>
            <a:off x="3711279" y="5762771"/>
            <a:ext cx="344966" cy="461665"/>
          </a:xfrm>
          <a:prstGeom prst="rect">
            <a:avLst/>
          </a:prstGeom>
          <a:noFill/>
        </p:spPr>
        <p:txBody>
          <a:bodyPr wrap="none" rtlCol="0">
            <a:spAutoFit/>
          </a:bodyPr>
          <a:lstStyle/>
          <a:p>
            <a:r>
              <a:rPr lang="en-US" sz="2400" dirty="0">
                <a:solidFill>
                  <a:schemeClr val="tx1">
                    <a:lumMod val="50000"/>
                    <a:lumOff val="50000"/>
                  </a:schemeClr>
                </a:solidFill>
                <a:latin typeface="+mn-lt"/>
              </a:rPr>
              <a:t>y</a:t>
            </a:r>
          </a:p>
        </p:txBody>
      </p:sp>
      <p:sp>
        <p:nvSpPr>
          <p:cNvPr id="17" name="Rectangle: Rounded Corners 16">
            <a:extLst>
              <a:ext uri="{FF2B5EF4-FFF2-40B4-BE49-F238E27FC236}">
                <a16:creationId xmlns:a16="http://schemas.microsoft.com/office/drawing/2014/main" id="{9982B5C6-E681-464B-AE40-B9D0AEEF07BF}"/>
              </a:ext>
            </a:extLst>
          </p:cNvPr>
          <p:cNvSpPr/>
          <p:nvPr/>
        </p:nvSpPr>
        <p:spPr>
          <a:xfrm>
            <a:off x="6096000" y="2805421"/>
            <a:ext cx="1645920" cy="737879"/>
          </a:xfrm>
          <a:prstGeom prst="roundRect">
            <a:avLst/>
          </a:prstGeom>
          <a:solidFill>
            <a:srgbClr val="74C274"/>
          </a:solidFill>
          <a:ln w="12700">
            <a:no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3600" b="1" dirty="0">
                <a:solidFill>
                  <a:schemeClr val="bg1"/>
                </a:solidFill>
                <a:latin typeface="+mj-lt"/>
              </a:rPr>
              <a:t>[</a:t>
            </a:r>
            <a:r>
              <a:rPr lang="en-US" sz="3600" b="1" dirty="0" err="1">
                <a:solidFill>
                  <a:schemeClr val="bg1"/>
                </a:solidFill>
                <a:latin typeface="+mj-lt"/>
              </a:rPr>
              <a:t>Ou</a:t>
            </a:r>
            <a:r>
              <a:rPr lang="en-US" sz="3600" b="1" dirty="0">
                <a:solidFill>
                  <a:schemeClr val="bg1"/>
                </a:solidFill>
                <a:latin typeface="+mj-lt"/>
              </a:rPr>
              <a:t>)</a:t>
            </a:r>
          </a:p>
        </p:txBody>
      </p:sp>
      <mc:AlternateContent xmlns:mc="http://schemas.openxmlformats.org/markup-compatibility/2006" xmlns:a14="http://schemas.microsoft.com/office/drawing/2010/main">
        <mc:Choice Requires="a14">
          <p:sp>
            <p:nvSpPr>
              <p:cNvPr id="23" name="Google Shape;222;p10">
                <a:extLst>
                  <a:ext uri="{FF2B5EF4-FFF2-40B4-BE49-F238E27FC236}">
                    <a16:creationId xmlns:a16="http://schemas.microsoft.com/office/drawing/2014/main" id="{8DA4FF47-ADCF-466C-BCC8-1ED6CF3519D5}"/>
                  </a:ext>
                </a:extLst>
              </p:cNvPr>
              <p:cNvSpPr txBox="1"/>
              <p:nvPr/>
            </p:nvSpPr>
            <p:spPr>
              <a:xfrm>
                <a:off x="0" y="572301"/>
                <a:ext cx="12192000" cy="626606"/>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14:m>
                  <m:oMath xmlns:m="http://schemas.openxmlformats.org/officeDocument/2006/math">
                    <m:r>
                      <m:rPr>
                        <m:nor/>
                      </m:rPr>
                      <a:rPr lang="en-US" dirty="0" smtClean="0">
                        <a:cs typeface="Calibri" panose="020F0502020204030204" pitchFamily="34" charset="0"/>
                      </a:rPr>
                      <m:t>Complete</m:t>
                    </m:r>
                    <m:r>
                      <m:rPr>
                        <m:nor/>
                      </m:rPr>
                      <a:rPr lang="en-US" dirty="0" smtClean="0">
                        <a:cs typeface="Calibri" panose="020F0502020204030204" pitchFamily="34" charset="0"/>
                      </a:rPr>
                      <m:t>:</m:t>
                    </m:r>
                    <m:acc>
                      <m:accPr>
                        <m:chr m:val="̂"/>
                        <m:ctrlPr>
                          <a:rPr lang="en-US" i="1" smtClean="0">
                            <a:latin typeface="Cambria Math" panose="02040503050406030204" pitchFamily="18" charset="0"/>
                          </a:rPr>
                        </m:ctrlPr>
                      </m:accPr>
                      <m:e>
                        <m:r>
                          <a:rPr lang="en-US" b="1" i="0" smtClean="0">
                            <a:latin typeface="Cambria Math" panose="02040503050406030204" pitchFamily="18" charset="0"/>
                          </a:rPr>
                          <m:t> </m:t>
                        </m:r>
                        <m:r>
                          <a:rPr lang="en-US">
                            <a:latin typeface="Cambria Math" panose="02040503050406030204" pitchFamily="18" charset="0"/>
                          </a:rPr>
                          <m:t>𝒖𝑶𝒚</m:t>
                        </m:r>
                      </m:e>
                    </m:acc>
                  </m:oMath>
                </a14:m>
                <a:r>
                  <a:rPr lang="en-US" dirty="0"/>
                  <a:t> and </a:t>
                </a:r>
                <a14:m>
                  <m:oMath xmlns:m="http://schemas.openxmlformats.org/officeDocument/2006/math">
                    <m:acc>
                      <m:accPr>
                        <m:chr m:val="̂"/>
                        <m:ctrlPr>
                          <a:rPr lang="en-US" i="1">
                            <a:latin typeface="Cambria Math" panose="02040503050406030204" pitchFamily="18" charset="0"/>
                          </a:rPr>
                        </m:ctrlPr>
                      </m:accPr>
                      <m:e>
                        <m:r>
                          <a:rPr lang="en-US">
                            <a:latin typeface="Cambria Math" panose="02040503050406030204" pitchFamily="18" charset="0"/>
                          </a:rPr>
                          <m:t>𝒖𝑶𝒙</m:t>
                        </m:r>
                      </m:e>
                    </m:acc>
                    <m:r>
                      <a:rPr lang="en-US">
                        <a:latin typeface="Cambria Math" panose="02040503050406030204" pitchFamily="18" charset="0"/>
                      </a:rPr>
                      <m:t> </m:t>
                    </m:r>
                  </m:oMath>
                </a14:m>
                <a:r>
                  <a:rPr lang="en-US" dirty="0"/>
                  <a:t>share side the c</a:t>
                </a:r>
                <a:r>
                  <a:rPr lang="en-US" dirty="0">
                    <a:sym typeface="Comic Sans MS"/>
                  </a:rPr>
                  <a:t>ommon side</a:t>
                </a:r>
                <a:endParaRPr lang="en-US" dirty="0"/>
              </a:p>
            </p:txBody>
          </p:sp>
        </mc:Choice>
        <mc:Fallback xmlns="">
          <p:sp>
            <p:nvSpPr>
              <p:cNvPr id="23" name="Google Shape;222;p10">
                <a:extLst>
                  <a:ext uri="{FF2B5EF4-FFF2-40B4-BE49-F238E27FC236}">
                    <a16:creationId xmlns:a16="http://schemas.microsoft.com/office/drawing/2014/main" id="{8DA4FF47-ADCF-466C-BCC8-1ED6CF3519D5}"/>
                  </a:ext>
                </a:extLst>
              </p:cNvPr>
              <p:cNvSpPr txBox="1">
                <a:spLocks noRot="1" noChangeAspect="1" noMove="1" noResize="1" noEditPoints="1" noAdjustHandles="1" noChangeArrowheads="1" noChangeShapeType="1" noTextEdit="1"/>
              </p:cNvSpPr>
              <p:nvPr/>
            </p:nvSpPr>
            <p:spPr>
              <a:xfrm>
                <a:off x="0" y="572301"/>
                <a:ext cx="12192000" cy="626606"/>
              </a:xfrm>
              <a:prstGeom prst="rect">
                <a:avLst/>
              </a:prstGeom>
              <a:blipFill>
                <a:blip r:embed="rId4"/>
                <a:stretch>
                  <a:fillRect t="-7767" b="-29126"/>
                </a:stretch>
              </a:blipFill>
              <a:ln>
                <a:noFill/>
              </a:ln>
            </p:spPr>
            <p:txBody>
              <a:bodyPr/>
              <a:lstStyle/>
              <a:p>
                <a:r>
                  <a:rPr lang="en-US">
                    <a:noFill/>
                  </a:rPr>
                  <a:t> </a:t>
                </a:r>
              </a:p>
            </p:txBody>
          </p:sp>
        </mc:Fallback>
      </mc:AlternateContent>
      <p:sp>
        <p:nvSpPr>
          <p:cNvPr id="30" name="Freeform: Shape 29">
            <a:extLst>
              <a:ext uri="{FF2B5EF4-FFF2-40B4-BE49-F238E27FC236}">
                <a16:creationId xmlns:a16="http://schemas.microsoft.com/office/drawing/2014/main" id="{4403B42E-7807-462F-96A6-569926240793}"/>
              </a:ext>
            </a:extLst>
          </p:cNvPr>
          <p:cNvSpPr/>
          <p:nvPr/>
        </p:nvSpPr>
        <p:spPr>
          <a:xfrm>
            <a:off x="1025187" y="2249833"/>
            <a:ext cx="2868913" cy="3752411"/>
          </a:xfrm>
          <a:custGeom>
            <a:avLst/>
            <a:gdLst>
              <a:gd name="connsiteX0" fmla="*/ 1197429 w 2144486"/>
              <a:gd name="connsiteY0" fmla="*/ 0 h 4223657"/>
              <a:gd name="connsiteX1" fmla="*/ 1099457 w 2144486"/>
              <a:gd name="connsiteY1" fmla="*/ 195943 h 4223657"/>
              <a:gd name="connsiteX2" fmla="*/ 0 w 2144486"/>
              <a:gd name="connsiteY2" fmla="*/ 2198915 h 4223657"/>
              <a:gd name="connsiteX3" fmla="*/ 10886 w 2144486"/>
              <a:gd name="connsiteY3" fmla="*/ 2286000 h 4223657"/>
              <a:gd name="connsiteX4" fmla="*/ 2144486 w 2144486"/>
              <a:gd name="connsiteY4" fmla="*/ 4223657 h 4223657"/>
              <a:gd name="connsiteX5" fmla="*/ 1197429 w 2144486"/>
              <a:gd name="connsiteY5" fmla="*/ 0 h 4223657"/>
              <a:gd name="connsiteX0" fmla="*/ 1197429 w 1338241"/>
              <a:gd name="connsiteY0" fmla="*/ 0 h 4489128"/>
              <a:gd name="connsiteX1" fmla="*/ 1099457 w 1338241"/>
              <a:gd name="connsiteY1" fmla="*/ 195943 h 4489128"/>
              <a:gd name="connsiteX2" fmla="*/ 0 w 1338241"/>
              <a:gd name="connsiteY2" fmla="*/ 2198915 h 4489128"/>
              <a:gd name="connsiteX3" fmla="*/ 10886 w 1338241"/>
              <a:gd name="connsiteY3" fmla="*/ 2286000 h 4489128"/>
              <a:gd name="connsiteX4" fmla="*/ 1338241 w 1338241"/>
              <a:gd name="connsiteY4" fmla="*/ 4489128 h 4489128"/>
              <a:gd name="connsiteX5" fmla="*/ 1197429 w 1338241"/>
              <a:gd name="connsiteY5" fmla="*/ 0 h 4489128"/>
              <a:gd name="connsiteX0" fmla="*/ 1580887 w 1580887"/>
              <a:gd name="connsiteY0" fmla="*/ 561141 h 4293185"/>
              <a:gd name="connsiteX1" fmla="*/ 1099457 w 1580887"/>
              <a:gd name="connsiteY1" fmla="*/ 0 h 4293185"/>
              <a:gd name="connsiteX2" fmla="*/ 0 w 1580887"/>
              <a:gd name="connsiteY2" fmla="*/ 2002972 h 4293185"/>
              <a:gd name="connsiteX3" fmla="*/ 10886 w 1580887"/>
              <a:gd name="connsiteY3" fmla="*/ 2090057 h 4293185"/>
              <a:gd name="connsiteX4" fmla="*/ 1338241 w 1580887"/>
              <a:gd name="connsiteY4" fmla="*/ 4293185 h 4293185"/>
              <a:gd name="connsiteX5" fmla="*/ 1580887 w 1580887"/>
              <a:gd name="connsiteY5" fmla="*/ 561141 h 4293185"/>
              <a:gd name="connsiteX0" fmla="*/ 1580887 w 1580887"/>
              <a:gd name="connsiteY0" fmla="*/ 20367 h 3752411"/>
              <a:gd name="connsiteX1" fmla="*/ 1571405 w 1580887"/>
              <a:gd name="connsiteY1" fmla="*/ 0 h 3752411"/>
              <a:gd name="connsiteX2" fmla="*/ 0 w 1580887"/>
              <a:gd name="connsiteY2" fmla="*/ 1462198 h 3752411"/>
              <a:gd name="connsiteX3" fmla="*/ 10886 w 1580887"/>
              <a:gd name="connsiteY3" fmla="*/ 1549283 h 3752411"/>
              <a:gd name="connsiteX4" fmla="*/ 1338241 w 1580887"/>
              <a:gd name="connsiteY4" fmla="*/ 3752411 h 3752411"/>
              <a:gd name="connsiteX5" fmla="*/ 1580887 w 1580887"/>
              <a:gd name="connsiteY5" fmla="*/ 20367 h 3752411"/>
              <a:gd name="connsiteX0" fmla="*/ 2868913 w 2868913"/>
              <a:gd name="connsiteY0" fmla="*/ 20367 h 3752411"/>
              <a:gd name="connsiteX1" fmla="*/ 2859431 w 2868913"/>
              <a:gd name="connsiteY1" fmla="*/ 0 h 3752411"/>
              <a:gd name="connsiteX2" fmla="*/ 0 w 2868913"/>
              <a:gd name="connsiteY2" fmla="*/ 1678508 h 3752411"/>
              <a:gd name="connsiteX3" fmla="*/ 1298912 w 2868913"/>
              <a:gd name="connsiteY3" fmla="*/ 1549283 h 3752411"/>
              <a:gd name="connsiteX4" fmla="*/ 2626267 w 2868913"/>
              <a:gd name="connsiteY4" fmla="*/ 3752411 h 3752411"/>
              <a:gd name="connsiteX5" fmla="*/ 2868913 w 2868913"/>
              <a:gd name="connsiteY5" fmla="*/ 20367 h 3752411"/>
              <a:gd name="connsiteX0" fmla="*/ 2868913 w 2868913"/>
              <a:gd name="connsiteY0" fmla="*/ 20367 h 3752411"/>
              <a:gd name="connsiteX1" fmla="*/ 2859431 w 2868913"/>
              <a:gd name="connsiteY1" fmla="*/ 0 h 3752411"/>
              <a:gd name="connsiteX2" fmla="*/ 0 w 2868913"/>
              <a:gd name="connsiteY2" fmla="*/ 1678508 h 3752411"/>
              <a:gd name="connsiteX3" fmla="*/ 79712 w 2868913"/>
              <a:gd name="connsiteY3" fmla="*/ 1696767 h 3752411"/>
              <a:gd name="connsiteX4" fmla="*/ 2626267 w 2868913"/>
              <a:gd name="connsiteY4" fmla="*/ 3752411 h 3752411"/>
              <a:gd name="connsiteX5" fmla="*/ 2868913 w 2868913"/>
              <a:gd name="connsiteY5" fmla="*/ 20367 h 3752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68913" h="3752411">
                <a:moveTo>
                  <a:pt x="2868913" y="20367"/>
                </a:moveTo>
                <a:lnTo>
                  <a:pt x="2859431" y="0"/>
                </a:lnTo>
                <a:lnTo>
                  <a:pt x="0" y="1678508"/>
                </a:lnTo>
                <a:lnTo>
                  <a:pt x="79712" y="1696767"/>
                </a:lnTo>
                <a:lnTo>
                  <a:pt x="2626267" y="3752411"/>
                </a:lnTo>
                <a:lnTo>
                  <a:pt x="2868913" y="20367"/>
                </a:lnTo>
                <a:close/>
              </a:path>
            </a:pathLst>
          </a:custGeom>
          <a:solidFill>
            <a:srgbClr val="ECC5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Freeform: Shape 9">
            <a:extLst>
              <a:ext uri="{FF2B5EF4-FFF2-40B4-BE49-F238E27FC236}">
                <a16:creationId xmlns:a16="http://schemas.microsoft.com/office/drawing/2014/main" id="{6670532A-2C9C-4576-93CE-67C5523602F8}"/>
              </a:ext>
            </a:extLst>
          </p:cNvPr>
          <p:cNvSpPr/>
          <p:nvPr/>
        </p:nvSpPr>
        <p:spPr>
          <a:xfrm>
            <a:off x="1077762" y="2197313"/>
            <a:ext cx="3867618" cy="2289343"/>
          </a:xfrm>
          <a:custGeom>
            <a:avLst/>
            <a:gdLst>
              <a:gd name="connsiteX0" fmla="*/ 2609088 w 2609088"/>
              <a:gd name="connsiteY0" fmla="*/ 2938272 h 2938272"/>
              <a:gd name="connsiteX1" fmla="*/ 2609088 w 2609088"/>
              <a:gd name="connsiteY1" fmla="*/ 2938272 h 2938272"/>
              <a:gd name="connsiteX2" fmla="*/ 2414016 w 2609088"/>
              <a:gd name="connsiteY2" fmla="*/ 2889504 h 2938272"/>
              <a:gd name="connsiteX3" fmla="*/ 2401824 w 2609088"/>
              <a:gd name="connsiteY3" fmla="*/ 2877312 h 2938272"/>
              <a:gd name="connsiteX4" fmla="*/ 0 w 2609088"/>
              <a:gd name="connsiteY4" fmla="*/ 2194560 h 2938272"/>
              <a:gd name="connsiteX5" fmla="*/ 1170432 w 2609088"/>
              <a:gd name="connsiteY5" fmla="*/ 0 h 2938272"/>
              <a:gd name="connsiteX6" fmla="*/ 2609088 w 2609088"/>
              <a:gd name="connsiteY6" fmla="*/ 2938272 h 2938272"/>
              <a:gd name="connsiteX0" fmla="*/ 3867618 w 3867618"/>
              <a:gd name="connsiteY0" fmla="*/ 2938272 h 2938272"/>
              <a:gd name="connsiteX1" fmla="*/ 3867618 w 3867618"/>
              <a:gd name="connsiteY1" fmla="*/ 2938272 h 2938272"/>
              <a:gd name="connsiteX2" fmla="*/ 3672546 w 3867618"/>
              <a:gd name="connsiteY2" fmla="*/ 2889504 h 2938272"/>
              <a:gd name="connsiteX3" fmla="*/ 3660354 w 3867618"/>
              <a:gd name="connsiteY3" fmla="*/ 2877312 h 2938272"/>
              <a:gd name="connsiteX4" fmla="*/ 0 w 3867618"/>
              <a:gd name="connsiteY4" fmla="*/ 2381372 h 2938272"/>
              <a:gd name="connsiteX5" fmla="*/ 2428962 w 3867618"/>
              <a:gd name="connsiteY5" fmla="*/ 0 h 2938272"/>
              <a:gd name="connsiteX6" fmla="*/ 3867618 w 3867618"/>
              <a:gd name="connsiteY6" fmla="*/ 2938272 h 2938272"/>
              <a:gd name="connsiteX0" fmla="*/ 3867618 w 3867618"/>
              <a:gd name="connsiteY0" fmla="*/ 2220518 h 2220518"/>
              <a:gd name="connsiteX1" fmla="*/ 3867618 w 3867618"/>
              <a:gd name="connsiteY1" fmla="*/ 2220518 h 2220518"/>
              <a:gd name="connsiteX2" fmla="*/ 3672546 w 3867618"/>
              <a:gd name="connsiteY2" fmla="*/ 2171750 h 2220518"/>
              <a:gd name="connsiteX3" fmla="*/ 3660354 w 3867618"/>
              <a:gd name="connsiteY3" fmla="*/ 2159558 h 2220518"/>
              <a:gd name="connsiteX4" fmla="*/ 0 w 3867618"/>
              <a:gd name="connsiteY4" fmla="*/ 1663618 h 2220518"/>
              <a:gd name="connsiteX5" fmla="*/ 2773091 w 3867618"/>
              <a:gd name="connsiteY5" fmla="*/ 0 h 2220518"/>
              <a:gd name="connsiteX6" fmla="*/ 3867618 w 3867618"/>
              <a:gd name="connsiteY6" fmla="*/ 2220518 h 2220518"/>
              <a:gd name="connsiteX0" fmla="*/ 3867618 w 3867618"/>
              <a:gd name="connsiteY0" fmla="*/ 2220518 h 2220518"/>
              <a:gd name="connsiteX1" fmla="*/ 3867618 w 3867618"/>
              <a:gd name="connsiteY1" fmla="*/ 2220518 h 2220518"/>
              <a:gd name="connsiteX2" fmla="*/ 3672546 w 3867618"/>
              <a:gd name="connsiteY2" fmla="*/ 2171750 h 2220518"/>
              <a:gd name="connsiteX3" fmla="*/ 2765619 w 3867618"/>
              <a:gd name="connsiteY3" fmla="*/ 2051404 h 2220518"/>
              <a:gd name="connsiteX4" fmla="*/ 0 w 3867618"/>
              <a:gd name="connsiteY4" fmla="*/ 1663618 h 2220518"/>
              <a:gd name="connsiteX5" fmla="*/ 2773091 w 3867618"/>
              <a:gd name="connsiteY5" fmla="*/ 0 h 2220518"/>
              <a:gd name="connsiteX6" fmla="*/ 3867618 w 3867618"/>
              <a:gd name="connsiteY6" fmla="*/ 2220518 h 2220518"/>
              <a:gd name="connsiteX0" fmla="*/ 3867618 w 3867618"/>
              <a:gd name="connsiteY0" fmla="*/ 2220518 h 2220518"/>
              <a:gd name="connsiteX1" fmla="*/ 3867618 w 3867618"/>
              <a:gd name="connsiteY1" fmla="*/ 2220518 h 2220518"/>
              <a:gd name="connsiteX2" fmla="*/ 2679488 w 3867618"/>
              <a:gd name="connsiteY2" fmla="*/ 2014434 h 2220518"/>
              <a:gd name="connsiteX3" fmla="*/ 2765619 w 3867618"/>
              <a:gd name="connsiteY3" fmla="*/ 2051404 h 2220518"/>
              <a:gd name="connsiteX4" fmla="*/ 0 w 3867618"/>
              <a:gd name="connsiteY4" fmla="*/ 1663618 h 2220518"/>
              <a:gd name="connsiteX5" fmla="*/ 2773091 w 3867618"/>
              <a:gd name="connsiteY5" fmla="*/ 0 h 2220518"/>
              <a:gd name="connsiteX6" fmla="*/ 3867618 w 3867618"/>
              <a:gd name="connsiteY6" fmla="*/ 2220518 h 2220518"/>
              <a:gd name="connsiteX0" fmla="*/ 3346508 w 3867618"/>
              <a:gd name="connsiteY0" fmla="*/ 2132028 h 2220518"/>
              <a:gd name="connsiteX1" fmla="*/ 3867618 w 3867618"/>
              <a:gd name="connsiteY1" fmla="*/ 2220518 h 2220518"/>
              <a:gd name="connsiteX2" fmla="*/ 2679488 w 3867618"/>
              <a:gd name="connsiteY2" fmla="*/ 2014434 h 2220518"/>
              <a:gd name="connsiteX3" fmla="*/ 2765619 w 3867618"/>
              <a:gd name="connsiteY3" fmla="*/ 2051404 h 2220518"/>
              <a:gd name="connsiteX4" fmla="*/ 0 w 3867618"/>
              <a:gd name="connsiteY4" fmla="*/ 1663618 h 2220518"/>
              <a:gd name="connsiteX5" fmla="*/ 2773091 w 3867618"/>
              <a:gd name="connsiteY5" fmla="*/ 0 h 2220518"/>
              <a:gd name="connsiteX6" fmla="*/ 3346508 w 3867618"/>
              <a:gd name="connsiteY6" fmla="*/ 2132028 h 2220518"/>
              <a:gd name="connsiteX0" fmla="*/ 3346508 w 3867618"/>
              <a:gd name="connsiteY0" fmla="*/ 2132028 h 2220518"/>
              <a:gd name="connsiteX1" fmla="*/ 3867618 w 3867618"/>
              <a:gd name="connsiteY1" fmla="*/ 2220518 h 2220518"/>
              <a:gd name="connsiteX2" fmla="*/ 2679488 w 3867618"/>
              <a:gd name="connsiteY2" fmla="*/ 2014434 h 2220518"/>
              <a:gd name="connsiteX3" fmla="*/ 3385051 w 3867618"/>
              <a:gd name="connsiteY3" fmla="*/ 2149727 h 2220518"/>
              <a:gd name="connsiteX4" fmla="*/ 0 w 3867618"/>
              <a:gd name="connsiteY4" fmla="*/ 1663618 h 2220518"/>
              <a:gd name="connsiteX5" fmla="*/ 2773091 w 3867618"/>
              <a:gd name="connsiteY5" fmla="*/ 0 h 2220518"/>
              <a:gd name="connsiteX6" fmla="*/ 3346508 w 3867618"/>
              <a:gd name="connsiteY6" fmla="*/ 2132028 h 2220518"/>
              <a:gd name="connsiteX0" fmla="*/ 3346508 w 3867618"/>
              <a:gd name="connsiteY0" fmla="*/ 2200853 h 2289343"/>
              <a:gd name="connsiteX1" fmla="*/ 3867618 w 3867618"/>
              <a:gd name="connsiteY1" fmla="*/ 2289343 h 2289343"/>
              <a:gd name="connsiteX2" fmla="*/ 2679488 w 3867618"/>
              <a:gd name="connsiteY2" fmla="*/ 2083259 h 2289343"/>
              <a:gd name="connsiteX3" fmla="*/ 3385051 w 3867618"/>
              <a:gd name="connsiteY3" fmla="*/ 2218552 h 2289343"/>
              <a:gd name="connsiteX4" fmla="*/ 0 w 3867618"/>
              <a:gd name="connsiteY4" fmla="*/ 1732443 h 2289343"/>
              <a:gd name="connsiteX5" fmla="*/ 2900911 w 3867618"/>
              <a:gd name="connsiteY5" fmla="*/ 0 h 2289343"/>
              <a:gd name="connsiteX6" fmla="*/ 3346508 w 3867618"/>
              <a:gd name="connsiteY6" fmla="*/ 2200853 h 2289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67618" h="2289343">
                <a:moveTo>
                  <a:pt x="3346508" y="2200853"/>
                </a:moveTo>
                <a:lnTo>
                  <a:pt x="3867618" y="2289343"/>
                </a:lnTo>
                <a:lnTo>
                  <a:pt x="2679488" y="2083259"/>
                </a:lnTo>
                <a:cubicBezTo>
                  <a:pt x="2599060" y="2071461"/>
                  <a:pt x="3389115" y="2222616"/>
                  <a:pt x="3385051" y="2218552"/>
                </a:cubicBezTo>
                <a:lnTo>
                  <a:pt x="0" y="1732443"/>
                </a:lnTo>
                <a:lnTo>
                  <a:pt x="2900911" y="0"/>
                </a:lnTo>
                <a:lnTo>
                  <a:pt x="3346508" y="2200853"/>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Graphic 8">
            <a:extLst>
              <a:ext uri="{FF2B5EF4-FFF2-40B4-BE49-F238E27FC236}">
                <a16:creationId xmlns:a16="http://schemas.microsoft.com/office/drawing/2014/main" id="{F50C602D-7ED0-4BC6-A358-739F6D1F3D50}"/>
              </a:ext>
            </a:extLst>
          </p:cNvPr>
          <p:cNvPicPr>
            <a:picLocks noChangeAspect="1"/>
          </p:cNvPicPr>
          <p:nvPr/>
        </p:nvPicPr>
        <p:blipFill rotWithShape="1">
          <a:blip r:embed="rId5">
            <a:extLst>
              <a:ext uri="{96DAC541-7B7A-43D3-8B79-37D633B846F1}">
                <asvg:svgBlip xmlns:asvg="http://schemas.microsoft.com/office/drawing/2016/SVG/main" r:embed="rId6"/>
              </a:ext>
            </a:extLst>
          </a:blip>
          <a:srcRect l="22412" t="10870" r="35257" b="27393"/>
          <a:stretch/>
        </p:blipFill>
        <p:spPr>
          <a:xfrm rot="2174953">
            <a:off x="1222561" y="1408487"/>
            <a:ext cx="4214192" cy="4233978"/>
          </a:xfrm>
          <a:prstGeom prst="rect">
            <a:avLst/>
          </a:prstGeom>
        </p:spPr>
      </p:pic>
      <p:cxnSp>
        <p:nvCxnSpPr>
          <p:cNvPr id="33" name="Straight Connector 32">
            <a:extLst>
              <a:ext uri="{FF2B5EF4-FFF2-40B4-BE49-F238E27FC236}">
                <a16:creationId xmlns:a16="http://schemas.microsoft.com/office/drawing/2014/main" id="{5CEB2CAF-B24F-46F2-A303-CBE076C2539C}"/>
              </a:ext>
            </a:extLst>
          </p:cNvPr>
          <p:cNvCxnSpPr>
            <a:cxnSpLocks/>
            <a:endCxn id="10" idx="4"/>
          </p:cNvCxnSpPr>
          <p:nvPr/>
        </p:nvCxnSpPr>
        <p:spPr>
          <a:xfrm flipH="1">
            <a:off x="1077762" y="2213155"/>
            <a:ext cx="2863008" cy="1716601"/>
          </a:xfrm>
          <a:prstGeom prst="line">
            <a:avLst/>
          </a:prstGeom>
          <a:ln w="38100">
            <a:solidFill>
              <a:srgbClr val="74C274"/>
            </a:solidFill>
          </a:ln>
          <a:effectLst>
            <a:glow rad="63500">
              <a:schemeClr val="accent5">
                <a:satMod val="175000"/>
                <a:alpha val="40000"/>
              </a:schemeClr>
            </a:glow>
          </a:effectLst>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34781310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500"/>
                                        <p:tgtEl>
                                          <p:spTgt spid="10"/>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wipe(left)">
                                      <p:cBhvr>
                                        <p:cTn id="15" dur="500"/>
                                        <p:tgtEl>
                                          <p:spTgt spid="33"/>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30" grpId="0" animBg="1"/>
      <p:bldP spid="10"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A76B4E3-1185-C394-26C5-994892A1E93D}"/>
              </a:ext>
            </a:extLst>
          </p:cNvPr>
          <p:cNvSpPr txBox="1"/>
          <p:nvPr/>
        </p:nvSpPr>
        <p:spPr>
          <a:xfrm>
            <a:off x="4242494" y="1524000"/>
            <a:ext cx="4368504" cy="830997"/>
          </a:xfrm>
          <a:prstGeom prst="rect">
            <a:avLst/>
          </a:prstGeom>
          <a:noFill/>
        </p:spPr>
        <p:txBody>
          <a:bodyPr wrap="none" rtlCol="0">
            <a:spAutoFit/>
          </a:bodyPr>
          <a:lstStyle/>
          <a:p>
            <a:r>
              <a:rPr lang="en-US" sz="4800" b="1">
                <a:solidFill>
                  <a:schemeClr val="bg1"/>
                </a:solidFill>
                <a:latin typeface="+mj-lt"/>
              </a:rPr>
              <a:t>Understanding</a:t>
            </a:r>
          </a:p>
        </p:txBody>
      </p:sp>
      <p:pic>
        <p:nvPicPr>
          <p:cNvPr id="3" name="Picture 5">
            <a:extLst>
              <a:ext uri="{FF2B5EF4-FFF2-40B4-BE49-F238E27FC236}">
                <a16:creationId xmlns:a16="http://schemas.microsoft.com/office/drawing/2014/main" id="{5CCD1B68-6D70-95E5-E1A7-24DA94D62430}"/>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b="30379"/>
          <a:stretch/>
        </p:blipFill>
        <p:spPr>
          <a:xfrm>
            <a:off x="2385060" y="468253"/>
            <a:ext cx="7421880" cy="3773488"/>
          </a:xfrm>
          <a:prstGeom prst="rect">
            <a:avLst/>
          </a:prstGeom>
        </p:spPr>
      </p:pic>
      <p:sp>
        <p:nvSpPr>
          <p:cNvPr id="5" name="TextBox 4">
            <a:extLst>
              <a:ext uri="{FF2B5EF4-FFF2-40B4-BE49-F238E27FC236}">
                <a16:creationId xmlns:a16="http://schemas.microsoft.com/office/drawing/2014/main" id="{57E1DDFD-6A8F-C693-20BE-C919429A0C08}"/>
              </a:ext>
            </a:extLst>
          </p:cNvPr>
          <p:cNvSpPr txBox="1"/>
          <p:nvPr/>
        </p:nvSpPr>
        <p:spPr>
          <a:xfrm>
            <a:off x="4242494" y="1523999"/>
            <a:ext cx="3972562" cy="83099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4800" b="1" i="0" u="none" strike="noStrike" kern="0" cap="none" spc="0" normalizeH="0" baseline="0" noProof="0" dirty="0">
                <a:ln>
                  <a:noFill/>
                </a:ln>
                <a:solidFill>
                  <a:prstClr val="white"/>
                </a:solidFill>
                <a:effectLst/>
                <a:uLnTx/>
                <a:uFillTx/>
                <a:latin typeface="Comic Sans MS"/>
                <a:cs typeface="Arial"/>
                <a:sym typeface="Arial"/>
              </a:rPr>
              <a:t>Understanding</a:t>
            </a:r>
          </a:p>
        </p:txBody>
      </p:sp>
      <p:sp>
        <p:nvSpPr>
          <p:cNvPr id="8" name="Google Shape;97;gb06ce43697_0_0">
            <a:extLst>
              <a:ext uri="{FF2B5EF4-FFF2-40B4-BE49-F238E27FC236}">
                <a16:creationId xmlns:a16="http://schemas.microsoft.com/office/drawing/2014/main" id="{B3708026-BD04-90B0-5F27-EB77C8149662}"/>
              </a:ext>
            </a:extLst>
          </p:cNvPr>
          <p:cNvSpPr txBox="1">
            <a:spLocks/>
          </p:cNvSpPr>
          <p:nvPr/>
        </p:nvSpPr>
        <p:spPr>
          <a:xfrm>
            <a:off x="1037563" y="4323806"/>
            <a:ext cx="10143000" cy="1612684"/>
          </a:xfrm>
          <a:prstGeom prst="rect">
            <a:avLst/>
          </a:prstGeom>
          <a:solidFill>
            <a:srgbClr val="DAF3F6"/>
          </a:solidFill>
          <a:ln>
            <a:noFill/>
          </a:ln>
          <a:effectLst/>
          <a:scene3d>
            <a:camera prst="orthographicFront">
              <a:rot lat="0" lon="0" rev="0"/>
            </a:camera>
            <a:lightRig rig="contrasting" dir="t">
              <a:rot lat="0" lon="0" rev="7800000"/>
            </a:lightRig>
          </a:scene3d>
          <a:sp3d>
            <a:bevelT w="139700" h="139700"/>
          </a:sp3d>
        </p:spPr>
        <p:txBody>
          <a:bodyPr spcFirstLastPara="1" wrap="square" lIns="45700" tIns="45700" rIns="45700"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100000"/>
              </a:lnSpc>
              <a:spcBef>
                <a:spcPts val="1200"/>
              </a:spcBef>
              <a:spcAft>
                <a:spcPts val="1200"/>
              </a:spcAft>
              <a:buClr>
                <a:srgbClr val="000000"/>
              </a:buClr>
              <a:buSzTx/>
              <a:buFont typeface="Arial"/>
              <a:buNone/>
              <a:tabLst/>
              <a:defRPr/>
            </a:pPr>
            <a:r>
              <a:rPr kumimoji="0" lang="en-US" sz="5400" b="0" i="0" u="none" strike="noStrike" kern="0" cap="none" spc="0" normalizeH="0" baseline="0" noProof="0">
                <a:ln>
                  <a:noFill/>
                </a:ln>
                <a:solidFill>
                  <a:srgbClr val="0F6FC6">
                    <a:lumMod val="50000"/>
                  </a:srgbClr>
                </a:solidFill>
                <a:effectLst/>
                <a:uLnTx/>
                <a:uFillTx/>
                <a:latin typeface="Comic Sans MS" panose="030F0702030302020204" pitchFamily="66" charset="0"/>
                <a:cs typeface="Arial"/>
                <a:sym typeface="Arial"/>
              </a:rPr>
              <a:t>Conceptual understanding</a:t>
            </a:r>
            <a:endParaRPr kumimoji="0" lang="en-US" sz="5400" b="0" i="0" u="none" strike="noStrike" kern="0" cap="none" spc="0" normalizeH="0" baseline="0" noProof="0" dirty="0">
              <a:ln>
                <a:noFill/>
              </a:ln>
              <a:solidFill>
                <a:srgbClr val="0F6FC6">
                  <a:lumMod val="50000"/>
                </a:srgbClr>
              </a:solidFill>
              <a:effectLst/>
              <a:uLnTx/>
              <a:uFillTx/>
              <a:latin typeface="Comic Sans MS" panose="030F0702030302020204" pitchFamily="66" charset="0"/>
              <a:cs typeface="Arial"/>
              <a:sym typeface="Arial"/>
            </a:endParaRPr>
          </a:p>
        </p:txBody>
      </p:sp>
    </p:spTree>
    <p:custDataLst>
      <p:tags r:id="rId1"/>
    </p:custDataLst>
    <p:extLst>
      <p:ext uri="{BB962C8B-B14F-4D97-AF65-F5344CB8AC3E}">
        <p14:creationId xmlns:p14="http://schemas.microsoft.com/office/powerpoint/2010/main" val="34813224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Google Shape;222;p10">
            <a:extLst>
              <a:ext uri="{FF2B5EF4-FFF2-40B4-BE49-F238E27FC236}">
                <a16:creationId xmlns:a16="http://schemas.microsoft.com/office/drawing/2014/main" id="{31B4FE51-9FF9-46AE-93A1-AA486ECCB4B4}"/>
              </a:ext>
            </a:extLst>
          </p:cNvPr>
          <p:cNvSpPr txBox="1"/>
          <p:nvPr/>
        </p:nvSpPr>
        <p:spPr>
          <a:xfrm>
            <a:off x="0" y="572302"/>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marR="0" lvl="1" indent="0" algn="l" defTabSz="914400" rtl="0" eaLnBrk="1" fontAlgn="auto" latinLnBrk="0" hangingPunct="1">
              <a:lnSpc>
                <a:spcPct val="100000"/>
              </a:lnSpc>
              <a:spcBef>
                <a:spcPts val="0"/>
              </a:spcBef>
              <a:spcAft>
                <a:spcPts val="0"/>
              </a:spcAft>
              <a:buClr>
                <a:srgbClr val="000000"/>
              </a:buClr>
              <a:buSzPts val="6000"/>
              <a:buFont typeface="Comic Sans MS"/>
              <a:buNone/>
              <a:tabLst/>
              <a:defRPr/>
            </a:pPr>
            <a:r>
              <a:rPr kumimoji="0" lang="en-GB" sz="3200" b="1" i="0" u="none" strike="noStrike" kern="0" cap="none" spc="0" normalizeH="0" baseline="0" noProof="0" dirty="0">
                <a:ln>
                  <a:noFill/>
                </a:ln>
                <a:solidFill>
                  <a:prstClr val="white"/>
                </a:solidFill>
                <a:effectLst/>
                <a:uLnTx/>
                <a:uFillTx/>
                <a:latin typeface="Comic Sans MS"/>
                <a:cs typeface="Arial"/>
                <a:sym typeface="Comic Sans MS"/>
              </a:rPr>
              <a:t>Learning Objectives</a:t>
            </a:r>
            <a:endParaRPr kumimoji="0" lang="en-GB" sz="3200" b="0" i="0" u="none" strike="noStrike" kern="0" cap="none" spc="0" normalizeH="0" baseline="0" noProof="0" dirty="0">
              <a:ln>
                <a:noFill/>
              </a:ln>
              <a:solidFill>
                <a:prstClr val="white"/>
              </a:solidFill>
              <a:effectLst/>
              <a:uLnTx/>
              <a:uFillTx/>
              <a:latin typeface="Arial"/>
              <a:cs typeface="Arial"/>
              <a:sym typeface="Comic Sans MS"/>
            </a:endParaRPr>
          </a:p>
        </p:txBody>
      </p:sp>
      <p:sp>
        <p:nvSpPr>
          <p:cNvPr id="9" name="Google Shape;86;ga338da080d_1_6">
            <a:extLst>
              <a:ext uri="{FF2B5EF4-FFF2-40B4-BE49-F238E27FC236}">
                <a16:creationId xmlns:a16="http://schemas.microsoft.com/office/drawing/2014/main" id="{D8CC48AA-D7CE-4BD6-A9BA-C6C4132AD253}"/>
              </a:ext>
            </a:extLst>
          </p:cNvPr>
          <p:cNvSpPr txBox="1">
            <a:spLocks/>
          </p:cNvSpPr>
          <p:nvPr/>
        </p:nvSpPr>
        <p:spPr>
          <a:xfrm>
            <a:off x="0" y="1503375"/>
            <a:ext cx="12191999" cy="5174959"/>
          </a:xfrm>
          <a:prstGeom prst="rect">
            <a:avLst/>
          </a:prstGeom>
          <a:noFill/>
          <a:ln>
            <a:noFill/>
          </a:ln>
        </p:spPr>
        <p:txBody>
          <a:bodyPr spcFirstLastPara="1" wrap="square" lIns="45700" tIns="45700" rIns="45700"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457200">
              <a:lnSpc>
                <a:spcPct val="150000"/>
              </a:lnSpc>
              <a:buClr>
                <a:srgbClr val="0076A3"/>
              </a:buClr>
              <a:buSzPts val="1100"/>
            </a:pPr>
            <a:r>
              <a:rPr lang="en-GB" sz="3200" b="1" dirty="0">
                <a:solidFill>
                  <a:srgbClr val="3A729A"/>
                </a:solidFill>
                <a:latin typeface="Comic Sans MS"/>
              </a:rPr>
              <a:t>Adjacent angles - Vertically opposite angles</a:t>
            </a:r>
            <a:endParaRPr lang="fr-FR" b="1" dirty="0">
              <a:solidFill>
                <a:srgbClr val="3A729A"/>
              </a:solidFill>
              <a:latin typeface="Comic Sans MS" panose="030F0702030302020204" pitchFamily="66" charset="0"/>
            </a:endParaRPr>
          </a:p>
          <a:p>
            <a:pPr marL="514350" lvl="7" indent="457200">
              <a:lnSpc>
                <a:spcPct val="150000"/>
              </a:lnSpc>
              <a:buClr>
                <a:srgbClr val="0076A3"/>
              </a:buClr>
              <a:buSzPct val="100000"/>
              <a:buFont typeface="Arial"/>
              <a:buAutoNum type="arabicPeriod"/>
            </a:pPr>
            <a:r>
              <a:rPr lang="en-US" sz="2700" dirty="0">
                <a:solidFill>
                  <a:schemeClr val="tx1">
                    <a:lumMod val="65000"/>
                    <a:lumOff val="35000"/>
                  </a:schemeClr>
                </a:solidFill>
                <a:latin typeface="Comic Sans MS"/>
              </a:rPr>
              <a:t>Recognize and construct two adjacent angles and two vertical angles</a:t>
            </a:r>
          </a:p>
          <a:p>
            <a:pPr marL="514350" lvl="7" indent="457200">
              <a:lnSpc>
                <a:spcPct val="150000"/>
              </a:lnSpc>
              <a:buClr>
                <a:srgbClr val="0076A3"/>
              </a:buClr>
              <a:buSzPct val="100000"/>
              <a:buFont typeface="Arial"/>
              <a:buAutoNum type="arabicPeriod"/>
            </a:pPr>
            <a:r>
              <a:rPr lang="en-US" sz="2700" dirty="0">
                <a:solidFill>
                  <a:schemeClr val="tx1">
                    <a:lumMod val="65000"/>
                    <a:lumOff val="35000"/>
                  </a:schemeClr>
                </a:solidFill>
                <a:latin typeface="Comic Sans MS"/>
              </a:rPr>
              <a:t>Recognize the equality of two vertical angles and use this property</a:t>
            </a:r>
          </a:p>
          <a:p>
            <a:pPr marL="857250" lvl="7" indent="-342900">
              <a:lnSpc>
                <a:spcPct val="150000"/>
              </a:lnSpc>
              <a:buClr>
                <a:srgbClr val="0076A3"/>
              </a:buClr>
              <a:buSzPct val="100000"/>
              <a:buFont typeface="Arial" panose="020B0604020202020204" pitchFamily="34" charset="0"/>
              <a:buChar char="•"/>
            </a:pPr>
            <a:r>
              <a:rPr kumimoji="0" lang="en-US" sz="24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Recognize adjacent angles</a:t>
            </a:r>
          </a:p>
          <a:p>
            <a:pPr marL="857250" lvl="7" indent="-342900">
              <a:lnSpc>
                <a:spcPct val="150000"/>
              </a:lnSpc>
              <a:buClr>
                <a:srgbClr val="0076A3"/>
              </a:buClr>
              <a:buSzPct val="100000"/>
              <a:buFont typeface="Arial" panose="020B0604020202020204" pitchFamily="34" charset="0"/>
              <a:buChar char="•"/>
            </a:pPr>
            <a:r>
              <a:rPr kumimoji="0" lang="en-US" sz="24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Define and recognize two vertical angles</a:t>
            </a:r>
          </a:p>
          <a:p>
            <a:pPr marL="857250" lvl="7" indent="-342900">
              <a:lnSpc>
                <a:spcPct val="150000"/>
              </a:lnSpc>
              <a:buClr>
                <a:srgbClr val="0076A3"/>
              </a:buClr>
              <a:buSzPct val="100000"/>
              <a:buFont typeface="Arial" panose="020B0604020202020204" pitchFamily="34" charset="0"/>
              <a:buChar char="•"/>
            </a:pPr>
            <a:r>
              <a:rPr kumimoji="0" lang="en-US" sz="24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Construct an angle adjacent to a given angle responding to given conditions</a:t>
            </a:r>
          </a:p>
          <a:p>
            <a:pPr marL="857250" lvl="7" indent="-342900">
              <a:lnSpc>
                <a:spcPct val="150000"/>
              </a:lnSpc>
              <a:buClr>
                <a:srgbClr val="0076A3"/>
              </a:buClr>
              <a:buSzPct val="100000"/>
              <a:buFont typeface="Arial" panose="020B0604020202020204" pitchFamily="34" charset="0"/>
              <a:buChar char="•"/>
            </a:pPr>
            <a:r>
              <a:rPr kumimoji="0" lang="en-US" sz="24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Construct a vertical angle to a given angle</a:t>
            </a:r>
          </a:p>
          <a:p>
            <a:pPr marL="857250" lvl="7" indent="-342900">
              <a:lnSpc>
                <a:spcPct val="150000"/>
              </a:lnSpc>
              <a:buClr>
                <a:srgbClr val="0076A3"/>
              </a:buClr>
              <a:buSzPct val="100000"/>
              <a:buFont typeface="Arial" panose="020B0604020202020204" pitchFamily="34" charset="0"/>
              <a:buChar char="•"/>
            </a:pPr>
            <a:r>
              <a:rPr kumimoji="0" lang="en-US" sz="24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Use the equality of two vertical angles</a:t>
            </a:r>
          </a:p>
          <a:p>
            <a:pPr marL="514350" lvl="7">
              <a:buClr>
                <a:srgbClr val="0076A3"/>
              </a:buClr>
              <a:buSzPct val="100000"/>
            </a:pPr>
            <a:endParaRPr kumimoji="0" lang="en-GB" sz="24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endParaRPr>
          </a:p>
          <a:p>
            <a:pPr>
              <a:spcBef>
                <a:spcPts val="1400"/>
              </a:spcBef>
              <a:buSzPts val="2000"/>
            </a:pPr>
            <a:endParaRPr lang="fr-FR" sz="3200" dirty="0">
              <a:latin typeface="Comic Sans MS" panose="030F0702030302020204" pitchFamily="66" charset="0"/>
            </a:endParaRPr>
          </a:p>
          <a:p>
            <a:pPr>
              <a:spcBef>
                <a:spcPts val="1400"/>
              </a:spcBef>
              <a:buSzPts val="2200"/>
            </a:pPr>
            <a:endParaRPr lang="fr-FR" sz="3200" dirty="0">
              <a:latin typeface="Comic Sans MS" panose="030F0702030302020204" pitchFamily="66" charset="0"/>
            </a:endParaRPr>
          </a:p>
        </p:txBody>
      </p:sp>
      <p:pic>
        <p:nvPicPr>
          <p:cNvPr id="2" name="Picture 1">
            <a:extLst>
              <a:ext uri="{FF2B5EF4-FFF2-40B4-BE49-F238E27FC236}">
                <a16:creationId xmlns:a16="http://schemas.microsoft.com/office/drawing/2014/main" id="{A941A64C-AF2F-2B4D-7C77-53C5811EB62A}"/>
              </a:ext>
            </a:extLst>
          </p:cNvPr>
          <p:cNvPicPr>
            <a:picLocks noChangeAspect="1"/>
          </p:cNvPicPr>
          <p:nvPr/>
        </p:nvPicPr>
        <p:blipFill>
          <a:blip r:embed="rId4"/>
          <a:stretch>
            <a:fillRect/>
          </a:stretch>
        </p:blipFill>
        <p:spPr>
          <a:xfrm>
            <a:off x="11170889" y="0"/>
            <a:ext cx="692790" cy="1828800"/>
          </a:xfrm>
          <a:prstGeom prst="rect">
            <a:avLst/>
          </a:prstGeom>
        </p:spPr>
      </p:pic>
    </p:spTree>
    <p:custDataLst>
      <p:tags r:id="rId1"/>
    </p:custDataLst>
    <p:extLst>
      <p:ext uri="{BB962C8B-B14F-4D97-AF65-F5344CB8AC3E}">
        <p14:creationId xmlns:p14="http://schemas.microsoft.com/office/powerpoint/2010/main" val="93009596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22;p10">
            <a:extLst>
              <a:ext uri="{FF2B5EF4-FFF2-40B4-BE49-F238E27FC236}">
                <a16:creationId xmlns:a16="http://schemas.microsoft.com/office/drawing/2014/main" id="{D98D8C86-09D2-4530-A165-3666C3BFA106}"/>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r>
              <a:rPr lang="en-US" dirty="0">
                <a:sym typeface="Comic Sans MS"/>
              </a:rPr>
              <a:t>Name the angles.</a:t>
            </a:r>
            <a:endParaRPr lang="en-US" dirty="0"/>
          </a:p>
        </p:txBody>
      </p:sp>
      <mc:AlternateContent xmlns:mc="http://schemas.openxmlformats.org/markup-compatibility/2006" xmlns:a14="http://schemas.microsoft.com/office/drawing/2010/main">
        <mc:Choice Requires="a14">
          <p:sp>
            <p:nvSpPr>
              <p:cNvPr id="18" name="Rectangle: Rounded Corners 17">
                <a:extLst>
                  <a:ext uri="{FF2B5EF4-FFF2-40B4-BE49-F238E27FC236}">
                    <a16:creationId xmlns:a16="http://schemas.microsoft.com/office/drawing/2014/main" id="{8F92B58F-8DEC-4DF8-9633-20165ECD132B}"/>
                  </a:ext>
                </a:extLst>
              </p:cNvPr>
              <p:cNvSpPr/>
              <p:nvPr/>
            </p:nvSpPr>
            <p:spPr>
              <a:xfrm>
                <a:off x="6082533" y="2095500"/>
                <a:ext cx="4013967" cy="723900"/>
              </a:xfrm>
              <a:prstGeom prst="round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rgbClr val="595959"/>
                    </a:solidFill>
                    <a:latin typeface="+mj-lt"/>
                  </a:rPr>
                  <a:t> </a:t>
                </a:r>
                <a14:m>
                  <m:oMath xmlns:m="http://schemas.openxmlformats.org/officeDocument/2006/math">
                    <m:acc>
                      <m:accPr>
                        <m:chr m:val="̂"/>
                        <m:ctrlPr>
                          <a:rPr lang="en-US" sz="3200" i="1">
                            <a:solidFill>
                              <a:srgbClr val="595959"/>
                            </a:solidFill>
                            <a:latin typeface="Cambria Math" panose="02040503050406030204" pitchFamily="18" charset="0"/>
                          </a:rPr>
                        </m:ctrlPr>
                      </m:accPr>
                      <m:e>
                        <m:r>
                          <a:rPr lang="en-US" sz="3200">
                            <a:solidFill>
                              <a:srgbClr val="595959"/>
                            </a:solidFill>
                            <a:latin typeface="Cambria Math" panose="02040503050406030204" pitchFamily="18" charset="0"/>
                          </a:rPr>
                          <m:t>……</m:t>
                        </m:r>
                        <m:r>
                          <a:rPr lang="en-US" sz="3200" i="1">
                            <a:solidFill>
                              <a:srgbClr val="595959"/>
                            </a:solidFill>
                            <a:latin typeface="Cambria Math" panose="02040503050406030204" pitchFamily="18" charset="0"/>
                          </a:rPr>
                          <m:t>…</m:t>
                        </m:r>
                      </m:e>
                    </m:acc>
                  </m:oMath>
                </a14:m>
                <a:r>
                  <a:rPr lang="en-US" sz="3200" dirty="0">
                    <a:solidFill>
                      <a:srgbClr val="595959"/>
                    </a:solidFill>
                    <a:latin typeface="+mj-lt"/>
                  </a:rPr>
                  <a:t>  and  </a:t>
                </a:r>
                <a14:m>
                  <m:oMath xmlns:m="http://schemas.openxmlformats.org/officeDocument/2006/math">
                    <m:acc>
                      <m:accPr>
                        <m:chr m:val="̂"/>
                        <m:ctrlPr>
                          <a:rPr lang="en-US" sz="3200" i="1">
                            <a:solidFill>
                              <a:srgbClr val="595959"/>
                            </a:solidFill>
                            <a:latin typeface="Cambria Math" panose="02040503050406030204" pitchFamily="18" charset="0"/>
                          </a:rPr>
                        </m:ctrlPr>
                      </m:accPr>
                      <m:e>
                        <m:r>
                          <a:rPr lang="en-US" sz="3200">
                            <a:solidFill>
                              <a:srgbClr val="595959"/>
                            </a:solidFill>
                            <a:latin typeface="Cambria Math" panose="02040503050406030204" pitchFamily="18" charset="0"/>
                          </a:rPr>
                          <m:t>……</m:t>
                        </m:r>
                        <m:r>
                          <a:rPr lang="en-US" sz="3200" i="1">
                            <a:solidFill>
                              <a:srgbClr val="595959"/>
                            </a:solidFill>
                            <a:latin typeface="Cambria Math" panose="02040503050406030204" pitchFamily="18" charset="0"/>
                          </a:rPr>
                          <m:t>…</m:t>
                        </m:r>
                      </m:e>
                    </m:acc>
                  </m:oMath>
                </a14:m>
                <a:endParaRPr lang="en-US" sz="3200" dirty="0">
                  <a:solidFill>
                    <a:srgbClr val="595959"/>
                  </a:solidFill>
                  <a:latin typeface="+mj-lt"/>
                </a:endParaRPr>
              </a:p>
            </p:txBody>
          </p:sp>
        </mc:Choice>
        <mc:Fallback xmlns="">
          <p:sp>
            <p:nvSpPr>
              <p:cNvPr id="18" name="Rectangle: Rounded Corners 17">
                <a:extLst>
                  <a:ext uri="{FF2B5EF4-FFF2-40B4-BE49-F238E27FC236}">
                    <a16:creationId xmlns:a16="http://schemas.microsoft.com/office/drawing/2014/main" id="{8F92B58F-8DEC-4DF8-9633-20165ECD132B}"/>
                  </a:ext>
                </a:extLst>
              </p:cNvPr>
              <p:cNvSpPr>
                <a:spLocks noRot="1" noChangeAspect="1" noMove="1" noResize="1" noEditPoints="1" noAdjustHandles="1" noChangeArrowheads="1" noChangeShapeType="1" noTextEdit="1"/>
              </p:cNvSpPr>
              <p:nvPr/>
            </p:nvSpPr>
            <p:spPr>
              <a:xfrm>
                <a:off x="6082533" y="2095500"/>
                <a:ext cx="4013967" cy="723900"/>
              </a:xfrm>
              <a:prstGeom prst="roundRect">
                <a:avLst/>
              </a:prstGeom>
              <a:blipFill>
                <a:blip r:embed="rId4"/>
                <a:stretch>
                  <a:fillRect b="-16529"/>
                </a:stretch>
              </a:blipFill>
              <a:ln w="12700">
                <a:solidFill>
                  <a:schemeClr val="tx1">
                    <a:lumMod val="65000"/>
                    <a:lumOff val="35000"/>
                  </a:schemeClr>
                </a:solidFill>
              </a:ln>
            </p:spPr>
            <p:txBody>
              <a:bodyPr/>
              <a:lstStyle/>
              <a:p>
                <a:r>
                  <a:rPr lang="en-US">
                    <a:noFill/>
                  </a:rPr>
                  <a:t> </a:t>
                </a:r>
              </a:p>
            </p:txBody>
          </p:sp>
        </mc:Fallback>
      </mc:AlternateContent>
      <p:sp>
        <p:nvSpPr>
          <p:cNvPr id="19" name="Freeform: Shape 18">
            <a:extLst>
              <a:ext uri="{FF2B5EF4-FFF2-40B4-BE49-F238E27FC236}">
                <a16:creationId xmlns:a16="http://schemas.microsoft.com/office/drawing/2014/main" id="{F721F5DA-3CD7-4741-9190-9565A3F75E85}"/>
              </a:ext>
            </a:extLst>
          </p:cNvPr>
          <p:cNvSpPr/>
          <p:nvPr/>
        </p:nvSpPr>
        <p:spPr>
          <a:xfrm>
            <a:off x="1018402" y="2268006"/>
            <a:ext cx="3560683" cy="2187678"/>
          </a:xfrm>
          <a:custGeom>
            <a:avLst/>
            <a:gdLst>
              <a:gd name="connsiteX0" fmla="*/ 1219200 w 2656115"/>
              <a:gd name="connsiteY0" fmla="*/ 0 h 2982686"/>
              <a:gd name="connsiteX1" fmla="*/ 1164772 w 2656115"/>
              <a:gd name="connsiteY1" fmla="*/ 87086 h 2982686"/>
              <a:gd name="connsiteX2" fmla="*/ 0 w 2656115"/>
              <a:gd name="connsiteY2" fmla="*/ 2177143 h 2982686"/>
              <a:gd name="connsiteX3" fmla="*/ 21772 w 2656115"/>
              <a:gd name="connsiteY3" fmla="*/ 2231572 h 2982686"/>
              <a:gd name="connsiteX4" fmla="*/ 2656115 w 2656115"/>
              <a:gd name="connsiteY4" fmla="*/ 2982686 h 2982686"/>
              <a:gd name="connsiteX5" fmla="*/ 1219200 w 2656115"/>
              <a:gd name="connsiteY5" fmla="*/ 0 h 2982686"/>
              <a:gd name="connsiteX0" fmla="*/ 2475622 w 3912537"/>
              <a:gd name="connsiteY0" fmla="*/ 0 h 2982686"/>
              <a:gd name="connsiteX1" fmla="*/ 2421194 w 3912537"/>
              <a:gd name="connsiteY1" fmla="*/ 87086 h 2982686"/>
              <a:gd name="connsiteX2" fmla="*/ 1256422 w 3912537"/>
              <a:gd name="connsiteY2" fmla="*/ 2177143 h 2982686"/>
              <a:gd name="connsiteX3" fmla="*/ 0 w 3912537"/>
              <a:gd name="connsiteY3" fmla="*/ 2398720 h 2982686"/>
              <a:gd name="connsiteX4" fmla="*/ 3912537 w 3912537"/>
              <a:gd name="connsiteY4" fmla="*/ 2982686 h 2982686"/>
              <a:gd name="connsiteX5" fmla="*/ 2475622 w 3912537"/>
              <a:gd name="connsiteY5" fmla="*/ 0 h 2982686"/>
              <a:gd name="connsiteX0" fmla="*/ 2477729 w 3914644"/>
              <a:gd name="connsiteY0" fmla="*/ 0 h 2982686"/>
              <a:gd name="connsiteX1" fmla="*/ 2423301 w 3914644"/>
              <a:gd name="connsiteY1" fmla="*/ 87086 h 2982686"/>
              <a:gd name="connsiteX2" fmla="*/ 0 w 3914644"/>
              <a:gd name="connsiteY2" fmla="*/ 2393452 h 2982686"/>
              <a:gd name="connsiteX3" fmla="*/ 2107 w 3914644"/>
              <a:gd name="connsiteY3" fmla="*/ 2398720 h 2982686"/>
              <a:gd name="connsiteX4" fmla="*/ 3914644 w 3914644"/>
              <a:gd name="connsiteY4" fmla="*/ 2982686 h 2982686"/>
              <a:gd name="connsiteX5" fmla="*/ 2477729 w 3914644"/>
              <a:gd name="connsiteY5" fmla="*/ 0 h 2982686"/>
              <a:gd name="connsiteX0" fmla="*/ 2477729 w 3914644"/>
              <a:gd name="connsiteY0" fmla="*/ 0 h 2982686"/>
              <a:gd name="connsiteX1" fmla="*/ 2826423 w 3914644"/>
              <a:gd name="connsiteY1" fmla="*/ 726182 h 2982686"/>
              <a:gd name="connsiteX2" fmla="*/ 0 w 3914644"/>
              <a:gd name="connsiteY2" fmla="*/ 2393452 h 2982686"/>
              <a:gd name="connsiteX3" fmla="*/ 2107 w 3914644"/>
              <a:gd name="connsiteY3" fmla="*/ 2398720 h 2982686"/>
              <a:gd name="connsiteX4" fmla="*/ 3914644 w 3914644"/>
              <a:gd name="connsiteY4" fmla="*/ 2982686 h 2982686"/>
              <a:gd name="connsiteX5" fmla="*/ 2477729 w 3914644"/>
              <a:gd name="connsiteY5" fmla="*/ 0 h 2982686"/>
              <a:gd name="connsiteX0" fmla="*/ 2821858 w 3914644"/>
              <a:gd name="connsiteY0" fmla="*/ 11237 h 2256504"/>
              <a:gd name="connsiteX1" fmla="*/ 2826423 w 3914644"/>
              <a:gd name="connsiteY1" fmla="*/ 0 h 2256504"/>
              <a:gd name="connsiteX2" fmla="*/ 0 w 3914644"/>
              <a:gd name="connsiteY2" fmla="*/ 1667270 h 2256504"/>
              <a:gd name="connsiteX3" fmla="*/ 2107 w 3914644"/>
              <a:gd name="connsiteY3" fmla="*/ 1672538 h 2256504"/>
              <a:gd name="connsiteX4" fmla="*/ 3914644 w 3914644"/>
              <a:gd name="connsiteY4" fmla="*/ 2256504 h 2256504"/>
              <a:gd name="connsiteX5" fmla="*/ 2821858 w 3914644"/>
              <a:gd name="connsiteY5" fmla="*/ 11237 h 2256504"/>
              <a:gd name="connsiteX0" fmla="*/ 2821858 w 3698334"/>
              <a:gd name="connsiteY0" fmla="*/ 11237 h 2168014"/>
              <a:gd name="connsiteX1" fmla="*/ 2826423 w 3698334"/>
              <a:gd name="connsiteY1" fmla="*/ 0 h 2168014"/>
              <a:gd name="connsiteX2" fmla="*/ 0 w 3698334"/>
              <a:gd name="connsiteY2" fmla="*/ 1667270 h 2168014"/>
              <a:gd name="connsiteX3" fmla="*/ 2107 w 3698334"/>
              <a:gd name="connsiteY3" fmla="*/ 1672538 h 2168014"/>
              <a:gd name="connsiteX4" fmla="*/ 3698334 w 3698334"/>
              <a:gd name="connsiteY4" fmla="*/ 2168014 h 2168014"/>
              <a:gd name="connsiteX5" fmla="*/ 2821858 w 3698334"/>
              <a:gd name="connsiteY5" fmla="*/ 11237 h 2168014"/>
              <a:gd name="connsiteX0" fmla="*/ 2821858 w 3560683"/>
              <a:gd name="connsiteY0" fmla="*/ 11237 h 2187678"/>
              <a:gd name="connsiteX1" fmla="*/ 2826423 w 3560683"/>
              <a:gd name="connsiteY1" fmla="*/ 0 h 2187678"/>
              <a:gd name="connsiteX2" fmla="*/ 0 w 3560683"/>
              <a:gd name="connsiteY2" fmla="*/ 1667270 h 2187678"/>
              <a:gd name="connsiteX3" fmla="*/ 2107 w 3560683"/>
              <a:gd name="connsiteY3" fmla="*/ 1672538 h 2187678"/>
              <a:gd name="connsiteX4" fmla="*/ 3560683 w 3560683"/>
              <a:gd name="connsiteY4" fmla="*/ 2187678 h 2187678"/>
              <a:gd name="connsiteX5" fmla="*/ 2821858 w 3560683"/>
              <a:gd name="connsiteY5" fmla="*/ 11237 h 2187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60683" h="2187678">
                <a:moveTo>
                  <a:pt x="2821858" y="11237"/>
                </a:moveTo>
                <a:lnTo>
                  <a:pt x="2826423" y="0"/>
                </a:lnTo>
                <a:lnTo>
                  <a:pt x="0" y="1667270"/>
                </a:lnTo>
                <a:lnTo>
                  <a:pt x="2107" y="1672538"/>
                </a:lnTo>
                <a:lnTo>
                  <a:pt x="3560683" y="2187678"/>
                </a:lnTo>
                <a:lnTo>
                  <a:pt x="2821858" y="11237"/>
                </a:lnTo>
                <a:close/>
              </a:path>
            </a:pathLst>
          </a:custGeom>
          <a:solidFill>
            <a:srgbClr val="ECC5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Freeform: Shape 20">
            <a:extLst>
              <a:ext uri="{FF2B5EF4-FFF2-40B4-BE49-F238E27FC236}">
                <a16:creationId xmlns:a16="http://schemas.microsoft.com/office/drawing/2014/main" id="{3937D050-4CD4-4BD1-8E7F-FB10F5365A81}"/>
              </a:ext>
            </a:extLst>
          </p:cNvPr>
          <p:cNvSpPr/>
          <p:nvPr/>
        </p:nvSpPr>
        <p:spPr>
          <a:xfrm>
            <a:off x="997333" y="3949782"/>
            <a:ext cx="3585964" cy="1974176"/>
          </a:xfrm>
          <a:custGeom>
            <a:avLst/>
            <a:gdLst>
              <a:gd name="connsiteX0" fmla="*/ 2068285 w 2612571"/>
              <a:gd name="connsiteY0" fmla="*/ 1905000 h 1905000"/>
              <a:gd name="connsiteX1" fmla="*/ 1981200 w 2612571"/>
              <a:gd name="connsiteY1" fmla="*/ 1807028 h 1905000"/>
              <a:gd name="connsiteX2" fmla="*/ 21771 w 2612571"/>
              <a:gd name="connsiteY2" fmla="*/ 21771 h 1905000"/>
              <a:gd name="connsiteX3" fmla="*/ 0 w 2612571"/>
              <a:gd name="connsiteY3" fmla="*/ 0 h 1905000"/>
              <a:gd name="connsiteX4" fmla="*/ 2612571 w 2612571"/>
              <a:gd name="connsiteY4" fmla="*/ 740228 h 1905000"/>
              <a:gd name="connsiteX5" fmla="*/ 2068285 w 2612571"/>
              <a:gd name="connsiteY5" fmla="*/ 1905000 h 1905000"/>
              <a:gd name="connsiteX0" fmla="*/ 2068285 w 2068285"/>
              <a:gd name="connsiteY0" fmla="*/ 2236488 h 2236488"/>
              <a:gd name="connsiteX1" fmla="*/ 1981200 w 2068285"/>
              <a:gd name="connsiteY1" fmla="*/ 2138516 h 2236488"/>
              <a:gd name="connsiteX2" fmla="*/ 21771 w 2068285"/>
              <a:gd name="connsiteY2" fmla="*/ 353259 h 2236488"/>
              <a:gd name="connsiteX3" fmla="*/ 0 w 2068285"/>
              <a:gd name="connsiteY3" fmla="*/ 331488 h 2236488"/>
              <a:gd name="connsiteX4" fmla="*/ 1000080 w 2068285"/>
              <a:gd name="connsiteY4" fmla="*/ 0 h 2236488"/>
              <a:gd name="connsiteX5" fmla="*/ 2068285 w 2068285"/>
              <a:gd name="connsiteY5" fmla="*/ 2236488 h 2236488"/>
              <a:gd name="connsiteX0" fmla="*/ 2151859 w 2151859"/>
              <a:gd name="connsiteY0" fmla="*/ 2236488 h 2236488"/>
              <a:gd name="connsiteX1" fmla="*/ 0 w 2151859"/>
              <a:gd name="connsiteY1" fmla="*/ 1460090 h 2236488"/>
              <a:gd name="connsiteX2" fmla="*/ 105345 w 2151859"/>
              <a:gd name="connsiteY2" fmla="*/ 353259 h 2236488"/>
              <a:gd name="connsiteX3" fmla="*/ 83574 w 2151859"/>
              <a:gd name="connsiteY3" fmla="*/ 331488 h 2236488"/>
              <a:gd name="connsiteX4" fmla="*/ 1083654 w 2151859"/>
              <a:gd name="connsiteY4" fmla="*/ 0 h 2236488"/>
              <a:gd name="connsiteX5" fmla="*/ 2151859 w 2151859"/>
              <a:gd name="connsiteY5" fmla="*/ 2236488 h 2236488"/>
              <a:gd name="connsiteX0" fmla="*/ 28092 w 1083654"/>
              <a:gd name="connsiteY0" fmla="*/ 1459740 h 1460090"/>
              <a:gd name="connsiteX1" fmla="*/ 0 w 1083654"/>
              <a:gd name="connsiteY1" fmla="*/ 1460090 h 1460090"/>
              <a:gd name="connsiteX2" fmla="*/ 105345 w 1083654"/>
              <a:gd name="connsiteY2" fmla="*/ 353259 h 1460090"/>
              <a:gd name="connsiteX3" fmla="*/ 83574 w 1083654"/>
              <a:gd name="connsiteY3" fmla="*/ 331488 h 1460090"/>
              <a:gd name="connsiteX4" fmla="*/ 1083654 w 1083654"/>
              <a:gd name="connsiteY4" fmla="*/ 0 h 1460090"/>
              <a:gd name="connsiteX5" fmla="*/ 28092 w 1083654"/>
              <a:gd name="connsiteY5" fmla="*/ 1459740 h 1460090"/>
              <a:gd name="connsiteX0" fmla="*/ 2530402 w 3585964"/>
              <a:gd name="connsiteY0" fmla="*/ 1973826 h 1974176"/>
              <a:gd name="connsiteX1" fmla="*/ 2502310 w 3585964"/>
              <a:gd name="connsiteY1" fmla="*/ 1974176 h 1974176"/>
              <a:gd name="connsiteX2" fmla="*/ 2607655 w 3585964"/>
              <a:gd name="connsiteY2" fmla="*/ 867345 h 1974176"/>
              <a:gd name="connsiteX3" fmla="*/ 0 w 3585964"/>
              <a:gd name="connsiteY3" fmla="*/ 0 h 1974176"/>
              <a:gd name="connsiteX4" fmla="*/ 3585964 w 3585964"/>
              <a:gd name="connsiteY4" fmla="*/ 514086 h 1974176"/>
              <a:gd name="connsiteX5" fmla="*/ 2530402 w 3585964"/>
              <a:gd name="connsiteY5" fmla="*/ 1973826 h 1974176"/>
              <a:gd name="connsiteX0" fmla="*/ 2530402 w 3585964"/>
              <a:gd name="connsiteY0" fmla="*/ 1973826 h 1974176"/>
              <a:gd name="connsiteX1" fmla="*/ 2502310 w 3585964"/>
              <a:gd name="connsiteY1" fmla="*/ 1974176 h 1974176"/>
              <a:gd name="connsiteX2" fmla="*/ 21771 w 3585964"/>
              <a:gd name="connsiteY2" fmla="*/ 31604 h 1974176"/>
              <a:gd name="connsiteX3" fmla="*/ 0 w 3585964"/>
              <a:gd name="connsiteY3" fmla="*/ 0 h 1974176"/>
              <a:gd name="connsiteX4" fmla="*/ 3585964 w 3585964"/>
              <a:gd name="connsiteY4" fmla="*/ 514086 h 1974176"/>
              <a:gd name="connsiteX5" fmla="*/ 2530402 w 3585964"/>
              <a:gd name="connsiteY5" fmla="*/ 1973826 h 197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85964" h="1974176">
                <a:moveTo>
                  <a:pt x="2530402" y="1973826"/>
                </a:moveTo>
                <a:lnTo>
                  <a:pt x="2502310" y="1974176"/>
                </a:lnTo>
                <a:lnTo>
                  <a:pt x="21771" y="31604"/>
                </a:lnTo>
                <a:lnTo>
                  <a:pt x="0" y="0"/>
                </a:lnTo>
                <a:lnTo>
                  <a:pt x="3585964" y="514086"/>
                </a:lnTo>
                <a:lnTo>
                  <a:pt x="2530402" y="1973826"/>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E1A655BE-6968-4F95-95C1-BD6418FA746B}"/>
              </a:ext>
            </a:extLst>
          </p:cNvPr>
          <p:cNvSpPr txBox="1"/>
          <p:nvPr/>
        </p:nvSpPr>
        <p:spPr>
          <a:xfrm>
            <a:off x="535388" y="3842165"/>
            <a:ext cx="429926" cy="461665"/>
          </a:xfrm>
          <a:prstGeom prst="rect">
            <a:avLst/>
          </a:prstGeom>
          <a:noFill/>
        </p:spPr>
        <p:txBody>
          <a:bodyPr wrap="none" rtlCol="0">
            <a:spAutoFit/>
          </a:bodyPr>
          <a:lstStyle/>
          <a:p>
            <a:r>
              <a:rPr lang="en-US" sz="2400" dirty="0">
                <a:solidFill>
                  <a:schemeClr val="tx1">
                    <a:lumMod val="50000"/>
                    <a:lumOff val="50000"/>
                  </a:schemeClr>
                </a:solidFill>
                <a:latin typeface="+mn-lt"/>
              </a:rPr>
              <a:t>O</a:t>
            </a:r>
          </a:p>
        </p:txBody>
      </p:sp>
      <p:sp>
        <p:nvSpPr>
          <p:cNvPr id="11" name="TextBox 10">
            <a:extLst>
              <a:ext uri="{FF2B5EF4-FFF2-40B4-BE49-F238E27FC236}">
                <a16:creationId xmlns:a16="http://schemas.microsoft.com/office/drawing/2014/main" id="{D0C85CF4-BE4E-4BAD-A961-2CB2B595C044}"/>
              </a:ext>
            </a:extLst>
          </p:cNvPr>
          <p:cNvSpPr txBox="1"/>
          <p:nvPr/>
        </p:nvSpPr>
        <p:spPr>
          <a:xfrm>
            <a:off x="4439954" y="1602459"/>
            <a:ext cx="344966" cy="461665"/>
          </a:xfrm>
          <a:prstGeom prst="rect">
            <a:avLst/>
          </a:prstGeom>
          <a:noFill/>
        </p:spPr>
        <p:txBody>
          <a:bodyPr wrap="none" rtlCol="0">
            <a:spAutoFit/>
          </a:bodyPr>
          <a:lstStyle/>
          <a:p>
            <a:r>
              <a:rPr lang="en-US" sz="2400" dirty="0">
                <a:solidFill>
                  <a:schemeClr val="tx1">
                    <a:lumMod val="50000"/>
                    <a:lumOff val="50000"/>
                  </a:schemeClr>
                </a:solidFill>
                <a:latin typeface="+mn-lt"/>
              </a:rPr>
              <a:t>u</a:t>
            </a:r>
          </a:p>
        </p:txBody>
      </p:sp>
      <p:sp>
        <p:nvSpPr>
          <p:cNvPr id="12" name="TextBox 11">
            <a:extLst>
              <a:ext uri="{FF2B5EF4-FFF2-40B4-BE49-F238E27FC236}">
                <a16:creationId xmlns:a16="http://schemas.microsoft.com/office/drawing/2014/main" id="{048CF63A-C963-4B27-9776-F0AA6EF08139}"/>
              </a:ext>
            </a:extLst>
          </p:cNvPr>
          <p:cNvSpPr txBox="1"/>
          <p:nvPr/>
        </p:nvSpPr>
        <p:spPr>
          <a:xfrm>
            <a:off x="4581724" y="4253880"/>
            <a:ext cx="365806" cy="461665"/>
          </a:xfrm>
          <a:prstGeom prst="rect">
            <a:avLst/>
          </a:prstGeom>
          <a:noFill/>
        </p:spPr>
        <p:txBody>
          <a:bodyPr wrap="none" rtlCol="0">
            <a:spAutoFit/>
          </a:bodyPr>
          <a:lstStyle/>
          <a:p>
            <a:r>
              <a:rPr lang="en-US" sz="2400" dirty="0">
                <a:solidFill>
                  <a:schemeClr val="tx1">
                    <a:lumMod val="50000"/>
                    <a:lumOff val="50000"/>
                  </a:schemeClr>
                </a:solidFill>
                <a:latin typeface="+mn-lt"/>
              </a:rPr>
              <a:t>x</a:t>
            </a:r>
          </a:p>
        </p:txBody>
      </p:sp>
      <p:sp>
        <p:nvSpPr>
          <p:cNvPr id="13" name="TextBox 12">
            <a:extLst>
              <a:ext uri="{FF2B5EF4-FFF2-40B4-BE49-F238E27FC236}">
                <a16:creationId xmlns:a16="http://schemas.microsoft.com/office/drawing/2014/main" id="{029A0CAB-889C-4F93-BF90-9DFCCC2C7260}"/>
              </a:ext>
            </a:extLst>
          </p:cNvPr>
          <p:cNvSpPr txBox="1"/>
          <p:nvPr/>
        </p:nvSpPr>
        <p:spPr>
          <a:xfrm>
            <a:off x="3645500" y="5780594"/>
            <a:ext cx="344966" cy="461665"/>
          </a:xfrm>
          <a:prstGeom prst="rect">
            <a:avLst/>
          </a:prstGeom>
          <a:noFill/>
        </p:spPr>
        <p:txBody>
          <a:bodyPr wrap="none" rtlCol="0">
            <a:spAutoFit/>
          </a:bodyPr>
          <a:lstStyle/>
          <a:p>
            <a:r>
              <a:rPr lang="en-US" sz="2400" dirty="0">
                <a:solidFill>
                  <a:schemeClr val="tx1">
                    <a:lumMod val="50000"/>
                    <a:lumOff val="50000"/>
                  </a:schemeClr>
                </a:solidFill>
                <a:latin typeface="+mn-lt"/>
              </a:rPr>
              <a:t>y</a:t>
            </a:r>
          </a:p>
        </p:txBody>
      </p:sp>
      <p:pic>
        <p:nvPicPr>
          <p:cNvPr id="9" name="Graphic 8">
            <a:extLst>
              <a:ext uri="{FF2B5EF4-FFF2-40B4-BE49-F238E27FC236}">
                <a16:creationId xmlns:a16="http://schemas.microsoft.com/office/drawing/2014/main" id="{4476A6F1-2037-46E9-9DDD-DF92C89A6489}"/>
              </a:ext>
            </a:extLst>
          </p:cNvPr>
          <p:cNvPicPr>
            <a:picLocks noChangeAspect="1"/>
          </p:cNvPicPr>
          <p:nvPr/>
        </p:nvPicPr>
        <p:blipFill rotWithShape="1">
          <a:blip r:embed="rId5">
            <a:extLst>
              <a:ext uri="{96DAC541-7B7A-43D3-8B79-37D633B846F1}">
                <asvg:svgBlip xmlns:asvg="http://schemas.microsoft.com/office/drawing/2016/SVG/main" r:embed="rId6"/>
              </a:ext>
            </a:extLst>
          </a:blip>
          <a:srcRect l="22412" t="10870" r="35257" b="27393"/>
          <a:stretch/>
        </p:blipFill>
        <p:spPr>
          <a:xfrm rot="2174953">
            <a:off x="1156782" y="1426310"/>
            <a:ext cx="4214192" cy="4233978"/>
          </a:xfrm>
          <a:prstGeom prst="rect">
            <a:avLst/>
          </a:prstGeom>
        </p:spPr>
      </p:pic>
      <p:sp>
        <p:nvSpPr>
          <p:cNvPr id="3" name="TextBox 2">
            <a:extLst>
              <a:ext uri="{FF2B5EF4-FFF2-40B4-BE49-F238E27FC236}">
                <a16:creationId xmlns:a16="http://schemas.microsoft.com/office/drawing/2014/main" id="{21097B4E-AC3B-2BDE-5F0E-44B84E2A9D93}"/>
              </a:ext>
            </a:extLst>
          </p:cNvPr>
          <p:cNvSpPr txBox="1"/>
          <p:nvPr/>
        </p:nvSpPr>
        <p:spPr>
          <a:xfrm>
            <a:off x="9529482" y="136956"/>
            <a:ext cx="2662518" cy="307777"/>
          </a:xfrm>
          <a:prstGeom prst="rect">
            <a:avLst/>
          </a:prstGeom>
          <a:solidFill>
            <a:srgbClr val="DAF3F6"/>
          </a:solidFill>
          <a:ln>
            <a:noFill/>
          </a:ln>
          <a:effectLst/>
          <a:scene3d>
            <a:camera prst="orthographicFront">
              <a:rot lat="0" lon="0" rev="0"/>
            </a:camera>
            <a:lightRig rig="contrasting" dir="t">
              <a:rot lat="0" lon="0" rev="7800000"/>
            </a:lightRig>
          </a:scene3d>
          <a:sp3d>
            <a:bevelT w="139700" h="139700"/>
          </a:sp3d>
        </p:spPr>
        <p:txBody>
          <a:bodyPr wrap="square" lIns="91440" tIns="45720" rIns="91440" bIns="45720" anchor="t">
            <a:spAutoFit/>
          </a:bodyPr>
          <a:lstStyle/>
          <a:p>
            <a:pPr algn="ctr"/>
            <a:r>
              <a:rPr lang="en-GB" dirty="0">
                <a:solidFill>
                  <a:schemeClr val="tx1">
                    <a:lumMod val="50000"/>
                    <a:lumOff val="50000"/>
                  </a:schemeClr>
                </a:solidFill>
                <a:latin typeface="+mj-lt"/>
              </a:rPr>
              <a:t>Learning Activity</a:t>
            </a:r>
            <a:endParaRPr lang="en-US" dirty="0"/>
          </a:p>
        </p:txBody>
      </p:sp>
    </p:spTree>
    <p:custDataLst>
      <p:tags r:id="rId1"/>
    </p:custDataLst>
    <p:extLst>
      <p:ext uri="{BB962C8B-B14F-4D97-AF65-F5344CB8AC3E}">
        <p14:creationId xmlns:p14="http://schemas.microsoft.com/office/powerpoint/2010/main" val="162550893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1" name="Rectangle: Rounded Corners 20">
                <a:extLst>
                  <a:ext uri="{FF2B5EF4-FFF2-40B4-BE49-F238E27FC236}">
                    <a16:creationId xmlns:a16="http://schemas.microsoft.com/office/drawing/2014/main" id="{1AF653E9-0C31-4E3A-862E-A3AABF5BACFD}"/>
                  </a:ext>
                </a:extLst>
              </p:cNvPr>
              <p:cNvSpPr/>
              <p:nvPr/>
            </p:nvSpPr>
            <p:spPr>
              <a:xfrm>
                <a:off x="6096000" y="2095500"/>
                <a:ext cx="4000500" cy="723900"/>
              </a:xfrm>
              <a:prstGeom prst="roundRect">
                <a:avLst/>
              </a:prstGeom>
              <a:solidFill>
                <a:srgbClr val="74C27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latin typeface="+mj-lt"/>
                  </a:rPr>
                  <a:t> </a:t>
                </a:r>
                <a14:m>
                  <m:oMath xmlns:m="http://schemas.openxmlformats.org/officeDocument/2006/math">
                    <m:acc>
                      <m:accPr>
                        <m:chr m:val="̂"/>
                        <m:ctrlPr>
                          <a:rPr lang="en-US" sz="3200" i="1">
                            <a:solidFill>
                              <a:schemeClr val="bg1"/>
                            </a:solidFill>
                            <a:latin typeface="Cambria Math" panose="02040503050406030204" pitchFamily="18" charset="0"/>
                          </a:rPr>
                        </m:ctrlPr>
                      </m:accPr>
                      <m:e>
                        <m:r>
                          <a:rPr lang="en-US" sz="3200" b="0" i="1" smtClean="0">
                            <a:solidFill>
                              <a:schemeClr val="bg1"/>
                            </a:solidFill>
                            <a:latin typeface="Cambria Math" panose="02040503050406030204" pitchFamily="18" charset="0"/>
                          </a:rPr>
                          <m:t>𝑢</m:t>
                        </m:r>
                        <m:r>
                          <a:rPr lang="en-US" sz="3200" i="1">
                            <a:solidFill>
                              <a:schemeClr val="bg1"/>
                            </a:solidFill>
                            <a:latin typeface="Cambria Math" panose="02040503050406030204" pitchFamily="18" charset="0"/>
                          </a:rPr>
                          <m:t>𝑂</m:t>
                        </m:r>
                        <m:r>
                          <a:rPr lang="en-US" sz="3200" b="0" i="1" smtClean="0">
                            <a:solidFill>
                              <a:schemeClr val="bg1"/>
                            </a:solidFill>
                            <a:latin typeface="Cambria Math" panose="02040503050406030204" pitchFamily="18" charset="0"/>
                          </a:rPr>
                          <m:t>𝑥</m:t>
                        </m:r>
                      </m:e>
                    </m:acc>
                    <m:r>
                      <a:rPr lang="en-US" sz="3200" i="1">
                        <a:solidFill>
                          <a:schemeClr val="bg1"/>
                        </a:solidFill>
                        <a:latin typeface="Cambria Math" panose="02040503050406030204" pitchFamily="18" charset="0"/>
                      </a:rPr>
                      <m:t> </m:t>
                    </m:r>
                  </m:oMath>
                </a14:m>
                <a:r>
                  <a:rPr lang="en-US" sz="3200" dirty="0">
                    <a:solidFill>
                      <a:schemeClr val="bg1"/>
                    </a:solidFill>
                    <a:latin typeface="+mj-lt"/>
                  </a:rPr>
                  <a:t> and  </a:t>
                </a:r>
                <a14:m>
                  <m:oMath xmlns:m="http://schemas.openxmlformats.org/officeDocument/2006/math">
                    <m:acc>
                      <m:accPr>
                        <m:chr m:val="̂"/>
                        <m:ctrlPr>
                          <a:rPr lang="en-US" sz="3200" i="1">
                            <a:solidFill>
                              <a:schemeClr val="bg1"/>
                            </a:solidFill>
                            <a:latin typeface="Cambria Math" panose="02040503050406030204" pitchFamily="18" charset="0"/>
                          </a:rPr>
                        </m:ctrlPr>
                      </m:accPr>
                      <m:e>
                        <m:r>
                          <a:rPr lang="en-US" sz="3200" b="0" i="1" smtClean="0">
                            <a:solidFill>
                              <a:schemeClr val="bg1"/>
                            </a:solidFill>
                            <a:latin typeface="Cambria Math" panose="02040503050406030204" pitchFamily="18" charset="0"/>
                          </a:rPr>
                          <m:t>𝑥𝑂𝑦</m:t>
                        </m:r>
                      </m:e>
                    </m:acc>
                  </m:oMath>
                </a14:m>
                <a:endParaRPr lang="en-US" sz="3200" dirty="0">
                  <a:solidFill>
                    <a:schemeClr val="bg1"/>
                  </a:solidFill>
                  <a:latin typeface="+mj-lt"/>
                </a:endParaRPr>
              </a:p>
            </p:txBody>
          </p:sp>
        </mc:Choice>
        <mc:Fallback xmlns="">
          <p:sp>
            <p:nvSpPr>
              <p:cNvPr id="21" name="Rectangle: Rounded Corners 20">
                <a:extLst>
                  <a:ext uri="{FF2B5EF4-FFF2-40B4-BE49-F238E27FC236}">
                    <a16:creationId xmlns:a16="http://schemas.microsoft.com/office/drawing/2014/main" id="{1AF653E9-0C31-4E3A-862E-A3AABF5BACFD}"/>
                  </a:ext>
                </a:extLst>
              </p:cNvPr>
              <p:cNvSpPr>
                <a:spLocks noRot="1" noChangeAspect="1" noMove="1" noResize="1" noEditPoints="1" noAdjustHandles="1" noChangeArrowheads="1" noChangeShapeType="1" noTextEdit="1"/>
              </p:cNvSpPr>
              <p:nvPr/>
            </p:nvSpPr>
            <p:spPr>
              <a:xfrm>
                <a:off x="6096000" y="2095500"/>
                <a:ext cx="4000500" cy="723900"/>
              </a:xfrm>
              <a:prstGeom prst="roundRect">
                <a:avLst/>
              </a:prstGeom>
              <a:blipFill>
                <a:blip r:embed="rId4"/>
                <a:stretch>
                  <a:fillRect b="-18487"/>
                </a:stretch>
              </a:blipFill>
              <a:ln w="12700">
                <a:noFill/>
              </a:ln>
            </p:spPr>
            <p:txBody>
              <a:bodyPr/>
              <a:lstStyle/>
              <a:p>
                <a:r>
                  <a:rPr lang="en-US">
                    <a:noFill/>
                  </a:rPr>
                  <a:t> </a:t>
                </a:r>
              </a:p>
            </p:txBody>
          </p:sp>
        </mc:Fallback>
      </mc:AlternateContent>
      <p:sp>
        <p:nvSpPr>
          <p:cNvPr id="16" name="Freeform: Shape 15">
            <a:extLst>
              <a:ext uri="{FF2B5EF4-FFF2-40B4-BE49-F238E27FC236}">
                <a16:creationId xmlns:a16="http://schemas.microsoft.com/office/drawing/2014/main" id="{BDD5D909-16EE-4F87-B92C-71A95A146E01}"/>
              </a:ext>
            </a:extLst>
          </p:cNvPr>
          <p:cNvSpPr/>
          <p:nvPr/>
        </p:nvSpPr>
        <p:spPr>
          <a:xfrm>
            <a:off x="1032916" y="2268006"/>
            <a:ext cx="3560683" cy="2187678"/>
          </a:xfrm>
          <a:custGeom>
            <a:avLst/>
            <a:gdLst>
              <a:gd name="connsiteX0" fmla="*/ 1219200 w 2656115"/>
              <a:gd name="connsiteY0" fmla="*/ 0 h 2982686"/>
              <a:gd name="connsiteX1" fmla="*/ 1164772 w 2656115"/>
              <a:gd name="connsiteY1" fmla="*/ 87086 h 2982686"/>
              <a:gd name="connsiteX2" fmla="*/ 0 w 2656115"/>
              <a:gd name="connsiteY2" fmla="*/ 2177143 h 2982686"/>
              <a:gd name="connsiteX3" fmla="*/ 21772 w 2656115"/>
              <a:gd name="connsiteY3" fmla="*/ 2231572 h 2982686"/>
              <a:gd name="connsiteX4" fmla="*/ 2656115 w 2656115"/>
              <a:gd name="connsiteY4" fmla="*/ 2982686 h 2982686"/>
              <a:gd name="connsiteX5" fmla="*/ 1219200 w 2656115"/>
              <a:gd name="connsiteY5" fmla="*/ 0 h 2982686"/>
              <a:gd name="connsiteX0" fmla="*/ 2475622 w 3912537"/>
              <a:gd name="connsiteY0" fmla="*/ 0 h 2982686"/>
              <a:gd name="connsiteX1" fmla="*/ 2421194 w 3912537"/>
              <a:gd name="connsiteY1" fmla="*/ 87086 h 2982686"/>
              <a:gd name="connsiteX2" fmla="*/ 1256422 w 3912537"/>
              <a:gd name="connsiteY2" fmla="*/ 2177143 h 2982686"/>
              <a:gd name="connsiteX3" fmla="*/ 0 w 3912537"/>
              <a:gd name="connsiteY3" fmla="*/ 2398720 h 2982686"/>
              <a:gd name="connsiteX4" fmla="*/ 3912537 w 3912537"/>
              <a:gd name="connsiteY4" fmla="*/ 2982686 h 2982686"/>
              <a:gd name="connsiteX5" fmla="*/ 2475622 w 3912537"/>
              <a:gd name="connsiteY5" fmla="*/ 0 h 2982686"/>
              <a:gd name="connsiteX0" fmla="*/ 2477729 w 3914644"/>
              <a:gd name="connsiteY0" fmla="*/ 0 h 2982686"/>
              <a:gd name="connsiteX1" fmla="*/ 2423301 w 3914644"/>
              <a:gd name="connsiteY1" fmla="*/ 87086 h 2982686"/>
              <a:gd name="connsiteX2" fmla="*/ 0 w 3914644"/>
              <a:gd name="connsiteY2" fmla="*/ 2393452 h 2982686"/>
              <a:gd name="connsiteX3" fmla="*/ 2107 w 3914644"/>
              <a:gd name="connsiteY3" fmla="*/ 2398720 h 2982686"/>
              <a:gd name="connsiteX4" fmla="*/ 3914644 w 3914644"/>
              <a:gd name="connsiteY4" fmla="*/ 2982686 h 2982686"/>
              <a:gd name="connsiteX5" fmla="*/ 2477729 w 3914644"/>
              <a:gd name="connsiteY5" fmla="*/ 0 h 2982686"/>
              <a:gd name="connsiteX0" fmla="*/ 2477729 w 3914644"/>
              <a:gd name="connsiteY0" fmla="*/ 0 h 2982686"/>
              <a:gd name="connsiteX1" fmla="*/ 2826423 w 3914644"/>
              <a:gd name="connsiteY1" fmla="*/ 726182 h 2982686"/>
              <a:gd name="connsiteX2" fmla="*/ 0 w 3914644"/>
              <a:gd name="connsiteY2" fmla="*/ 2393452 h 2982686"/>
              <a:gd name="connsiteX3" fmla="*/ 2107 w 3914644"/>
              <a:gd name="connsiteY3" fmla="*/ 2398720 h 2982686"/>
              <a:gd name="connsiteX4" fmla="*/ 3914644 w 3914644"/>
              <a:gd name="connsiteY4" fmla="*/ 2982686 h 2982686"/>
              <a:gd name="connsiteX5" fmla="*/ 2477729 w 3914644"/>
              <a:gd name="connsiteY5" fmla="*/ 0 h 2982686"/>
              <a:gd name="connsiteX0" fmla="*/ 2821858 w 3914644"/>
              <a:gd name="connsiteY0" fmla="*/ 11237 h 2256504"/>
              <a:gd name="connsiteX1" fmla="*/ 2826423 w 3914644"/>
              <a:gd name="connsiteY1" fmla="*/ 0 h 2256504"/>
              <a:gd name="connsiteX2" fmla="*/ 0 w 3914644"/>
              <a:gd name="connsiteY2" fmla="*/ 1667270 h 2256504"/>
              <a:gd name="connsiteX3" fmla="*/ 2107 w 3914644"/>
              <a:gd name="connsiteY3" fmla="*/ 1672538 h 2256504"/>
              <a:gd name="connsiteX4" fmla="*/ 3914644 w 3914644"/>
              <a:gd name="connsiteY4" fmla="*/ 2256504 h 2256504"/>
              <a:gd name="connsiteX5" fmla="*/ 2821858 w 3914644"/>
              <a:gd name="connsiteY5" fmla="*/ 11237 h 2256504"/>
              <a:gd name="connsiteX0" fmla="*/ 2821858 w 3698334"/>
              <a:gd name="connsiteY0" fmla="*/ 11237 h 2168014"/>
              <a:gd name="connsiteX1" fmla="*/ 2826423 w 3698334"/>
              <a:gd name="connsiteY1" fmla="*/ 0 h 2168014"/>
              <a:gd name="connsiteX2" fmla="*/ 0 w 3698334"/>
              <a:gd name="connsiteY2" fmla="*/ 1667270 h 2168014"/>
              <a:gd name="connsiteX3" fmla="*/ 2107 w 3698334"/>
              <a:gd name="connsiteY3" fmla="*/ 1672538 h 2168014"/>
              <a:gd name="connsiteX4" fmla="*/ 3698334 w 3698334"/>
              <a:gd name="connsiteY4" fmla="*/ 2168014 h 2168014"/>
              <a:gd name="connsiteX5" fmla="*/ 2821858 w 3698334"/>
              <a:gd name="connsiteY5" fmla="*/ 11237 h 2168014"/>
              <a:gd name="connsiteX0" fmla="*/ 2821858 w 3560683"/>
              <a:gd name="connsiteY0" fmla="*/ 11237 h 2187678"/>
              <a:gd name="connsiteX1" fmla="*/ 2826423 w 3560683"/>
              <a:gd name="connsiteY1" fmla="*/ 0 h 2187678"/>
              <a:gd name="connsiteX2" fmla="*/ 0 w 3560683"/>
              <a:gd name="connsiteY2" fmla="*/ 1667270 h 2187678"/>
              <a:gd name="connsiteX3" fmla="*/ 2107 w 3560683"/>
              <a:gd name="connsiteY3" fmla="*/ 1672538 h 2187678"/>
              <a:gd name="connsiteX4" fmla="*/ 3560683 w 3560683"/>
              <a:gd name="connsiteY4" fmla="*/ 2187678 h 2187678"/>
              <a:gd name="connsiteX5" fmla="*/ 2821858 w 3560683"/>
              <a:gd name="connsiteY5" fmla="*/ 11237 h 2187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60683" h="2187678">
                <a:moveTo>
                  <a:pt x="2821858" y="11237"/>
                </a:moveTo>
                <a:lnTo>
                  <a:pt x="2826423" y="0"/>
                </a:lnTo>
                <a:lnTo>
                  <a:pt x="0" y="1667270"/>
                </a:lnTo>
                <a:lnTo>
                  <a:pt x="2107" y="1672538"/>
                </a:lnTo>
                <a:lnTo>
                  <a:pt x="3560683" y="2187678"/>
                </a:lnTo>
                <a:lnTo>
                  <a:pt x="2821858" y="11237"/>
                </a:lnTo>
                <a:close/>
              </a:path>
            </a:pathLst>
          </a:custGeom>
          <a:solidFill>
            <a:srgbClr val="ECC5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Shape 16">
            <a:extLst>
              <a:ext uri="{FF2B5EF4-FFF2-40B4-BE49-F238E27FC236}">
                <a16:creationId xmlns:a16="http://schemas.microsoft.com/office/drawing/2014/main" id="{C5AC2368-99F6-48B5-B100-19D09F2AF205}"/>
              </a:ext>
            </a:extLst>
          </p:cNvPr>
          <p:cNvSpPr/>
          <p:nvPr/>
        </p:nvSpPr>
        <p:spPr>
          <a:xfrm>
            <a:off x="1011847" y="3949782"/>
            <a:ext cx="3585964" cy="1974176"/>
          </a:xfrm>
          <a:custGeom>
            <a:avLst/>
            <a:gdLst>
              <a:gd name="connsiteX0" fmla="*/ 2068285 w 2612571"/>
              <a:gd name="connsiteY0" fmla="*/ 1905000 h 1905000"/>
              <a:gd name="connsiteX1" fmla="*/ 1981200 w 2612571"/>
              <a:gd name="connsiteY1" fmla="*/ 1807028 h 1905000"/>
              <a:gd name="connsiteX2" fmla="*/ 21771 w 2612571"/>
              <a:gd name="connsiteY2" fmla="*/ 21771 h 1905000"/>
              <a:gd name="connsiteX3" fmla="*/ 0 w 2612571"/>
              <a:gd name="connsiteY3" fmla="*/ 0 h 1905000"/>
              <a:gd name="connsiteX4" fmla="*/ 2612571 w 2612571"/>
              <a:gd name="connsiteY4" fmla="*/ 740228 h 1905000"/>
              <a:gd name="connsiteX5" fmla="*/ 2068285 w 2612571"/>
              <a:gd name="connsiteY5" fmla="*/ 1905000 h 1905000"/>
              <a:gd name="connsiteX0" fmla="*/ 2068285 w 2068285"/>
              <a:gd name="connsiteY0" fmla="*/ 2236488 h 2236488"/>
              <a:gd name="connsiteX1" fmla="*/ 1981200 w 2068285"/>
              <a:gd name="connsiteY1" fmla="*/ 2138516 h 2236488"/>
              <a:gd name="connsiteX2" fmla="*/ 21771 w 2068285"/>
              <a:gd name="connsiteY2" fmla="*/ 353259 h 2236488"/>
              <a:gd name="connsiteX3" fmla="*/ 0 w 2068285"/>
              <a:gd name="connsiteY3" fmla="*/ 331488 h 2236488"/>
              <a:gd name="connsiteX4" fmla="*/ 1000080 w 2068285"/>
              <a:gd name="connsiteY4" fmla="*/ 0 h 2236488"/>
              <a:gd name="connsiteX5" fmla="*/ 2068285 w 2068285"/>
              <a:gd name="connsiteY5" fmla="*/ 2236488 h 2236488"/>
              <a:gd name="connsiteX0" fmla="*/ 2151859 w 2151859"/>
              <a:gd name="connsiteY0" fmla="*/ 2236488 h 2236488"/>
              <a:gd name="connsiteX1" fmla="*/ 0 w 2151859"/>
              <a:gd name="connsiteY1" fmla="*/ 1460090 h 2236488"/>
              <a:gd name="connsiteX2" fmla="*/ 105345 w 2151859"/>
              <a:gd name="connsiteY2" fmla="*/ 353259 h 2236488"/>
              <a:gd name="connsiteX3" fmla="*/ 83574 w 2151859"/>
              <a:gd name="connsiteY3" fmla="*/ 331488 h 2236488"/>
              <a:gd name="connsiteX4" fmla="*/ 1083654 w 2151859"/>
              <a:gd name="connsiteY4" fmla="*/ 0 h 2236488"/>
              <a:gd name="connsiteX5" fmla="*/ 2151859 w 2151859"/>
              <a:gd name="connsiteY5" fmla="*/ 2236488 h 2236488"/>
              <a:gd name="connsiteX0" fmla="*/ 28092 w 1083654"/>
              <a:gd name="connsiteY0" fmla="*/ 1459740 h 1460090"/>
              <a:gd name="connsiteX1" fmla="*/ 0 w 1083654"/>
              <a:gd name="connsiteY1" fmla="*/ 1460090 h 1460090"/>
              <a:gd name="connsiteX2" fmla="*/ 105345 w 1083654"/>
              <a:gd name="connsiteY2" fmla="*/ 353259 h 1460090"/>
              <a:gd name="connsiteX3" fmla="*/ 83574 w 1083654"/>
              <a:gd name="connsiteY3" fmla="*/ 331488 h 1460090"/>
              <a:gd name="connsiteX4" fmla="*/ 1083654 w 1083654"/>
              <a:gd name="connsiteY4" fmla="*/ 0 h 1460090"/>
              <a:gd name="connsiteX5" fmla="*/ 28092 w 1083654"/>
              <a:gd name="connsiteY5" fmla="*/ 1459740 h 1460090"/>
              <a:gd name="connsiteX0" fmla="*/ 2530402 w 3585964"/>
              <a:gd name="connsiteY0" fmla="*/ 1973826 h 1974176"/>
              <a:gd name="connsiteX1" fmla="*/ 2502310 w 3585964"/>
              <a:gd name="connsiteY1" fmla="*/ 1974176 h 1974176"/>
              <a:gd name="connsiteX2" fmla="*/ 2607655 w 3585964"/>
              <a:gd name="connsiteY2" fmla="*/ 867345 h 1974176"/>
              <a:gd name="connsiteX3" fmla="*/ 0 w 3585964"/>
              <a:gd name="connsiteY3" fmla="*/ 0 h 1974176"/>
              <a:gd name="connsiteX4" fmla="*/ 3585964 w 3585964"/>
              <a:gd name="connsiteY4" fmla="*/ 514086 h 1974176"/>
              <a:gd name="connsiteX5" fmla="*/ 2530402 w 3585964"/>
              <a:gd name="connsiteY5" fmla="*/ 1973826 h 1974176"/>
              <a:gd name="connsiteX0" fmla="*/ 2530402 w 3585964"/>
              <a:gd name="connsiteY0" fmla="*/ 1973826 h 1974176"/>
              <a:gd name="connsiteX1" fmla="*/ 2502310 w 3585964"/>
              <a:gd name="connsiteY1" fmla="*/ 1974176 h 1974176"/>
              <a:gd name="connsiteX2" fmla="*/ 21771 w 3585964"/>
              <a:gd name="connsiteY2" fmla="*/ 31604 h 1974176"/>
              <a:gd name="connsiteX3" fmla="*/ 0 w 3585964"/>
              <a:gd name="connsiteY3" fmla="*/ 0 h 1974176"/>
              <a:gd name="connsiteX4" fmla="*/ 3585964 w 3585964"/>
              <a:gd name="connsiteY4" fmla="*/ 514086 h 1974176"/>
              <a:gd name="connsiteX5" fmla="*/ 2530402 w 3585964"/>
              <a:gd name="connsiteY5" fmla="*/ 1973826 h 197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85964" h="1974176">
                <a:moveTo>
                  <a:pt x="2530402" y="1973826"/>
                </a:moveTo>
                <a:lnTo>
                  <a:pt x="2502310" y="1974176"/>
                </a:lnTo>
                <a:lnTo>
                  <a:pt x="21771" y="31604"/>
                </a:lnTo>
                <a:lnTo>
                  <a:pt x="0" y="0"/>
                </a:lnTo>
                <a:lnTo>
                  <a:pt x="3585964" y="514086"/>
                </a:lnTo>
                <a:lnTo>
                  <a:pt x="2530402" y="1973826"/>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E67FA7C5-B9AF-4818-81A6-742E90A2D4BF}"/>
              </a:ext>
            </a:extLst>
          </p:cNvPr>
          <p:cNvSpPr txBox="1"/>
          <p:nvPr/>
        </p:nvSpPr>
        <p:spPr>
          <a:xfrm>
            <a:off x="549902" y="3842165"/>
            <a:ext cx="429926" cy="461665"/>
          </a:xfrm>
          <a:prstGeom prst="rect">
            <a:avLst/>
          </a:prstGeom>
          <a:noFill/>
        </p:spPr>
        <p:txBody>
          <a:bodyPr wrap="none" rtlCol="0">
            <a:spAutoFit/>
          </a:bodyPr>
          <a:lstStyle/>
          <a:p>
            <a:r>
              <a:rPr lang="en-US" sz="2400" dirty="0">
                <a:solidFill>
                  <a:schemeClr val="tx1">
                    <a:lumMod val="50000"/>
                    <a:lumOff val="50000"/>
                  </a:schemeClr>
                </a:solidFill>
                <a:latin typeface="+mn-lt"/>
              </a:rPr>
              <a:t>O</a:t>
            </a:r>
          </a:p>
        </p:txBody>
      </p:sp>
      <p:sp>
        <p:nvSpPr>
          <p:cNvPr id="19" name="TextBox 18">
            <a:extLst>
              <a:ext uri="{FF2B5EF4-FFF2-40B4-BE49-F238E27FC236}">
                <a16:creationId xmlns:a16="http://schemas.microsoft.com/office/drawing/2014/main" id="{4877663F-2118-4A90-821C-BE3AF29F30BA}"/>
              </a:ext>
            </a:extLst>
          </p:cNvPr>
          <p:cNvSpPr txBox="1"/>
          <p:nvPr/>
        </p:nvSpPr>
        <p:spPr>
          <a:xfrm>
            <a:off x="4251272" y="1602459"/>
            <a:ext cx="344966" cy="461665"/>
          </a:xfrm>
          <a:prstGeom prst="rect">
            <a:avLst/>
          </a:prstGeom>
          <a:noFill/>
        </p:spPr>
        <p:txBody>
          <a:bodyPr wrap="none" rtlCol="0">
            <a:spAutoFit/>
          </a:bodyPr>
          <a:lstStyle/>
          <a:p>
            <a:r>
              <a:rPr lang="en-US" sz="2400" dirty="0">
                <a:solidFill>
                  <a:schemeClr val="tx1">
                    <a:lumMod val="50000"/>
                    <a:lumOff val="50000"/>
                  </a:schemeClr>
                </a:solidFill>
                <a:latin typeface="+mn-lt"/>
              </a:rPr>
              <a:t>u</a:t>
            </a:r>
          </a:p>
        </p:txBody>
      </p:sp>
      <p:sp>
        <p:nvSpPr>
          <p:cNvPr id="20" name="TextBox 19">
            <a:extLst>
              <a:ext uri="{FF2B5EF4-FFF2-40B4-BE49-F238E27FC236}">
                <a16:creationId xmlns:a16="http://schemas.microsoft.com/office/drawing/2014/main" id="{B9FEBF47-9250-4B85-B4DB-095E57F0C91D}"/>
              </a:ext>
            </a:extLst>
          </p:cNvPr>
          <p:cNvSpPr txBox="1"/>
          <p:nvPr/>
        </p:nvSpPr>
        <p:spPr>
          <a:xfrm>
            <a:off x="4596238" y="4253880"/>
            <a:ext cx="365806" cy="461665"/>
          </a:xfrm>
          <a:prstGeom prst="rect">
            <a:avLst/>
          </a:prstGeom>
          <a:noFill/>
        </p:spPr>
        <p:txBody>
          <a:bodyPr wrap="none" rtlCol="0">
            <a:spAutoFit/>
          </a:bodyPr>
          <a:lstStyle/>
          <a:p>
            <a:r>
              <a:rPr lang="en-US" sz="2400" dirty="0">
                <a:solidFill>
                  <a:schemeClr val="tx1">
                    <a:lumMod val="50000"/>
                    <a:lumOff val="50000"/>
                  </a:schemeClr>
                </a:solidFill>
                <a:latin typeface="+mn-lt"/>
              </a:rPr>
              <a:t>x</a:t>
            </a:r>
          </a:p>
        </p:txBody>
      </p:sp>
      <p:pic>
        <p:nvPicPr>
          <p:cNvPr id="23" name="Graphic 22">
            <a:extLst>
              <a:ext uri="{FF2B5EF4-FFF2-40B4-BE49-F238E27FC236}">
                <a16:creationId xmlns:a16="http://schemas.microsoft.com/office/drawing/2014/main" id="{D3EEEBBA-3E93-46F4-A95B-E576E7C66F5D}"/>
              </a:ext>
            </a:extLst>
          </p:cNvPr>
          <p:cNvPicPr>
            <a:picLocks noChangeAspect="1"/>
          </p:cNvPicPr>
          <p:nvPr/>
        </p:nvPicPr>
        <p:blipFill rotWithShape="1">
          <a:blip r:embed="rId5">
            <a:extLst>
              <a:ext uri="{96DAC541-7B7A-43D3-8B79-37D633B846F1}">
                <asvg:svgBlip xmlns:asvg="http://schemas.microsoft.com/office/drawing/2016/SVG/main" r:embed="rId6"/>
              </a:ext>
            </a:extLst>
          </a:blip>
          <a:srcRect l="22412" t="10870" r="35257" b="27393"/>
          <a:stretch/>
        </p:blipFill>
        <p:spPr>
          <a:xfrm rot="2174953">
            <a:off x="1171296" y="1426310"/>
            <a:ext cx="4214192" cy="4233978"/>
          </a:xfrm>
          <a:prstGeom prst="rect">
            <a:avLst/>
          </a:prstGeom>
        </p:spPr>
      </p:pic>
      <p:sp>
        <p:nvSpPr>
          <p:cNvPr id="22" name="TextBox 21">
            <a:extLst>
              <a:ext uri="{FF2B5EF4-FFF2-40B4-BE49-F238E27FC236}">
                <a16:creationId xmlns:a16="http://schemas.microsoft.com/office/drawing/2014/main" id="{E73CD311-3130-42CF-A644-009743D4964C}"/>
              </a:ext>
            </a:extLst>
          </p:cNvPr>
          <p:cNvSpPr txBox="1"/>
          <p:nvPr/>
        </p:nvSpPr>
        <p:spPr>
          <a:xfrm>
            <a:off x="3660014" y="5780594"/>
            <a:ext cx="344966" cy="461665"/>
          </a:xfrm>
          <a:prstGeom prst="rect">
            <a:avLst/>
          </a:prstGeom>
          <a:noFill/>
        </p:spPr>
        <p:txBody>
          <a:bodyPr wrap="none" rtlCol="0">
            <a:spAutoFit/>
          </a:bodyPr>
          <a:lstStyle/>
          <a:p>
            <a:r>
              <a:rPr lang="en-US" sz="2400" dirty="0">
                <a:solidFill>
                  <a:schemeClr val="tx1">
                    <a:lumMod val="50000"/>
                    <a:lumOff val="50000"/>
                  </a:schemeClr>
                </a:solidFill>
                <a:latin typeface="+mn-lt"/>
              </a:rPr>
              <a:t>y</a:t>
            </a:r>
          </a:p>
        </p:txBody>
      </p:sp>
      <p:cxnSp>
        <p:nvCxnSpPr>
          <p:cNvPr id="25" name="Straight Connector 24">
            <a:extLst>
              <a:ext uri="{FF2B5EF4-FFF2-40B4-BE49-F238E27FC236}">
                <a16:creationId xmlns:a16="http://schemas.microsoft.com/office/drawing/2014/main" id="{4DF90AFE-D662-4E8C-9E59-DA9C28D49463}"/>
              </a:ext>
            </a:extLst>
          </p:cNvPr>
          <p:cNvCxnSpPr>
            <a:cxnSpLocks/>
          </p:cNvCxnSpPr>
          <p:nvPr/>
        </p:nvCxnSpPr>
        <p:spPr>
          <a:xfrm flipH="1" flipV="1">
            <a:off x="1000897" y="3952278"/>
            <a:ext cx="3560683" cy="505902"/>
          </a:xfrm>
          <a:prstGeom prst="line">
            <a:avLst/>
          </a:prstGeom>
          <a:ln w="76200">
            <a:solidFill>
              <a:srgbClr val="74C274"/>
            </a:solidFill>
          </a:ln>
          <a:effectLst>
            <a:glow rad="63500">
              <a:schemeClr val="accent5">
                <a:satMod val="175000"/>
                <a:alpha val="40000"/>
              </a:schemeClr>
            </a:glow>
          </a:effectLst>
        </p:spPr>
        <p:style>
          <a:lnRef idx="1">
            <a:schemeClr val="accent1"/>
          </a:lnRef>
          <a:fillRef idx="0">
            <a:schemeClr val="accent1"/>
          </a:fillRef>
          <a:effectRef idx="0">
            <a:schemeClr val="accent1"/>
          </a:effectRef>
          <a:fontRef idx="minor">
            <a:schemeClr val="tx1"/>
          </a:fontRef>
        </p:style>
      </p:cxnSp>
      <p:sp>
        <p:nvSpPr>
          <p:cNvPr id="2" name="Google Shape;222;p10">
            <a:extLst>
              <a:ext uri="{FF2B5EF4-FFF2-40B4-BE49-F238E27FC236}">
                <a16:creationId xmlns:a16="http://schemas.microsoft.com/office/drawing/2014/main" id="{F97A9FD9-2B7B-E1CB-2CFB-D92ABA8C66C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r>
              <a:rPr lang="en-US" dirty="0">
                <a:sym typeface="Comic Sans MS"/>
              </a:rPr>
              <a:t>Name the angles.</a:t>
            </a:r>
            <a:endParaRPr lang="en-US" dirty="0"/>
          </a:p>
        </p:txBody>
      </p:sp>
    </p:spTree>
    <p:custDataLst>
      <p:tags r:id="rId1"/>
    </p:custDataLst>
    <p:extLst>
      <p:ext uri="{BB962C8B-B14F-4D97-AF65-F5344CB8AC3E}">
        <p14:creationId xmlns:p14="http://schemas.microsoft.com/office/powerpoint/2010/main" val="2341541128"/>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up)">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Freeform: Shape 29">
            <a:extLst>
              <a:ext uri="{FF2B5EF4-FFF2-40B4-BE49-F238E27FC236}">
                <a16:creationId xmlns:a16="http://schemas.microsoft.com/office/drawing/2014/main" id="{431AB3D7-0E68-4898-A0DD-6A8012510D56}"/>
              </a:ext>
            </a:extLst>
          </p:cNvPr>
          <p:cNvSpPr/>
          <p:nvPr/>
        </p:nvSpPr>
        <p:spPr>
          <a:xfrm>
            <a:off x="1015066" y="2260367"/>
            <a:ext cx="2779369" cy="3741877"/>
          </a:xfrm>
          <a:custGeom>
            <a:avLst/>
            <a:gdLst>
              <a:gd name="connsiteX0" fmla="*/ 1197429 w 2144486"/>
              <a:gd name="connsiteY0" fmla="*/ 0 h 4223657"/>
              <a:gd name="connsiteX1" fmla="*/ 1099457 w 2144486"/>
              <a:gd name="connsiteY1" fmla="*/ 195943 h 4223657"/>
              <a:gd name="connsiteX2" fmla="*/ 0 w 2144486"/>
              <a:gd name="connsiteY2" fmla="*/ 2198915 h 4223657"/>
              <a:gd name="connsiteX3" fmla="*/ 10886 w 2144486"/>
              <a:gd name="connsiteY3" fmla="*/ 2286000 h 4223657"/>
              <a:gd name="connsiteX4" fmla="*/ 2144486 w 2144486"/>
              <a:gd name="connsiteY4" fmla="*/ 4223657 h 4223657"/>
              <a:gd name="connsiteX5" fmla="*/ 1197429 w 2144486"/>
              <a:gd name="connsiteY5" fmla="*/ 0 h 4223657"/>
              <a:gd name="connsiteX0" fmla="*/ 1197429 w 1197429"/>
              <a:gd name="connsiteY0" fmla="*/ 0 h 4272819"/>
              <a:gd name="connsiteX1" fmla="*/ 1099457 w 1197429"/>
              <a:gd name="connsiteY1" fmla="*/ 195943 h 4272819"/>
              <a:gd name="connsiteX2" fmla="*/ 0 w 1197429"/>
              <a:gd name="connsiteY2" fmla="*/ 2198915 h 4272819"/>
              <a:gd name="connsiteX3" fmla="*/ 10886 w 1197429"/>
              <a:gd name="connsiteY3" fmla="*/ 2286000 h 4272819"/>
              <a:gd name="connsiteX4" fmla="*/ 1102267 w 1197429"/>
              <a:gd name="connsiteY4" fmla="*/ 4272819 h 4272819"/>
              <a:gd name="connsiteX5" fmla="*/ 1197429 w 1197429"/>
              <a:gd name="connsiteY5" fmla="*/ 0 h 4272819"/>
              <a:gd name="connsiteX0" fmla="*/ 2464737 w 2464737"/>
              <a:gd name="connsiteY0" fmla="*/ 0 h 4272819"/>
              <a:gd name="connsiteX1" fmla="*/ 2366765 w 2464737"/>
              <a:gd name="connsiteY1" fmla="*/ 195943 h 4272819"/>
              <a:gd name="connsiteX2" fmla="*/ 1267308 w 2464737"/>
              <a:gd name="connsiteY2" fmla="*/ 2198915 h 4272819"/>
              <a:gd name="connsiteX3" fmla="*/ 0 w 2464737"/>
              <a:gd name="connsiteY3" fmla="*/ 2423651 h 4272819"/>
              <a:gd name="connsiteX4" fmla="*/ 2369575 w 2464737"/>
              <a:gd name="connsiteY4" fmla="*/ 4272819 h 4272819"/>
              <a:gd name="connsiteX5" fmla="*/ 2464737 w 2464737"/>
              <a:gd name="connsiteY5" fmla="*/ 0 h 4272819"/>
              <a:gd name="connsiteX0" fmla="*/ 2464737 w 2464737"/>
              <a:gd name="connsiteY0" fmla="*/ 0 h 4272819"/>
              <a:gd name="connsiteX1" fmla="*/ 2366765 w 2464737"/>
              <a:gd name="connsiteY1" fmla="*/ 195943 h 4272819"/>
              <a:gd name="connsiteX2" fmla="*/ 874018 w 2464737"/>
              <a:gd name="connsiteY2" fmla="*/ 1894115 h 4272819"/>
              <a:gd name="connsiteX3" fmla="*/ 0 w 2464737"/>
              <a:gd name="connsiteY3" fmla="*/ 2423651 h 4272819"/>
              <a:gd name="connsiteX4" fmla="*/ 2369575 w 2464737"/>
              <a:gd name="connsiteY4" fmla="*/ 4272819 h 4272819"/>
              <a:gd name="connsiteX5" fmla="*/ 2464737 w 2464737"/>
              <a:gd name="connsiteY5" fmla="*/ 0 h 4272819"/>
              <a:gd name="connsiteX0" fmla="*/ 2464737 w 2691230"/>
              <a:gd name="connsiteY0" fmla="*/ 0 h 4272819"/>
              <a:gd name="connsiteX1" fmla="*/ 2691230 w 2691230"/>
              <a:gd name="connsiteY1" fmla="*/ 815375 h 4272819"/>
              <a:gd name="connsiteX2" fmla="*/ 874018 w 2691230"/>
              <a:gd name="connsiteY2" fmla="*/ 1894115 h 4272819"/>
              <a:gd name="connsiteX3" fmla="*/ 0 w 2691230"/>
              <a:gd name="connsiteY3" fmla="*/ 2423651 h 4272819"/>
              <a:gd name="connsiteX4" fmla="*/ 2369575 w 2691230"/>
              <a:gd name="connsiteY4" fmla="*/ 4272819 h 4272819"/>
              <a:gd name="connsiteX5" fmla="*/ 2464737 w 2691230"/>
              <a:gd name="connsiteY5" fmla="*/ 0 h 4272819"/>
              <a:gd name="connsiteX0" fmla="*/ 2779369 w 2779369"/>
              <a:gd name="connsiteY0" fmla="*/ 0 h 3525567"/>
              <a:gd name="connsiteX1" fmla="*/ 2691230 w 2779369"/>
              <a:gd name="connsiteY1" fmla="*/ 68123 h 3525567"/>
              <a:gd name="connsiteX2" fmla="*/ 874018 w 2779369"/>
              <a:gd name="connsiteY2" fmla="*/ 1146863 h 3525567"/>
              <a:gd name="connsiteX3" fmla="*/ 0 w 2779369"/>
              <a:gd name="connsiteY3" fmla="*/ 1676399 h 3525567"/>
              <a:gd name="connsiteX4" fmla="*/ 2369575 w 2779369"/>
              <a:gd name="connsiteY4" fmla="*/ 3525567 h 3525567"/>
              <a:gd name="connsiteX5" fmla="*/ 2779369 w 2779369"/>
              <a:gd name="connsiteY5" fmla="*/ 0 h 3525567"/>
              <a:gd name="connsiteX0" fmla="*/ 2779369 w 2779369"/>
              <a:gd name="connsiteY0" fmla="*/ 0 h 3741877"/>
              <a:gd name="connsiteX1" fmla="*/ 2691230 w 2779369"/>
              <a:gd name="connsiteY1" fmla="*/ 68123 h 3741877"/>
              <a:gd name="connsiteX2" fmla="*/ 874018 w 2779369"/>
              <a:gd name="connsiteY2" fmla="*/ 1146863 h 3741877"/>
              <a:gd name="connsiteX3" fmla="*/ 0 w 2779369"/>
              <a:gd name="connsiteY3" fmla="*/ 1676399 h 3741877"/>
              <a:gd name="connsiteX4" fmla="*/ 2615381 w 2779369"/>
              <a:gd name="connsiteY4" fmla="*/ 3741877 h 3741877"/>
              <a:gd name="connsiteX5" fmla="*/ 2779369 w 2779369"/>
              <a:gd name="connsiteY5" fmla="*/ 0 h 3741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79369" h="3741877">
                <a:moveTo>
                  <a:pt x="2779369" y="0"/>
                </a:moveTo>
                <a:lnTo>
                  <a:pt x="2691230" y="68123"/>
                </a:lnTo>
                <a:lnTo>
                  <a:pt x="874018" y="1146863"/>
                </a:lnTo>
                <a:lnTo>
                  <a:pt x="0" y="1676399"/>
                </a:lnTo>
                <a:lnTo>
                  <a:pt x="2615381" y="3741877"/>
                </a:lnTo>
                <a:lnTo>
                  <a:pt x="2779369" y="0"/>
                </a:lnTo>
                <a:close/>
              </a:path>
            </a:pathLst>
          </a:custGeom>
          <a:solidFill>
            <a:srgbClr val="ECC5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Freeform: Shape 30">
            <a:extLst>
              <a:ext uri="{FF2B5EF4-FFF2-40B4-BE49-F238E27FC236}">
                <a16:creationId xmlns:a16="http://schemas.microsoft.com/office/drawing/2014/main" id="{AF499F1D-F440-488F-BB9C-8A40C39A80C3}"/>
              </a:ext>
            </a:extLst>
          </p:cNvPr>
          <p:cNvSpPr/>
          <p:nvPr/>
        </p:nvSpPr>
        <p:spPr>
          <a:xfrm>
            <a:off x="1010081" y="2235693"/>
            <a:ext cx="3670186" cy="2267712"/>
          </a:xfrm>
          <a:custGeom>
            <a:avLst/>
            <a:gdLst>
              <a:gd name="connsiteX0" fmla="*/ 2609088 w 2609088"/>
              <a:gd name="connsiteY0" fmla="*/ 2938272 h 2938272"/>
              <a:gd name="connsiteX1" fmla="*/ 2609088 w 2609088"/>
              <a:gd name="connsiteY1" fmla="*/ 2938272 h 2938272"/>
              <a:gd name="connsiteX2" fmla="*/ 2414016 w 2609088"/>
              <a:gd name="connsiteY2" fmla="*/ 2889504 h 2938272"/>
              <a:gd name="connsiteX3" fmla="*/ 2401824 w 2609088"/>
              <a:gd name="connsiteY3" fmla="*/ 2877312 h 2938272"/>
              <a:gd name="connsiteX4" fmla="*/ 0 w 2609088"/>
              <a:gd name="connsiteY4" fmla="*/ 2194560 h 2938272"/>
              <a:gd name="connsiteX5" fmla="*/ 1170432 w 2609088"/>
              <a:gd name="connsiteY5" fmla="*/ 0 h 2938272"/>
              <a:gd name="connsiteX6" fmla="*/ 2609088 w 2609088"/>
              <a:gd name="connsiteY6" fmla="*/ 2938272 h 2938272"/>
              <a:gd name="connsiteX0" fmla="*/ 5037656 w 5037656"/>
              <a:gd name="connsiteY0" fmla="*/ 2938272 h 2938272"/>
              <a:gd name="connsiteX1" fmla="*/ 5037656 w 5037656"/>
              <a:gd name="connsiteY1" fmla="*/ 2938272 h 2938272"/>
              <a:gd name="connsiteX2" fmla="*/ 4842584 w 5037656"/>
              <a:gd name="connsiteY2" fmla="*/ 2889504 h 2938272"/>
              <a:gd name="connsiteX3" fmla="*/ 4830392 w 5037656"/>
              <a:gd name="connsiteY3" fmla="*/ 2877312 h 2938272"/>
              <a:gd name="connsiteX4" fmla="*/ 0 w 5037656"/>
              <a:gd name="connsiteY4" fmla="*/ 2125734 h 2938272"/>
              <a:gd name="connsiteX5" fmla="*/ 3599000 w 5037656"/>
              <a:gd name="connsiteY5" fmla="*/ 0 h 2938272"/>
              <a:gd name="connsiteX6" fmla="*/ 5037656 w 5037656"/>
              <a:gd name="connsiteY6" fmla="*/ 2938272 h 2938272"/>
              <a:gd name="connsiteX0" fmla="*/ 5037656 w 5037656"/>
              <a:gd name="connsiteY0" fmla="*/ 2938272 h 2938272"/>
              <a:gd name="connsiteX1" fmla="*/ 5037656 w 5037656"/>
              <a:gd name="connsiteY1" fmla="*/ 2938272 h 2938272"/>
              <a:gd name="connsiteX2" fmla="*/ 4842584 w 5037656"/>
              <a:gd name="connsiteY2" fmla="*/ 2889504 h 2938272"/>
              <a:gd name="connsiteX3" fmla="*/ 3670186 w 5037656"/>
              <a:gd name="connsiteY3" fmla="*/ 2700331 h 2938272"/>
              <a:gd name="connsiteX4" fmla="*/ 0 w 5037656"/>
              <a:gd name="connsiteY4" fmla="*/ 2125734 h 2938272"/>
              <a:gd name="connsiteX5" fmla="*/ 3599000 w 5037656"/>
              <a:gd name="connsiteY5" fmla="*/ 0 h 2938272"/>
              <a:gd name="connsiteX6" fmla="*/ 5037656 w 5037656"/>
              <a:gd name="connsiteY6" fmla="*/ 2938272 h 2938272"/>
              <a:gd name="connsiteX0" fmla="*/ 5037656 w 5037656"/>
              <a:gd name="connsiteY0" fmla="*/ 2938272 h 2938272"/>
              <a:gd name="connsiteX1" fmla="*/ 5037656 w 5037656"/>
              <a:gd name="connsiteY1" fmla="*/ 2938272 h 2938272"/>
              <a:gd name="connsiteX2" fmla="*/ 2787642 w 5037656"/>
              <a:gd name="connsiteY2" fmla="*/ 2555207 h 2938272"/>
              <a:gd name="connsiteX3" fmla="*/ 3670186 w 5037656"/>
              <a:gd name="connsiteY3" fmla="*/ 2700331 h 2938272"/>
              <a:gd name="connsiteX4" fmla="*/ 0 w 5037656"/>
              <a:gd name="connsiteY4" fmla="*/ 2125734 h 2938272"/>
              <a:gd name="connsiteX5" fmla="*/ 3599000 w 5037656"/>
              <a:gd name="connsiteY5" fmla="*/ 0 h 2938272"/>
              <a:gd name="connsiteX6" fmla="*/ 5037656 w 5037656"/>
              <a:gd name="connsiteY6" fmla="*/ 2938272 h 2938272"/>
              <a:gd name="connsiteX0" fmla="*/ 3415333 w 5037656"/>
              <a:gd name="connsiteY0" fmla="*/ 2653137 h 2938272"/>
              <a:gd name="connsiteX1" fmla="*/ 5037656 w 5037656"/>
              <a:gd name="connsiteY1" fmla="*/ 2938272 h 2938272"/>
              <a:gd name="connsiteX2" fmla="*/ 2787642 w 5037656"/>
              <a:gd name="connsiteY2" fmla="*/ 2555207 h 2938272"/>
              <a:gd name="connsiteX3" fmla="*/ 3670186 w 5037656"/>
              <a:gd name="connsiteY3" fmla="*/ 2700331 h 2938272"/>
              <a:gd name="connsiteX4" fmla="*/ 0 w 5037656"/>
              <a:gd name="connsiteY4" fmla="*/ 2125734 h 2938272"/>
              <a:gd name="connsiteX5" fmla="*/ 3599000 w 5037656"/>
              <a:gd name="connsiteY5" fmla="*/ 0 h 2938272"/>
              <a:gd name="connsiteX6" fmla="*/ 3415333 w 5037656"/>
              <a:gd name="connsiteY6" fmla="*/ 2653137 h 2938272"/>
              <a:gd name="connsiteX0" fmla="*/ 3621810 w 5037656"/>
              <a:gd name="connsiteY0" fmla="*/ 2653137 h 2938272"/>
              <a:gd name="connsiteX1" fmla="*/ 5037656 w 5037656"/>
              <a:gd name="connsiteY1" fmla="*/ 2938272 h 2938272"/>
              <a:gd name="connsiteX2" fmla="*/ 2787642 w 5037656"/>
              <a:gd name="connsiteY2" fmla="*/ 2555207 h 2938272"/>
              <a:gd name="connsiteX3" fmla="*/ 3670186 w 5037656"/>
              <a:gd name="connsiteY3" fmla="*/ 2700331 h 2938272"/>
              <a:gd name="connsiteX4" fmla="*/ 0 w 5037656"/>
              <a:gd name="connsiteY4" fmla="*/ 2125734 h 2938272"/>
              <a:gd name="connsiteX5" fmla="*/ 3599000 w 5037656"/>
              <a:gd name="connsiteY5" fmla="*/ 0 h 2938272"/>
              <a:gd name="connsiteX6" fmla="*/ 3621810 w 5037656"/>
              <a:gd name="connsiteY6" fmla="*/ 2653137 h 2938272"/>
              <a:gd name="connsiteX0" fmla="*/ 3621810 w 5037656"/>
              <a:gd name="connsiteY0" fmla="*/ 2122195 h 2407330"/>
              <a:gd name="connsiteX1" fmla="*/ 5037656 w 5037656"/>
              <a:gd name="connsiteY1" fmla="*/ 2407330 h 2407330"/>
              <a:gd name="connsiteX2" fmla="*/ 2787642 w 5037656"/>
              <a:gd name="connsiteY2" fmla="*/ 2024265 h 2407330"/>
              <a:gd name="connsiteX3" fmla="*/ 3670186 w 5037656"/>
              <a:gd name="connsiteY3" fmla="*/ 2169389 h 2407330"/>
              <a:gd name="connsiteX4" fmla="*/ 0 w 5037656"/>
              <a:gd name="connsiteY4" fmla="*/ 1594792 h 2407330"/>
              <a:gd name="connsiteX5" fmla="*/ 2674768 w 5037656"/>
              <a:gd name="connsiteY5" fmla="*/ 0 h 2407330"/>
              <a:gd name="connsiteX6" fmla="*/ 3621810 w 5037656"/>
              <a:gd name="connsiteY6" fmla="*/ 2122195 h 2407330"/>
              <a:gd name="connsiteX0" fmla="*/ 3621810 w 5037656"/>
              <a:gd name="connsiteY0" fmla="*/ 2220518 h 2505653"/>
              <a:gd name="connsiteX1" fmla="*/ 5037656 w 5037656"/>
              <a:gd name="connsiteY1" fmla="*/ 2505653 h 2505653"/>
              <a:gd name="connsiteX2" fmla="*/ 2787642 w 5037656"/>
              <a:gd name="connsiteY2" fmla="*/ 2122588 h 2505653"/>
              <a:gd name="connsiteX3" fmla="*/ 3670186 w 5037656"/>
              <a:gd name="connsiteY3" fmla="*/ 2267712 h 2505653"/>
              <a:gd name="connsiteX4" fmla="*/ 0 w 5037656"/>
              <a:gd name="connsiteY4" fmla="*/ 1693115 h 2505653"/>
              <a:gd name="connsiteX5" fmla="*/ 2812419 w 5037656"/>
              <a:gd name="connsiteY5" fmla="*/ 0 h 2505653"/>
              <a:gd name="connsiteX6" fmla="*/ 3621810 w 5037656"/>
              <a:gd name="connsiteY6" fmla="*/ 2220518 h 2505653"/>
              <a:gd name="connsiteX0" fmla="*/ 3621810 w 3670186"/>
              <a:gd name="connsiteY0" fmla="*/ 2220518 h 2267712"/>
              <a:gd name="connsiteX1" fmla="*/ 3277682 w 3670186"/>
              <a:gd name="connsiteY1" fmla="*/ 2191021 h 2267712"/>
              <a:gd name="connsiteX2" fmla="*/ 2787642 w 3670186"/>
              <a:gd name="connsiteY2" fmla="*/ 2122588 h 2267712"/>
              <a:gd name="connsiteX3" fmla="*/ 3670186 w 3670186"/>
              <a:gd name="connsiteY3" fmla="*/ 2267712 h 2267712"/>
              <a:gd name="connsiteX4" fmla="*/ 0 w 3670186"/>
              <a:gd name="connsiteY4" fmla="*/ 1693115 h 2267712"/>
              <a:gd name="connsiteX5" fmla="*/ 2812419 w 3670186"/>
              <a:gd name="connsiteY5" fmla="*/ 0 h 2267712"/>
              <a:gd name="connsiteX6" fmla="*/ 3621810 w 3670186"/>
              <a:gd name="connsiteY6" fmla="*/ 2220518 h 2267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70186" h="2267712">
                <a:moveTo>
                  <a:pt x="3621810" y="2220518"/>
                </a:moveTo>
                <a:lnTo>
                  <a:pt x="3277682" y="2191021"/>
                </a:lnTo>
                <a:cubicBezTo>
                  <a:pt x="3189341" y="2174959"/>
                  <a:pt x="2722225" y="2109806"/>
                  <a:pt x="2787642" y="2122588"/>
                </a:cubicBezTo>
                <a:cubicBezTo>
                  <a:pt x="2853059" y="2135370"/>
                  <a:pt x="3376005" y="2219337"/>
                  <a:pt x="3670186" y="2267712"/>
                </a:cubicBezTo>
                <a:lnTo>
                  <a:pt x="0" y="1693115"/>
                </a:lnTo>
                <a:lnTo>
                  <a:pt x="2812419" y="0"/>
                </a:lnTo>
                <a:lnTo>
                  <a:pt x="3621810" y="2220518"/>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Graphic 10">
            <a:extLst>
              <a:ext uri="{FF2B5EF4-FFF2-40B4-BE49-F238E27FC236}">
                <a16:creationId xmlns:a16="http://schemas.microsoft.com/office/drawing/2014/main" id="{A5022B8E-9488-4931-8096-40DBD6DCB86B}"/>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l="22412" t="10870" r="35257" b="27393"/>
          <a:stretch/>
        </p:blipFill>
        <p:spPr>
          <a:xfrm rot="2174953">
            <a:off x="1162224" y="1408487"/>
            <a:ext cx="4214192" cy="4233978"/>
          </a:xfrm>
          <a:prstGeom prst="rect">
            <a:avLst/>
          </a:prstGeom>
        </p:spPr>
      </p:pic>
      <mc:AlternateContent xmlns:mc="http://schemas.openxmlformats.org/markup-compatibility/2006" xmlns:a14="http://schemas.microsoft.com/office/drawing/2010/main">
        <mc:Choice Requires="a14">
          <p:sp>
            <p:nvSpPr>
              <p:cNvPr id="18" name="TextBox 17">
                <a:extLst>
                  <a:ext uri="{FF2B5EF4-FFF2-40B4-BE49-F238E27FC236}">
                    <a16:creationId xmlns:a16="http://schemas.microsoft.com/office/drawing/2014/main" id="{05C2DF51-ABB5-4A44-92FD-F0BAD3180486}"/>
                  </a:ext>
                </a:extLst>
              </p:cNvPr>
              <p:cNvSpPr txBox="1"/>
              <p:nvPr/>
            </p:nvSpPr>
            <p:spPr>
              <a:xfrm>
                <a:off x="5699004" y="2017617"/>
                <a:ext cx="6089904" cy="601383"/>
              </a:xfrm>
              <a:prstGeom prst="rect">
                <a:avLst/>
              </a:prstGeom>
              <a:noFill/>
            </p:spPr>
            <p:txBody>
              <a:bodyPr wrap="square">
                <a:spAutoFit/>
              </a:bodyPr>
              <a:lstStyle>
                <a:defPPr marR="0" lvl="0" algn="l" rtl="0">
                  <a:lnSpc>
                    <a:spcPct val="100000"/>
                  </a:lnSpc>
                  <a:spcBef>
                    <a:spcPts val="0"/>
                  </a:spcBef>
                  <a:spcAft>
                    <a:spcPts val="0"/>
                  </a:spcAft>
                  <a:defRPr/>
                </a:defPPr>
                <a:lvl1pPr marL="457200">
                  <a:defRPr sz="3200" b="1">
                    <a:solidFill>
                      <a:schemeClr val="tx1">
                        <a:lumMod val="65000"/>
                        <a:lumOff val="35000"/>
                      </a:schemeClr>
                    </a:solidFill>
                    <a:latin typeface="+mn-lt"/>
                    <a:cs typeface="Calibri" panose="020F0502020204030204" pitchFamily="34" charset="0"/>
                  </a:defRPr>
                </a:lvl1pPr>
              </a:lstStyle>
              <a:p>
                <a14:m>
                  <m:oMath xmlns:m="http://schemas.openxmlformats.org/officeDocument/2006/math">
                    <m:acc>
                      <m:accPr>
                        <m:chr m:val="̂"/>
                        <m:ctrlPr>
                          <a:rPr lang="en-US" i="1">
                            <a:latin typeface="Cambria Math" panose="02040503050406030204" pitchFamily="18" charset="0"/>
                          </a:rPr>
                        </m:ctrlPr>
                      </m:accPr>
                      <m:e>
                        <m:r>
                          <a:rPr lang="en-US">
                            <a:latin typeface="Cambria Math" panose="02040503050406030204" pitchFamily="18" charset="0"/>
                          </a:rPr>
                          <m:t>𝒖𝑶𝒚</m:t>
                        </m:r>
                      </m:e>
                    </m:acc>
                  </m:oMath>
                </a14:m>
                <a:r>
                  <a:rPr lang="en-US" dirty="0"/>
                  <a:t> and </a:t>
                </a:r>
                <a14:m>
                  <m:oMath xmlns:m="http://schemas.openxmlformats.org/officeDocument/2006/math">
                    <m:acc>
                      <m:accPr>
                        <m:chr m:val="̂"/>
                        <m:ctrlPr>
                          <a:rPr lang="en-US" i="1">
                            <a:latin typeface="Cambria Math" panose="02040503050406030204" pitchFamily="18" charset="0"/>
                          </a:rPr>
                        </m:ctrlPr>
                      </m:accPr>
                      <m:e>
                        <m:r>
                          <a:rPr lang="en-US">
                            <a:latin typeface="Cambria Math" panose="02040503050406030204" pitchFamily="18" charset="0"/>
                          </a:rPr>
                          <m:t>𝒖𝑶𝒙</m:t>
                        </m:r>
                      </m:e>
                    </m:acc>
                  </m:oMath>
                </a14:m>
                <a:endParaRPr lang="en-US" dirty="0"/>
              </a:p>
            </p:txBody>
          </p:sp>
        </mc:Choice>
        <mc:Fallback xmlns="">
          <p:sp>
            <p:nvSpPr>
              <p:cNvPr id="18" name="TextBox 17">
                <a:extLst>
                  <a:ext uri="{FF2B5EF4-FFF2-40B4-BE49-F238E27FC236}">
                    <a16:creationId xmlns:a16="http://schemas.microsoft.com/office/drawing/2014/main" id="{05C2DF51-ABB5-4A44-92FD-F0BAD3180486}"/>
                  </a:ext>
                </a:extLst>
              </p:cNvPr>
              <p:cNvSpPr txBox="1">
                <a:spLocks noRot="1" noChangeAspect="1" noMove="1" noResize="1" noEditPoints="1" noAdjustHandles="1" noChangeArrowheads="1" noChangeShapeType="1" noTextEdit="1"/>
              </p:cNvSpPr>
              <p:nvPr/>
            </p:nvSpPr>
            <p:spPr>
              <a:xfrm>
                <a:off x="5699004" y="2017617"/>
                <a:ext cx="6089904" cy="601383"/>
              </a:xfrm>
              <a:prstGeom prst="rect">
                <a:avLst/>
              </a:prstGeom>
              <a:blipFill>
                <a:blip r:embed="rId6"/>
                <a:stretch>
                  <a:fillRect t="-10101" b="-32323"/>
                </a:stretch>
              </a:blipFill>
            </p:spPr>
            <p:txBody>
              <a:bodyPr/>
              <a:lstStyle/>
              <a:p>
                <a:r>
                  <a:rPr lang="en-US">
                    <a:noFill/>
                  </a:rPr>
                  <a:t> </a:t>
                </a:r>
              </a:p>
            </p:txBody>
          </p:sp>
        </mc:Fallback>
      </mc:AlternateContent>
      <p:sp>
        <p:nvSpPr>
          <p:cNvPr id="26" name="TextBox 25">
            <a:extLst>
              <a:ext uri="{FF2B5EF4-FFF2-40B4-BE49-F238E27FC236}">
                <a16:creationId xmlns:a16="http://schemas.microsoft.com/office/drawing/2014/main" id="{8E0EC33F-179E-49F4-9F5A-C466685650F4}"/>
              </a:ext>
            </a:extLst>
          </p:cNvPr>
          <p:cNvSpPr txBox="1"/>
          <p:nvPr/>
        </p:nvSpPr>
        <p:spPr>
          <a:xfrm>
            <a:off x="5699004" y="3048783"/>
            <a:ext cx="6089904" cy="584775"/>
          </a:xfrm>
          <a:prstGeom prst="rect">
            <a:avLst/>
          </a:prstGeom>
          <a:noFill/>
        </p:spPr>
        <p:txBody>
          <a:bodyPr wrap="square">
            <a:spAutoFit/>
          </a:bodyPr>
          <a:lstStyle>
            <a:defPPr marR="0" lvl="0" algn="l" rtl="0">
              <a:lnSpc>
                <a:spcPct val="100000"/>
              </a:lnSpc>
              <a:spcBef>
                <a:spcPts val="0"/>
              </a:spcBef>
              <a:spcAft>
                <a:spcPts val="0"/>
              </a:spcAft>
              <a:defRPr/>
            </a:defPPr>
            <a:lvl1pPr marL="457200">
              <a:defRPr sz="3200" b="1">
                <a:solidFill>
                  <a:schemeClr val="tx1">
                    <a:lumMod val="65000"/>
                    <a:lumOff val="35000"/>
                  </a:schemeClr>
                </a:solidFill>
                <a:latin typeface="+mn-lt"/>
                <a:cs typeface="Calibri" panose="020F0502020204030204" pitchFamily="34" charset="0"/>
              </a:defRPr>
            </a:lvl1pPr>
          </a:lstStyle>
          <a:p>
            <a:r>
              <a:rPr lang="en-US" dirty="0"/>
              <a:t>Same vertex O</a:t>
            </a:r>
          </a:p>
        </p:txBody>
      </p:sp>
      <p:sp>
        <p:nvSpPr>
          <p:cNvPr id="27" name="TextBox 26">
            <a:extLst>
              <a:ext uri="{FF2B5EF4-FFF2-40B4-BE49-F238E27FC236}">
                <a16:creationId xmlns:a16="http://schemas.microsoft.com/office/drawing/2014/main" id="{B9EAF2A8-3BB5-468C-88EA-D928548DCEE0}"/>
              </a:ext>
            </a:extLst>
          </p:cNvPr>
          <p:cNvSpPr txBox="1"/>
          <p:nvPr/>
        </p:nvSpPr>
        <p:spPr>
          <a:xfrm>
            <a:off x="5699004" y="4063341"/>
            <a:ext cx="6089904" cy="584775"/>
          </a:xfrm>
          <a:prstGeom prst="rect">
            <a:avLst/>
          </a:prstGeom>
          <a:noFill/>
        </p:spPr>
        <p:txBody>
          <a:bodyPr wrap="square">
            <a:spAutoFit/>
          </a:bodyPr>
          <a:lstStyle>
            <a:defPPr marR="0" lvl="0" algn="l" rtl="0">
              <a:lnSpc>
                <a:spcPct val="100000"/>
              </a:lnSpc>
              <a:spcBef>
                <a:spcPts val="0"/>
              </a:spcBef>
              <a:spcAft>
                <a:spcPts val="0"/>
              </a:spcAft>
              <a:defRPr/>
            </a:defPPr>
            <a:lvl1pPr marL="457200">
              <a:defRPr sz="3200" b="1">
                <a:solidFill>
                  <a:schemeClr val="tx1">
                    <a:lumMod val="65000"/>
                    <a:lumOff val="35000"/>
                  </a:schemeClr>
                </a:solidFill>
                <a:latin typeface="+mn-lt"/>
                <a:cs typeface="Calibri" panose="020F0502020204030204" pitchFamily="34" charset="0"/>
              </a:defRPr>
            </a:lvl1pPr>
          </a:lstStyle>
          <a:p>
            <a:r>
              <a:rPr lang="en-US" dirty="0"/>
              <a:t>Common side [</a:t>
            </a:r>
            <a:r>
              <a:rPr lang="en-US" dirty="0" err="1"/>
              <a:t>Ou</a:t>
            </a:r>
            <a:r>
              <a:rPr lang="en-US" dirty="0"/>
              <a:t>)</a:t>
            </a:r>
          </a:p>
        </p:txBody>
      </p:sp>
      <p:sp>
        <p:nvSpPr>
          <p:cNvPr id="28" name="TextBox 27">
            <a:extLst>
              <a:ext uri="{FF2B5EF4-FFF2-40B4-BE49-F238E27FC236}">
                <a16:creationId xmlns:a16="http://schemas.microsoft.com/office/drawing/2014/main" id="{4CB9AF3E-5326-4F4B-A23B-DC79E3715670}"/>
              </a:ext>
            </a:extLst>
          </p:cNvPr>
          <p:cNvSpPr txBox="1"/>
          <p:nvPr/>
        </p:nvSpPr>
        <p:spPr>
          <a:xfrm>
            <a:off x="5699004" y="5077898"/>
            <a:ext cx="6089904" cy="584775"/>
          </a:xfrm>
          <a:prstGeom prst="rect">
            <a:avLst/>
          </a:prstGeom>
          <a:noFill/>
        </p:spPr>
        <p:txBody>
          <a:bodyPr wrap="square">
            <a:spAutoFit/>
          </a:bodyPr>
          <a:lstStyle>
            <a:defPPr marR="0" lvl="0" algn="l" rtl="0">
              <a:lnSpc>
                <a:spcPct val="100000"/>
              </a:lnSpc>
              <a:spcBef>
                <a:spcPts val="0"/>
              </a:spcBef>
              <a:spcAft>
                <a:spcPts val="0"/>
              </a:spcAft>
              <a:defRPr/>
            </a:defPPr>
            <a:lvl1pPr marL="457200">
              <a:defRPr sz="3200" b="1">
                <a:solidFill>
                  <a:schemeClr val="tx1">
                    <a:lumMod val="65000"/>
                    <a:lumOff val="35000"/>
                  </a:schemeClr>
                </a:solidFill>
                <a:latin typeface="+mn-lt"/>
                <a:cs typeface="Calibri" panose="020F0502020204030204" pitchFamily="34" charset="0"/>
              </a:defRPr>
            </a:lvl1pPr>
          </a:lstStyle>
          <a:p>
            <a:r>
              <a:rPr lang="en-US" dirty="0"/>
              <a:t>But they overlap</a:t>
            </a:r>
          </a:p>
        </p:txBody>
      </p:sp>
      <mc:AlternateContent xmlns:mc="http://schemas.openxmlformats.org/markup-compatibility/2006" xmlns:a14="http://schemas.microsoft.com/office/drawing/2010/main">
        <mc:Choice Requires="a14">
          <p:sp>
            <p:nvSpPr>
              <p:cNvPr id="29" name="Google Shape;222;p10">
                <a:extLst>
                  <a:ext uri="{FF2B5EF4-FFF2-40B4-BE49-F238E27FC236}">
                    <a16:creationId xmlns:a16="http://schemas.microsoft.com/office/drawing/2014/main" id="{3C6BCFCC-26A0-4A33-A81E-D27F0304AB9B}"/>
                  </a:ext>
                </a:extLst>
              </p:cNvPr>
              <p:cNvSpPr txBox="1"/>
              <p:nvPr/>
            </p:nvSpPr>
            <p:spPr>
              <a:xfrm>
                <a:off x="0" y="572301"/>
                <a:ext cx="12192000" cy="601343"/>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r>
                  <a:rPr lang="en-US" dirty="0">
                    <a:sym typeface="Comic Sans MS"/>
                  </a:rPr>
                  <a:t>Are angles</a:t>
                </a:r>
                <a14:m>
                  <m:oMath xmlns:m="http://schemas.openxmlformats.org/officeDocument/2006/math">
                    <m:r>
                      <a:rPr lang="en-US" b="1" i="0" smtClean="0">
                        <a:latin typeface="Cambria Math" panose="02040503050406030204" pitchFamily="18" charset="0"/>
                      </a:rPr>
                      <m:t> </m:t>
                    </m:r>
                    <m:acc>
                      <m:accPr>
                        <m:chr m:val="̂"/>
                        <m:ctrlPr>
                          <a:rPr lang="en-US" i="1" smtClean="0">
                            <a:latin typeface="Cambria Math" panose="02040503050406030204" pitchFamily="18" charset="0"/>
                          </a:rPr>
                        </m:ctrlPr>
                      </m:accPr>
                      <m:e>
                        <m:r>
                          <a:rPr lang="en-US">
                            <a:latin typeface="Cambria Math" panose="02040503050406030204" pitchFamily="18" charset="0"/>
                          </a:rPr>
                          <m:t>𝒖𝑶𝒚</m:t>
                        </m:r>
                      </m:e>
                    </m:acc>
                  </m:oMath>
                </a14:m>
                <a:r>
                  <a:rPr lang="en-US" dirty="0"/>
                  <a:t> and </a:t>
                </a:r>
                <a14:m>
                  <m:oMath xmlns:m="http://schemas.openxmlformats.org/officeDocument/2006/math">
                    <m:acc>
                      <m:accPr>
                        <m:chr m:val="̂"/>
                        <m:ctrlPr>
                          <a:rPr lang="en-US" i="1">
                            <a:latin typeface="Cambria Math" panose="02040503050406030204" pitchFamily="18" charset="0"/>
                          </a:rPr>
                        </m:ctrlPr>
                      </m:accPr>
                      <m:e>
                        <m:r>
                          <a:rPr lang="en-US">
                            <a:latin typeface="Cambria Math" panose="02040503050406030204" pitchFamily="18" charset="0"/>
                          </a:rPr>
                          <m:t>𝒖𝑶𝒙</m:t>
                        </m:r>
                      </m:e>
                    </m:acc>
                    <m:r>
                      <a:rPr lang="en-US" i="1">
                        <a:latin typeface="Cambria Math" panose="02040503050406030204" pitchFamily="18" charset="0"/>
                      </a:rPr>
                      <m:t> </m:t>
                    </m:r>
                  </m:oMath>
                </a14:m>
                <a:r>
                  <a:rPr lang="en-US" dirty="0">
                    <a:sym typeface="Comic Sans MS"/>
                  </a:rPr>
                  <a:t>Adjacent?</a:t>
                </a:r>
                <a:endParaRPr lang="en-US" dirty="0"/>
              </a:p>
            </p:txBody>
          </p:sp>
        </mc:Choice>
        <mc:Fallback xmlns="">
          <p:sp>
            <p:nvSpPr>
              <p:cNvPr id="29" name="Google Shape;222;p10">
                <a:extLst>
                  <a:ext uri="{FF2B5EF4-FFF2-40B4-BE49-F238E27FC236}">
                    <a16:creationId xmlns:a16="http://schemas.microsoft.com/office/drawing/2014/main" id="{3C6BCFCC-26A0-4A33-A81E-D27F0304AB9B}"/>
                  </a:ext>
                </a:extLst>
              </p:cNvPr>
              <p:cNvSpPr txBox="1">
                <a:spLocks noRot="1" noChangeAspect="1" noMove="1" noResize="1" noEditPoints="1" noAdjustHandles="1" noChangeArrowheads="1" noChangeShapeType="1" noTextEdit="1"/>
              </p:cNvSpPr>
              <p:nvPr/>
            </p:nvSpPr>
            <p:spPr>
              <a:xfrm>
                <a:off x="0" y="572301"/>
                <a:ext cx="12192000" cy="601343"/>
              </a:xfrm>
              <a:prstGeom prst="rect">
                <a:avLst/>
              </a:prstGeom>
              <a:blipFill>
                <a:blip r:embed="rId7"/>
                <a:stretch>
                  <a:fillRect t="-10101" b="-32323"/>
                </a:stretch>
              </a:blipFill>
              <a:ln>
                <a:noFill/>
              </a:ln>
            </p:spPr>
            <p:txBody>
              <a:bodyPr/>
              <a:lstStyle/>
              <a:p>
                <a:r>
                  <a:rPr lang="en-US">
                    <a:noFill/>
                  </a:rPr>
                  <a:t> </a:t>
                </a:r>
              </a:p>
            </p:txBody>
          </p:sp>
        </mc:Fallback>
      </mc:AlternateContent>
      <p:cxnSp>
        <p:nvCxnSpPr>
          <p:cNvPr id="33" name="Straight Connector 32">
            <a:extLst>
              <a:ext uri="{FF2B5EF4-FFF2-40B4-BE49-F238E27FC236}">
                <a16:creationId xmlns:a16="http://schemas.microsoft.com/office/drawing/2014/main" id="{B09D5168-814A-4A8F-B686-7C3830BA49D2}"/>
              </a:ext>
            </a:extLst>
          </p:cNvPr>
          <p:cNvCxnSpPr>
            <a:cxnSpLocks/>
          </p:cNvCxnSpPr>
          <p:nvPr/>
        </p:nvCxnSpPr>
        <p:spPr>
          <a:xfrm flipH="1">
            <a:off x="1010082" y="2260366"/>
            <a:ext cx="2794181" cy="1687220"/>
          </a:xfrm>
          <a:prstGeom prst="line">
            <a:avLst/>
          </a:prstGeom>
          <a:ln w="38100">
            <a:solidFill>
              <a:srgbClr val="74C274"/>
            </a:solidFill>
          </a:ln>
          <a:effectLst>
            <a:glow rad="63500">
              <a:schemeClr val="accent5">
                <a:satMod val="175000"/>
                <a:alpha val="40000"/>
              </a:schemeClr>
            </a:glow>
          </a:effectLst>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E50FE071-B862-4304-BAD1-D6E01646018E}"/>
              </a:ext>
            </a:extLst>
          </p:cNvPr>
          <p:cNvSpPr txBox="1"/>
          <p:nvPr/>
        </p:nvSpPr>
        <p:spPr>
          <a:xfrm>
            <a:off x="570327" y="3824342"/>
            <a:ext cx="429926" cy="461665"/>
          </a:xfrm>
          <a:prstGeom prst="rect">
            <a:avLst/>
          </a:prstGeom>
          <a:noFill/>
        </p:spPr>
        <p:txBody>
          <a:bodyPr wrap="none" rtlCol="0">
            <a:spAutoFit/>
          </a:bodyPr>
          <a:lstStyle/>
          <a:p>
            <a:r>
              <a:rPr lang="en-US" sz="2400" dirty="0">
                <a:solidFill>
                  <a:schemeClr val="tx1">
                    <a:lumMod val="50000"/>
                    <a:lumOff val="50000"/>
                  </a:schemeClr>
                </a:solidFill>
                <a:latin typeface="+mn-lt"/>
              </a:rPr>
              <a:t>O</a:t>
            </a:r>
          </a:p>
        </p:txBody>
      </p:sp>
      <p:sp>
        <p:nvSpPr>
          <p:cNvPr id="13" name="TextBox 12">
            <a:extLst>
              <a:ext uri="{FF2B5EF4-FFF2-40B4-BE49-F238E27FC236}">
                <a16:creationId xmlns:a16="http://schemas.microsoft.com/office/drawing/2014/main" id="{63767563-02CD-4040-B422-A0ADF34C9011}"/>
              </a:ext>
            </a:extLst>
          </p:cNvPr>
          <p:cNvSpPr txBox="1"/>
          <p:nvPr/>
        </p:nvSpPr>
        <p:spPr>
          <a:xfrm>
            <a:off x="4271697" y="1584636"/>
            <a:ext cx="344966" cy="461665"/>
          </a:xfrm>
          <a:prstGeom prst="rect">
            <a:avLst/>
          </a:prstGeom>
          <a:noFill/>
        </p:spPr>
        <p:txBody>
          <a:bodyPr wrap="none" rtlCol="0">
            <a:spAutoFit/>
          </a:bodyPr>
          <a:lstStyle/>
          <a:p>
            <a:r>
              <a:rPr lang="en-US" sz="2400" dirty="0">
                <a:solidFill>
                  <a:schemeClr val="tx1">
                    <a:lumMod val="50000"/>
                    <a:lumOff val="50000"/>
                  </a:schemeClr>
                </a:solidFill>
                <a:latin typeface="+mn-lt"/>
              </a:rPr>
              <a:t>u</a:t>
            </a:r>
          </a:p>
        </p:txBody>
      </p:sp>
      <p:sp>
        <p:nvSpPr>
          <p:cNvPr id="14" name="TextBox 13">
            <a:extLst>
              <a:ext uri="{FF2B5EF4-FFF2-40B4-BE49-F238E27FC236}">
                <a16:creationId xmlns:a16="http://schemas.microsoft.com/office/drawing/2014/main" id="{196C6577-0602-484A-935A-AD3444AFEC73}"/>
              </a:ext>
            </a:extLst>
          </p:cNvPr>
          <p:cNvSpPr txBox="1"/>
          <p:nvPr/>
        </p:nvSpPr>
        <p:spPr>
          <a:xfrm>
            <a:off x="4616663" y="4236057"/>
            <a:ext cx="365806" cy="461665"/>
          </a:xfrm>
          <a:prstGeom prst="rect">
            <a:avLst/>
          </a:prstGeom>
          <a:noFill/>
        </p:spPr>
        <p:txBody>
          <a:bodyPr wrap="none" rtlCol="0">
            <a:spAutoFit/>
          </a:bodyPr>
          <a:lstStyle/>
          <a:p>
            <a:r>
              <a:rPr lang="en-US" sz="2400" dirty="0">
                <a:solidFill>
                  <a:schemeClr val="tx1">
                    <a:lumMod val="50000"/>
                    <a:lumOff val="50000"/>
                  </a:schemeClr>
                </a:solidFill>
                <a:latin typeface="+mn-lt"/>
              </a:rPr>
              <a:t>x</a:t>
            </a:r>
          </a:p>
        </p:txBody>
      </p:sp>
      <p:sp>
        <p:nvSpPr>
          <p:cNvPr id="15" name="TextBox 14">
            <a:extLst>
              <a:ext uri="{FF2B5EF4-FFF2-40B4-BE49-F238E27FC236}">
                <a16:creationId xmlns:a16="http://schemas.microsoft.com/office/drawing/2014/main" id="{79BB7238-F505-4830-8A89-98CAF268D661}"/>
              </a:ext>
            </a:extLst>
          </p:cNvPr>
          <p:cNvSpPr txBox="1"/>
          <p:nvPr/>
        </p:nvSpPr>
        <p:spPr>
          <a:xfrm>
            <a:off x="3680439" y="5762771"/>
            <a:ext cx="344966" cy="461665"/>
          </a:xfrm>
          <a:prstGeom prst="rect">
            <a:avLst/>
          </a:prstGeom>
          <a:noFill/>
        </p:spPr>
        <p:txBody>
          <a:bodyPr wrap="none" rtlCol="0">
            <a:spAutoFit/>
          </a:bodyPr>
          <a:lstStyle/>
          <a:p>
            <a:r>
              <a:rPr lang="en-US" sz="2400" dirty="0">
                <a:solidFill>
                  <a:schemeClr val="tx1">
                    <a:lumMod val="50000"/>
                    <a:lumOff val="50000"/>
                  </a:schemeClr>
                </a:solidFill>
                <a:latin typeface="+mn-lt"/>
              </a:rPr>
              <a:t>y</a:t>
            </a:r>
          </a:p>
        </p:txBody>
      </p:sp>
    </p:spTree>
    <p:custDataLst>
      <p:tags r:id="rId1"/>
    </p:custDataLst>
    <p:extLst>
      <p:ext uri="{BB962C8B-B14F-4D97-AF65-F5344CB8AC3E}">
        <p14:creationId xmlns:p14="http://schemas.microsoft.com/office/powerpoint/2010/main" val="2980700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wipe(left)">
                                      <p:cBhvr>
                                        <p:cTn id="11" dur="500"/>
                                        <p:tgtEl>
                                          <p:spTgt spid="30"/>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wipe(left)">
                                      <p:cBhvr>
                                        <p:cTn id="15" dur="500"/>
                                        <p:tgtEl>
                                          <p:spTgt spid="31"/>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wipe(left)">
                                      <p:cBhvr>
                                        <p:cTn id="20" dur="500"/>
                                        <p:tgtEl>
                                          <p:spTgt spid="26"/>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wipe(left)">
                                      <p:cBhvr>
                                        <p:cTn id="25" dur="500"/>
                                        <p:tgtEl>
                                          <p:spTgt spid="27"/>
                                        </p:tgtEl>
                                      </p:cBhvr>
                                    </p:animEffect>
                                  </p:childTnLst>
                                </p:cTn>
                              </p:par>
                            </p:childTnLst>
                          </p:cTn>
                        </p:par>
                        <p:par>
                          <p:cTn id="26" fill="hold">
                            <p:stCondLst>
                              <p:cond delay="500"/>
                            </p:stCondLst>
                            <p:childTnLst>
                              <p:par>
                                <p:cTn id="27" presetID="22" presetClass="entr" presetSubtype="8" fill="hold" nodeType="after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wipe(left)">
                                      <p:cBhvr>
                                        <p:cTn id="29" dur="500"/>
                                        <p:tgtEl>
                                          <p:spTgt spid="33"/>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28"/>
                                        </p:tgtEl>
                                        <p:attrNameLst>
                                          <p:attrName>style.visibility</p:attrName>
                                        </p:attrNameLst>
                                      </p:cBhvr>
                                      <p:to>
                                        <p:strVal val="visible"/>
                                      </p:to>
                                    </p:set>
                                    <p:animEffect transition="in" filter="wipe(left)">
                                      <p:cBhvr>
                                        <p:cTn id="34"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18" grpId="0"/>
      <p:bldP spid="26" grpId="0"/>
      <p:bldP spid="27" grpId="0"/>
      <p:bldP spid="28"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178546EE-E802-4E2D-AC78-B22686453DFA}"/>
              </a:ext>
            </a:extLst>
          </p:cNvPr>
          <p:cNvSpPr txBox="1"/>
          <p:nvPr/>
        </p:nvSpPr>
        <p:spPr>
          <a:xfrm>
            <a:off x="6842316" y="3824343"/>
            <a:ext cx="409086" cy="461665"/>
          </a:xfrm>
          <a:prstGeom prst="rect">
            <a:avLst/>
          </a:prstGeom>
          <a:noFill/>
        </p:spPr>
        <p:txBody>
          <a:bodyPr wrap="none" rtlCol="0">
            <a:spAutoFit/>
          </a:bodyPr>
          <a:lstStyle/>
          <a:p>
            <a:r>
              <a:rPr lang="en-US" sz="2400" dirty="0">
                <a:solidFill>
                  <a:schemeClr val="tx1">
                    <a:lumMod val="50000"/>
                    <a:lumOff val="50000"/>
                  </a:schemeClr>
                </a:solidFill>
                <a:latin typeface="+mn-lt"/>
              </a:rPr>
              <a:t>A</a:t>
            </a:r>
          </a:p>
        </p:txBody>
      </p:sp>
      <p:sp>
        <p:nvSpPr>
          <p:cNvPr id="17" name="TextBox 16">
            <a:extLst>
              <a:ext uri="{FF2B5EF4-FFF2-40B4-BE49-F238E27FC236}">
                <a16:creationId xmlns:a16="http://schemas.microsoft.com/office/drawing/2014/main" id="{5AE2F973-CF53-4EBA-A5DD-3F8B6FECB46B}"/>
              </a:ext>
            </a:extLst>
          </p:cNvPr>
          <p:cNvSpPr txBox="1"/>
          <p:nvPr/>
        </p:nvSpPr>
        <p:spPr>
          <a:xfrm>
            <a:off x="10559318" y="1584636"/>
            <a:ext cx="329334" cy="461665"/>
          </a:xfrm>
          <a:prstGeom prst="rect">
            <a:avLst/>
          </a:prstGeom>
          <a:noFill/>
        </p:spPr>
        <p:txBody>
          <a:bodyPr wrap="square" rtlCol="0">
            <a:spAutoFit/>
          </a:bodyPr>
          <a:lstStyle/>
          <a:p>
            <a:r>
              <a:rPr lang="en-US" sz="2400" dirty="0">
                <a:solidFill>
                  <a:schemeClr val="tx1">
                    <a:lumMod val="50000"/>
                    <a:lumOff val="50000"/>
                  </a:schemeClr>
                </a:solidFill>
                <a:latin typeface="+mn-lt"/>
              </a:rPr>
              <a:t>u</a:t>
            </a:r>
          </a:p>
        </p:txBody>
      </p:sp>
      <p:sp>
        <p:nvSpPr>
          <p:cNvPr id="19" name="TextBox 18">
            <a:extLst>
              <a:ext uri="{FF2B5EF4-FFF2-40B4-BE49-F238E27FC236}">
                <a16:creationId xmlns:a16="http://schemas.microsoft.com/office/drawing/2014/main" id="{66B457EB-2FAE-4541-97B3-94021DE069C0}"/>
              </a:ext>
            </a:extLst>
          </p:cNvPr>
          <p:cNvSpPr txBox="1"/>
          <p:nvPr/>
        </p:nvSpPr>
        <p:spPr>
          <a:xfrm>
            <a:off x="10888652" y="4236058"/>
            <a:ext cx="365806" cy="461665"/>
          </a:xfrm>
          <a:prstGeom prst="rect">
            <a:avLst/>
          </a:prstGeom>
          <a:noFill/>
        </p:spPr>
        <p:txBody>
          <a:bodyPr wrap="none" rtlCol="0">
            <a:spAutoFit/>
          </a:bodyPr>
          <a:lstStyle/>
          <a:p>
            <a:r>
              <a:rPr lang="en-US" sz="2400" dirty="0">
                <a:solidFill>
                  <a:schemeClr val="tx1">
                    <a:lumMod val="50000"/>
                    <a:lumOff val="50000"/>
                  </a:schemeClr>
                </a:solidFill>
                <a:latin typeface="+mn-lt"/>
              </a:rPr>
              <a:t>x</a:t>
            </a:r>
          </a:p>
        </p:txBody>
      </p:sp>
      <p:sp>
        <p:nvSpPr>
          <p:cNvPr id="20" name="TextBox 19">
            <a:extLst>
              <a:ext uri="{FF2B5EF4-FFF2-40B4-BE49-F238E27FC236}">
                <a16:creationId xmlns:a16="http://schemas.microsoft.com/office/drawing/2014/main" id="{1EE13ABB-7071-4ECF-9992-732E1EAD5296}"/>
              </a:ext>
            </a:extLst>
          </p:cNvPr>
          <p:cNvSpPr txBox="1"/>
          <p:nvPr/>
        </p:nvSpPr>
        <p:spPr>
          <a:xfrm>
            <a:off x="9952428" y="5762772"/>
            <a:ext cx="344966" cy="461665"/>
          </a:xfrm>
          <a:prstGeom prst="rect">
            <a:avLst/>
          </a:prstGeom>
          <a:noFill/>
        </p:spPr>
        <p:txBody>
          <a:bodyPr wrap="none" rtlCol="0">
            <a:spAutoFit/>
          </a:bodyPr>
          <a:lstStyle/>
          <a:p>
            <a:r>
              <a:rPr lang="en-US" sz="2400" dirty="0">
                <a:solidFill>
                  <a:schemeClr val="tx1">
                    <a:lumMod val="50000"/>
                    <a:lumOff val="50000"/>
                  </a:schemeClr>
                </a:solidFill>
                <a:latin typeface="+mn-lt"/>
              </a:rPr>
              <a:t>y</a:t>
            </a:r>
          </a:p>
        </p:txBody>
      </p:sp>
      <p:sp>
        <p:nvSpPr>
          <p:cNvPr id="13" name="Freeform: Shape 12">
            <a:extLst>
              <a:ext uri="{FF2B5EF4-FFF2-40B4-BE49-F238E27FC236}">
                <a16:creationId xmlns:a16="http://schemas.microsoft.com/office/drawing/2014/main" id="{1FBE50B7-FA2F-4669-AA3C-C34CE665117E}"/>
              </a:ext>
            </a:extLst>
          </p:cNvPr>
          <p:cNvSpPr/>
          <p:nvPr/>
        </p:nvSpPr>
        <p:spPr>
          <a:xfrm>
            <a:off x="7388524" y="2102531"/>
            <a:ext cx="3506183" cy="2362889"/>
          </a:xfrm>
          <a:custGeom>
            <a:avLst/>
            <a:gdLst>
              <a:gd name="connsiteX0" fmla="*/ 0 w 2621280"/>
              <a:gd name="connsiteY0" fmla="*/ 2157984 h 2962656"/>
              <a:gd name="connsiteX1" fmla="*/ 60960 w 2621280"/>
              <a:gd name="connsiteY1" fmla="*/ 2218944 h 2962656"/>
              <a:gd name="connsiteX2" fmla="*/ 2621280 w 2621280"/>
              <a:gd name="connsiteY2" fmla="*/ 2962656 h 2962656"/>
              <a:gd name="connsiteX3" fmla="*/ 1207008 w 2621280"/>
              <a:gd name="connsiteY3" fmla="*/ 0 h 2962656"/>
              <a:gd name="connsiteX4" fmla="*/ 0 w 2621280"/>
              <a:gd name="connsiteY4" fmla="*/ 2157984 h 2962656"/>
              <a:gd name="connsiteX0" fmla="*/ 0 w 4322260"/>
              <a:gd name="connsiteY0" fmla="*/ 2167816 h 2962656"/>
              <a:gd name="connsiteX1" fmla="*/ 1761940 w 4322260"/>
              <a:gd name="connsiteY1" fmla="*/ 2218944 h 2962656"/>
              <a:gd name="connsiteX2" fmla="*/ 4322260 w 4322260"/>
              <a:gd name="connsiteY2" fmla="*/ 2962656 h 2962656"/>
              <a:gd name="connsiteX3" fmla="*/ 2907988 w 4322260"/>
              <a:gd name="connsiteY3" fmla="*/ 0 h 2962656"/>
              <a:gd name="connsiteX4" fmla="*/ 0 w 4322260"/>
              <a:gd name="connsiteY4" fmla="*/ 2167816 h 2962656"/>
              <a:gd name="connsiteX0" fmla="*/ 0 w 4322260"/>
              <a:gd name="connsiteY0" fmla="*/ 2167816 h 2962656"/>
              <a:gd name="connsiteX1" fmla="*/ 552573 w 4322260"/>
              <a:gd name="connsiteY1" fmla="*/ 2258273 h 2962656"/>
              <a:gd name="connsiteX2" fmla="*/ 4322260 w 4322260"/>
              <a:gd name="connsiteY2" fmla="*/ 2962656 h 2962656"/>
              <a:gd name="connsiteX3" fmla="*/ 2907988 w 4322260"/>
              <a:gd name="connsiteY3" fmla="*/ 0 h 2962656"/>
              <a:gd name="connsiteX4" fmla="*/ 0 w 4322260"/>
              <a:gd name="connsiteY4" fmla="*/ 2167816 h 2962656"/>
              <a:gd name="connsiteX0" fmla="*/ 0 w 3565176"/>
              <a:gd name="connsiteY0" fmla="*/ 2167816 h 2805340"/>
              <a:gd name="connsiteX1" fmla="*/ 552573 w 3565176"/>
              <a:gd name="connsiteY1" fmla="*/ 2258273 h 2805340"/>
              <a:gd name="connsiteX2" fmla="*/ 3565176 w 3565176"/>
              <a:gd name="connsiteY2" fmla="*/ 2805340 h 2805340"/>
              <a:gd name="connsiteX3" fmla="*/ 2907988 w 3565176"/>
              <a:gd name="connsiteY3" fmla="*/ 0 h 2805340"/>
              <a:gd name="connsiteX4" fmla="*/ 0 w 3565176"/>
              <a:gd name="connsiteY4" fmla="*/ 2167816 h 2805340"/>
              <a:gd name="connsiteX0" fmla="*/ 0 w 3565176"/>
              <a:gd name="connsiteY0" fmla="*/ 1784358 h 2421882"/>
              <a:gd name="connsiteX1" fmla="*/ 552573 w 3565176"/>
              <a:gd name="connsiteY1" fmla="*/ 1874815 h 2421882"/>
              <a:gd name="connsiteX2" fmla="*/ 3565176 w 3565176"/>
              <a:gd name="connsiteY2" fmla="*/ 2421882 h 2421882"/>
              <a:gd name="connsiteX3" fmla="*/ 2966982 w 3565176"/>
              <a:gd name="connsiteY3" fmla="*/ 0 h 2421882"/>
              <a:gd name="connsiteX4" fmla="*/ 0 w 3565176"/>
              <a:gd name="connsiteY4" fmla="*/ 1784358 h 2421882"/>
              <a:gd name="connsiteX0" fmla="*/ 0 w 3506183"/>
              <a:gd name="connsiteY0" fmla="*/ 1784358 h 2362889"/>
              <a:gd name="connsiteX1" fmla="*/ 552573 w 3506183"/>
              <a:gd name="connsiteY1" fmla="*/ 1874815 h 2362889"/>
              <a:gd name="connsiteX2" fmla="*/ 3506183 w 3506183"/>
              <a:gd name="connsiteY2" fmla="*/ 2362889 h 2362889"/>
              <a:gd name="connsiteX3" fmla="*/ 2966982 w 3506183"/>
              <a:gd name="connsiteY3" fmla="*/ 0 h 2362889"/>
              <a:gd name="connsiteX4" fmla="*/ 0 w 3506183"/>
              <a:gd name="connsiteY4" fmla="*/ 1784358 h 23628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06183" h="2362889">
                <a:moveTo>
                  <a:pt x="0" y="1784358"/>
                </a:moveTo>
                <a:lnTo>
                  <a:pt x="552573" y="1874815"/>
                </a:lnTo>
                <a:lnTo>
                  <a:pt x="3506183" y="2362889"/>
                </a:lnTo>
                <a:lnTo>
                  <a:pt x="2966982" y="0"/>
                </a:lnTo>
                <a:lnTo>
                  <a:pt x="0" y="1784358"/>
                </a:lnTo>
                <a:close/>
              </a:path>
            </a:pathLst>
          </a:custGeom>
          <a:solidFill>
            <a:srgbClr val="ECC5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eeform: Shape 13">
            <a:extLst>
              <a:ext uri="{FF2B5EF4-FFF2-40B4-BE49-F238E27FC236}">
                <a16:creationId xmlns:a16="http://schemas.microsoft.com/office/drawing/2014/main" id="{26DAB001-FD15-4D20-BDFD-F33606CA8016}"/>
              </a:ext>
            </a:extLst>
          </p:cNvPr>
          <p:cNvSpPr/>
          <p:nvPr/>
        </p:nvSpPr>
        <p:spPr>
          <a:xfrm>
            <a:off x="7287241" y="3977382"/>
            <a:ext cx="3607259" cy="2010107"/>
          </a:xfrm>
          <a:custGeom>
            <a:avLst/>
            <a:gdLst>
              <a:gd name="connsiteX0" fmla="*/ 2060448 w 2609088"/>
              <a:gd name="connsiteY0" fmla="*/ 1901952 h 1901952"/>
              <a:gd name="connsiteX1" fmla="*/ 2060448 w 2609088"/>
              <a:gd name="connsiteY1" fmla="*/ 1901952 h 1901952"/>
              <a:gd name="connsiteX2" fmla="*/ 0 w 2609088"/>
              <a:gd name="connsiteY2" fmla="*/ 48768 h 1901952"/>
              <a:gd name="connsiteX3" fmla="*/ 24384 w 2609088"/>
              <a:gd name="connsiteY3" fmla="*/ 0 h 1901952"/>
              <a:gd name="connsiteX4" fmla="*/ 2609088 w 2609088"/>
              <a:gd name="connsiteY4" fmla="*/ 804672 h 1901952"/>
              <a:gd name="connsiteX5" fmla="*/ 1999488 w 2609088"/>
              <a:gd name="connsiteY5" fmla="*/ 1853184 h 1901952"/>
              <a:gd name="connsiteX6" fmla="*/ 2097024 w 2609088"/>
              <a:gd name="connsiteY6" fmla="*/ 1865376 h 1901952"/>
              <a:gd name="connsiteX7" fmla="*/ 2060448 w 2609088"/>
              <a:gd name="connsiteY7" fmla="*/ 1901952 h 1901952"/>
              <a:gd name="connsiteX0" fmla="*/ 4012348 w 4560988"/>
              <a:gd name="connsiteY0" fmla="*/ 2314907 h 2314907"/>
              <a:gd name="connsiteX1" fmla="*/ 4012348 w 4560988"/>
              <a:gd name="connsiteY1" fmla="*/ 2314907 h 2314907"/>
              <a:gd name="connsiteX2" fmla="*/ 1951900 w 4560988"/>
              <a:gd name="connsiteY2" fmla="*/ 461723 h 2314907"/>
              <a:gd name="connsiteX3" fmla="*/ 0 w 4560988"/>
              <a:gd name="connsiteY3" fmla="*/ 0 h 2314907"/>
              <a:gd name="connsiteX4" fmla="*/ 4560988 w 4560988"/>
              <a:gd name="connsiteY4" fmla="*/ 1217627 h 2314907"/>
              <a:gd name="connsiteX5" fmla="*/ 3951388 w 4560988"/>
              <a:gd name="connsiteY5" fmla="*/ 2266139 h 2314907"/>
              <a:gd name="connsiteX6" fmla="*/ 4048924 w 4560988"/>
              <a:gd name="connsiteY6" fmla="*/ 2278331 h 2314907"/>
              <a:gd name="connsiteX7" fmla="*/ 4012348 w 4560988"/>
              <a:gd name="connsiteY7" fmla="*/ 2314907 h 2314907"/>
              <a:gd name="connsiteX0" fmla="*/ 4012348 w 4560988"/>
              <a:gd name="connsiteY0" fmla="*/ 2314907 h 2314907"/>
              <a:gd name="connsiteX1" fmla="*/ 4012348 w 4560988"/>
              <a:gd name="connsiteY1" fmla="*/ 2314907 h 2314907"/>
              <a:gd name="connsiteX2" fmla="*/ 1951900 w 4560988"/>
              <a:gd name="connsiteY2" fmla="*/ 461723 h 2314907"/>
              <a:gd name="connsiteX3" fmla="*/ 0 w 4560988"/>
              <a:gd name="connsiteY3" fmla="*/ 0 h 2314907"/>
              <a:gd name="connsiteX4" fmla="*/ 4560988 w 4560988"/>
              <a:gd name="connsiteY4" fmla="*/ 1217627 h 2314907"/>
              <a:gd name="connsiteX5" fmla="*/ 3951388 w 4560988"/>
              <a:gd name="connsiteY5" fmla="*/ 2266139 h 2314907"/>
              <a:gd name="connsiteX6" fmla="*/ 4048924 w 4560988"/>
              <a:gd name="connsiteY6" fmla="*/ 2278331 h 2314907"/>
              <a:gd name="connsiteX7" fmla="*/ 4012348 w 4560988"/>
              <a:gd name="connsiteY7" fmla="*/ 2314907 h 2314907"/>
              <a:gd name="connsiteX0" fmla="*/ 4012348 w 4560988"/>
              <a:gd name="connsiteY0" fmla="*/ 2314907 h 2314907"/>
              <a:gd name="connsiteX1" fmla="*/ 4012348 w 4560988"/>
              <a:gd name="connsiteY1" fmla="*/ 2314907 h 2314907"/>
              <a:gd name="connsiteX2" fmla="*/ 93603 w 4560988"/>
              <a:gd name="connsiteY2" fmla="*/ 29104 h 2314907"/>
              <a:gd name="connsiteX3" fmla="*/ 0 w 4560988"/>
              <a:gd name="connsiteY3" fmla="*/ 0 h 2314907"/>
              <a:gd name="connsiteX4" fmla="*/ 4560988 w 4560988"/>
              <a:gd name="connsiteY4" fmla="*/ 1217627 h 2314907"/>
              <a:gd name="connsiteX5" fmla="*/ 3951388 w 4560988"/>
              <a:gd name="connsiteY5" fmla="*/ 2266139 h 2314907"/>
              <a:gd name="connsiteX6" fmla="*/ 4048924 w 4560988"/>
              <a:gd name="connsiteY6" fmla="*/ 2278331 h 2314907"/>
              <a:gd name="connsiteX7" fmla="*/ 4012348 w 4560988"/>
              <a:gd name="connsiteY7" fmla="*/ 2314907 h 2314907"/>
              <a:gd name="connsiteX0" fmla="*/ 4012348 w 4048924"/>
              <a:gd name="connsiteY0" fmla="*/ 2314907 h 2314907"/>
              <a:gd name="connsiteX1" fmla="*/ 4012348 w 4048924"/>
              <a:gd name="connsiteY1" fmla="*/ 2314907 h 2314907"/>
              <a:gd name="connsiteX2" fmla="*/ 93603 w 4048924"/>
              <a:gd name="connsiteY2" fmla="*/ 29104 h 2314907"/>
              <a:gd name="connsiteX3" fmla="*/ 0 w 4048924"/>
              <a:gd name="connsiteY3" fmla="*/ 0 h 2314907"/>
              <a:gd name="connsiteX4" fmla="*/ 3607259 w 4048924"/>
              <a:gd name="connsiteY4" fmla="*/ 509704 h 2314907"/>
              <a:gd name="connsiteX5" fmla="*/ 3951388 w 4048924"/>
              <a:gd name="connsiteY5" fmla="*/ 2266139 h 2314907"/>
              <a:gd name="connsiteX6" fmla="*/ 4048924 w 4048924"/>
              <a:gd name="connsiteY6" fmla="*/ 2278331 h 2314907"/>
              <a:gd name="connsiteX7" fmla="*/ 4012348 w 4048924"/>
              <a:gd name="connsiteY7" fmla="*/ 2314907 h 2314907"/>
              <a:gd name="connsiteX0" fmla="*/ 2645664 w 4048924"/>
              <a:gd name="connsiteY0" fmla="*/ 2010107 h 2314907"/>
              <a:gd name="connsiteX1" fmla="*/ 4012348 w 4048924"/>
              <a:gd name="connsiteY1" fmla="*/ 2314907 h 2314907"/>
              <a:gd name="connsiteX2" fmla="*/ 93603 w 4048924"/>
              <a:gd name="connsiteY2" fmla="*/ 29104 h 2314907"/>
              <a:gd name="connsiteX3" fmla="*/ 0 w 4048924"/>
              <a:gd name="connsiteY3" fmla="*/ 0 h 2314907"/>
              <a:gd name="connsiteX4" fmla="*/ 3607259 w 4048924"/>
              <a:gd name="connsiteY4" fmla="*/ 509704 h 2314907"/>
              <a:gd name="connsiteX5" fmla="*/ 3951388 w 4048924"/>
              <a:gd name="connsiteY5" fmla="*/ 2266139 h 2314907"/>
              <a:gd name="connsiteX6" fmla="*/ 4048924 w 4048924"/>
              <a:gd name="connsiteY6" fmla="*/ 2278331 h 2314907"/>
              <a:gd name="connsiteX7" fmla="*/ 2645664 w 4048924"/>
              <a:gd name="connsiteY7" fmla="*/ 2010107 h 2314907"/>
              <a:gd name="connsiteX0" fmla="*/ 2645664 w 4048924"/>
              <a:gd name="connsiteY0" fmla="*/ 2010107 h 2314907"/>
              <a:gd name="connsiteX1" fmla="*/ 4012348 w 4048924"/>
              <a:gd name="connsiteY1" fmla="*/ 2314907 h 2314907"/>
              <a:gd name="connsiteX2" fmla="*/ 93603 w 4048924"/>
              <a:gd name="connsiteY2" fmla="*/ 29104 h 2314907"/>
              <a:gd name="connsiteX3" fmla="*/ 0 w 4048924"/>
              <a:gd name="connsiteY3" fmla="*/ 0 h 2314907"/>
              <a:gd name="connsiteX4" fmla="*/ 3607259 w 4048924"/>
              <a:gd name="connsiteY4" fmla="*/ 509704 h 2314907"/>
              <a:gd name="connsiteX5" fmla="*/ 2525711 w 4048924"/>
              <a:gd name="connsiteY5" fmla="*/ 1971171 h 2314907"/>
              <a:gd name="connsiteX6" fmla="*/ 4048924 w 4048924"/>
              <a:gd name="connsiteY6" fmla="*/ 2278331 h 2314907"/>
              <a:gd name="connsiteX7" fmla="*/ 2645664 w 4048924"/>
              <a:gd name="connsiteY7" fmla="*/ 2010107 h 2314907"/>
              <a:gd name="connsiteX0" fmla="*/ 2645664 w 4012348"/>
              <a:gd name="connsiteY0" fmla="*/ 2010107 h 2314907"/>
              <a:gd name="connsiteX1" fmla="*/ 4012348 w 4012348"/>
              <a:gd name="connsiteY1" fmla="*/ 2314907 h 2314907"/>
              <a:gd name="connsiteX2" fmla="*/ 93603 w 4012348"/>
              <a:gd name="connsiteY2" fmla="*/ 29104 h 2314907"/>
              <a:gd name="connsiteX3" fmla="*/ 0 w 4012348"/>
              <a:gd name="connsiteY3" fmla="*/ 0 h 2314907"/>
              <a:gd name="connsiteX4" fmla="*/ 3607259 w 4012348"/>
              <a:gd name="connsiteY4" fmla="*/ 509704 h 2314907"/>
              <a:gd name="connsiteX5" fmla="*/ 2525711 w 4012348"/>
              <a:gd name="connsiteY5" fmla="*/ 1971171 h 2314907"/>
              <a:gd name="connsiteX6" fmla="*/ 106189 w 4012348"/>
              <a:gd name="connsiteY6" fmla="*/ 46408 h 2314907"/>
              <a:gd name="connsiteX7" fmla="*/ 2645664 w 4012348"/>
              <a:gd name="connsiteY7" fmla="*/ 2010107 h 2314907"/>
              <a:gd name="connsiteX0" fmla="*/ 2645664 w 3607259"/>
              <a:gd name="connsiteY0" fmla="*/ 2010107 h 2010107"/>
              <a:gd name="connsiteX1" fmla="*/ 187600 w 3607259"/>
              <a:gd name="connsiteY1" fmla="*/ 122313 h 2010107"/>
              <a:gd name="connsiteX2" fmla="*/ 93603 w 3607259"/>
              <a:gd name="connsiteY2" fmla="*/ 29104 h 2010107"/>
              <a:gd name="connsiteX3" fmla="*/ 0 w 3607259"/>
              <a:gd name="connsiteY3" fmla="*/ 0 h 2010107"/>
              <a:gd name="connsiteX4" fmla="*/ 3607259 w 3607259"/>
              <a:gd name="connsiteY4" fmla="*/ 509704 h 2010107"/>
              <a:gd name="connsiteX5" fmla="*/ 2525711 w 3607259"/>
              <a:gd name="connsiteY5" fmla="*/ 1971171 h 2010107"/>
              <a:gd name="connsiteX6" fmla="*/ 106189 w 3607259"/>
              <a:gd name="connsiteY6" fmla="*/ 46408 h 2010107"/>
              <a:gd name="connsiteX7" fmla="*/ 2645664 w 3607259"/>
              <a:gd name="connsiteY7" fmla="*/ 2010107 h 2010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07259" h="2010107">
                <a:moveTo>
                  <a:pt x="2645664" y="2010107"/>
                </a:moveTo>
                <a:lnTo>
                  <a:pt x="187600" y="122313"/>
                </a:lnTo>
                <a:lnTo>
                  <a:pt x="93603" y="29104"/>
                </a:lnTo>
                <a:lnTo>
                  <a:pt x="0" y="0"/>
                </a:lnTo>
                <a:lnTo>
                  <a:pt x="3607259" y="509704"/>
                </a:lnTo>
                <a:lnTo>
                  <a:pt x="2525711" y="1971171"/>
                </a:lnTo>
                <a:lnTo>
                  <a:pt x="106189" y="46408"/>
                </a:lnTo>
                <a:lnTo>
                  <a:pt x="2645664" y="2010107"/>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5" name="Graphic 14">
            <a:extLst>
              <a:ext uri="{FF2B5EF4-FFF2-40B4-BE49-F238E27FC236}">
                <a16:creationId xmlns:a16="http://schemas.microsoft.com/office/drawing/2014/main" id="{4F730D3A-4B66-4D0A-887C-A4FEDDEE47E2}"/>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l="22412" t="10870" r="35257" b="27393"/>
          <a:stretch/>
        </p:blipFill>
        <p:spPr>
          <a:xfrm rot="2174953">
            <a:off x="7434213" y="1408488"/>
            <a:ext cx="4214192" cy="4233978"/>
          </a:xfrm>
          <a:prstGeom prst="rect">
            <a:avLst/>
          </a:prstGeom>
        </p:spPr>
      </p:pic>
      <p:cxnSp>
        <p:nvCxnSpPr>
          <p:cNvPr id="10" name="Straight Connector 9">
            <a:extLst>
              <a:ext uri="{FF2B5EF4-FFF2-40B4-BE49-F238E27FC236}">
                <a16:creationId xmlns:a16="http://schemas.microsoft.com/office/drawing/2014/main" id="{3D29DF74-AABF-490F-B1A5-038941E5D082}"/>
              </a:ext>
            </a:extLst>
          </p:cNvPr>
          <p:cNvCxnSpPr>
            <a:cxnSpLocks/>
            <a:stCxn id="6" idx="6"/>
          </p:cNvCxnSpPr>
          <p:nvPr/>
        </p:nvCxnSpPr>
        <p:spPr>
          <a:xfrm>
            <a:off x="7329666" y="3936700"/>
            <a:ext cx="3558986" cy="509206"/>
          </a:xfrm>
          <a:prstGeom prst="line">
            <a:avLst/>
          </a:prstGeom>
          <a:ln w="38100">
            <a:solidFill>
              <a:srgbClr val="74C274"/>
            </a:solidFill>
          </a:ln>
          <a:effectLst>
            <a:glow rad="63500">
              <a:schemeClr val="accent5">
                <a:satMod val="175000"/>
                <a:alpha val="40000"/>
              </a:schemeClr>
            </a:glow>
          </a:effectLst>
        </p:spPr>
        <p:style>
          <a:lnRef idx="1">
            <a:schemeClr val="accent1"/>
          </a:lnRef>
          <a:fillRef idx="0">
            <a:schemeClr val="accent1"/>
          </a:fillRef>
          <a:effectRef idx="0">
            <a:schemeClr val="accent1"/>
          </a:effectRef>
          <a:fontRef idx="minor">
            <a:schemeClr val="tx1"/>
          </a:fontRef>
        </p:style>
      </p:cxnSp>
      <p:sp>
        <p:nvSpPr>
          <p:cNvPr id="6" name="Oval 5">
            <a:extLst>
              <a:ext uri="{FF2B5EF4-FFF2-40B4-BE49-F238E27FC236}">
                <a16:creationId xmlns:a16="http://schemas.microsoft.com/office/drawing/2014/main" id="{3A93A746-D714-419F-8487-732FAE199620}"/>
              </a:ext>
            </a:extLst>
          </p:cNvPr>
          <p:cNvSpPr/>
          <p:nvPr/>
        </p:nvSpPr>
        <p:spPr>
          <a:xfrm>
            <a:off x="7238226" y="3890980"/>
            <a:ext cx="91440" cy="91440"/>
          </a:xfrm>
          <a:prstGeom prst="ellipse">
            <a:avLst/>
          </a:prstGeom>
          <a:solidFill>
            <a:srgbClr val="74C274"/>
          </a:solidFill>
          <a:ln w="38100">
            <a:solidFill>
              <a:srgbClr val="74C27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Google Shape;222;p10">
            <a:extLst>
              <a:ext uri="{FF2B5EF4-FFF2-40B4-BE49-F238E27FC236}">
                <a16:creationId xmlns:a16="http://schemas.microsoft.com/office/drawing/2014/main" id="{EB5D7FE2-0A91-48F0-B6B3-FC7B16557460}"/>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r>
              <a:rPr lang="en-US" dirty="0">
                <a:sym typeface="Comic Sans MS"/>
              </a:rPr>
              <a:t>Result</a:t>
            </a:r>
            <a:endParaRPr lang="en-US" dirty="0"/>
          </a:p>
        </p:txBody>
      </p:sp>
      <p:sp>
        <p:nvSpPr>
          <p:cNvPr id="22" name="TextBox 21">
            <a:extLst>
              <a:ext uri="{FF2B5EF4-FFF2-40B4-BE49-F238E27FC236}">
                <a16:creationId xmlns:a16="http://schemas.microsoft.com/office/drawing/2014/main" id="{764D5C65-F4D3-4EA8-BF33-86ABD78DFF6F}"/>
              </a:ext>
            </a:extLst>
          </p:cNvPr>
          <p:cNvSpPr txBox="1"/>
          <p:nvPr/>
        </p:nvSpPr>
        <p:spPr>
          <a:xfrm>
            <a:off x="555816" y="2640016"/>
            <a:ext cx="8138160" cy="523220"/>
          </a:xfrm>
          <a:prstGeom prst="rect">
            <a:avLst/>
          </a:prstGeom>
          <a:noFill/>
        </p:spPr>
        <p:txBody>
          <a:bodyPr wrap="square">
            <a:spAutoFit/>
          </a:bodyPr>
          <a:lstStyle/>
          <a:p>
            <a:pPr marL="457200"/>
            <a:r>
              <a:rPr lang="en-US" sz="2800" b="1" dirty="0">
                <a:solidFill>
                  <a:schemeClr val="tx1">
                    <a:lumMod val="65000"/>
                    <a:lumOff val="35000"/>
                  </a:schemeClr>
                </a:solidFill>
                <a:latin typeface="+mn-lt"/>
                <a:cs typeface="Calibri" panose="020F0502020204030204" pitchFamily="34" charset="0"/>
              </a:rPr>
              <a:t>- have the same vertex</a:t>
            </a:r>
          </a:p>
        </p:txBody>
      </p:sp>
      <p:sp>
        <p:nvSpPr>
          <p:cNvPr id="23" name="TextBox 22">
            <a:extLst>
              <a:ext uri="{FF2B5EF4-FFF2-40B4-BE49-F238E27FC236}">
                <a16:creationId xmlns:a16="http://schemas.microsoft.com/office/drawing/2014/main" id="{4203374C-A98E-47E5-ADFE-02B9A5900C0D}"/>
              </a:ext>
            </a:extLst>
          </p:cNvPr>
          <p:cNvSpPr txBox="1"/>
          <p:nvPr/>
        </p:nvSpPr>
        <p:spPr>
          <a:xfrm>
            <a:off x="555816" y="3252884"/>
            <a:ext cx="5164048" cy="523220"/>
          </a:xfrm>
          <a:prstGeom prst="rect">
            <a:avLst/>
          </a:prstGeom>
          <a:noFill/>
        </p:spPr>
        <p:txBody>
          <a:bodyPr wrap="square">
            <a:spAutoFit/>
          </a:bodyPr>
          <a:lstStyle/>
          <a:p>
            <a:pPr marL="457200"/>
            <a:r>
              <a:rPr lang="en-US" sz="2800" b="1" dirty="0">
                <a:solidFill>
                  <a:schemeClr val="tx1">
                    <a:lumMod val="65000"/>
                    <a:lumOff val="35000"/>
                  </a:schemeClr>
                </a:solidFill>
                <a:latin typeface="+mn-lt"/>
                <a:cs typeface="Calibri" panose="020F0502020204030204" pitchFamily="34" charset="0"/>
              </a:rPr>
              <a:t>- have a common side</a:t>
            </a:r>
          </a:p>
        </p:txBody>
      </p:sp>
      <p:sp>
        <p:nvSpPr>
          <p:cNvPr id="25" name="TextBox 24">
            <a:extLst>
              <a:ext uri="{FF2B5EF4-FFF2-40B4-BE49-F238E27FC236}">
                <a16:creationId xmlns:a16="http://schemas.microsoft.com/office/drawing/2014/main" id="{4716EBAC-2F39-411E-8208-DAE551C6C6AF}"/>
              </a:ext>
            </a:extLst>
          </p:cNvPr>
          <p:cNvSpPr txBox="1"/>
          <p:nvPr/>
        </p:nvSpPr>
        <p:spPr>
          <a:xfrm>
            <a:off x="111478" y="1955610"/>
            <a:ext cx="7863840" cy="523220"/>
          </a:xfrm>
          <a:prstGeom prst="rect">
            <a:avLst/>
          </a:prstGeom>
          <a:noFill/>
        </p:spPr>
        <p:txBody>
          <a:bodyPr wrap="square">
            <a:spAutoFit/>
          </a:bodyPr>
          <a:lstStyle/>
          <a:p>
            <a:pPr marL="457200"/>
            <a:r>
              <a:rPr lang="en-US" sz="2800" b="1" dirty="0">
                <a:solidFill>
                  <a:schemeClr val="tx1">
                    <a:lumMod val="65000"/>
                    <a:lumOff val="35000"/>
                  </a:schemeClr>
                </a:solidFill>
                <a:latin typeface="+mn-lt"/>
                <a:cs typeface="Calibri" panose="020F0502020204030204" pitchFamily="34" charset="0"/>
              </a:rPr>
              <a:t>Two angles are adjacent when they:</a:t>
            </a:r>
          </a:p>
        </p:txBody>
      </p:sp>
      <p:sp>
        <p:nvSpPr>
          <p:cNvPr id="2" name="Oval 1">
            <a:extLst>
              <a:ext uri="{FF2B5EF4-FFF2-40B4-BE49-F238E27FC236}">
                <a16:creationId xmlns:a16="http://schemas.microsoft.com/office/drawing/2014/main" id="{56F46681-046F-48DA-9B3F-E404EA7D11C0}"/>
              </a:ext>
            </a:extLst>
          </p:cNvPr>
          <p:cNvSpPr/>
          <p:nvPr/>
        </p:nvSpPr>
        <p:spPr>
          <a:xfrm>
            <a:off x="6842316" y="3822400"/>
            <a:ext cx="461665" cy="461665"/>
          </a:xfrm>
          <a:prstGeom prst="ellipse">
            <a:avLst/>
          </a:prstGeom>
          <a:noFill/>
          <a:ln>
            <a:solidFill>
              <a:srgbClr val="74C27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TextBox 17">
            <a:extLst>
              <a:ext uri="{FF2B5EF4-FFF2-40B4-BE49-F238E27FC236}">
                <a16:creationId xmlns:a16="http://schemas.microsoft.com/office/drawing/2014/main" id="{1695BEE5-D965-4DE5-9693-7A849CF71430}"/>
              </a:ext>
            </a:extLst>
          </p:cNvPr>
          <p:cNvSpPr txBox="1"/>
          <p:nvPr/>
        </p:nvSpPr>
        <p:spPr>
          <a:xfrm>
            <a:off x="555816" y="3857243"/>
            <a:ext cx="5164048" cy="1384995"/>
          </a:xfrm>
          <a:prstGeom prst="rect">
            <a:avLst/>
          </a:prstGeom>
          <a:noFill/>
        </p:spPr>
        <p:txBody>
          <a:bodyPr wrap="square">
            <a:spAutoFit/>
          </a:bodyPr>
          <a:lstStyle/>
          <a:p>
            <a:pPr marL="457200"/>
            <a:r>
              <a:rPr lang="en-US" sz="2800" b="1" dirty="0">
                <a:solidFill>
                  <a:schemeClr val="tx1">
                    <a:lumMod val="65000"/>
                    <a:lumOff val="35000"/>
                  </a:schemeClr>
                </a:solidFill>
                <a:latin typeface="+mn-lt"/>
                <a:cs typeface="Calibri" panose="020F0502020204030204" pitchFamily="34" charset="0"/>
              </a:rPr>
              <a:t>- </a:t>
            </a:r>
            <a:r>
              <a:rPr lang="en-GB" sz="2800" b="1" dirty="0">
                <a:solidFill>
                  <a:schemeClr val="tx1">
                    <a:lumMod val="65000"/>
                    <a:lumOff val="35000"/>
                  </a:schemeClr>
                </a:solidFill>
                <a:latin typeface="+mn-lt"/>
                <a:cs typeface="Calibri" panose="020F0502020204030204" pitchFamily="34" charset="0"/>
              </a:rPr>
              <a:t>lie on either side of </a:t>
            </a:r>
          </a:p>
          <a:p>
            <a:pPr marL="457200"/>
            <a:r>
              <a:rPr lang="en-GB" sz="2800" b="1" dirty="0">
                <a:solidFill>
                  <a:schemeClr val="tx1">
                    <a:lumMod val="65000"/>
                    <a:lumOff val="35000"/>
                  </a:schemeClr>
                </a:solidFill>
                <a:latin typeface="+mn-lt"/>
                <a:cs typeface="Calibri" panose="020F0502020204030204" pitchFamily="34" charset="0"/>
              </a:rPr>
              <a:t>   their common side.</a:t>
            </a:r>
          </a:p>
          <a:p>
            <a:pPr marL="457200"/>
            <a:endParaRPr lang="en-US" sz="2800" b="1" dirty="0">
              <a:solidFill>
                <a:schemeClr val="tx1">
                  <a:lumMod val="65000"/>
                  <a:lumOff val="35000"/>
                </a:schemeClr>
              </a:solidFill>
              <a:latin typeface="+mn-lt"/>
              <a:cs typeface="Calibri" panose="020F0502020204030204" pitchFamily="34" charset="0"/>
            </a:endParaRPr>
          </a:p>
        </p:txBody>
      </p:sp>
    </p:spTree>
    <p:custDataLst>
      <p:tags r:id="rId1"/>
    </p:custDataLst>
    <p:extLst>
      <p:ext uri="{BB962C8B-B14F-4D97-AF65-F5344CB8AC3E}">
        <p14:creationId xmlns:p14="http://schemas.microsoft.com/office/powerpoint/2010/main" val="1934398"/>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wipe(left)">
                                      <p:cBhvr>
                                        <p:cTn id="12" dur="500"/>
                                        <p:tgtEl>
                                          <p:spTgt spid="22"/>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heel(1)">
                                      <p:cBhvr>
                                        <p:cTn id="17" dur="1000"/>
                                        <p:tgtEl>
                                          <p:spTgt spid="6"/>
                                        </p:tgtEl>
                                      </p:cBhvr>
                                    </p:animEffect>
                                  </p:childTnLst>
                                </p:cTn>
                              </p:par>
                              <p:par>
                                <p:cTn id="18" presetID="21" presetClass="entr" presetSubtype="1" fill="hold" grpId="0" nodeType="with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heel(1)">
                                      <p:cBhvr>
                                        <p:cTn id="20" dur="500"/>
                                        <p:tgtEl>
                                          <p:spTgt spid="2"/>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wipe(left)">
                                      <p:cBhvr>
                                        <p:cTn id="25" dur="500"/>
                                        <p:tgtEl>
                                          <p:spTgt spid="23"/>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ipe(left)">
                                      <p:cBhvr>
                                        <p:cTn id="30" dur="500"/>
                                        <p:tgtEl>
                                          <p:spTgt spid="10"/>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wipe(left)">
                                      <p:cBhvr>
                                        <p:cTn id="35" dur="500"/>
                                        <p:tgtEl>
                                          <p:spTgt spid="13"/>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wipe(left)">
                                      <p:cBhvr>
                                        <p:cTn id="40" dur="500"/>
                                        <p:tgtEl>
                                          <p:spTgt spid="14"/>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grpId="0" nodeType="click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wipe(left)">
                                      <p:cBhvr>
                                        <p:cTn id="4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6" grpId="0" animBg="1"/>
      <p:bldP spid="22" grpId="0"/>
      <p:bldP spid="23" grpId="0"/>
      <p:bldP spid="25" grpId="0"/>
      <p:bldP spid="2" grpId="0" animBg="1"/>
      <p:bldP spid="18"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97;gb06ce43697_0_0">
            <a:extLst>
              <a:ext uri="{FF2B5EF4-FFF2-40B4-BE49-F238E27FC236}">
                <a16:creationId xmlns:a16="http://schemas.microsoft.com/office/drawing/2014/main" id="{31B08316-92E1-ED5D-9F70-B48CF25CD260}"/>
              </a:ext>
            </a:extLst>
          </p:cNvPr>
          <p:cNvSpPr txBox="1">
            <a:spLocks/>
          </p:cNvSpPr>
          <p:nvPr/>
        </p:nvSpPr>
        <p:spPr>
          <a:xfrm>
            <a:off x="1024128" y="4295272"/>
            <a:ext cx="10143000" cy="1789084"/>
          </a:xfrm>
          <a:prstGeom prst="rect">
            <a:avLst/>
          </a:prstGeom>
          <a:solidFill>
            <a:srgbClr val="DAF3F6"/>
          </a:solidFill>
          <a:ln>
            <a:noFill/>
            <a:extLst>
              <a:ext uri="{C807C97D-BFC1-408E-A445-0C87EB9F89A2}">
                <ask:lineSketchStyleProps xmlns:ask="http://schemas.microsoft.com/office/drawing/2018/sketchyshapes" sd="2321946582">
                  <a:custGeom>
                    <a:avLst/>
                    <a:gdLst>
                      <a:gd name="connsiteX0" fmla="*/ 0 w 10143000"/>
                      <a:gd name="connsiteY0" fmla="*/ 0 h 1789084"/>
                      <a:gd name="connsiteX1" fmla="*/ 473340 w 10143000"/>
                      <a:gd name="connsiteY1" fmla="*/ 0 h 1789084"/>
                      <a:gd name="connsiteX2" fmla="*/ 1352400 w 10143000"/>
                      <a:gd name="connsiteY2" fmla="*/ 0 h 1789084"/>
                      <a:gd name="connsiteX3" fmla="*/ 1825740 w 10143000"/>
                      <a:gd name="connsiteY3" fmla="*/ 0 h 1789084"/>
                      <a:gd name="connsiteX4" fmla="*/ 2400510 w 10143000"/>
                      <a:gd name="connsiteY4" fmla="*/ 0 h 1789084"/>
                      <a:gd name="connsiteX5" fmla="*/ 2873850 w 10143000"/>
                      <a:gd name="connsiteY5" fmla="*/ 0 h 1789084"/>
                      <a:gd name="connsiteX6" fmla="*/ 3550050 w 10143000"/>
                      <a:gd name="connsiteY6" fmla="*/ 0 h 1789084"/>
                      <a:gd name="connsiteX7" fmla="*/ 4023390 w 10143000"/>
                      <a:gd name="connsiteY7" fmla="*/ 0 h 1789084"/>
                      <a:gd name="connsiteX8" fmla="*/ 4801020 w 10143000"/>
                      <a:gd name="connsiteY8" fmla="*/ 0 h 1789084"/>
                      <a:gd name="connsiteX9" fmla="*/ 5172930 w 10143000"/>
                      <a:gd name="connsiteY9" fmla="*/ 0 h 1789084"/>
                      <a:gd name="connsiteX10" fmla="*/ 5950560 w 10143000"/>
                      <a:gd name="connsiteY10" fmla="*/ 0 h 1789084"/>
                      <a:gd name="connsiteX11" fmla="*/ 6423900 w 10143000"/>
                      <a:gd name="connsiteY11" fmla="*/ 0 h 1789084"/>
                      <a:gd name="connsiteX12" fmla="*/ 7100100 w 10143000"/>
                      <a:gd name="connsiteY12" fmla="*/ 0 h 1789084"/>
                      <a:gd name="connsiteX13" fmla="*/ 7877730 w 10143000"/>
                      <a:gd name="connsiteY13" fmla="*/ 0 h 1789084"/>
                      <a:gd name="connsiteX14" fmla="*/ 8452500 w 10143000"/>
                      <a:gd name="connsiteY14" fmla="*/ 0 h 1789084"/>
                      <a:gd name="connsiteX15" fmla="*/ 9230130 w 10143000"/>
                      <a:gd name="connsiteY15" fmla="*/ 0 h 1789084"/>
                      <a:gd name="connsiteX16" fmla="*/ 10143000 w 10143000"/>
                      <a:gd name="connsiteY16" fmla="*/ 0 h 1789084"/>
                      <a:gd name="connsiteX17" fmla="*/ 10143000 w 10143000"/>
                      <a:gd name="connsiteY17" fmla="*/ 596361 h 1789084"/>
                      <a:gd name="connsiteX18" fmla="*/ 10143000 w 10143000"/>
                      <a:gd name="connsiteY18" fmla="*/ 1174832 h 1789084"/>
                      <a:gd name="connsiteX19" fmla="*/ 10143000 w 10143000"/>
                      <a:gd name="connsiteY19" fmla="*/ 1789084 h 1789084"/>
                      <a:gd name="connsiteX20" fmla="*/ 9771090 w 10143000"/>
                      <a:gd name="connsiteY20" fmla="*/ 1789084 h 1789084"/>
                      <a:gd name="connsiteX21" fmla="*/ 9297750 w 10143000"/>
                      <a:gd name="connsiteY21" fmla="*/ 1789084 h 1789084"/>
                      <a:gd name="connsiteX22" fmla="*/ 8824410 w 10143000"/>
                      <a:gd name="connsiteY22" fmla="*/ 1789084 h 1789084"/>
                      <a:gd name="connsiteX23" fmla="*/ 8148210 w 10143000"/>
                      <a:gd name="connsiteY23" fmla="*/ 1789084 h 1789084"/>
                      <a:gd name="connsiteX24" fmla="*/ 7472010 w 10143000"/>
                      <a:gd name="connsiteY24" fmla="*/ 1789084 h 1789084"/>
                      <a:gd name="connsiteX25" fmla="*/ 6592950 w 10143000"/>
                      <a:gd name="connsiteY25" fmla="*/ 1789084 h 1789084"/>
                      <a:gd name="connsiteX26" fmla="*/ 5713890 w 10143000"/>
                      <a:gd name="connsiteY26" fmla="*/ 1789084 h 1789084"/>
                      <a:gd name="connsiteX27" fmla="*/ 5037690 w 10143000"/>
                      <a:gd name="connsiteY27" fmla="*/ 1789084 h 1789084"/>
                      <a:gd name="connsiteX28" fmla="*/ 4361490 w 10143000"/>
                      <a:gd name="connsiteY28" fmla="*/ 1789084 h 1789084"/>
                      <a:gd name="connsiteX29" fmla="*/ 3989580 w 10143000"/>
                      <a:gd name="connsiteY29" fmla="*/ 1789084 h 1789084"/>
                      <a:gd name="connsiteX30" fmla="*/ 3414810 w 10143000"/>
                      <a:gd name="connsiteY30" fmla="*/ 1789084 h 1789084"/>
                      <a:gd name="connsiteX31" fmla="*/ 2535750 w 10143000"/>
                      <a:gd name="connsiteY31" fmla="*/ 1789084 h 1789084"/>
                      <a:gd name="connsiteX32" fmla="*/ 1758120 w 10143000"/>
                      <a:gd name="connsiteY32" fmla="*/ 1789084 h 1789084"/>
                      <a:gd name="connsiteX33" fmla="*/ 1081920 w 10143000"/>
                      <a:gd name="connsiteY33" fmla="*/ 1789084 h 1789084"/>
                      <a:gd name="connsiteX34" fmla="*/ 0 w 10143000"/>
                      <a:gd name="connsiteY34" fmla="*/ 1789084 h 1789084"/>
                      <a:gd name="connsiteX35" fmla="*/ 0 w 10143000"/>
                      <a:gd name="connsiteY35" fmla="*/ 1246395 h 1789084"/>
                      <a:gd name="connsiteX36" fmla="*/ 0 w 10143000"/>
                      <a:gd name="connsiteY36" fmla="*/ 614252 h 1789084"/>
                      <a:gd name="connsiteX37" fmla="*/ 0 w 10143000"/>
                      <a:gd name="connsiteY37" fmla="*/ 0 h 1789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0143000" h="1789084" fill="none" extrusionOk="0">
                        <a:moveTo>
                          <a:pt x="0" y="0"/>
                        </a:moveTo>
                        <a:cubicBezTo>
                          <a:pt x="212080" y="19229"/>
                          <a:pt x="250750" y="-22157"/>
                          <a:pt x="473340" y="0"/>
                        </a:cubicBezTo>
                        <a:cubicBezTo>
                          <a:pt x="695930" y="22157"/>
                          <a:pt x="1141050" y="-31452"/>
                          <a:pt x="1352400" y="0"/>
                        </a:cubicBezTo>
                        <a:cubicBezTo>
                          <a:pt x="1563750" y="31452"/>
                          <a:pt x="1728933" y="3281"/>
                          <a:pt x="1825740" y="0"/>
                        </a:cubicBezTo>
                        <a:cubicBezTo>
                          <a:pt x="1922547" y="-3281"/>
                          <a:pt x="2256887" y="-18398"/>
                          <a:pt x="2400510" y="0"/>
                        </a:cubicBezTo>
                        <a:cubicBezTo>
                          <a:pt x="2544133" y="18398"/>
                          <a:pt x="2735930" y="18617"/>
                          <a:pt x="2873850" y="0"/>
                        </a:cubicBezTo>
                        <a:cubicBezTo>
                          <a:pt x="3011770" y="-18617"/>
                          <a:pt x="3389204" y="23584"/>
                          <a:pt x="3550050" y="0"/>
                        </a:cubicBezTo>
                        <a:cubicBezTo>
                          <a:pt x="3710896" y="-23584"/>
                          <a:pt x="3812557" y="18909"/>
                          <a:pt x="4023390" y="0"/>
                        </a:cubicBezTo>
                        <a:cubicBezTo>
                          <a:pt x="4234223" y="-18909"/>
                          <a:pt x="4560554" y="21562"/>
                          <a:pt x="4801020" y="0"/>
                        </a:cubicBezTo>
                        <a:cubicBezTo>
                          <a:pt x="5041486" y="-21562"/>
                          <a:pt x="5058850" y="9944"/>
                          <a:pt x="5172930" y="0"/>
                        </a:cubicBezTo>
                        <a:cubicBezTo>
                          <a:pt x="5287010" y="-9944"/>
                          <a:pt x="5767338" y="38420"/>
                          <a:pt x="5950560" y="0"/>
                        </a:cubicBezTo>
                        <a:cubicBezTo>
                          <a:pt x="6133782" y="-38420"/>
                          <a:pt x="6202826" y="7866"/>
                          <a:pt x="6423900" y="0"/>
                        </a:cubicBezTo>
                        <a:cubicBezTo>
                          <a:pt x="6644974" y="-7866"/>
                          <a:pt x="6781400" y="-1530"/>
                          <a:pt x="7100100" y="0"/>
                        </a:cubicBezTo>
                        <a:cubicBezTo>
                          <a:pt x="7418800" y="1530"/>
                          <a:pt x="7579266" y="-33248"/>
                          <a:pt x="7877730" y="0"/>
                        </a:cubicBezTo>
                        <a:cubicBezTo>
                          <a:pt x="8176194" y="33248"/>
                          <a:pt x="8257006" y="-27268"/>
                          <a:pt x="8452500" y="0"/>
                        </a:cubicBezTo>
                        <a:cubicBezTo>
                          <a:pt x="8647994" y="27268"/>
                          <a:pt x="8887635" y="11827"/>
                          <a:pt x="9230130" y="0"/>
                        </a:cubicBezTo>
                        <a:cubicBezTo>
                          <a:pt x="9572625" y="-11827"/>
                          <a:pt x="9869691" y="33127"/>
                          <a:pt x="10143000" y="0"/>
                        </a:cubicBezTo>
                        <a:cubicBezTo>
                          <a:pt x="10169777" y="255104"/>
                          <a:pt x="10148001" y="317341"/>
                          <a:pt x="10143000" y="596361"/>
                        </a:cubicBezTo>
                        <a:cubicBezTo>
                          <a:pt x="10137999" y="875381"/>
                          <a:pt x="10148559" y="1037899"/>
                          <a:pt x="10143000" y="1174832"/>
                        </a:cubicBezTo>
                        <a:cubicBezTo>
                          <a:pt x="10137441" y="1311765"/>
                          <a:pt x="10119636" y="1627657"/>
                          <a:pt x="10143000" y="1789084"/>
                        </a:cubicBezTo>
                        <a:cubicBezTo>
                          <a:pt x="10026469" y="1787127"/>
                          <a:pt x="9911748" y="1799456"/>
                          <a:pt x="9771090" y="1789084"/>
                        </a:cubicBezTo>
                        <a:cubicBezTo>
                          <a:pt x="9630432" y="1778713"/>
                          <a:pt x="9523040" y="1803872"/>
                          <a:pt x="9297750" y="1789084"/>
                        </a:cubicBezTo>
                        <a:cubicBezTo>
                          <a:pt x="9072460" y="1774296"/>
                          <a:pt x="8940935" y="1794558"/>
                          <a:pt x="8824410" y="1789084"/>
                        </a:cubicBezTo>
                        <a:cubicBezTo>
                          <a:pt x="8707885" y="1783610"/>
                          <a:pt x="8341059" y="1800032"/>
                          <a:pt x="8148210" y="1789084"/>
                        </a:cubicBezTo>
                        <a:cubicBezTo>
                          <a:pt x="7955361" y="1778136"/>
                          <a:pt x="7658865" y="1785008"/>
                          <a:pt x="7472010" y="1789084"/>
                        </a:cubicBezTo>
                        <a:cubicBezTo>
                          <a:pt x="7285155" y="1793160"/>
                          <a:pt x="6784656" y="1827792"/>
                          <a:pt x="6592950" y="1789084"/>
                        </a:cubicBezTo>
                        <a:cubicBezTo>
                          <a:pt x="6401244" y="1750376"/>
                          <a:pt x="6060670" y="1746977"/>
                          <a:pt x="5713890" y="1789084"/>
                        </a:cubicBezTo>
                        <a:cubicBezTo>
                          <a:pt x="5367110" y="1831191"/>
                          <a:pt x="5315977" y="1821837"/>
                          <a:pt x="5037690" y="1789084"/>
                        </a:cubicBezTo>
                        <a:cubicBezTo>
                          <a:pt x="4759403" y="1756331"/>
                          <a:pt x="4691716" y="1758569"/>
                          <a:pt x="4361490" y="1789084"/>
                        </a:cubicBezTo>
                        <a:cubicBezTo>
                          <a:pt x="4031264" y="1819599"/>
                          <a:pt x="4069679" y="1790837"/>
                          <a:pt x="3989580" y="1789084"/>
                        </a:cubicBezTo>
                        <a:cubicBezTo>
                          <a:pt x="3909481" y="1787332"/>
                          <a:pt x="3668918" y="1789102"/>
                          <a:pt x="3414810" y="1789084"/>
                        </a:cubicBezTo>
                        <a:cubicBezTo>
                          <a:pt x="3160702" y="1789067"/>
                          <a:pt x="2904366" y="1827755"/>
                          <a:pt x="2535750" y="1789084"/>
                        </a:cubicBezTo>
                        <a:cubicBezTo>
                          <a:pt x="2167134" y="1750413"/>
                          <a:pt x="2092258" y="1789741"/>
                          <a:pt x="1758120" y="1789084"/>
                        </a:cubicBezTo>
                        <a:cubicBezTo>
                          <a:pt x="1423982" y="1788428"/>
                          <a:pt x="1273225" y="1802028"/>
                          <a:pt x="1081920" y="1789084"/>
                        </a:cubicBezTo>
                        <a:cubicBezTo>
                          <a:pt x="890615" y="1776140"/>
                          <a:pt x="315974" y="1811566"/>
                          <a:pt x="0" y="1789084"/>
                        </a:cubicBezTo>
                        <a:cubicBezTo>
                          <a:pt x="-20787" y="1569802"/>
                          <a:pt x="-26984" y="1401394"/>
                          <a:pt x="0" y="1246395"/>
                        </a:cubicBezTo>
                        <a:cubicBezTo>
                          <a:pt x="26984" y="1091396"/>
                          <a:pt x="-29540" y="784742"/>
                          <a:pt x="0" y="614252"/>
                        </a:cubicBezTo>
                        <a:cubicBezTo>
                          <a:pt x="29540" y="443762"/>
                          <a:pt x="25091" y="256963"/>
                          <a:pt x="0" y="0"/>
                        </a:cubicBezTo>
                        <a:close/>
                      </a:path>
                      <a:path w="10143000" h="1789084" stroke="0" extrusionOk="0">
                        <a:moveTo>
                          <a:pt x="0" y="0"/>
                        </a:moveTo>
                        <a:cubicBezTo>
                          <a:pt x="320468" y="-27176"/>
                          <a:pt x="496670" y="-4713"/>
                          <a:pt x="879060" y="0"/>
                        </a:cubicBezTo>
                        <a:cubicBezTo>
                          <a:pt x="1261450" y="4713"/>
                          <a:pt x="1565473" y="-18584"/>
                          <a:pt x="1758120" y="0"/>
                        </a:cubicBezTo>
                        <a:cubicBezTo>
                          <a:pt x="1950767" y="18584"/>
                          <a:pt x="1976051" y="-6363"/>
                          <a:pt x="2130030" y="0"/>
                        </a:cubicBezTo>
                        <a:cubicBezTo>
                          <a:pt x="2284009" y="6363"/>
                          <a:pt x="2462284" y="-2302"/>
                          <a:pt x="2603370" y="0"/>
                        </a:cubicBezTo>
                        <a:cubicBezTo>
                          <a:pt x="2744456" y="2302"/>
                          <a:pt x="2813215" y="-5872"/>
                          <a:pt x="2975280" y="0"/>
                        </a:cubicBezTo>
                        <a:cubicBezTo>
                          <a:pt x="3137345" y="5872"/>
                          <a:pt x="3583310" y="28710"/>
                          <a:pt x="3752910" y="0"/>
                        </a:cubicBezTo>
                        <a:cubicBezTo>
                          <a:pt x="3922510" y="-28710"/>
                          <a:pt x="4284214" y="7600"/>
                          <a:pt x="4429110" y="0"/>
                        </a:cubicBezTo>
                        <a:cubicBezTo>
                          <a:pt x="4574006" y="-7600"/>
                          <a:pt x="4616520" y="-4925"/>
                          <a:pt x="4801020" y="0"/>
                        </a:cubicBezTo>
                        <a:cubicBezTo>
                          <a:pt x="4985520" y="4925"/>
                          <a:pt x="5127830" y="-5535"/>
                          <a:pt x="5274360" y="0"/>
                        </a:cubicBezTo>
                        <a:cubicBezTo>
                          <a:pt x="5420890" y="5535"/>
                          <a:pt x="5780146" y="5096"/>
                          <a:pt x="5950560" y="0"/>
                        </a:cubicBezTo>
                        <a:cubicBezTo>
                          <a:pt x="6120974" y="-5096"/>
                          <a:pt x="6405853" y="16533"/>
                          <a:pt x="6728190" y="0"/>
                        </a:cubicBezTo>
                        <a:cubicBezTo>
                          <a:pt x="7050527" y="-16533"/>
                          <a:pt x="7188922" y="4837"/>
                          <a:pt x="7505820" y="0"/>
                        </a:cubicBezTo>
                        <a:cubicBezTo>
                          <a:pt x="7822718" y="-4837"/>
                          <a:pt x="7915525" y="-9400"/>
                          <a:pt x="8283450" y="0"/>
                        </a:cubicBezTo>
                        <a:cubicBezTo>
                          <a:pt x="8651375" y="9400"/>
                          <a:pt x="8823203" y="-9419"/>
                          <a:pt x="8959650" y="0"/>
                        </a:cubicBezTo>
                        <a:cubicBezTo>
                          <a:pt x="9096097" y="9419"/>
                          <a:pt x="9238405" y="2700"/>
                          <a:pt x="9432990" y="0"/>
                        </a:cubicBezTo>
                        <a:cubicBezTo>
                          <a:pt x="9627575" y="-2700"/>
                          <a:pt x="9869766" y="-26660"/>
                          <a:pt x="10143000" y="0"/>
                        </a:cubicBezTo>
                        <a:cubicBezTo>
                          <a:pt x="10160544" y="136414"/>
                          <a:pt x="10133225" y="447579"/>
                          <a:pt x="10143000" y="578470"/>
                        </a:cubicBezTo>
                        <a:cubicBezTo>
                          <a:pt x="10152776" y="709361"/>
                          <a:pt x="10131878" y="943788"/>
                          <a:pt x="10143000" y="1156941"/>
                        </a:cubicBezTo>
                        <a:cubicBezTo>
                          <a:pt x="10154122" y="1370094"/>
                          <a:pt x="10112545" y="1660732"/>
                          <a:pt x="10143000" y="1789084"/>
                        </a:cubicBezTo>
                        <a:cubicBezTo>
                          <a:pt x="9709537" y="1795557"/>
                          <a:pt x="9552033" y="1812513"/>
                          <a:pt x="9263940" y="1789084"/>
                        </a:cubicBezTo>
                        <a:cubicBezTo>
                          <a:pt x="8975847" y="1765655"/>
                          <a:pt x="8809470" y="1803588"/>
                          <a:pt x="8486310" y="1789084"/>
                        </a:cubicBezTo>
                        <a:cubicBezTo>
                          <a:pt x="8163150" y="1774581"/>
                          <a:pt x="8028034" y="1809048"/>
                          <a:pt x="7607250" y="1789084"/>
                        </a:cubicBezTo>
                        <a:cubicBezTo>
                          <a:pt x="7186466" y="1769120"/>
                          <a:pt x="7340323" y="1788987"/>
                          <a:pt x="7235340" y="1789084"/>
                        </a:cubicBezTo>
                        <a:cubicBezTo>
                          <a:pt x="7130357" y="1789182"/>
                          <a:pt x="6873515" y="1778035"/>
                          <a:pt x="6660570" y="1789084"/>
                        </a:cubicBezTo>
                        <a:cubicBezTo>
                          <a:pt x="6447625" y="1800134"/>
                          <a:pt x="6041796" y="1789981"/>
                          <a:pt x="5882940" y="1789084"/>
                        </a:cubicBezTo>
                        <a:cubicBezTo>
                          <a:pt x="5724084" y="1788188"/>
                          <a:pt x="5436749" y="1765645"/>
                          <a:pt x="5308170" y="1789084"/>
                        </a:cubicBezTo>
                        <a:cubicBezTo>
                          <a:pt x="5179591" y="1812524"/>
                          <a:pt x="4852907" y="1799128"/>
                          <a:pt x="4530540" y="1789084"/>
                        </a:cubicBezTo>
                        <a:cubicBezTo>
                          <a:pt x="4208173" y="1779041"/>
                          <a:pt x="3850271" y="1816321"/>
                          <a:pt x="3651480" y="1789084"/>
                        </a:cubicBezTo>
                        <a:cubicBezTo>
                          <a:pt x="3452689" y="1761847"/>
                          <a:pt x="3077164" y="1812141"/>
                          <a:pt x="2873850" y="1789084"/>
                        </a:cubicBezTo>
                        <a:cubicBezTo>
                          <a:pt x="2670536" y="1766028"/>
                          <a:pt x="2196328" y="1788618"/>
                          <a:pt x="1994790" y="1789084"/>
                        </a:cubicBezTo>
                        <a:cubicBezTo>
                          <a:pt x="1793252" y="1789550"/>
                          <a:pt x="1491184" y="1783569"/>
                          <a:pt x="1318590" y="1789084"/>
                        </a:cubicBezTo>
                        <a:cubicBezTo>
                          <a:pt x="1145996" y="1794599"/>
                          <a:pt x="969280" y="1796504"/>
                          <a:pt x="845250" y="1789084"/>
                        </a:cubicBezTo>
                        <a:cubicBezTo>
                          <a:pt x="721220" y="1781664"/>
                          <a:pt x="215743" y="1805150"/>
                          <a:pt x="0" y="1789084"/>
                        </a:cubicBezTo>
                        <a:cubicBezTo>
                          <a:pt x="10914" y="1617403"/>
                          <a:pt x="-15617" y="1382512"/>
                          <a:pt x="0" y="1246395"/>
                        </a:cubicBezTo>
                        <a:cubicBezTo>
                          <a:pt x="15617" y="1110278"/>
                          <a:pt x="3057" y="836578"/>
                          <a:pt x="0" y="667925"/>
                        </a:cubicBezTo>
                        <a:cubicBezTo>
                          <a:pt x="-3057" y="499272"/>
                          <a:pt x="27680" y="320004"/>
                          <a:pt x="0" y="0"/>
                        </a:cubicBezTo>
                        <a:close/>
                      </a:path>
                    </a:pathLst>
                  </a:custGeom>
                  <ask:type>
                    <ask:lineSketchNone/>
                  </ask:type>
                </ask:lineSketchStyleProps>
              </a:ext>
            </a:extLst>
          </a:ln>
          <a:effectLst/>
        </p:spPr>
        <p:txBody>
          <a:bodyPr spcFirstLastPara="1" wrap="square" lIns="45700" tIns="45700" rIns="45700"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5400" dirty="0">
                <a:solidFill>
                  <a:schemeClr val="accent1">
                    <a:lumMod val="50000"/>
                  </a:schemeClr>
                </a:solidFill>
                <a:latin typeface="Comic Sans MS"/>
              </a:rPr>
              <a:t>Mastery of math facts</a:t>
            </a:r>
          </a:p>
          <a:p>
            <a:pPr algn="ctr"/>
            <a:r>
              <a:rPr lang="en-US" sz="5400" dirty="0">
                <a:solidFill>
                  <a:schemeClr val="accent1">
                    <a:lumMod val="50000"/>
                  </a:schemeClr>
                </a:solidFill>
                <a:latin typeface="Comic Sans MS"/>
              </a:rPr>
              <a:t>and fluency</a:t>
            </a:r>
            <a:r>
              <a:rPr lang="en-US" sz="5400" b="1" dirty="0">
                <a:solidFill>
                  <a:schemeClr val="accent1">
                    <a:lumMod val="50000"/>
                  </a:schemeClr>
                </a:solidFill>
                <a:latin typeface="Comic Sans MS"/>
              </a:rPr>
              <a:t> </a:t>
            </a:r>
          </a:p>
        </p:txBody>
      </p:sp>
      <p:pic>
        <p:nvPicPr>
          <p:cNvPr id="4" name="Graphic 1">
            <a:extLst>
              <a:ext uri="{FF2B5EF4-FFF2-40B4-BE49-F238E27FC236}">
                <a16:creationId xmlns:a16="http://schemas.microsoft.com/office/drawing/2014/main" id="{07C4E616-3658-5D8A-9BE1-EACFDCDB22FA}"/>
              </a:ext>
            </a:extLst>
          </p:cNvPr>
          <p:cNvPicPr>
            <a:picLocks noChangeAspect="1"/>
          </p:cNvPicPr>
          <p:nvPr/>
        </p:nvPicPr>
        <p:blipFill>
          <a:blip r:embed="rId4"/>
          <a:srcRect/>
          <a:stretch/>
        </p:blipFill>
        <p:spPr>
          <a:xfrm>
            <a:off x="4729069" y="995285"/>
            <a:ext cx="2733118" cy="3299987"/>
          </a:xfrm>
          <a:prstGeom prst="rect">
            <a:avLst/>
          </a:prstGeom>
        </p:spPr>
      </p:pic>
    </p:spTree>
    <p:custDataLst>
      <p:tags r:id="rId1"/>
    </p:custDataLst>
    <p:extLst>
      <p:ext uri="{BB962C8B-B14F-4D97-AF65-F5344CB8AC3E}">
        <p14:creationId xmlns:p14="http://schemas.microsoft.com/office/powerpoint/2010/main" val="316178784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22;p10">
            <a:extLst>
              <a:ext uri="{FF2B5EF4-FFF2-40B4-BE49-F238E27FC236}">
                <a16:creationId xmlns:a16="http://schemas.microsoft.com/office/drawing/2014/main" id="{D98D8C86-09D2-4530-A165-3666C3BFA106}"/>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r>
              <a:rPr lang="en-US" dirty="0">
                <a:sym typeface="Comic Sans MS"/>
              </a:rPr>
              <a:t>Adjacent angles</a:t>
            </a:r>
            <a:endParaRPr lang="en-US" dirty="0"/>
          </a:p>
        </p:txBody>
      </p:sp>
      <p:pic>
        <p:nvPicPr>
          <p:cNvPr id="4" name="Picture 3" descr="A picture containing chart&#10;&#10;Description automatically generated">
            <a:extLst>
              <a:ext uri="{FF2B5EF4-FFF2-40B4-BE49-F238E27FC236}">
                <a16:creationId xmlns:a16="http://schemas.microsoft.com/office/drawing/2014/main" id="{11EF579F-5410-4975-A966-BF9D7C7B940E}"/>
              </a:ext>
            </a:extLst>
          </p:cNvPr>
          <p:cNvPicPr>
            <a:picLocks noChangeAspect="1"/>
          </p:cNvPicPr>
          <p:nvPr/>
        </p:nvPicPr>
        <p:blipFill>
          <a:blip r:embed="rId4"/>
          <a:stretch>
            <a:fillRect/>
          </a:stretch>
        </p:blipFill>
        <p:spPr>
          <a:xfrm>
            <a:off x="7923484" y="2633993"/>
            <a:ext cx="3657600" cy="2589949"/>
          </a:xfrm>
          <a:prstGeom prst="rect">
            <a:avLst/>
          </a:prstGeom>
        </p:spPr>
      </p:pic>
      <p:pic>
        <p:nvPicPr>
          <p:cNvPr id="6" name="Picture 5" descr="Chart, icon&#10;&#10;Description automatically generated">
            <a:extLst>
              <a:ext uri="{FF2B5EF4-FFF2-40B4-BE49-F238E27FC236}">
                <a16:creationId xmlns:a16="http://schemas.microsoft.com/office/drawing/2014/main" id="{561AD0C0-8580-4DCF-BA4D-3C2AE73C9B19}"/>
              </a:ext>
            </a:extLst>
          </p:cNvPr>
          <p:cNvPicPr>
            <a:picLocks noChangeAspect="1"/>
          </p:cNvPicPr>
          <p:nvPr/>
        </p:nvPicPr>
        <p:blipFill>
          <a:blip r:embed="rId5"/>
          <a:stretch>
            <a:fillRect/>
          </a:stretch>
        </p:blipFill>
        <p:spPr>
          <a:xfrm>
            <a:off x="562148" y="2632916"/>
            <a:ext cx="3657600" cy="2591026"/>
          </a:xfrm>
          <a:prstGeom prst="rect">
            <a:avLst/>
          </a:prstGeom>
        </p:spPr>
      </p:pic>
      <p:grpSp>
        <p:nvGrpSpPr>
          <p:cNvPr id="16" name="Group 15">
            <a:extLst>
              <a:ext uri="{FF2B5EF4-FFF2-40B4-BE49-F238E27FC236}">
                <a16:creationId xmlns:a16="http://schemas.microsoft.com/office/drawing/2014/main" id="{5B1AE77D-6F6F-4931-A997-45D5A1E3D9E1}"/>
              </a:ext>
            </a:extLst>
          </p:cNvPr>
          <p:cNvGrpSpPr/>
          <p:nvPr/>
        </p:nvGrpSpPr>
        <p:grpSpPr>
          <a:xfrm>
            <a:off x="4692493" y="2505065"/>
            <a:ext cx="2807014" cy="2807014"/>
            <a:chOff x="4299296" y="2095500"/>
            <a:chExt cx="3636844" cy="3636844"/>
          </a:xfrm>
        </p:grpSpPr>
        <p:sp>
          <p:nvSpPr>
            <p:cNvPr id="7" name="Oval 6">
              <a:extLst>
                <a:ext uri="{FF2B5EF4-FFF2-40B4-BE49-F238E27FC236}">
                  <a16:creationId xmlns:a16="http://schemas.microsoft.com/office/drawing/2014/main" id="{231DC783-144B-4EFA-A993-58F9932E2192}"/>
                </a:ext>
              </a:extLst>
            </p:cNvPr>
            <p:cNvSpPr/>
            <p:nvPr/>
          </p:nvSpPr>
          <p:spPr>
            <a:xfrm>
              <a:off x="4299296" y="2095500"/>
              <a:ext cx="3636844" cy="3636844"/>
            </a:xfrm>
            <a:prstGeom prst="ellipse">
              <a:avLst/>
            </a:prstGeom>
            <a:solidFill>
              <a:schemeClr val="bg1"/>
            </a:solidFill>
            <a:ln w="39052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8" name="Straight Connector 7">
              <a:extLst>
                <a:ext uri="{FF2B5EF4-FFF2-40B4-BE49-F238E27FC236}">
                  <a16:creationId xmlns:a16="http://schemas.microsoft.com/office/drawing/2014/main" id="{A034D1B3-6367-474A-8B6C-511C0EEF3934}"/>
                </a:ext>
              </a:extLst>
            </p:cNvPr>
            <p:cNvCxnSpPr>
              <a:cxnSpLocks/>
              <a:stCxn id="7" idx="0"/>
            </p:cNvCxnSpPr>
            <p:nvPr/>
          </p:nvCxnSpPr>
          <p:spPr>
            <a:xfrm>
              <a:off x="6117718" y="2095500"/>
              <a:ext cx="0" cy="1818422"/>
            </a:xfrm>
            <a:prstGeom prst="line">
              <a:avLst/>
            </a:prstGeom>
            <a:ln w="762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91920013-6003-44D2-91F4-EBD2BC58AD8B}"/>
                </a:ext>
              </a:extLst>
            </p:cNvPr>
            <p:cNvCxnSpPr>
              <a:cxnSpLocks/>
              <a:stCxn id="7" idx="7"/>
              <a:endCxn id="7" idx="3"/>
            </p:cNvCxnSpPr>
            <p:nvPr/>
          </p:nvCxnSpPr>
          <p:spPr>
            <a:xfrm flipH="1">
              <a:off x="4831899" y="2628103"/>
              <a:ext cx="2571638" cy="2571638"/>
            </a:xfrm>
            <a:prstGeom prst="line">
              <a:avLst/>
            </a:prstGeom>
            <a:ln w="762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FE96E6AE-2A74-4AE6-A07B-564F9EC6DB31}"/>
                </a:ext>
              </a:extLst>
            </p:cNvPr>
            <p:cNvCxnSpPr>
              <a:cxnSpLocks/>
              <a:endCxn id="7" idx="2"/>
            </p:cNvCxnSpPr>
            <p:nvPr/>
          </p:nvCxnSpPr>
          <p:spPr>
            <a:xfrm flipH="1">
              <a:off x="4299296" y="3913922"/>
              <a:ext cx="1818422" cy="0"/>
            </a:xfrm>
            <a:prstGeom prst="line">
              <a:avLst/>
            </a:prstGeom>
            <a:ln w="762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A7B042-5796-4551-AF84-DEA7FCDD5EA9}"/>
                </a:ext>
              </a:extLst>
            </p:cNvPr>
            <p:cNvCxnSpPr>
              <a:cxnSpLocks/>
              <a:endCxn id="7" idx="1"/>
            </p:cNvCxnSpPr>
            <p:nvPr/>
          </p:nvCxnSpPr>
          <p:spPr>
            <a:xfrm flipH="1" flipV="1">
              <a:off x="4831899" y="2628103"/>
              <a:ext cx="1285819" cy="1285819"/>
            </a:xfrm>
            <a:prstGeom prst="line">
              <a:avLst/>
            </a:prstGeom>
            <a:ln w="762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8FDF5454-5E01-4894-A298-DE58AF8E9801}"/>
                </a:ext>
              </a:extLst>
            </p:cNvPr>
            <p:cNvCxnSpPr>
              <a:cxnSpLocks/>
            </p:cNvCxnSpPr>
            <p:nvPr/>
          </p:nvCxnSpPr>
          <p:spPr>
            <a:xfrm flipH="1">
              <a:off x="6117718" y="3913922"/>
              <a:ext cx="1628163" cy="0"/>
            </a:xfrm>
            <a:prstGeom prst="line">
              <a:avLst/>
            </a:prstGeom>
            <a:ln w="76200">
              <a:solidFill>
                <a:srgbClr val="0076A3"/>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F0A25C53-AB8F-493D-9FF9-8934F2EE4387}"/>
                </a:ext>
              </a:extLst>
            </p:cNvPr>
            <p:cNvCxnSpPr>
              <a:cxnSpLocks/>
            </p:cNvCxnSpPr>
            <p:nvPr/>
          </p:nvCxnSpPr>
          <p:spPr>
            <a:xfrm flipV="1">
              <a:off x="6117718" y="3913922"/>
              <a:ext cx="0" cy="1628162"/>
            </a:xfrm>
            <a:prstGeom prst="line">
              <a:avLst/>
            </a:prstGeom>
            <a:ln w="76200">
              <a:solidFill>
                <a:srgbClr val="0076A3"/>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FDC5728-4B74-47F5-9F3E-256B84462E62}"/>
                </a:ext>
              </a:extLst>
            </p:cNvPr>
            <p:cNvCxnSpPr>
              <a:cxnSpLocks/>
            </p:cNvCxnSpPr>
            <p:nvPr/>
          </p:nvCxnSpPr>
          <p:spPr>
            <a:xfrm flipH="1" flipV="1">
              <a:off x="6117719" y="3913922"/>
              <a:ext cx="1175512" cy="1175513"/>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3" name="TextBox 2">
            <a:extLst>
              <a:ext uri="{FF2B5EF4-FFF2-40B4-BE49-F238E27FC236}">
                <a16:creationId xmlns:a16="http://schemas.microsoft.com/office/drawing/2014/main" id="{601A57C3-656B-2689-8EF5-BA933F621CCD}"/>
              </a:ext>
            </a:extLst>
          </p:cNvPr>
          <p:cNvSpPr txBox="1"/>
          <p:nvPr/>
        </p:nvSpPr>
        <p:spPr>
          <a:xfrm>
            <a:off x="9529482" y="136956"/>
            <a:ext cx="2662518" cy="307777"/>
          </a:xfrm>
          <a:prstGeom prst="rect">
            <a:avLst/>
          </a:prstGeom>
          <a:solidFill>
            <a:srgbClr val="DAF3F6"/>
          </a:solidFill>
          <a:ln>
            <a:noFill/>
          </a:ln>
          <a:effectLst/>
          <a:scene3d>
            <a:camera prst="orthographicFront">
              <a:rot lat="0" lon="0" rev="0"/>
            </a:camera>
            <a:lightRig rig="contrasting" dir="t">
              <a:rot lat="0" lon="0" rev="7800000"/>
            </a:lightRig>
          </a:scene3d>
          <a:sp3d>
            <a:bevelT w="139700" h="139700"/>
          </a:sp3d>
        </p:spPr>
        <p:txBody>
          <a:bodyPr wrap="square" lIns="91440" tIns="45720" rIns="91440" bIns="45720" anchor="t">
            <a:spAutoFit/>
          </a:bodyPr>
          <a:lstStyle/>
          <a:p>
            <a:pPr algn="ctr"/>
            <a:r>
              <a:rPr lang="en-GB" dirty="0">
                <a:solidFill>
                  <a:schemeClr val="tx1">
                    <a:lumMod val="50000"/>
                    <a:lumOff val="50000"/>
                  </a:schemeClr>
                </a:solidFill>
                <a:latin typeface="+mj-lt"/>
              </a:rPr>
              <a:t>Applications</a:t>
            </a:r>
            <a:endParaRPr lang="en-US" dirty="0"/>
          </a:p>
        </p:txBody>
      </p:sp>
    </p:spTree>
    <p:custDataLst>
      <p:tags r:id="rId1"/>
    </p:custDataLst>
    <p:extLst>
      <p:ext uri="{BB962C8B-B14F-4D97-AF65-F5344CB8AC3E}">
        <p14:creationId xmlns:p14="http://schemas.microsoft.com/office/powerpoint/2010/main" val="31142218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F6939A69-C78E-4DB8-BC50-DE523C1B7F03}"/>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l="17172" t="18530" r="34014" b="27312"/>
          <a:stretch/>
        </p:blipFill>
        <p:spPr>
          <a:xfrm>
            <a:off x="1724292" y="955487"/>
            <a:ext cx="6772008" cy="5175625"/>
          </a:xfrm>
          <a:prstGeom prst="rect">
            <a:avLst/>
          </a:prstGeom>
        </p:spPr>
      </p:pic>
      <p:sp>
        <p:nvSpPr>
          <p:cNvPr id="11" name="Rectangle: Rounded Corners 10">
            <a:extLst>
              <a:ext uri="{FF2B5EF4-FFF2-40B4-BE49-F238E27FC236}">
                <a16:creationId xmlns:a16="http://schemas.microsoft.com/office/drawing/2014/main" id="{1E6E7213-1C8F-463B-BD88-55F0A6FF5A62}"/>
              </a:ext>
            </a:extLst>
          </p:cNvPr>
          <p:cNvSpPr/>
          <p:nvPr/>
        </p:nvSpPr>
        <p:spPr>
          <a:xfrm>
            <a:off x="8305800" y="2095500"/>
            <a:ext cx="1645920" cy="723900"/>
          </a:xfrm>
          <a:prstGeom prst="roundRect">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rgbClr val="595959"/>
                </a:solidFill>
                <a:latin typeface="+mj-lt"/>
              </a:rPr>
              <a:t>Yes</a:t>
            </a:r>
          </a:p>
        </p:txBody>
      </p:sp>
      <p:sp>
        <p:nvSpPr>
          <p:cNvPr id="12" name="Rectangle: Rounded Corners 11">
            <a:extLst>
              <a:ext uri="{FF2B5EF4-FFF2-40B4-BE49-F238E27FC236}">
                <a16:creationId xmlns:a16="http://schemas.microsoft.com/office/drawing/2014/main" id="{91D87C2F-1C42-4D5D-AE35-12F89D755725}"/>
              </a:ext>
            </a:extLst>
          </p:cNvPr>
          <p:cNvSpPr/>
          <p:nvPr/>
        </p:nvSpPr>
        <p:spPr>
          <a:xfrm>
            <a:off x="8305800" y="3543300"/>
            <a:ext cx="1645920" cy="723900"/>
          </a:xfrm>
          <a:prstGeom prst="roundRect">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rgbClr val="595959"/>
                </a:solidFill>
                <a:latin typeface="+mj-lt"/>
              </a:rPr>
              <a:t>No</a:t>
            </a:r>
          </a:p>
        </p:txBody>
      </p:sp>
      <p:sp>
        <p:nvSpPr>
          <p:cNvPr id="7" name="Google Shape;222;p10">
            <a:extLst>
              <a:ext uri="{FF2B5EF4-FFF2-40B4-BE49-F238E27FC236}">
                <a16:creationId xmlns:a16="http://schemas.microsoft.com/office/drawing/2014/main" id="{4D377A11-4F85-4C11-8201-A0D2FF151682}"/>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r>
              <a:rPr lang="en-US" dirty="0">
                <a:sym typeface="Comic Sans MS"/>
              </a:rPr>
              <a:t>Are the two marked angles adjacent? </a:t>
            </a:r>
            <a:endParaRPr lang="en-GB" dirty="0">
              <a:sym typeface="Comic Sans MS"/>
            </a:endParaRPr>
          </a:p>
        </p:txBody>
      </p:sp>
    </p:spTree>
    <p:custDataLst>
      <p:tags r:id="rId1"/>
    </p:custDataLst>
    <p:extLst>
      <p:ext uri="{BB962C8B-B14F-4D97-AF65-F5344CB8AC3E}">
        <p14:creationId xmlns:p14="http://schemas.microsoft.com/office/powerpoint/2010/main" val="18541925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2" fill="hold" nodeType="clickEffect">
                                  <p:stCondLst>
                                    <p:cond delay="0"/>
                                  </p:stCondLst>
                                  <p:childTnLst>
                                    <p:animClr clrSpc="rgb" dir="cw">
                                      <p:cBhvr>
                                        <p:cTn id="6" dur="500" fill="hold"/>
                                        <p:tgtEl>
                                          <p:spTgt spid="12"/>
                                        </p:tgtEl>
                                        <p:attrNameLst>
                                          <p:attrName>fillcolor</p:attrName>
                                        </p:attrNameLst>
                                      </p:cBhvr>
                                      <p:to>
                                        <a:srgbClr val="74C274"/>
                                      </p:to>
                                    </p:animClr>
                                    <p:set>
                                      <p:cBhvr>
                                        <p:cTn id="7" dur="500" fill="hold"/>
                                        <p:tgtEl>
                                          <p:spTgt spid="12"/>
                                        </p:tgtEl>
                                        <p:attrNameLst>
                                          <p:attrName>fill.type</p:attrName>
                                        </p:attrNameLst>
                                      </p:cBhvr>
                                      <p:to>
                                        <p:strVal val="solid"/>
                                      </p:to>
                                    </p:set>
                                    <p:set>
                                      <p:cBhvr>
                                        <p:cTn id="8" dur="500" fill="hold"/>
                                        <p:tgtEl>
                                          <p:spTgt spid="12"/>
                                        </p:tgtEl>
                                        <p:attrNameLst>
                                          <p:attrName>fill.on</p:attrName>
                                        </p:attrNameLst>
                                      </p:cBhvr>
                                      <p:to>
                                        <p:strVal val="true"/>
                                      </p:to>
                                    </p:set>
                                  </p:childTnLst>
                                </p:cTn>
                              </p:par>
                              <p:par>
                                <p:cTn id="9" presetID="7" presetClass="emph" presetSubtype="2" fill="hold" nodeType="withEffect">
                                  <p:stCondLst>
                                    <p:cond delay="0"/>
                                  </p:stCondLst>
                                  <p:childTnLst>
                                    <p:animClr clrSpc="rgb" dir="cw">
                                      <p:cBhvr>
                                        <p:cTn id="10" dur="500" fill="hold"/>
                                        <p:tgtEl>
                                          <p:spTgt spid="12"/>
                                        </p:tgtEl>
                                        <p:attrNameLst>
                                          <p:attrName>stroke.color</p:attrName>
                                        </p:attrNameLst>
                                      </p:cBhvr>
                                      <p:to>
                                        <a:srgbClr val="FFFFFF"/>
                                      </p:to>
                                    </p:animClr>
                                    <p:set>
                                      <p:cBhvr>
                                        <p:cTn id="11" dur="500" fill="hold"/>
                                        <p:tgtEl>
                                          <p:spTgt spid="12"/>
                                        </p:tgtEl>
                                        <p:attrNameLst>
                                          <p:attrName>stroke.on</p:attrName>
                                        </p:attrNameLst>
                                      </p:cBhvr>
                                      <p:to>
                                        <p:strVal val="true"/>
                                      </p:to>
                                    </p:set>
                                  </p:childTnLst>
                                </p:cTn>
                              </p:par>
                              <p:par>
                                <p:cTn id="12" presetID="3" presetClass="emph" presetSubtype="2" fill="hold" grpId="0" nodeType="withEffect">
                                  <p:stCondLst>
                                    <p:cond delay="0"/>
                                  </p:stCondLst>
                                  <p:childTnLst>
                                    <p:animClr clrSpc="rgb" dir="cw">
                                      <p:cBhvr override="childStyle">
                                        <p:cTn id="13" dur="500" fill="hold"/>
                                        <p:tgtEl>
                                          <p:spTgt spid="12"/>
                                        </p:tgtEl>
                                        <p:attrNameLst>
                                          <p:attrName>style.color</p:attrName>
                                        </p:attrNameLst>
                                      </p:cBhvr>
                                      <p:to>
                                        <a:srgbClr val="FFFFFF"/>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72B45AB5-E725-4469-9F2B-300A186258A5}"/>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l="16231" t="23711" r="31876" b="26021"/>
          <a:stretch/>
        </p:blipFill>
        <p:spPr>
          <a:xfrm>
            <a:off x="1911545" y="2405614"/>
            <a:ext cx="5166165" cy="3447353"/>
          </a:xfrm>
          <a:prstGeom prst="rect">
            <a:avLst/>
          </a:prstGeom>
        </p:spPr>
      </p:pic>
      <p:sp>
        <p:nvSpPr>
          <p:cNvPr id="8" name="Rectangle: Rounded Corners 7">
            <a:extLst>
              <a:ext uri="{FF2B5EF4-FFF2-40B4-BE49-F238E27FC236}">
                <a16:creationId xmlns:a16="http://schemas.microsoft.com/office/drawing/2014/main" id="{428B79FB-278E-4035-BFAD-A0492DA9EAA7}"/>
              </a:ext>
            </a:extLst>
          </p:cNvPr>
          <p:cNvSpPr/>
          <p:nvPr/>
        </p:nvSpPr>
        <p:spPr>
          <a:xfrm>
            <a:off x="8305800" y="2095500"/>
            <a:ext cx="1645920" cy="723900"/>
          </a:xfrm>
          <a:prstGeom prst="round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rgbClr val="595959"/>
                </a:solidFill>
                <a:latin typeface="+mj-lt"/>
              </a:rPr>
              <a:t>Yes</a:t>
            </a:r>
          </a:p>
        </p:txBody>
      </p:sp>
      <p:sp>
        <p:nvSpPr>
          <p:cNvPr id="10" name="Rectangle: Rounded Corners 9">
            <a:extLst>
              <a:ext uri="{FF2B5EF4-FFF2-40B4-BE49-F238E27FC236}">
                <a16:creationId xmlns:a16="http://schemas.microsoft.com/office/drawing/2014/main" id="{343D0B9C-63B6-4CAA-8028-73EFDC4558A7}"/>
              </a:ext>
            </a:extLst>
          </p:cNvPr>
          <p:cNvSpPr/>
          <p:nvPr/>
        </p:nvSpPr>
        <p:spPr>
          <a:xfrm>
            <a:off x="8305800" y="3543300"/>
            <a:ext cx="1645920" cy="723900"/>
          </a:xfrm>
          <a:prstGeom prst="round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rgbClr val="595959"/>
                </a:solidFill>
                <a:latin typeface="+mj-lt"/>
              </a:rPr>
              <a:t>No</a:t>
            </a:r>
          </a:p>
        </p:txBody>
      </p:sp>
      <p:sp>
        <p:nvSpPr>
          <p:cNvPr id="9" name="Google Shape;222;p10">
            <a:extLst>
              <a:ext uri="{FF2B5EF4-FFF2-40B4-BE49-F238E27FC236}">
                <a16:creationId xmlns:a16="http://schemas.microsoft.com/office/drawing/2014/main" id="{996DF816-D681-4D70-BB42-516982E57C56}"/>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r>
              <a:rPr lang="en-US" dirty="0">
                <a:sym typeface="Comic Sans MS"/>
              </a:rPr>
              <a:t>Are the two marked angles adjacent? </a:t>
            </a:r>
            <a:endParaRPr lang="en-GB" dirty="0">
              <a:sym typeface="Comic Sans MS"/>
            </a:endParaRPr>
          </a:p>
        </p:txBody>
      </p:sp>
      <p:cxnSp>
        <p:nvCxnSpPr>
          <p:cNvPr id="3" name="Straight Connector 2">
            <a:extLst>
              <a:ext uri="{FF2B5EF4-FFF2-40B4-BE49-F238E27FC236}">
                <a16:creationId xmlns:a16="http://schemas.microsoft.com/office/drawing/2014/main" id="{8C70B8D7-A7E8-4C0D-B1CB-3BB22BB489BD}"/>
              </a:ext>
            </a:extLst>
          </p:cNvPr>
          <p:cNvCxnSpPr/>
          <p:nvPr/>
        </p:nvCxnSpPr>
        <p:spPr>
          <a:xfrm flipV="1">
            <a:off x="2487561" y="3562964"/>
            <a:ext cx="3224981" cy="1146687"/>
          </a:xfrm>
          <a:prstGeom prst="line">
            <a:avLst/>
          </a:prstGeom>
          <a:ln w="28575">
            <a:solidFill>
              <a:srgbClr val="74C274"/>
            </a:soli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9584774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2" fill="hold" nodeType="clickEffect">
                                  <p:stCondLst>
                                    <p:cond delay="0"/>
                                  </p:stCondLst>
                                  <p:childTnLst>
                                    <p:animClr clrSpc="rgb" dir="cw">
                                      <p:cBhvr>
                                        <p:cTn id="6" dur="500" fill="hold"/>
                                        <p:tgtEl>
                                          <p:spTgt spid="8"/>
                                        </p:tgtEl>
                                        <p:attrNameLst>
                                          <p:attrName>fillcolor</p:attrName>
                                        </p:attrNameLst>
                                      </p:cBhvr>
                                      <p:to>
                                        <a:srgbClr val="74C274"/>
                                      </p:to>
                                    </p:animClr>
                                    <p:set>
                                      <p:cBhvr>
                                        <p:cTn id="7" dur="500" fill="hold"/>
                                        <p:tgtEl>
                                          <p:spTgt spid="8"/>
                                        </p:tgtEl>
                                        <p:attrNameLst>
                                          <p:attrName>fill.type</p:attrName>
                                        </p:attrNameLst>
                                      </p:cBhvr>
                                      <p:to>
                                        <p:strVal val="solid"/>
                                      </p:to>
                                    </p:set>
                                    <p:set>
                                      <p:cBhvr>
                                        <p:cTn id="8" dur="500" fill="hold"/>
                                        <p:tgtEl>
                                          <p:spTgt spid="8"/>
                                        </p:tgtEl>
                                        <p:attrNameLst>
                                          <p:attrName>fill.on</p:attrName>
                                        </p:attrNameLst>
                                      </p:cBhvr>
                                      <p:to>
                                        <p:strVal val="true"/>
                                      </p:to>
                                    </p:set>
                                  </p:childTnLst>
                                </p:cTn>
                              </p:par>
                              <p:par>
                                <p:cTn id="9" presetID="7" presetClass="emph" presetSubtype="2" fill="hold" nodeType="withEffect">
                                  <p:stCondLst>
                                    <p:cond delay="0"/>
                                  </p:stCondLst>
                                  <p:childTnLst>
                                    <p:animClr clrSpc="rgb" dir="cw">
                                      <p:cBhvr>
                                        <p:cTn id="10" dur="500" fill="hold"/>
                                        <p:tgtEl>
                                          <p:spTgt spid="8"/>
                                        </p:tgtEl>
                                        <p:attrNameLst>
                                          <p:attrName>stroke.color</p:attrName>
                                        </p:attrNameLst>
                                      </p:cBhvr>
                                      <p:to>
                                        <a:srgbClr val="FFFFFF"/>
                                      </p:to>
                                    </p:animClr>
                                    <p:set>
                                      <p:cBhvr>
                                        <p:cTn id="11" dur="500" fill="hold"/>
                                        <p:tgtEl>
                                          <p:spTgt spid="8"/>
                                        </p:tgtEl>
                                        <p:attrNameLst>
                                          <p:attrName>stroke.on</p:attrName>
                                        </p:attrNameLst>
                                      </p:cBhvr>
                                      <p:to>
                                        <p:strVal val="true"/>
                                      </p:to>
                                    </p:set>
                                  </p:childTnLst>
                                </p:cTn>
                              </p:par>
                              <p:par>
                                <p:cTn id="12" presetID="3" presetClass="emph" presetSubtype="2" fill="hold" grpId="0" nodeType="withEffect">
                                  <p:stCondLst>
                                    <p:cond delay="0"/>
                                  </p:stCondLst>
                                  <p:childTnLst>
                                    <p:animClr clrSpc="rgb" dir="cw">
                                      <p:cBhvr override="childStyle">
                                        <p:cTn id="13" dur="500" fill="hold"/>
                                        <p:tgtEl>
                                          <p:spTgt spid="8"/>
                                        </p:tgtEl>
                                        <p:attrNameLst>
                                          <p:attrName>style.color</p:attrName>
                                        </p:attrNameLst>
                                      </p:cBhvr>
                                      <p:to>
                                        <a:srgbClr val="FFFFFF"/>
                                      </p:to>
                                    </p:animClr>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1DFEFC84-EA51-4D45-B8E9-339649B77200}"/>
              </a:ext>
            </a:extLst>
          </p:cNvPr>
          <p:cNvSpPr/>
          <p:nvPr/>
        </p:nvSpPr>
        <p:spPr>
          <a:xfrm>
            <a:off x="8305800" y="2095500"/>
            <a:ext cx="1645920" cy="723900"/>
          </a:xfrm>
          <a:prstGeom prst="round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rgbClr val="595959"/>
                </a:solidFill>
                <a:latin typeface="+mj-lt"/>
              </a:rPr>
              <a:t>Yes</a:t>
            </a:r>
          </a:p>
        </p:txBody>
      </p:sp>
      <p:sp>
        <p:nvSpPr>
          <p:cNvPr id="10" name="Rectangle: Rounded Corners 9">
            <a:extLst>
              <a:ext uri="{FF2B5EF4-FFF2-40B4-BE49-F238E27FC236}">
                <a16:creationId xmlns:a16="http://schemas.microsoft.com/office/drawing/2014/main" id="{0EFEE163-1E25-435C-9026-00F2B76CF274}"/>
              </a:ext>
            </a:extLst>
          </p:cNvPr>
          <p:cNvSpPr/>
          <p:nvPr/>
        </p:nvSpPr>
        <p:spPr>
          <a:xfrm>
            <a:off x="8305800" y="3543300"/>
            <a:ext cx="1645920" cy="723900"/>
          </a:xfrm>
          <a:prstGeom prst="round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rgbClr val="595959"/>
                </a:solidFill>
                <a:latin typeface="+mj-lt"/>
              </a:rPr>
              <a:t>No</a:t>
            </a:r>
          </a:p>
        </p:txBody>
      </p:sp>
      <p:pic>
        <p:nvPicPr>
          <p:cNvPr id="5" name="Graphic 4">
            <a:extLst>
              <a:ext uri="{FF2B5EF4-FFF2-40B4-BE49-F238E27FC236}">
                <a16:creationId xmlns:a16="http://schemas.microsoft.com/office/drawing/2014/main" id="{A9511023-8A14-404D-927B-1186F8C41186}"/>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l="18790" t="19102" r="36569" b="29605"/>
          <a:stretch/>
        </p:blipFill>
        <p:spPr>
          <a:xfrm>
            <a:off x="2072920" y="1302777"/>
            <a:ext cx="5661380" cy="4481046"/>
          </a:xfrm>
          <a:prstGeom prst="rect">
            <a:avLst/>
          </a:prstGeom>
        </p:spPr>
      </p:pic>
      <p:sp>
        <p:nvSpPr>
          <p:cNvPr id="7" name="Google Shape;222;p10">
            <a:extLst>
              <a:ext uri="{FF2B5EF4-FFF2-40B4-BE49-F238E27FC236}">
                <a16:creationId xmlns:a16="http://schemas.microsoft.com/office/drawing/2014/main" id="{CFB61B77-A81E-4A05-BD97-FF687E835F40}"/>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r>
              <a:rPr lang="en-US" dirty="0">
                <a:sym typeface="Comic Sans MS"/>
              </a:rPr>
              <a:t>Are the two marked angles adjacent? </a:t>
            </a:r>
            <a:r>
              <a:rPr lang="en-GB" dirty="0">
                <a:sym typeface="Comic Sans MS"/>
              </a:rPr>
              <a:t> </a:t>
            </a:r>
          </a:p>
        </p:txBody>
      </p:sp>
    </p:spTree>
    <p:custDataLst>
      <p:tags r:id="rId1"/>
    </p:custDataLst>
    <p:extLst>
      <p:ext uri="{BB962C8B-B14F-4D97-AF65-F5344CB8AC3E}">
        <p14:creationId xmlns:p14="http://schemas.microsoft.com/office/powerpoint/2010/main" val="34852259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2" fill="hold" nodeType="clickEffect">
                                  <p:stCondLst>
                                    <p:cond delay="0"/>
                                  </p:stCondLst>
                                  <p:childTnLst>
                                    <p:animClr clrSpc="rgb" dir="cw">
                                      <p:cBhvr>
                                        <p:cTn id="6" dur="500" fill="hold"/>
                                        <p:tgtEl>
                                          <p:spTgt spid="10"/>
                                        </p:tgtEl>
                                        <p:attrNameLst>
                                          <p:attrName>fillcolor</p:attrName>
                                        </p:attrNameLst>
                                      </p:cBhvr>
                                      <p:to>
                                        <a:srgbClr val="74C274"/>
                                      </p:to>
                                    </p:animClr>
                                    <p:set>
                                      <p:cBhvr>
                                        <p:cTn id="7" dur="500" fill="hold"/>
                                        <p:tgtEl>
                                          <p:spTgt spid="10"/>
                                        </p:tgtEl>
                                        <p:attrNameLst>
                                          <p:attrName>fill.type</p:attrName>
                                        </p:attrNameLst>
                                      </p:cBhvr>
                                      <p:to>
                                        <p:strVal val="solid"/>
                                      </p:to>
                                    </p:set>
                                    <p:set>
                                      <p:cBhvr>
                                        <p:cTn id="8" dur="500" fill="hold"/>
                                        <p:tgtEl>
                                          <p:spTgt spid="10"/>
                                        </p:tgtEl>
                                        <p:attrNameLst>
                                          <p:attrName>fill.on</p:attrName>
                                        </p:attrNameLst>
                                      </p:cBhvr>
                                      <p:to>
                                        <p:strVal val="true"/>
                                      </p:to>
                                    </p:set>
                                  </p:childTnLst>
                                </p:cTn>
                              </p:par>
                              <p:par>
                                <p:cTn id="9" presetID="7" presetClass="emph" presetSubtype="2" fill="hold" nodeType="withEffect">
                                  <p:stCondLst>
                                    <p:cond delay="0"/>
                                  </p:stCondLst>
                                  <p:childTnLst>
                                    <p:animClr clrSpc="rgb" dir="cw">
                                      <p:cBhvr>
                                        <p:cTn id="10" dur="500" fill="hold"/>
                                        <p:tgtEl>
                                          <p:spTgt spid="10"/>
                                        </p:tgtEl>
                                        <p:attrNameLst>
                                          <p:attrName>stroke.color</p:attrName>
                                        </p:attrNameLst>
                                      </p:cBhvr>
                                      <p:to>
                                        <a:srgbClr val="FFFFFF"/>
                                      </p:to>
                                    </p:animClr>
                                    <p:set>
                                      <p:cBhvr>
                                        <p:cTn id="11" dur="500" fill="hold"/>
                                        <p:tgtEl>
                                          <p:spTgt spid="10"/>
                                        </p:tgtEl>
                                        <p:attrNameLst>
                                          <p:attrName>stroke.on</p:attrName>
                                        </p:attrNameLst>
                                      </p:cBhvr>
                                      <p:to>
                                        <p:strVal val="true"/>
                                      </p:to>
                                    </p:set>
                                  </p:childTnLst>
                                </p:cTn>
                              </p:par>
                              <p:par>
                                <p:cTn id="12" presetID="3" presetClass="emph" presetSubtype="2" fill="hold" grpId="0" nodeType="withEffect">
                                  <p:stCondLst>
                                    <p:cond delay="0"/>
                                  </p:stCondLst>
                                  <p:childTnLst>
                                    <p:animClr clrSpc="rgb" dir="cw">
                                      <p:cBhvr override="childStyle">
                                        <p:cTn id="13" dur="500" fill="hold"/>
                                        <p:tgtEl>
                                          <p:spTgt spid="10"/>
                                        </p:tgtEl>
                                        <p:attrNameLst>
                                          <p:attrName>style.color</p:attrName>
                                        </p:attrNameLst>
                                      </p:cBhvr>
                                      <p:to>
                                        <a:srgbClr val="FFFFFF"/>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F31E19F2-D2B2-4169-B2D7-9D14BC9B7D40}"/>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l="9013" t="39426" r="43437" b="29921"/>
          <a:stretch/>
        </p:blipFill>
        <p:spPr>
          <a:xfrm rot="1320852">
            <a:off x="1194389" y="2171387"/>
            <a:ext cx="6929913" cy="3077353"/>
          </a:xfrm>
          <a:prstGeom prst="rect">
            <a:avLst/>
          </a:prstGeom>
        </p:spPr>
      </p:pic>
      <p:sp>
        <p:nvSpPr>
          <p:cNvPr id="9" name="Rectangle: Rounded Corners 8">
            <a:extLst>
              <a:ext uri="{FF2B5EF4-FFF2-40B4-BE49-F238E27FC236}">
                <a16:creationId xmlns:a16="http://schemas.microsoft.com/office/drawing/2014/main" id="{CE0E9D4E-1385-4622-9482-12DFE0B7EC47}"/>
              </a:ext>
            </a:extLst>
          </p:cNvPr>
          <p:cNvSpPr/>
          <p:nvPr/>
        </p:nvSpPr>
        <p:spPr>
          <a:xfrm>
            <a:off x="8305800" y="2095500"/>
            <a:ext cx="1828800" cy="723900"/>
          </a:xfrm>
          <a:prstGeom prst="round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rgbClr val="595959"/>
                </a:solidFill>
                <a:latin typeface="+mj-lt"/>
              </a:rPr>
              <a:t>Yes</a:t>
            </a:r>
          </a:p>
        </p:txBody>
      </p:sp>
      <p:sp>
        <p:nvSpPr>
          <p:cNvPr id="10" name="Rectangle: Rounded Corners 9">
            <a:extLst>
              <a:ext uri="{FF2B5EF4-FFF2-40B4-BE49-F238E27FC236}">
                <a16:creationId xmlns:a16="http://schemas.microsoft.com/office/drawing/2014/main" id="{CAD6D2A1-66F4-4863-8CF3-7CC5B4EDE630}"/>
              </a:ext>
            </a:extLst>
          </p:cNvPr>
          <p:cNvSpPr/>
          <p:nvPr/>
        </p:nvSpPr>
        <p:spPr>
          <a:xfrm>
            <a:off x="8292207" y="3543300"/>
            <a:ext cx="1828800" cy="723900"/>
          </a:xfrm>
          <a:prstGeom prst="round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rgbClr val="595959"/>
                </a:solidFill>
                <a:latin typeface="+mj-lt"/>
              </a:rPr>
              <a:t>No</a:t>
            </a:r>
          </a:p>
        </p:txBody>
      </p:sp>
      <p:sp>
        <p:nvSpPr>
          <p:cNvPr id="7" name="Google Shape;222;p10">
            <a:extLst>
              <a:ext uri="{FF2B5EF4-FFF2-40B4-BE49-F238E27FC236}">
                <a16:creationId xmlns:a16="http://schemas.microsoft.com/office/drawing/2014/main" id="{708CF9E3-A2AB-494C-8878-E72874E8878A}"/>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r>
              <a:rPr lang="en-US" dirty="0">
                <a:sym typeface="Comic Sans MS"/>
              </a:rPr>
              <a:t>Are the two marked angles </a:t>
            </a:r>
            <a:r>
              <a:rPr lang="en-GB" dirty="0">
                <a:sym typeface="Comic Sans MS"/>
              </a:rPr>
              <a:t>adjacent? </a:t>
            </a:r>
          </a:p>
        </p:txBody>
      </p:sp>
    </p:spTree>
    <p:custDataLst>
      <p:tags r:id="rId1"/>
    </p:custDataLst>
    <p:extLst>
      <p:ext uri="{BB962C8B-B14F-4D97-AF65-F5344CB8AC3E}">
        <p14:creationId xmlns:p14="http://schemas.microsoft.com/office/powerpoint/2010/main" val="18974117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2" fill="hold" nodeType="clickEffect">
                                  <p:stCondLst>
                                    <p:cond delay="0"/>
                                  </p:stCondLst>
                                  <p:childTnLst>
                                    <p:animClr clrSpc="rgb" dir="cw">
                                      <p:cBhvr>
                                        <p:cTn id="6" dur="500" fill="hold"/>
                                        <p:tgtEl>
                                          <p:spTgt spid="10"/>
                                        </p:tgtEl>
                                        <p:attrNameLst>
                                          <p:attrName>fillcolor</p:attrName>
                                        </p:attrNameLst>
                                      </p:cBhvr>
                                      <p:to>
                                        <a:srgbClr val="74C274"/>
                                      </p:to>
                                    </p:animClr>
                                    <p:set>
                                      <p:cBhvr>
                                        <p:cTn id="7" dur="500" fill="hold"/>
                                        <p:tgtEl>
                                          <p:spTgt spid="10"/>
                                        </p:tgtEl>
                                        <p:attrNameLst>
                                          <p:attrName>fill.type</p:attrName>
                                        </p:attrNameLst>
                                      </p:cBhvr>
                                      <p:to>
                                        <p:strVal val="solid"/>
                                      </p:to>
                                    </p:set>
                                    <p:set>
                                      <p:cBhvr>
                                        <p:cTn id="8" dur="500" fill="hold"/>
                                        <p:tgtEl>
                                          <p:spTgt spid="10"/>
                                        </p:tgtEl>
                                        <p:attrNameLst>
                                          <p:attrName>fill.on</p:attrName>
                                        </p:attrNameLst>
                                      </p:cBhvr>
                                      <p:to>
                                        <p:strVal val="true"/>
                                      </p:to>
                                    </p:set>
                                  </p:childTnLst>
                                </p:cTn>
                              </p:par>
                              <p:par>
                                <p:cTn id="9" presetID="7" presetClass="emph" presetSubtype="2" fill="hold" nodeType="withEffect">
                                  <p:stCondLst>
                                    <p:cond delay="0"/>
                                  </p:stCondLst>
                                  <p:childTnLst>
                                    <p:animClr clrSpc="rgb" dir="cw">
                                      <p:cBhvr>
                                        <p:cTn id="10" dur="500" fill="hold"/>
                                        <p:tgtEl>
                                          <p:spTgt spid="10"/>
                                        </p:tgtEl>
                                        <p:attrNameLst>
                                          <p:attrName>stroke.color</p:attrName>
                                        </p:attrNameLst>
                                      </p:cBhvr>
                                      <p:to>
                                        <a:srgbClr val="FFFFFF"/>
                                      </p:to>
                                    </p:animClr>
                                    <p:set>
                                      <p:cBhvr>
                                        <p:cTn id="11" dur="500" fill="hold"/>
                                        <p:tgtEl>
                                          <p:spTgt spid="10"/>
                                        </p:tgtEl>
                                        <p:attrNameLst>
                                          <p:attrName>stroke.on</p:attrName>
                                        </p:attrNameLst>
                                      </p:cBhvr>
                                      <p:to>
                                        <p:strVal val="true"/>
                                      </p:to>
                                    </p:set>
                                  </p:childTnLst>
                                </p:cTn>
                              </p:par>
                              <p:par>
                                <p:cTn id="12" presetID="3" presetClass="emph" presetSubtype="2" fill="hold" grpId="0" nodeType="withEffect">
                                  <p:stCondLst>
                                    <p:cond delay="0"/>
                                  </p:stCondLst>
                                  <p:childTnLst>
                                    <p:animClr clrSpc="rgb" dir="cw">
                                      <p:cBhvr override="childStyle">
                                        <p:cTn id="13" dur="500" fill="hold"/>
                                        <p:tgtEl>
                                          <p:spTgt spid="10"/>
                                        </p:tgtEl>
                                        <p:attrNameLst>
                                          <p:attrName>style.color</p:attrName>
                                        </p:attrNameLst>
                                      </p:cBhvr>
                                      <p:to>
                                        <a:srgbClr val="FFFFFF"/>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Google Shape;86;ga338da080d_1_6">
            <a:extLst>
              <a:ext uri="{FF2B5EF4-FFF2-40B4-BE49-F238E27FC236}">
                <a16:creationId xmlns:a16="http://schemas.microsoft.com/office/drawing/2014/main" id="{9048CBE8-CBEB-4DEC-A965-A3E9E86F0D30}"/>
              </a:ext>
            </a:extLst>
          </p:cNvPr>
          <p:cNvSpPr txBox="1">
            <a:spLocks/>
          </p:cNvSpPr>
          <p:nvPr/>
        </p:nvSpPr>
        <p:spPr>
          <a:xfrm>
            <a:off x="492125" y="1157036"/>
            <a:ext cx="11207750" cy="3676650"/>
          </a:xfrm>
          <a:prstGeom prst="rect">
            <a:avLst/>
          </a:prstGeom>
          <a:noFill/>
          <a:ln>
            <a:noFill/>
          </a:ln>
        </p:spPr>
        <p:txBody>
          <a:bodyPr spcFirstLastPara="1" wrap="square" lIns="45700" tIns="45700" rIns="45700"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buClr>
                <a:schemeClr val="dk1"/>
              </a:buClr>
              <a:buSzPts val="1100"/>
            </a:pPr>
            <a:endParaRPr lang="fr-FR" b="1" dirty="0">
              <a:solidFill>
                <a:srgbClr val="3A729A"/>
              </a:solidFill>
              <a:latin typeface="Comic Sans MS" panose="030F0702030302020204" pitchFamily="66" charset="0"/>
            </a:endParaRPr>
          </a:p>
          <a:p>
            <a:pPr marL="457200" indent="-514350">
              <a:lnSpc>
                <a:spcPct val="120000"/>
              </a:lnSpc>
              <a:spcBef>
                <a:spcPts val="600"/>
              </a:spcBef>
              <a:spcAft>
                <a:spcPts val="600"/>
              </a:spcAft>
              <a:buClr>
                <a:schemeClr val="accent2">
                  <a:lumMod val="75000"/>
                </a:schemeClr>
              </a:buClr>
              <a:buSzPct val="100000"/>
              <a:buFont typeface="Arial" panose="020B0604020202020204" pitchFamily="34" charset="0"/>
              <a:buChar char="•"/>
            </a:pPr>
            <a:r>
              <a:rPr lang="en-US" sz="2800" dirty="0">
                <a:solidFill>
                  <a:schemeClr val="tx1">
                    <a:lumMod val="65000"/>
                    <a:lumOff val="35000"/>
                  </a:schemeClr>
                </a:solidFill>
                <a:latin typeface="Comic Sans MS" panose="030F0702030302020204" pitchFamily="66" charset="0"/>
              </a:rPr>
              <a:t>Recognize the vertex and the sides of an angle.</a:t>
            </a:r>
          </a:p>
          <a:p>
            <a:pPr marL="457200" indent="-514350">
              <a:lnSpc>
                <a:spcPct val="120000"/>
              </a:lnSpc>
              <a:spcBef>
                <a:spcPts val="600"/>
              </a:spcBef>
              <a:spcAft>
                <a:spcPts val="600"/>
              </a:spcAft>
              <a:buClr>
                <a:schemeClr val="accent2">
                  <a:lumMod val="75000"/>
                </a:schemeClr>
              </a:buClr>
              <a:buSzPct val="100000"/>
              <a:buFont typeface="Arial" panose="020B0604020202020204" pitchFamily="34" charset="0"/>
              <a:buChar char="•"/>
            </a:pPr>
            <a:r>
              <a:rPr lang="en-US" sz="2800" dirty="0">
                <a:solidFill>
                  <a:schemeClr val="tx1">
                    <a:lumMod val="65000"/>
                    <a:lumOff val="35000"/>
                  </a:schemeClr>
                </a:solidFill>
                <a:latin typeface="Comic Sans MS" panose="030F0702030302020204" pitchFamily="66" charset="0"/>
              </a:rPr>
              <a:t>Use the correct notation of naming an angle.</a:t>
            </a:r>
          </a:p>
          <a:p>
            <a:pPr marL="457200" indent="-514350">
              <a:lnSpc>
                <a:spcPct val="120000"/>
              </a:lnSpc>
              <a:spcBef>
                <a:spcPts val="600"/>
              </a:spcBef>
              <a:spcAft>
                <a:spcPts val="600"/>
              </a:spcAft>
              <a:buClr>
                <a:schemeClr val="accent2">
                  <a:lumMod val="75000"/>
                </a:schemeClr>
              </a:buClr>
              <a:buSzPct val="100000"/>
              <a:buFont typeface="Arial" panose="020B0604020202020204" pitchFamily="34" charset="0"/>
              <a:buChar char="•"/>
            </a:pPr>
            <a:r>
              <a:rPr lang="en-US" sz="2800" dirty="0">
                <a:solidFill>
                  <a:schemeClr val="tx1">
                    <a:lumMod val="65000"/>
                    <a:lumOff val="35000"/>
                  </a:schemeClr>
                </a:solidFill>
                <a:latin typeface="Comic Sans MS" panose="030F0702030302020204" pitchFamily="66" charset="0"/>
              </a:rPr>
              <a:t>Classify angles according to their kinds: right, acute, obtuse, straight.</a:t>
            </a:r>
          </a:p>
          <a:p>
            <a:pPr marL="457200" indent="-514350">
              <a:lnSpc>
                <a:spcPct val="120000"/>
              </a:lnSpc>
              <a:spcBef>
                <a:spcPts val="600"/>
              </a:spcBef>
              <a:spcAft>
                <a:spcPts val="600"/>
              </a:spcAft>
              <a:buClr>
                <a:schemeClr val="accent2">
                  <a:lumMod val="75000"/>
                </a:schemeClr>
              </a:buClr>
              <a:buSzPct val="100000"/>
              <a:buFont typeface="Arial" panose="020B0604020202020204" pitchFamily="34" charset="0"/>
              <a:buChar char="•"/>
            </a:pPr>
            <a:r>
              <a:rPr lang="en-US" sz="2800" dirty="0">
                <a:solidFill>
                  <a:schemeClr val="tx1">
                    <a:lumMod val="65000"/>
                    <a:lumOff val="35000"/>
                  </a:schemeClr>
                </a:solidFill>
                <a:latin typeface="Comic Sans MS" panose="030F0702030302020204" pitchFamily="66" charset="0"/>
              </a:rPr>
              <a:t>Measure an angle using a protractor.</a:t>
            </a:r>
          </a:p>
        </p:txBody>
      </p:sp>
      <p:sp>
        <p:nvSpPr>
          <p:cNvPr id="2" name="Google Shape;222;p10">
            <a:extLst>
              <a:ext uri="{FF2B5EF4-FFF2-40B4-BE49-F238E27FC236}">
                <a16:creationId xmlns:a16="http://schemas.microsoft.com/office/drawing/2014/main" id="{6B9C3EBC-2C57-4326-94F8-C0862B63C88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pPr>
            <a:r>
              <a:rPr lang="en-US" sz="3200" b="1" dirty="0">
                <a:solidFill>
                  <a:schemeClr val="bg1"/>
                </a:solidFill>
                <a:latin typeface="Comic Sans MS"/>
                <a:sym typeface="Comic Sans MS"/>
              </a:rPr>
              <a:t>Prerequisites</a:t>
            </a:r>
            <a:endParaRPr lang="en-US" sz="3200" dirty="0">
              <a:solidFill>
                <a:schemeClr val="bg1"/>
              </a:solidFill>
              <a:sym typeface="Comic Sans MS"/>
            </a:endParaRPr>
          </a:p>
        </p:txBody>
      </p:sp>
      <p:pic>
        <p:nvPicPr>
          <p:cNvPr id="3" name="Picture 2">
            <a:extLst>
              <a:ext uri="{FF2B5EF4-FFF2-40B4-BE49-F238E27FC236}">
                <a16:creationId xmlns:a16="http://schemas.microsoft.com/office/drawing/2014/main" id="{312EB4D4-EFFE-8216-84C9-AB135309595A}"/>
              </a:ext>
            </a:extLst>
          </p:cNvPr>
          <p:cNvPicPr>
            <a:picLocks noChangeAspect="1"/>
          </p:cNvPicPr>
          <p:nvPr/>
        </p:nvPicPr>
        <p:blipFill>
          <a:blip r:embed="rId4"/>
          <a:stretch>
            <a:fillRect/>
          </a:stretch>
        </p:blipFill>
        <p:spPr>
          <a:xfrm>
            <a:off x="11170889" y="0"/>
            <a:ext cx="692790" cy="1828800"/>
          </a:xfrm>
          <a:prstGeom prst="rect">
            <a:avLst/>
          </a:prstGeom>
        </p:spPr>
      </p:pic>
    </p:spTree>
    <p:custDataLst>
      <p:tags r:id="rId1"/>
    </p:custDataLst>
    <p:extLst>
      <p:ext uri="{BB962C8B-B14F-4D97-AF65-F5344CB8AC3E}">
        <p14:creationId xmlns:p14="http://schemas.microsoft.com/office/powerpoint/2010/main" val="275791714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19">
            <a:extLst>
              <a:ext uri="{FF2B5EF4-FFF2-40B4-BE49-F238E27FC236}">
                <a16:creationId xmlns:a16="http://schemas.microsoft.com/office/drawing/2014/main" id="{92910DB8-7539-4816-AD1D-73CB6A1B5F5E}"/>
              </a:ext>
            </a:extLst>
          </p:cNvPr>
          <p:cNvGrpSpPr/>
          <p:nvPr/>
        </p:nvGrpSpPr>
        <p:grpSpPr>
          <a:xfrm>
            <a:off x="495300" y="1459808"/>
            <a:ext cx="4228758" cy="4870512"/>
            <a:chOff x="1051861" y="2121537"/>
            <a:chExt cx="3419449" cy="3938383"/>
          </a:xfrm>
        </p:grpSpPr>
        <p:pic>
          <p:nvPicPr>
            <p:cNvPr id="21" name="Graphic 20">
              <a:extLst>
                <a:ext uri="{FF2B5EF4-FFF2-40B4-BE49-F238E27FC236}">
                  <a16:creationId xmlns:a16="http://schemas.microsoft.com/office/drawing/2014/main" id="{812A7C4D-0B24-4C29-9CDC-71115396ABE0}"/>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l="26745" t="16872" r="45645" b="36774"/>
            <a:stretch/>
          </p:blipFill>
          <p:spPr>
            <a:xfrm rot="21112743">
              <a:off x="1051861" y="2121537"/>
              <a:ext cx="3343534" cy="3866956"/>
            </a:xfrm>
            <a:prstGeom prst="rect">
              <a:avLst/>
            </a:prstGeom>
          </p:spPr>
        </p:pic>
        <p:sp>
          <p:nvSpPr>
            <p:cNvPr id="22" name="TextBox 21">
              <a:extLst>
                <a:ext uri="{FF2B5EF4-FFF2-40B4-BE49-F238E27FC236}">
                  <a16:creationId xmlns:a16="http://schemas.microsoft.com/office/drawing/2014/main" id="{0A8E6CA6-7469-4D12-9C30-4D1DEC9F3C14}"/>
                </a:ext>
              </a:extLst>
            </p:cNvPr>
            <p:cNvSpPr txBox="1"/>
            <p:nvPr/>
          </p:nvSpPr>
          <p:spPr>
            <a:xfrm>
              <a:off x="2658775" y="4978822"/>
              <a:ext cx="407484" cy="461665"/>
            </a:xfrm>
            <a:prstGeom prst="rect">
              <a:avLst/>
            </a:prstGeom>
            <a:noFill/>
          </p:spPr>
          <p:txBody>
            <a:bodyPr wrap="none" rtlCol="0">
              <a:spAutoFit/>
            </a:bodyPr>
            <a:lstStyle/>
            <a:p>
              <a:r>
                <a:rPr lang="en-US" sz="2400" dirty="0">
                  <a:solidFill>
                    <a:schemeClr val="tx1">
                      <a:lumMod val="50000"/>
                      <a:lumOff val="50000"/>
                    </a:schemeClr>
                  </a:solidFill>
                  <a:latin typeface="+mn-lt"/>
                </a:rPr>
                <a:t>D</a:t>
              </a:r>
            </a:p>
          </p:txBody>
        </p:sp>
        <p:sp>
          <p:nvSpPr>
            <p:cNvPr id="23" name="TextBox 22">
              <a:extLst>
                <a:ext uri="{FF2B5EF4-FFF2-40B4-BE49-F238E27FC236}">
                  <a16:creationId xmlns:a16="http://schemas.microsoft.com/office/drawing/2014/main" id="{C9FE63AA-9D21-4C0B-AC36-9B19B51E7167}"/>
                </a:ext>
              </a:extLst>
            </p:cNvPr>
            <p:cNvSpPr txBox="1"/>
            <p:nvPr/>
          </p:nvSpPr>
          <p:spPr>
            <a:xfrm>
              <a:off x="1252762" y="5598255"/>
              <a:ext cx="370614" cy="461665"/>
            </a:xfrm>
            <a:prstGeom prst="rect">
              <a:avLst/>
            </a:prstGeom>
            <a:noFill/>
          </p:spPr>
          <p:txBody>
            <a:bodyPr wrap="none" rtlCol="0">
              <a:spAutoFit/>
            </a:bodyPr>
            <a:lstStyle/>
            <a:p>
              <a:r>
                <a:rPr lang="en-US" sz="2400" dirty="0">
                  <a:solidFill>
                    <a:schemeClr val="tx1">
                      <a:lumMod val="50000"/>
                      <a:lumOff val="50000"/>
                    </a:schemeClr>
                  </a:solidFill>
                  <a:latin typeface="+mn-lt"/>
                </a:rPr>
                <a:t>C</a:t>
              </a:r>
            </a:p>
          </p:txBody>
        </p:sp>
        <p:sp>
          <p:nvSpPr>
            <p:cNvPr id="24" name="TextBox 23">
              <a:extLst>
                <a:ext uri="{FF2B5EF4-FFF2-40B4-BE49-F238E27FC236}">
                  <a16:creationId xmlns:a16="http://schemas.microsoft.com/office/drawing/2014/main" id="{D5BD33C8-D044-407E-94AB-D5A92E9AB525}"/>
                </a:ext>
              </a:extLst>
            </p:cNvPr>
            <p:cNvSpPr txBox="1"/>
            <p:nvPr/>
          </p:nvSpPr>
          <p:spPr>
            <a:xfrm>
              <a:off x="4094284" y="4476593"/>
              <a:ext cx="377026" cy="461665"/>
            </a:xfrm>
            <a:prstGeom prst="rect">
              <a:avLst/>
            </a:prstGeom>
            <a:noFill/>
          </p:spPr>
          <p:txBody>
            <a:bodyPr wrap="none" rtlCol="0">
              <a:spAutoFit/>
            </a:bodyPr>
            <a:lstStyle/>
            <a:p>
              <a:r>
                <a:rPr lang="en-US" sz="2400" dirty="0">
                  <a:solidFill>
                    <a:schemeClr val="tx1">
                      <a:lumMod val="50000"/>
                      <a:lumOff val="50000"/>
                    </a:schemeClr>
                  </a:solidFill>
                  <a:latin typeface="+mn-lt"/>
                </a:rPr>
                <a:t>E</a:t>
              </a:r>
            </a:p>
          </p:txBody>
        </p:sp>
        <p:sp>
          <p:nvSpPr>
            <p:cNvPr id="25" name="TextBox 24">
              <a:extLst>
                <a:ext uri="{FF2B5EF4-FFF2-40B4-BE49-F238E27FC236}">
                  <a16:creationId xmlns:a16="http://schemas.microsoft.com/office/drawing/2014/main" id="{AE5BC308-D771-4594-8DE4-435B97B9F88A}"/>
                </a:ext>
              </a:extLst>
            </p:cNvPr>
            <p:cNvSpPr txBox="1"/>
            <p:nvPr/>
          </p:nvSpPr>
          <p:spPr>
            <a:xfrm>
              <a:off x="3042507" y="2932062"/>
              <a:ext cx="429926" cy="461665"/>
            </a:xfrm>
            <a:prstGeom prst="rect">
              <a:avLst/>
            </a:prstGeom>
            <a:noFill/>
          </p:spPr>
          <p:txBody>
            <a:bodyPr wrap="none" rtlCol="0">
              <a:spAutoFit/>
            </a:bodyPr>
            <a:lstStyle/>
            <a:p>
              <a:r>
                <a:rPr lang="en-US" sz="2400" dirty="0">
                  <a:solidFill>
                    <a:schemeClr val="tx1">
                      <a:lumMod val="50000"/>
                      <a:lumOff val="50000"/>
                    </a:schemeClr>
                  </a:solidFill>
                  <a:latin typeface="+mn-lt"/>
                </a:rPr>
                <a:t>N</a:t>
              </a:r>
            </a:p>
          </p:txBody>
        </p:sp>
        <p:sp>
          <p:nvSpPr>
            <p:cNvPr id="26" name="TextBox 25">
              <a:extLst>
                <a:ext uri="{FF2B5EF4-FFF2-40B4-BE49-F238E27FC236}">
                  <a16:creationId xmlns:a16="http://schemas.microsoft.com/office/drawing/2014/main" id="{AAC8AD34-871B-4751-B96B-E309C08584F3}"/>
                </a:ext>
              </a:extLst>
            </p:cNvPr>
            <p:cNvSpPr txBox="1"/>
            <p:nvPr/>
          </p:nvSpPr>
          <p:spPr>
            <a:xfrm>
              <a:off x="1548004" y="3325168"/>
              <a:ext cx="457176" cy="461665"/>
            </a:xfrm>
            <a:prstGeom prst="rect">
              <a:avLst/>
            </a:prstGeom>
            <a:noFill/>
          </p:spPr>
          <p:txBody>
            <a:bodyPr wrap="none" rtlCol="0">
              <a:spAutoFit/>
            </a:bodyPr>
            <a:lstStyle/>
            <a:p>
              <a:r>
                <a:rPr lang="en-US" sz="2400" dirty="0">
                  <a:solidFill>
                    <a:schemeClr val="tx1">
                      <a:lumMod val="50000"/>
                      <a:lumOff val="50000"/>
                    </a:schemeClr>
                  </a:solidFill>
                  <a:latin typeface="+mn-lt"/>
                </a:rPr>
                <a:t>M</a:t>
              </a:r>
            </a:p>
          </p:txBody>
        </p:sp>
      </p:grpSp>
      <mc:AlternateContent xmlns:mc="http://schemas.openxmlformats.org/markup-compatibility/2006" xmlns:a14="http://schemas.microsoft.com/office/drawing/2010/main">
        <mc:Choice Requires="a14">
          <p:sp>
            <p:nvSpPr>
              <p:cNvPr id="17" name="TextBox 16">
                <a:extLst>
                  <a:ext uri="{FF2B5EF4-FFF2-40B4-BE49-F238E27FC236}">
                    <a16:creationId xmlns:a16="http://schemas.microsoft.com/office/drawing/2014/main" id="{78ECFE0B-3697-4CCE-ABA9-4355D09C72C2}"/>
                  </a:ext>
                </a:extLst>
              </p:cNvPr>
              <p:cNvSpPr txBox="1"/>
              <p:nvPr/>
            </p:nvSpPr>
            <p:spPr>
              <a:xfrm>
                <a:off x="4724058" y="4769100"/>
                <a:ext cx="6972642" cy="598177"/>
              </a:xfrm>
              <a:prstGeom prst="rect">
                <a:avLst/>
              </a:prstGeom>
              <a:noFill/>
            </p:spPr>
            <p:txBody>
              <a:bodyPr wrap="square">
                <a:spAutoFit/>
              </a:bodyPr>
              <a:lstStyle/>
              <a:p>
                <a:pPr marL="457200" marR="0">
                  <a:spcAft>
                    <a:spcPts val="800"/>
                  </a:spcAft>
                </a:pPr>
                <a14:m>
                  <m:oMath xmlns:m="http://schemas.openxmlformats.org/officeDocument/2006/math">
                    <m:acc>
                      <m:accPr>
                        <m:chr m:val="̂"/>
                        <m:ctrlPr>
                          <a:rPr lang="en-US" sz="3200" b="1" i="1">
                            <a:solidFill>
                              <a:schemeClr val="tx1">
                                <a:lumMod val="65000"/>
                                <a:lumOff val="35000"/>
                              </a:schemeClr>
                            </a:solidFill>
                            <a:latin typeface="Cambria Math" panose="02040503050406030204" pitchFamily="18" charset="0"/>
                            <a:cs typeface="Calibri" panose="020F0502020204030204" pitchFamily="34" charset="0"/>
                          </a:rPr>
                        </m:ctrlPr>
                      </m:accPr>
                      <m:e>
                        <m:r>
                          <a:rPr lang="en-US" sz="3200" b="1">
                            <a:solidFill>
                              <a:schemeClr val="tx1">
                                <a:lumMod val="65000"/>
                                <a:lumOff val="35000"/>
                              </a:schemeClr>
                            </a:solidFill>
                            <a:latin typeface="Cambria Math" panose="02040503050406030204" pitchFamily="18" charset="0"/>
                            <a:cs typeface="Calibri" panose="020F0502020204030204" pitchFamily="34" charset="0"/>
                          </a:rPr>
                          <m:t>𝐸𝐷𝑁</m:t>
                        </m:r>
                      </m:e>
                    </m:acc>
                  </m:oMath>
                </a14:m>
                <a:r>
                  <a:rPr lang="en-US" sz="3200" b="1" dirty="0">
                    <a:solidFill>
                      <a:schemeClr val="tx1">
                        <a:lumMod val="65000"/>
                        <a:lumOff val="35000"/>
                      </a:schemeClr>
                    </a:solidFill>
                    <a:latin typeface="+mn-lt"/>
                    <a:cs typeface="Calibri" panose="020F0502020204030204" pitchFamily="34" charset="0"/>
                  </a:rPr>
                  <a:t> and          are adjacent.</a:t>
                </a:r>
              </a:p>
            </p:txBody>
          </p:sp>
        </mc:Choice>
        <mc:Fallback xmlns="">
          <p:sp>
            <p:nvSpPr>
              <p:cNvPr id="17" name="TextBox 16">
                <a:extLst>
                  <a:ext uri="{FF2B5EF4-FFF2-40B4-BE49-F238E27FC236}">
                    <a16:creationId xmlns:a16="http://schemas.microsoft.com/office/drawing/2014/main" id="{78ECFE0B-3697-4CCE-ABA9-4355D09C72C2}"/>
                  </a:ext>
                </a:extLst>
              </p:cNvPr>
              <p:cNvSpPr txBox="1">
                <a:spLocks noRot="1" noChangeAspect="1" noMove="1" noResize="1" noEditPoints="1" noAdjustHandles="1" noChangeArrowheads="1" noChangeShapeType="1" noTextEdit="1"/>
              </p:cNvSpPr>
              <p:nvPr/>
            </p:nvSpPr>
            <p:spPr>
              <a:xfrm>
                <a:off x="4724058" y="4769100"/>
                <a:ext cx="6972642" cy="598177"/>
              </a:xfrm>
              <a:prstGeom prst="rect">
                <a:avLst/>
              </a:prstGeom>
              <a:blipFill>
                <a:blip r:embed="rId6"/>
                <a:stretch>
                  <a:fillRect t="-10204" b="-3367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CF02756D-EE31-4743-9620-4BCA896704FC}"/>
                  </a:ext>
                </a:extLst>
              </p:cNvPr>
              <p:cNvSpPr txBox="1"/>
              <p:nvPr/>
            </p:nvSpPr>
            <p:spPr>
              <a:xfrm>
                <a:off x="4724058" y="2740729"/>
                <a:ext cx="6972642" cy="598177"/>
              </a:xfrm>
              <a:prstGeom prst="rect">
                <a:avLst/>
              </a:prstGeom>
              <a:noFill/>
            </p:spPr>
            <p:txBody>
              <a:bodyPr wrap="square">
                <a:spAutoFit/>
              </a:bodyPr>
              <a:lstStyle/>
              <a:p>
                <a:pPr marL="457200" marR="0">
                  <a:spcAft>
                    <a:spcPts val="800"/>
                  </a:spcAft>
                </a:pPr>
                <a14:m>
                  <m:oMath xmlns:m="http://schemas.openxmlformats.org/officeDocument/2006/math">
                    <m:acc>
                      <m:accPr>
                        <m:chr m:val="̂"/>
                        <m:ctrlPr>
                          <a:rPr lang="en-US" sz="3200" b="1" i="1">
                            <a:solidFill>
                              <a:schemeClr val="tx1">
                                <a:lumMod val="65000"/>
                                <a:lumOff val="35000"/>
                              </a:schemeClr>
                            </a:solidFill>
                            <a:latin typeface="Cambria Math" panose="02040503050406030204" pitchFamily="18" charset="0"/>
                            <a:cs typeface="Calibri" panose="020F0502020204030204" pitchFamily="34" charset="0"/>
                          </a:rPr>
                        </m:ctrlPr>
                      </m:accPr>
                      <m:e>
                        <m:r>
                          <a:rPr lang="en-US" sz="3200" b="1">
                            <a:solidFill>
                              <a:schemeClr val="tx1">
                                <a:lumMod val="65000"/>
                                <a:lumOff val="35000"/>
                              </a:schemeClr>
                            </a:solidFill>
                            <a:latin typeface="Cambria Math" panose="02040503050406030204" pitchFamily="18" charset="0"/>
                            <a:cs typeface="Calibri" panose="020F0502020204030204" pitchFamily="34" charset="0"/>
                          </a:rPr>
                          <m:t>𝐸𝐷𝑁</m:t>
                        </m:r>
                      </m:e>
                    </m:acc>
                  </m:oMath>
                </a14:m>
                <a:r>
                  <a:rPr lang="en-US" sz="3200" b="1" dirty="0">
                    <a:solidFill>
                      <a:schemeClr val="tx1">
                        <a:lumMod val="65000"/>
                        <a:lumOff val="35000"/>
                      </a:schemeClr>
                    </a:solidFill>
                    <a:latin typeface="+mn-lt"/>
                    <a:cs typeface="Calibri" panose="020F0502020204030204" pitchFamily="34" charset="0"/>
                  </a:rPr>
                  <a:t> and          are adjacent.</a:t>
                </a:r>
              </a:p>
            </p:txBody>
          </p:sp>
        </mc:Choice>
        <mc:Fallback xmlns="">
          <p:sp>
            <p:nvSpPr>
              <p:cNvPr id="12" name="TextBox 11">
                <a:extLst>
                  <a:ext uri="{FF2B5EF4-FFF2-40B4-BE49-F238E27FC236}">
                    <a16:creationId xmlns:a16="http://schemas.microsoft.com/office/drawing/2014/main" id="{CF02756D-EE31-4743-9620-4BCA896704FC}"/>
                  </a:ext>
                </a:extLst>
              </p:cNvPr>
              <p:cNvSpPr txBox="1">
                <a:spLocks noRot="1" noChangeAspect="1" noMove="1" noResize="1" noEditPoints="1" noAdjustHandles="1" noChangeArrowheads="1" noChangeShapeType="1" noTextEdit="1"/>
              </p:cNvSpPr>
              <p:nvPr/>
            </p:nvSpPr>
            <p:spPr>
              <a:xfrm>
                <a:off x="4724058" y="2740729"/>
                <a:ext cx="6972642" cy="598177"/>
              </a:xfrm>
              <a:prstGeom prst="rect">
                <a:avLst/>
              </a:prstGeom>
              <a:blipFill>
                <a:blip r:embed="rId7"/>
                <a:stretch>
                  <a:fillRect t="-10204" b="-33673"/>
                </a:stretch>
              </a:blipFill>
            </p:spPr>
            <p:txBody>
              <a:bodyPr/>
              <a:lstStyle/>
              <a:p>
                <a:r>
                  <a:rPr lang="en-US">
                    <a:noFill/>
                  </a:rPr>
                  <a:t> </a:t>
                </a:r>
              </a:p>
            </p:txBody>
          </p:sp>
        </mc:Fallback>
      </mc:AlternateContent>
      <p:sp>
        <p:nvSpPr>
          <p:cNvPr id="4" name="Google Shape;222;p10">
            <a:extLst>
              <a:ext uri="{FF2B5EF4-FFF2-40B4-BE49-F238E27FC236}">
                <a16:creationId xmlns:a16="http://schemas.microsoft.com/office/drawing/2014/main" id="{5849A74B-5261-4085-B15E-1925B0B4DC2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r>
              <a:rPr lang="en-GB" dirty="0">
                <a:sym typeface="Comic Sans MS"/>
              </a:rPr>
              <a:t>Complete. </a:t>
            </a:r>
          </a:p>
        </p:txBody>
      </p:sp>
      <mc:AlternateContent xmlns:mc="http://schemas.openxmlformats.org/markup-compatibility/2006" xmlns:a14="http://schemas.microsoft.com/office/drawing/2010/main">
        <mc:Choice Requires="a14">
          <p:sp>
            <p:nvSpPr>
              <p:cNvPr id="13" name="Rectangle: Rounded Corners 12">
                <a:extLst>
                  <a:ext uri="{FF2B5EF4-FFF2-40B4-BE49-F238E27FC236}">
                    <a16:creationId xmlns:a16="http://schemas.microsoft.com/office/drawing/2014/main" id="{DDEA9EF3-9E84-4C85-A72E-00D48E7B9CA3}"/>
                  </a:ext>
                </a:extLst>
              </p:cNvPr>
              <p:cNvSpPr/>
              <p:nvPr/>
            </p:nvSpPr>
            <p:spPr>
              <a:xfrm>
                <a:off x="7119616" y="2700819"/>
                <a:ext cx="1465584" cy="598177"/>
              </a:xfrm>
              <a:prstGeom prst="round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rgbClr val="595959"/>
                    </a:solidFill>
                    <a:latin typeface="+mj-lt"/>
                  </a:rPr>
                  <a:t> </a:t>
                </a:r>
                <a14:m>
                  <m:oMath xmlns:m="http://schemas.openxmlformats.org/officeDocument/2006/math">
                    <m:acc>
                      <m:accPr>
                        <m:chr m:val="̂"/>
                        <m:ctrlPr>
                          <a:rPr lang="en-US" sz="3200" i="1">
                            <a:solidFill>
                              <a:srgbClr val="595959"/>
                            </a:solidFill>
                            <a:latin typeface="Cambria Math" panose="02040503050406030204" pitchFamily="18" charset="0"/>
                          </a:rPr>
                        </m:ctrlPr>
                      </m:accPr>
                      <m:e>
                        <m:r>
                          <a:rPr lang="en-US" sz="3200">
                            <a:solidFill>
                              <a:srgbClr val="595959"/>
                            </a:solidFill>
                            <a:latin typeface="Cambria Math" panose="02040503050406030204" pitchFamily="18" charset="0"/>
                          </a:rPr>
                          <m:t>……</m:t>
                        </m:r>
                        <m:r>
                          <a:rPr lang="en-US" sz="3200" i="1">
                            <a:solidFill>
                              <a:srgbClr val="595959"/>
                            </a:solidFill>
                            <a:latin typeface="Cambria Math" panose="02040503050406030204" pitchFamily="18" charset="0"/>
                          </a:rPr>
                          <m:t>…</m:t>
                        </m:r>
                      </m:e>
                    </m:acc>
                  </m:oMath>
                </a14:m>
                <a:endParaRPr lang="en-US" sz="3200" dirty="0">
                  <a:solidFill>
                    <a:srgbClr val="595959"/>
                  </a:solidFill>
                  <a:latin typeface="+mj-lt"/>
                </a:endParaRPr>
              </a:p>
            </p:txBody>
          </p:sp>
        </mc:Choice>
        <mc:Fallback xmlns="">
          <p:sp>
            <p:nvSpPr>
              <p:cNvPr id="13" name="Rectangle: Rounded Corners 12">
                <a:extLst>
                  <a:ext uri="{FF2B5EF4-FFF2-40B4-BE49-F238E27FC236}">
                    <a16:creationId xmlns:a16="http://schemas.microsoft.com/office/drawing/2014/main" id="{DDEA9EF3-9E84-4C85-A72E-00D48E7B9CA3}"/>
                  </a:ext>
                </a:extLst>
              </p:cNvPr>
              <p:cNvSpPr>
                <a:spLocks noRot="1" noChangeAspect="1" noMove="1" noResize="1" noEditPoints="1" noAdjustHandles="1" noChangeArrowheads="1" noChangeShapeType="1" noTextEdit="1"/>
              </p:cNvSpPr>
              <p:nvPr/>
            </p:nvSpPr>
            <p:spPr>
              <a:xfrm>
                <a:off x="7119616" y="2700819"/>
                <a:ext cx="1465584" cy="598177"/>
              </a:xfrm>
              <a:prstGeom prst="roundRect">
                <a:avLst/>
              </a:prstGeom>
              <a:blipFill>
                <a:blip r:embed="rId8"/>
                <a:stretch>
                  <a:fillRect/>
                </a:stretch>
              </a:blipFill>
              <a:ln w="12700">
                <a:solidFill>
                  <a:schemeClr val="tx1">
                    <a:lumMod val="65000"/>
                    <a:lumOff val="35000"/>
                  </a:schemeClr>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5" name="Rectangle: Rounded Corners 14">
                <a:extLst>
                  <a:ext uri="{FF2B5EF4-FFF2-40B4-BE49-F238E27FC236}">
                    <a16:creationId xmlns:a16="http://schemas.microsoft.com/office/drawing/2014/main" id="{59FC00A2-E500-4E8E-9B1F-D8D3E9F1B715}"/>
                  </a:ext>
                </a:extLst>
              </p:cNvPr>
              <p:cNvSpPr/>
              <p:nvPr/>
            </p:nvSpPr>
            <p:spPr>
              <a:xfrm>
                <a:off x="7119616" y="2714062"/>
                <a:ext cx="1465584" cy="598177"/>
              </a:xfrm>
              <a:prstGeom prst="roundRect">
                <a:avLst/>
              </a:prstGeom>
              <a:solidFill>
                <a:srgbClr val="74C27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bg1"/>
                    </a:solidFill>
                    <a:latin typeface="+mj-lt"/>
                  </a:rPr>
                  <a:t> </a:t>
                </a:r>
                <a14:m>
                  <m:oMath xmlns:m="http://schemas.openxmlformats.org/officeDocument/2006/math">
                    <m:acc>
                      <m:accPr>
                        <m:chr m:val="̂"/>
                        <m:ctrlPr>
                          <a:rPr lang="en-US" sz="3600" i="1">
                            <a:solidFill>
                              <a:schemeClr val="bg1"/>
                            </a:solidFill>
                            <a:latin typeface="Cambria Math" panose="02040503050406030204" pitchFamily="18" charset="0"/>
                          </a:rPr>
                        </m:ctrlPr>
                      </m:accPr>
                      <m:e>
                        <m:r>
                          <a:rPr lang="en-US" sz="3600">
                            <a:solidFill>
                              <a:schemeClr val="bg1"/>
                            </a:solidFill>
                            <a:latin typeface="Cambria Math" panose="02040503050406030204" pitchFamily="18" charset="0"/>
                          </a:rPr>
                          <m:t>𝐶𝐷𝑁</m:t>
                        </m:r>
                      </m:e>
                    </m:acc>
                  </m:oMath>
                </a14:m>
                <a:endParaRPr lang="en-US" sz="3600" dirty="0">
                  <a:solidFill>
                    <a:schemeClr val="bg1"/>
                  </a:solidFill>
                  <a:latin typeface="+mj-lt"/>
                </a:endParaRPr>
              </a:p>
            </p:txBody>
          </p:sp>
        </mc:Choice>
        <mc:Fallback xmlns="">
          <p:sp>
            <p:nvSpPr>
              <p:cNvPr id="15" name="Rectangle: Rounded Corners 14">
                <a:extLst>
                  <a:ext uri="{FF2B5EF4-FFF2-40B4-BE49-F238E27FC236}">
                    <a16:creationId xmlns:a16="http://schemas.microsoft.com/office/drawing/2014/main" id="{59FC00A2-E500-4E8E-9B1F-D8D3E9F1B715}"/>
                  </a:ext>
                </a:extLst>
              </p:cNvPr>
              <p:cNvSpPr>
                <a:spLocks noRot="1" noChangeAspect="1" noMove="1" noResize="1" noEditPoints="1" noAdjustHandles="1" noChangeArrowheads="1" noChangeShapeType="1" noTextEdit="1"/>
              </p:cNvSpPr>
              <p:nvPr/>
            </p:nvSpPr>
            <p:spPr>
              <a:xfrm>
                <a:off x="7119616" y="2714062"/>
                <a:ext cx="1465584" cy="598177"/>
              </a:xfrm>
              <a:prstGeom prst="roundRect">
                <a:avLst/>
              </a:prstGeom>
              <a:blipFill>
                <a:blip r:embed="rId9"/>
                <a:stretch>
                  <a:fillRect/>
                </a:stretch>
              </a:blipFill>
              <a:ln w="12700">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6" name="Rectangle: Rounded Corners 15">
                <a:extLst>
                  <a:ext uri="{FF2B5EF4-FFF2-40B4-BE49-F238E27FC236}">
                    <a16:creationId xmlns:a16="http://schemas.microsoft.com/office/drawing/2014/main" id="{5D5CEF6D-8883-4822-AAEC-5182E57CC270}"/>
                  </a:ext>
                </a:extLst>
              </p:cNvPr>
              <p:cNvSpPr/>
              <p:nvPr/>
            </p:nvSpPr>
            <p:spPr>
              <a:xfrm>
                <a:off x="7132316" y="4752415"/>
                <a:ext cx="1465584" cy="598177"/>
              </a:xfrm>
              <a:prstGeom prst="roundRect">
                <a:avLst/>
              </a:prstGeom>
              <a:solidFill>
                <a:srgbClr val="74C27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bg1"/>
                    </a:solidFill>
                    <a:latin typeface="+mj-lt"/>
                  </a:rPr>
                  <a:t> </a:t>
                </a:r>
                <a14:m>
                  <m:oMath xmlns:m="http://schemas.openxmlformats.org/officeDocument/2006/math">
                    <m:acc>
                      <m:accPr>
                        <m:chr m:val="̂"/>
                        <m:ctrlPr>
                          <a:rPr lang="en-US" sz="3600" i="1">
                            <a:solidFill>
                              <a:schemeClr val="bg1"/>
                            </a:solidFill>
                            <a:latin typeface="Cambria Math" panose="02040503050406030204" pitchFamily="18" charset="0"/>
                          </a:rPr>
                        </m:ctrlPr>
                      </m:accPr>
                      <m:e>
                        <m:r>
                          <a:rPr lang="en-US" sz="3600">
                            <a:solidFill>
                              <a:schemeClr val="bg1"/>
                            </a:solidFill>
                            <a:latin typeface="Cambria Math" panose="02040503050406030204" pitchFamily="18" charset="0"/>
                          </a:rPr>
                          <m:t>𝑁𝐷𝑀</m:t>
                        </m:r>
                      </m:e>
                    </m:acc>
                  </m:oMath>
                </a14:m>
                <a:endParaRPr lang="en-US" sz="3600" dirty="0">
                  <a:solidFill>
                    <a:schemeClr val="bg1"/>
                  </a:solidFill>
                  <a:latin typeface="+mj-lt"/>
                </a:endParaRPr>
              </a:p>
            </p:txBody>
          </p:sp>
        </mc:Choice>
        <mc:Fallback xmlns="">
          <p:sp>
            <p:nvSpPr>
              <p:cNvPr id="16" name="Rectangle: Rounded Corners 15">
                <a:extLst>
                  <a:ext uri="{FF2B5EF4-FFF2-40B4-BE49-F238E27FC236}">
                    <a16:creationId xmlns:a16="http://schemas.microsoft.com/office/drawing/2014/main" id="{5D5CEF6D-8883-4822-AAEC-5182E57CC270}"/>
                  </a:ext>
                </a:extLst>
              </p:cNvPr>
              <p:cNvSpPr>
                <a:spLocks noRot="1" noChangeAspect="1" noMove="1" noResize="1" noEditPoints="1" noAdjustHandles="1" noChangeArrowheads="1" noChangeShapeType="1" noTextEdit="1"/>
              </p:cNvSpPr>
              <p:nvPr/>
            </p:nvSpPr>
            <p:spPr>
              <a:xfrm>
                <a:off x="7132316" y="4752415"/>
                <a:ext cx="1465584" cy="598177"/>
              </a:xfrm>
              <a:prstGeom prst="roundRect">
                <a:avLst/>
              </a:prstGeom>
              <a:blipFill>
                <a:blip r:embed="rId10"/>
                <a:stretch>
                  <a:fillRect/>
                </a:stretch>
              </a:blipFill>
              <a:ln w="12700">
                <a:noFill/>
              </a:ln>
            </p:spPr>
            <p:txBody>
              <a:bodyPr/>
              <a:lstStyle/>
              <a:p>
                <a:r>
                  <a:rPr lang="en-US">
                    <a:noFill/>
                  </a:rPr>
                  <a:t> </a:t>
                </a:r>
              </a:p>
            </p:txBody>
          </p:sp>
        </mc:Fallback>
      </mc:AlternateContent>
    </p:spTree>
    <p:custDataLst>
      <p:tags r:id="rId1"/>
    </p:custDataLst>
    <p:extLst>
      <p:ext uri="{BB962C8B-B14F-4D97-AF65-F5344CB8AC3E}">
        <p14:creationId xmlns:p14="http://schemas.microsoft.com/office/powerpoint/2010/main" val="11064118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10" presetClass="exit" presetSubtype="0" fill="hold" grpId="0" nodeType="withEffect">
                                  <p:stCondLst>
                                    <p:cond delay="0"/>
                                  </p:stCondLst>
                                  <p:childTnLst>
                                    <p:animEffect transition="out" filter="fade">
                                      <p:cBhvr>
                                        <p:cTn id="9" dur="500"/>
                                        <p:tgtEl>
                                          <p:spTgt spid="13"/>
                                        </p:tgtEl>
                                      </p:cBhvr>
                                    </p:animEffect>
                                    <p:set>
                                      <p:cBhvr>
                                        <p:cTn id="10" dur="1" fill="hold">
                                          <p:stCondLst>
                                            <p:cond delay="499"/>
                                          </p:stCondLst>
                                        </p:cTn>
                                        <p:tgtEl>
                                          <p:spTgt spid="13"/>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500"/>
                                        <p:tgtEl>
                                          <p:spTgt spid="17"/>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3" grpId="0" animBg="1"/>
      <p:bldP spid="15" grpId="0" animBg="1"/>
      <p:bldP spid="16"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CF02756D-EE31-4743-9620-4BCA896704FC}"/>
                  </a:ext>
                </a:extLst>
              </p:cNvPr>
              <p:cNvSpPr txBox="1"/>
              <p:nvPr/>
            </p:nvSpPr>
            <p:spPr>
              <a:xfrm>
                <a:off x="4733507" y="2749087"/>
                <a:ext cx="7102893" cy="601383"/>
              </a:xfrm>
              <a:prstGeom prst="rect">
                <a:avLst/>
              </a:prstGeom>
              <a:noFill/>
            </p:spPr>
            <p:txBody>
              <a:bodyPr wrap="square">
                <a:spAutoFit/>
              </a:bodyPr>
              <a:lstStyle/>
              <a:p>
                <a:pPr marL="457200">
                  <a:spcAft>
                    <a:spcPts val="800"/>
                  </a:spcAft>
                </a:pPr>
                <a14:m>
                  <m:oMath xmlns:m="http://schemas.openxmlformats.org/officeDocument/2006/math">
                    <m:acc>
                      <m:accPr>
                        <m:chr m:val="̂"/>
                        <m:ctrlPr>
                          <a:rPr lang="en-US" sz="3200" i="1" smtClean="0">
                            <a:solidFill>
                              <a:schemeClr val="tx1">
                                <a:lumMod val="65000"/>
                                <a:lumOff val="35000"/>
                              </a:schemeClr>
                            </a:solidFill>
                            <a:latin typeface="Cambria Math" panose="02040503050406030204" pitchFamily="18" charset="0"/>
                            <a:cs typeface="Calibri" panose="020F0502020204030204" pitchFamily="34" charset="0"/>
                          </a:rPr>
                        </m:ctrlPr>
                      </m:accPr>
                      <m:e>
                        <m:r>
                          <a:rPr lang="en-US" sz="3200" i="1">
                            <a:solidFill>
                              <a:schemeClr val="tx1">
                                <a:lumMod val="65000"/>
                                <a:lumOff val="35000"/>
                              </a:schemeClr>
                            </a:solidFill>
                            <a:latin typeface="Cambria Math" panose="02040503050406030204" pitchFamily="18" charset="0"/>
                            <a:cs typeface="Calibri" panose="020F0502020204030204" pitchFamily="34" charset="0"/>
                          </a:rPr>
                          <m:t>𝐶𝐷</m:t>
                        </m:r>
                        <m:r>
                          <a:rPr lang="en-US" sz="3200" b="0" i="1" smtClean="0">
                            <a:solidFill>
                              <a:schemeClr val="tx1">
                                <a:lumMod val="65000"/>
                                <a:lumOff val="35000"/>
                              </a:schemeClr>
                            </a:solidFill>
                            <a:latin typeface="Cambria Math" panose="02040503050406030204" pitchFamily="18" charset="0"/>
                            <a:cs typeface="Calibri" panose="020F0502020204030204" pitchFamily="34" charset="0"/>
                          </a:rPr>
                          <m:t>𝑀</m:t>
                        </m:r>
                      </m:e>
                    </m:acc>
                  </m:oMath>
                </a14:m>
                <a:r>
                  <a:rPr lang="en-US" sz="3200" b="1" i="1" dirty="0">
                    <a:solidFill>
                      <a:schemeClr val="tx1">
                        <a:lumMod val="65000"/>
                        <a:lumOff val="35000"/>
                      </a:schemeClr>
                    </a:solidFill>
                    <a:cs typeface="Calibri" panose="020F0502020204030204" pitchFamily="34" charset="0"/>
                  </a:rPr>
                  <a:t> </a:t>
                </a:r>
                <a:r>
                  <a:rPr lang="en-US" sz="3200" b="1" dirty="0">
                    <a:solidFill>
                      <a:schemeClr val="tx1">
                        <a:lumMod val="65000"/>
                        <a:lumOff val="35000"/>
                      </a:schemeClr>
                    </a:solidFill>
                    <a:latin typeface="+mj-lt"/>
                    <a:cs typeface="Calibri" panose="020F0502020204030204" pitchFamily="34" charset="0"/>
                  </a:rPr>
                  <a:t>and</a:t>
                </a:r>
                <a:r>
                  <a:rPr lang="en-US" sz="3200" b="1" dirty="0">
                    <a:solidFill>
                      <a:schemeClr val="tx1">
                        <a:lumMod val="65000"/>
                        <a:lumOff val="35000"/>
                      </a:schemeClr>
                    </a:solidFill>
                    <a:cs typeface="Calibri" panose="020F0502020204030204" pitchFamily="34" charset="0"/>
                  </a:rPr>
                  <a:t>                </a:t>
                </a:r>
                <a:r>
                  <a:rPr lang="en-US" sz="3200" b="1" dirty="0">
                    <a:solidFill>
                      <a:schemeClr val="tx1">
                        <a:lumMod val="65000"/>
                        <a:lumOff val="35000"/>
                      </a:schemeClr>
                    </a:solidFill>
                    <a:latin typeface="+mj-lt"/>
                    <a:cs typeface="Calibri" panose="020F0502020204030204" pitchFamily="34" charset="0"/>
                  </a:rPr>
                  <a:t>are adjacent.</a:t>
                </a:r>
              </a:p>
            </p:txBody>
          </p:sp>
        </mc:Choice>
        <mc:Fallback xmlns="">
          <p:sp>
            <p:nvSpPr>
              <p:cNvPr id="12" name="TextBox 11">
                <a:extLst>
                  <a:ext uri="{FF2B5EF4-FFF2-40B4-BE49-F238E27FC236}">
                    <a16:creationId xmlns:a16="http://schemas.microsoft.com/office/drawing/2014/main" id="{CF02756D-EE31-4743-9620-4BCA896704FC}"/>
                  </a:ext>
                </a:extLst>
              </p:cNvPr>
              <p:cNvSpPr txBox="1">
                <a:spLocks noRot="1" noChangeAspect="1" noMove="1" noResize="1" noEditPoints="1" noAdjustHandles="1" noChangeArrowheads="1" noChangeShapeType="1" noTextEdit="1"/>
              </p:cNvSpPr>
              <p:nvPr/>
            </p:nvSpPr>
            <p:spPr>
              <a:xfrm>
                <a:off x="4733507" y="2749087"/>
                <a:ext cx="7102893" cy="601383"/>
              </a:xfrm>
              <a:prstGeom prst="rect">
                <a:avLst/>
              </a:prstGeom>
              <a:blipFill>
                <a:blip r:embed="rId4"/>
                <a:stretch>
                  <a:fillRect t="-10101" b="-32323"/>
                </a:stretch>
              </a:blipFill>
            </p:spPr>
            <p:txBody>
              <a:bodyPr/>
              <a:lstStyle/>
              <a:p>
                <a:r>
                  <a:rPr lang="en-US">
                    <a:noFill/>
                  </a:rPr>
                  <a:t> </a:t>
                </a:r>
              </a:p>
            </p:txBody>
          </p:sp>
        </mc:Fallback>
      </mc:AlternateContent>
      <p:sp>
        <p:nvSpPr>
          <p:cNvPr id="4" name="Google Shape;222;p10">
            <a:extLst>
              <a:ext uri="{FF2B5EF4-FFF2-40B4-BE49-F238E27FC236}">
                <a16:creationId xmlns:a16="http://schemas.microsoft.com/office/drawing/2014/main" id="{5849A74B-5261-4085-B15E-1925B0B4DC2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r>
              <a:rPr lang="en-GB" dirty="0">
                <a:sym typeface="Comic Sans MS"/>
              </a:rPr>
              <a:t>Complete. </a:t>
            </a:r>
          </a:p>
        </p:txBody>
      </p:sp>
      <mc:AlternateContent xmlns:mc="http://schemas.openxmlformats.org/markup-compatibility/2006" xmlns:a14="http://schemas.microsoft.com/office/drawing/2010/main">
        <mc:Choice Requires="a14">
          <p:sp>
            <p:nvSpPr>
              <p:cNvPr id="13" name="Rectangle: Rounded Corners 12">
                <a:extLst>
                  <a:ext uri="{FF2B5EF4-FFF2-40B4-BE49-F238E27FC236}">
                    <a16:creationId xmlns:a16="http://schemas.microsoft.com/office/drawing/2014/main" id="{DDEA9EF3-9E84-4C85-A72E-00D48E7B9CA3}"/>
                  </a:ext>
                </a:extLst>
              </p:cNvPr>
              <p:cNvSpPr/>
              <p:nvPr/>
            </p:nvSpPr>
            <p:spPr>
              <a:xfrm>
                <a:off x="7040165" y="2721877"/>
                <a:ext cx="1434805" cy="598177"/>
              </a:xfrm>
              <a:prstGeom prst="round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rgbClr val="595959"/>
                    </a:solidFill>
                    <a:latin typeface="+mj-lt"/>
                  </a:rPr>
                  <a:t> </a:t>
                </a:r>
                <a14:m>
                  <m:oMath xmlns:m="http://schemas.openxmlformats.org/officeDocument/2006/math">
                    <m:acc>
                      <m:accPr>
                        <m:chr m:val="̂"/>
                        <m:ctrlPr>
                          <a:rPr lang="en-US" sz="3200" i="1">
                            <a:solidFill>
                              <a:srgbClr val="595959"/>
                            </a:solidFill>
                            <a:latin typeface="Cambria Math" panose="02040503050406030204" pitchFamily="18" charset="0"/>
                          </a:rPr>
                        </m:ctrlPr>
                      </m:accPr>
                      <m:e>
                        <m:r>
                          <a:rPr lang="en-US" sz="3200">
                            <a:solidFill>
                              <a:srgbClr val="595959"/>
                            </a:solidFill>
                            <a:latin typeface="Cambria Math" panose="02040503050406030204" pitchFamily="18" charset="0"/>
                          </a:rPr>
                          <m:t>……</m:t>
                        </m:r>
                        <m:r>
                          <a:rPr lang="en-US" sz="3200" i="1">
                            <a:solidFill>
                              <a:srgbClr val="595959"/>
                            </a:solidFill>
                            <a:latin typeface="Cambria Math" panose="02040503050406030204" pitchFamily="18" charset="0"/>
                          </a:rPr>
                          <m:t>…</m:t>
                        </m:r>
                      </m:e>
                    </m:acc>
                  </m:oMath>
                </a14:m>
                <a:endParaRPr lang="en-US" sz="3200" dirty="0">
                  <a:solidFill>
                    <a:srgbClr val="595959"/>
                  </a:solidFill>
                  <a:latin typeface="+mj-lt"/>
                </a:endParaRPr>
              </a:p>
            </p:txBody>
          </p:sp>
        </mc:Choice>
        <mc:Fallback xmlns="">
          <p:sp>
            <p:nvSpPr>
              <p:cNvPr id="13" name="Rectangle: Rounded Corners 12">
                <a:extLst>
                  <a:ext uri="{FF2B5EF4-FFF2-40B4-BE49-F238E27FC236}">
                    <a16:creationId xmlns:a16="http://schemas.microsoft.com/office/drawing/2014/main" id="{DDEA9EF3-9E84-4C85-A72E-00D48E7B9CA3}"/>
                  </a:ext>
                </a:extLst>
              </p:cNvPr>
              <p:cNvSpPr>
                <a:spLocks noRot="1" noChangeAspect="1" noMove="1" noResize="1" noEditPoints="1" noAdjustHandles="1" noChangeArrowheads="1" noChangeShapeType="1" noTextEdit="1"/>
              </p:cNvSpPr>
              <p:nvPr/>
            </p:nvSpPr>
            <p:spPr>
              <a:xfrm>
                <a:off x="7040165" y="2721877"/>
                <a:ext cx="1434805" cy="598177"/>
              </a:xfrm>
              <a:prstGeom prst="roundRect">
                <a:avLst/>
              </a:prstGeom>
              <a:blipFill>
                <a:blip r:embed="rId5"/>
                <a:stretch>
                  <a:fillRect/>
                </a:stretch>
              </a:blipFill>
              <a:ln w="12700">
                <a:solidFill>
                  <a:schemeClr val="tx1">
                    <a:lumMod val="65000"/>
                    <a:lumOff val="35000"/>
                  </a:schemeClr>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7" name="TextBox 16">
                <a:extLst>
                  <a:ext uri="{FF2B5EF4-FFF2-40B4-BE49-F238E27FC236}">
                    <a16:creationId xmlns:a16="http://schemas.microsoft.com/office/drawing/2014/main" id="{78ECFE0B-3697-4CCE-ABA9-4355D09C72C2}"/>
                  </a:ext>
                </a:extLst>
              </p:cNvPr>
              <p:cNvSpPr txBox="1"/>
              <p:nvPr/>
            </p:nvSpPr>
            <p:spPr>
              <a:xfrm>
                <a:off x="4733507" y="4768346"/>
                <a:ext cx="7102893" cy="601383"/>
              </a:xfrm>
              <a:prstGeom prst="rect">
                <a:avLst/>
              </a:prstGeom>
              <a:noFill/>
            </p:spPr>
            <p:txBody>
              <a:bodyPr wrap="square">
                <a:spAutoFit/>
              </a:bodyPr>
              <a:lstStyle/>
              <a:p>
                <a:pPr marL="457200">
                  <a:spcAft>
                    <a:spcPts val="800"/>
                  </a:spcAft>
                </a:pPr>
                <a14:m>
                  <m:oMath xmlns:m="http://schemas.openxmlformats.org/officeDocument/2006/math">
                    <m:acc>
                      <m:accPr>
                        <m:chr m:val="̂"/>
                        <m:ctrlPr>
                          <a:rPr lang="en-US" sz="3200" i="1" smtClean="0">
                            <a:solidFill>
                              <a:schemeClr val="tx1">
                                <a:lumMod val="65000"/>
                                <a:lumOff val="35000"/>
                              </a:schemeClr>
                            </a:solidFill>
                            <a:latin typeface="Cambria Math" panose="02040503050406030204" pitchFamily="18" charset="0"/>
                            <a:cs typeface="Calibri" panose="020F0502020204030204" pitchFamily="34" charset="0"/>
                          </a:rPr>
                        </m:ctrlPr>
                      </m:accPr>
                      <m:e>
                        <m:r>
                          <a:rPr lang="en-US" sz="3200" b="0" i="1">
                            <a:solidFill>
                              <a:schemeClr val="tx1">
                                <a:lumMod val="65000"/>
                                <a:lumOff val="35000"/>
                              </a:schemeClr>
                            </a:solidFill>
                            <a:latin typeface="Cambria Math" panose="02040503050406030204" pitchFamily="18" charset="0"/>
                            <a:cs typeface="Calibri" panose="020F0502020204030204" pitchFamily="34" charset="0"/>
                          </a:rPr>
                          <m:t>𝐶𝐷</m:t>
                        </m:r>
                        <m:r>
                          <a:rPr lang="en-US" sz="3200" b="0" i="1" smtClean="0">
                            <a:solidFill>
                              <a:schemeClr val="tx1">
                                <a:lumMod val="65000"/>
                                <a:lumOff val="35000"/>
                              </a:schemeClr>
                            </a:solidFill>
                            <a:latin typeface="Cambria Math" panose="02040503050406030204" pitchFamily="18" charset="0"/>
                            <a:cs typeface="Calibri" panose="020F0502020204030204" pitchFamily="34" charset="0"/>
                          </a:rPr>
                          <m:t>𝑀</m:t>
                        </m:r>
                      </m:e>
                    </m:acc>
                  </m:oMath>
                </a14:m>
                <a:r>
                  <a:rPr lang="en-US" sz="3200" i="1" dirty="0">
                    <a:solidFill>
                      <a:schemeClr val="tx1">
                        <a:lumMod val="65000"/>
                        <a:lumOff val="35000"/>
                      </a:schemeClr>
                    </a:solidFill>
                    <a:cs typeface="Calibri" panose="020F0502020204030204" pitchFamily="34" charset="0"/>
                  </a:rPr>
                  <a:t> </a:t>
                </a:r>
                <a:r>
                  <a:rPr lang="en-US" sz="3200" b="1" dirty="0">
                    <a:solidFill>
                      <a:schemeClr val="tx1">
                        <a:lumMod val="65000"/>
                        <a:lumOff val="35000"/>
                      </a:schemeClr>
                    </a:solidFill>
                    <a:latin typeface="+mj-lt"/>
                    <a:cs typeface="Calibri" panose="020F0502020204030204" pitchFamily="34" charset="0"/>
                  </a:rPr>
                  <a:t>and</a:t>
                </a:r>
                <a:r>
                  <a:rPr lang="en-US" sz="3200" b="1" dirty="0">
                    <a:solidFill>
                      <a:schemeClr val="tx1">
                        <a:lumMod val="65000"/>
                        <a:lumOff val="35000"/>
                      </a:schemeClr>
                    </a:solidFill>
                    <a:cs typeface="Calibri" panose="020F0502020204030204" pitchFamily="34" charset="0"/>
                  </a:rPr>
                  <a:t>               </a:t>
                </a:r>
                <a:r>
                  <a:rPr lang="en-US" sz="3200" b="1" dirty="0">
                    <a:solidFill>
                      <a:schemeClr val="tx1">
                        <a:lumMod val="65000"/>
                        <a:lumOff val="35000"/>
                      </a:schemeClr>
                    </a:solidFill>
                    <a:latin typeface="+mj-lt"/>
                    <a:cs typeface="Calibri" panose="020F0502020204030204" pitchFamily="34" charset="0"/>
                  </a:rPr>
                  <a:t>are adjacent.</a:t>
                </a:r>
              </a:p>
            </p:txBody>
          </p:sp>
        </mc:Choice>
        <mc:Fallback xmlns="">
          <p:sp>
            <p:nvSpPr>
              <p:cNvPr id="17" name="TextBox 16">
                <a:extLst>
                  <a:ext uri="{FF2B5EF4-FFF2-40B4-BE49-F238E27FC236}">
                    <a16:creationId xmlns:a16="http://schemas.microsoft.com/office/drawing/2014/main" id="{78ECFE0B-3697-4CCE-ABA9-4355D09C72C2}"/>
                  </a:ext>
                </a:extLst>
              </p:cNvPr>
              <p:cNvSpPr txBox="1">
                <a:spLocks noRot="1" noChangeAspect="1" noMove="1" noResize="1" noEditPoints="1" noAdjustHandles="1" noChangeArrowheads="1" noChangeShapeType="1" noTextEdit="1"/>
              </p:cNvSpPr>
              <p:nvPr/>
            </p:nvSpPr>
            <p:spPr>
              <a:xfrm>
                <a:off x="4733507" y="4768346"/>
                <a:ext cx="7102893" cy="601383"/>
              </a:xfrm>
              <a:prstGeom prst="rect">
                <a:avLst/>
              </a:prstGeom>
              <a:blipFill>
                <a:blip r:embed="rId6"/>
                <a:stretch>
                  <a:fillRect t="-10101" b="-3232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8" name="Rectangle: Rounded Corners 17">
                <a:extLst>
                  <a:ext uri="{FF2B5EF4-FFF2-40B4-BE49-F238E27FC236}">
                    <a16:creationId xmlns:a16="http://schemas.microsoft.com/office/drawing/2014/main" id="{28442C0F-A06D-48F2-97AA-4EAB333B71A9}"/>
                  </a:ext>
                </a:extLst>
              </p:cNvPr>
              <p:cNvSpPr/>
              <p:nvPr/>
            </p:nvSpPr>
            <p:spPr>
              <a:xfrm>
                <a:off x="7048795" y="2723383"/>
                <a:ext cx="1434805" cy="598177"/>
              </a:xfrm>
              <a:prstGeom prst="roundRect">
                <a:avLst/>
              </a:prstGeom>
              <a:solidFill>
                <a:srgbClr val="74C27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latin typeface="+mj-lt"/>
                  </a:rPr>
                  <a:t> </a:t>
                </a:r>
                <a14:m>
                  <m:oMath xmlns:m="http://schemas.openxmlformats.org/officeDocument/2006/math">
                    <m:acc>
                      <m:accPr>
                        <m:chr m:val="̂"/>
                        <m:ctrlPr>
                          <a:rPr lang="en-US" sz="3200" i="1">
                            <a:solidFill>
                              <a:schemeClr val="bg1"/>
                            </a:solidFill>
                            <a:latin typeface="Cambria Math" panose="02040503050406030204" pitchFamily="18" charset="0"/>
                          </a:rPr>
                        </m:ctrlPr>
                      </m:accPr>
                      <m:e>
                        <m:r>
                          <a:rPr lang="en-US" sz="3200" b="0" i="1" smtClean="0">
                            <a:solidFill>
                              <a:schemeClr val="bg1"/>
                            </a:solidFill>
                            <a:latin typeface="Cambria Math" panose="02040503050406030204" pitchFamily="18" charset="0"/>
                          </a:rPr>
                          <m:t>𝑀</m:t>
                        </m:r>
                        <m:r>
                          <a:rPr lang="en-US" sz="3200" i="1">
                            <a:solidFill>
                              <a:schemeClr val="bg1"/>
                            </a:solidFill>
                            <a:latin typeface="Cambria Math" panose="02040503050406030204" pitchFamily="18" charset="0"/>
                          </a:rPr>
                          <m:t>𝐷</m:t>
                        </m:r>
                        <m:r>
                          <a:rPr lang="en-US" sz="3200" b="0" i="1" smtClean="0">
                            <a:solidFill>
                              <a:schemeClr val="bg1"/>
                            </a:solidFill>
                            <a:latin typeface="Cambria Math" panose="02040503050406030204" pitchFamily="18" charset="0"/>
                          </a:rPr>
                          <m:t>𝑁</m:t>
                        </m:r>
                      </m:e>
                    </m:acc>
                  </m:oMath>
                </a14:m>
                <a:endParaRPr lang="en-US" sz="3200" i="1" dirty="0">
                  <a:solidFill>
                    <a:schemeClr val="bg1"/>
                  </a:solidFill>
                  <a:latin typeface="+mj-lt"/>
                </a:endParaRPr>
              </a:p>
            </p:txBody>
          </p:sp>
        </mc:Choice>
        <mc:Fallback xmlns="">
          <p:sp>
            <p:nvSpPr>
              <p:cNvPr id="18" name="Rectangle: Rounded Corners 17">
                <a:extLst>
                  <a:ext uri="{FF2B5EF4-FFF2-40B4-BE49-F238E27FC236}">
                    <a16:creationId xmlns:a16="http://schemas.microsoft.com/office/drawing/2014/main" id="{28442C0F-A06D-48F2-97AA-4EAB333B71A9}"/>
                  </a:ext>
                </a:extLst>
              </p:cNvPr>
              <p:cNvSpPr>
                <a:spLocks noRot="1" noChangeAspect="1" noMove="1" noResize="1" noEditPoints="1" noAdjustHandles="1" noChangeArrowheads="1" noChangeShapeType="1" noTextEdit="1"/>
              </p:cNvSpPr>
              <p:nvPr/>
            </p:nvSpPr>
            <p:spPr>
              <a:xfrm>
                <a:off x="7048795" y="2723383"/>
                <a:ext cx="1434805" cy="598177"/>
              </a:xfrm>
              <a:prstGeom prst="roundRect">
                <a:avLst/>
              </a:prstGeom>
              <a:blipFill>
                <a:blip r:embed="rId7"/>
                <a:stretch>
                  <a:fillRect/>
                </a:stretch>
              </a:blipFill>
              <a:ln w="12700">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9" name="Rectangle: Rounded Corners 18">
                <a:extLst>
                  <a:ext uri="{FF2B5EF4-FFF2-40B4-BE49-F238E27FC236}">
                    <a16:creationId xmlns:a16="http://schemas.microsoft.com/office/drawing/2014/main" id="{DED252E0-3774-40D5-9E3A-D73B6F81C714}"/>
                  </a:ext>
                </a:extLst>
              </p:cNvPr>
              <p:cNvSpPr/>
              <p:nvPr/>
            </p:nvSpPr>
            <p:spPr>
              <a:xfrm>
                <a:off x="7048795" y="4735185"/>
                <a:ext cx="1422105" cy="598177"/>
              </a:xfrm>
              <a:prstGeom prst="roundRect">
                <a:avLst/>
              </a:prstGeom>
              <a:solidFill>
                <a:srgbClr val="74C27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bg1"/>
                    </a:solidFill>
                    <a:latin typeface="+mj-lt"/>
                  </a:rPr>
                  <a:t> </a:t>
                </a:r>
                <a14:m>
                  <m:oMath xmlns:m="http://schemas.openxmlformats.org/officeDocument/2006/math">
                    <m:acc>
                      <m:accPr>
                        <m:chr m:val="̂"/>
                        <m:ctrlPr>
                          <a:rPr lang="en-US" sz="3600" i="1">
                            <a:solidFill>
                              <a:schemeClr val="bg1"/>
                            </a:solidFill>
                            <a:latin typeface="Cambria Math" panose="02040503050406030204" pitchFamily="18" charset="0"/>
                          </a:rPr>
                        </m:ctrlPr>
                      </m:accPr>
                      <m:e>
                        <m:r>
                          <a:rPr lang="en-US" sz="3600" b="0" i="1" smtClean="0">
                            <a:solidFill>
                              <a:schemeClr val="bg1"/>
                            </a:solidFill>
                            <a:latin typeface="Cambria Math" panose="02040503050406030204" pitchFamily="18" charset="0"/>
                          </a:rPr>
                          <m:t>𝑀</m:t>
                        </m:r>
                        <m:r>
                          <a:rPr lang="en-US" sz="3600" i="1">
                            <a:solidFill>
                              <a:schemeClr val="bg1"/>
                            </a:solidFill>
                            <a:latin typeface="Cambria Math" panose="02040503050406030204" pitchFamily="18" charset="0"/>
                          </a:rPr>
                          <m:t>𝐷𝐸</m:t>
                        </m:r>
                      </m:e>
                    </m:acc>
                  </m:oMath>
                </a14:m>
                <a:endParaRPr lang="en-US" sz="3600" i="1" dirty="0">
                  <a:solidFill>
                    <a:schemeClr val="bg1"/>
                  </a:solidFill>
                  <a:latin typeface="+mj-lt"/>
                </a:endParaRPr>
              </a:p>
            </p:txBody>
          </p:sp>
        </mc:Choice>
        <mc:Fallback xmlns="">
          <p:sp>
            <p:nvSpPr>
              <p:cNvPr id="19" name="Rectangle: Rounded Corners 18">
                <a:extLst>
                  <a:ext uri="{FF2B5EF4-FFF2-40B4-BE49-F238E27FC236}">
                    <a16:creationId xmlns:a16="http://schemas.microsoft.com/office/drawing/2014/main" id="{DED252E0-3774-40D5-9E3A-D73B6F81C714}"/>
                  </a:ext>
                </a:extLst>
              </p:cNvPr>
              <p:cNvSpPr>
                <a:spLocks noRot="1" noChangeAspect="1" noMove="1" noResize="1" noEditPoints="1" noAdjustHandles="1" noChangeArrowheads="1" noChangeShapeType="1" noTextEdit="1"/>
              </p:cNvSpPr>
              <p:nvPr/>
            </p:nvSpPr>
            <p:spPr>
              <a:xfrm>
                <a:off x="7048795" y="4735185"/>
                <a:ext cx="1422105" cy="598177"/>
              </a:xfrm>
              <a:prstGeom prst="roundRect">
                <a:avLst/>
              </a:prstGeom>
              <a:blipFill>
                <a:blip r:embed="rId8"/>
                <a:stretch>
                  <a:fillRect/>
                </a:stretch>
              </a:blipFill>
              <a:ln w="12700">
                <a:noFill/>
              </a:ln>
            </p:spPr>
            <p:txBody>
              <a:bodyPr/>
              <a:lstStyle/>
              <a:p>
                <a:r>
                  <a:rPr lang="en-US">
                    <a:noFill/>
                  </a:rPr>
                  <a:t> </a:t>
                </a:r>
              </a:p>
            </p:txBody>
          </p:sp>
        </mc:Fallback>
      </mc:AlternateContent>
      <p:grpSp>
        <p:nvGrpSpPr>
          <p:cNvPr id="15" name="Group 14">
            <a:extLst>
              <a:ext uri="{FF2B5EF4-FFF2-40B4-BE49-F238E27FC236}">
                <a16:creationId xmlns:a16="http://schemas.microsoft.com/office/drawing/2014/main" id="{E829D882-174A-411B-8C7D-FE71D7F149F5}"/>
              </a:ext>
            </a:extLst>
          </p:cNvPr>
          <p:cNvGrpSpPr/>
          <p:nvPr/>
        </p:nvGrpSpPr>
        <p:grpSpPr>
          <a:xfrm>
            <a:off x="495300" y="1459808"/>
            <a:ext cx="4228758" cy="4870512"/>
            <a:chOff x="1051861" y="2121537"/>
            <a:chExt cx="3419449" cy="3938383"/>
          </a:xfrm>
        </p:grpSpPr>
        <p:pic>
          <p:nvPicPr>
            <p:cNvPr id="16" name="Graphic 15">
              <a:extLst>
                <a:ext uri="{FF2B5EF4-FFF2-40B4-BE49-F238E27FC236}">
                  <a16:creationId xmlns:a16="http://schemas.microsoft.com/office/drawing/2014/main" id="{8BBF9AAA-10E0-40CC-B545-3374786FD1F5}"/>
                </a:ext>
              </a:extLst>
            </p:cNvPr>
            <p:cNvPicPr>
              <a:picLocks noChangeAspect="1"/>
            </p:cNvPicPr>
            <p:nvPr/>
          </p:nvPicPr>
          <p:blipFill rotWithShape="1">
            <a:blip r:embed="rId9">
              <a:extLst>
                <a:ext uri="{96DAC541-7B7A-43D3-8B79-37D633B846F1}">
                  <asvg:svgBlip xmlns:asvg="http://schemas.microsoft.com/office/drawing/2016/SVG/main" r:embed="rId10"/>
                </a:ext>
              </a:extLst>
            </a:blip>
            <a:srcRect l="26745" t="16872" r="45645" b="36774"/>
            <a:stretch/>
          </p:blipFill>
          <p:spPr>
            <a:xfrm rot="21112743">
              <a:off x="1051861" y="2121537"/>
              <a:ext cx="3343534" cy="3866956"/>
            </a:xfrm>
            <a:prstGeom prst="rect">
              <a:avLst/>
            </a:prstGeom>
          </p:spPr>
        </p:pic>
        <p:sp>
          <p:nvSpPr>
            <p:cNvPr id="20" name="TextBox 19">
              <a:extLst>
                <a:ext uri="{FF2B5EF4-FFF2-40B4-BE49-F238E27FC236}">
                  <a16:creationId xmlns:a16="http://schemas.microsoft.com/office/drawing/2014/main" id="{BBFD42B3-6D4B-4B84-BA5F-71F3FF7A0411}"/>
                </a:ext>
              </a:extLst>
            </p:cNvPr>
            <p:cNvSpPr txBox="1"/>
            <p:nvPr/>
          </p:nvSpPr>
          <p:spPr>
            <a:xfrm>
              <a:off x="2658775" y="4978822"/>
              <a:ext cx="407484" cy="461665"/>
            </a:xfrm>
            <a:prstGeom prst="rect">
              <a:avLst/>
            </a:prstGeom>
            <a:noFill/>
          </p:spPr>
          <p:txBody>
            <a:bodyPr wrap="none" rtlCol="0">
              <a:spAutoFit/>
            </a:bodyPr>
            <a:lstStyle/>
            <a:p>
              <a:r>
                <a:rPr lang="en-US" sz="2400" dirty="0">
                  <a:solidFill>
                    <a:schemeClr val="tx1">
                      <a:lumMod val="50000"/>
                      <a:lumOff val="50000"/>
                    </a:schemeClr>
                  </a:solidFill>
                  <a:latin typeface="+mn-lt"/>
                </a:rPr>
                <a:t>D</a:t>
              </a:r>
            </a:p>
          </p:txBody>
        </p:sp>
        <p:sp>
          <p:nvSpPr>
            <p:cNvPr id="21" name="TextBox 20">
              <a:extLst>
                <a:ext uri="{FF2B5EF4-FFF2-40B4-BE49-F238E27FC236}">
                  <a16:creationId xmlns:a16="http://schemas.microsoft.com/office/drawing/2014/main" id="{1FA3EB54-F39E-456F-8087-9FC3A8C8A8ED}"/>
                </a:ext>
              </a:extLst>
            </p:cNvPr>
            <p:cNvSpPr txBox="1"/>
            <p:nvPr/>
          </p:nvSpPr>
          <p:spPr>
            <a:xfrm>
              <a:off x="1252762" y="5598255"/>
              <a:ext cx="370614" cy="461665"/>
            </a:xfrm>
            <a:prstGeom prst="rect">
              <a:avLst/>
            </a:prstGeom>
            <a:noFill/>
          </p:spPr>
          <p:txBody>
            <a:bodyPr wrap="none" rtlCol="0">
              <a:spAutoFit/>
            </a:bodyPr>
            <a:lstStyle/>
            <a:p>
              <a:r>
                <a:rPr lang="en-US" sz="2400" dirty="0">
                  <a:solidFill>
                    <a:schemeClr val="tx1">
                      <a:lumMod val="50000"/>
                      <a:lumOff val="50000"/>
                    </a:schemeClr>
                  </a:solidFill>
                  <a:latin typeface="+mn-lt"/>
                </a:rPr>
                <a:t>C</a:t>
              </a:r>
            </a:p>
          </p:txBody>
        </p:sp>
        <p:sp>
          <p:nvSpPr>
            <p:cNvPr id="22" name="TextBox 21">
              <a:extLst>
                <a:ext uri="{FF2B5EF4-FFF2-40B4-BE49-F238E27FC236}">
                  <a16:creationId xmlns:a16="http://schemas.microsoft.com/office/drawing/2014/main" id="{610C12D5-4C3B-4E33-B0D1-3236DD4BC365}"/>
                </a:ext>
              </a:extLst>
            </p:cNvPr>
            <p:cNvSpPr txBox="1"/>
            <p:nvPr/>
          </p:nvSpPr>
          <p:spPr>
            <a:xfrm>
              <a:off x="4094284" y="4476593"/>
              <a:ext cx="377026" cy="461665"/>
            </a:xfrm>
            <a:prstGeom prst="rect">
              <a:avLst/>
            </a:prstGeom>
            <a:noFill/>
          </p:spPr>
          <p:txBody>
            <a:bodyPr wrap="none" rtlCol="0">
              <a:spAutoFit/>
            </a:bodyPr>
            <a:lstStyle/>
            <a:p>
              <a:r>
                <a:rPr lang="en-US" sz="2400" dirty="0">
                  <a:solidFill>
                    <a:schemeClr val="tx1">
                      <a:lumMod val="50000"/>
                      <a:lumOff val="50000"/>
                    </a:schemeClr>
                  </a:solidFill>
                  <a:latin typeface="+mn-lt"/>
                </a:rPr>
                <a:t>E</a:t>
              </a:r>
            </a:p>
          </p:txBody>
        </p:sp>
        <p:sp>
          <p:nvSpPr>
            <p:cNvPr id="23" name="TextBox 22">
              <a:extLst>
                <a:ext uri="{FF2B5EF4-FFF2-40B4-BE49-F238E27FC236}">
                  <a16:creationId xmlns:a16="http://schemas.microsoft.com/office/drawing/2014/main" id="{67C7280B-006A-4E6D-A3E2-471EA61A4CC9}"/>
                </a:ext>
              </a:extLst>
            </p:cNvPr>
            <p:cNvSpPr txBox="1"/>
            <p:nvPr/>
          </p:nvSpPr>
          <p:spPr>
            <a:xfrm>
              <a:off x="3042507" y="2932062"/>
              <a:ext cx="429926" cy="461665"/>
            </a:xfrm>
            <a:prstGeom prst="rect">
              <a:avLst/>
            </a:prstGeom>
            <a:noFill/>
          </p:spPr>
          <p:txBody>
            <a:bodyPr wrap="none" rtlCol="0">
              <a:spAutoFit/>
            </a:bodyPr>
            <a:lstStyle/>
            <a:p>
              <a:r>
                <a:rPr lang="en-US" sz="2400" dirty="0">
                  <a:solidFill>
                    <a:schemeClr val="tx1">
                      <a:lumMod val="50000"/>
                      <a:lumOff val="50000"/>
                    </a:schemeClr>
                  </a:solidFill>
                  <a:latin typeface="+mn-lt"/>
                </a:rPr>
                <a:t>N</a:t>
              </a:r>
            </a:p>
          </p:txBody>
        </p:sp>
        <p:sp>
          <p:nvSpPr>
            <p:cNvPr id="24" name="TextBox 23">
              <a:extLst>
                <a:ext uri="{FF2B5EF4-FFF2-40B4-BE49-F238E27FC236}">
                  <a16:creationId xmlns:a16="http://schemas.microsoft.com/office/drawing/2014/main" id="{FD8CCD04-7E09-43A3-A686-3501F0469AB8}"/>
                </a:ext>
              </a:extLst>
            </p:cNvPr>
            <p:cNvSpPr txBox="1"/>
            <p:nvPr/>
          </p:nvSpPr>
          <p:spPr>
            <a:xfrm>
              <a:off x="1548004" y="3325168"/>
              <a:ext cx="457176" cy="461665"/>
            </a:xfrm>
            <a:prstGeom prst="rect">
              <a:avLst/>
            </a:prstGeom>
            <a:noFill/>
          </p:spPr>
          <p:txBody>
            <a:bodyPr wrap="none" rtlCol="0">
              <a:spAutoFit/>
            </a:bodyPr>
            <a:lstStyle/>
            <a:p>
              <a:r>
                <a:rPr lang="en-US" sz="2400" dirty="0">
                  <a:solidFill>
                    <a:schemeClr val="tx1">
                      <a:lumMod val="50000"/>
                      <a:lumOff val="50000"/>
                    </a:schemeClr>
                  </a:solidFill>
                  <a:latin typeface="+mn-lt"/>
                </a:rPr>
                <a:t>M</a:t>
              </a:r>
            </a:p>
          </p:txBody>
        </p:sp>
      </p:grpSp>
    </p:spTree>
    <p:custDataLst>
      <p:tags r:id="rId1"/>
    </p:custDataLst>
    <p:extLst>
      <p:ext uri="{BB962C8B-B14F-4D97-AF65-F5344CB8AC3E}">
        <p14:creationId xmlns:p14="http://schemas.microsoft.com/office/powerpoint/2010/main" val="13437193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10" presetClass="exit" presetSubtype="0" fill="hold" grpId="0" nodeType="withEffect">
                                  <p:stCondLst>
                                    <p:cond delay="0"/>
                                  </p:stCondLst>
                                  <p:childTnLst>
                                    <p:animEffect transition="out" filter="fade">
                                      <p:cBhvr>
                                        <p:cTn id="9" dur="500"/>
                                        <p:tgtEl>
                                          <p:spTgt spid="13"/>
                                        </p:tgtEl>
                                      </p:cBhvr>
                                    </p:animEffect>
                                    <p:set>
                                      <p:cBhvr>
                                        <p:cTn id="10" dur="1" fill="hold">
                                          <p:stCondLst>
                                            <p:cond delay="499"/>
                                          </p:stCondLst>
                                        </p:cTn>
                                        <p:tgtEl>
                                          <p:spTgt spid="13"/>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500"/>
                                        <p:tgtEl>
                                          <p:spTgt spid="17"/>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7" grpId="0"/>
      <p:bldP spid="18" grpId="0" animBg="1"/>
      <p:bldP spid="19"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483F3B6-89EB-4DB5-BFB1-9E913BF74B97}"/>
              </a:ext>
            </a:extLst>
          </p:cNvPr>
          <p:cNvGrpSpPr/>
          <p:nvPr/>
        </p:nvGrpSpPr>
        <p:grpSpPr>
          <a:xfrm>
            <a:off x="417830" y="1902644"/>
            <a:ext cx="4484214" cy="4268191"/>
            <a:chOff x="417830" y="1902644"/>
            <a:chExt cx="4484214" cy="4268191"/>
          </a:xfrm>
        </p:grpSpPr>
        <p:pic>
          <p:nvPicPr>
            <p:cNvPr id="4" name="Graphic 3">
              <a:extLst>
                <a:ext uri="{FF2B5EF4-FFF2-40B4-BE49-F238E27FC236}">
                  <a16:creationId xmlns:a16="http://schemas.microsoft.com/office/drawing/2014/main" id="{ABA7B456-BF79-4F53-8F8E-5DA15FEEA933}"/>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l="21557" t="25181" r="47037" b="31110"/>
            <a:stretch/>
          </p:blipFill>
          <p:spPr>
            <a:xfrm>
              <a:off x="417830" y="1962917"/>
              <a:ext cx="4389120" cy="4207918"/>
            </a:xfrm>
            <a:prstGeom prst="rect">
              <a:avLst/>
            </a:prstGeom>
          </p:spPr>
        </p:pic>
        <p:sp>
          <p:nvSpPr>
            <p:cNvPr id="8" name="TextBox 7">
              <a:extLst>
                <a:ext uri="{FF2B5EF4-FFF2-40B4-BE49-F238E27FC236}">
                  <a16:creationId xmlns:a16="http://schemas.microsoft.com/office/drawing/2014/main" id="{98FF2139-939A-4FC0-B03A-DC5455F735FA}"/>
                </a:ext>
              </a:extLst>
            </p:cNvPr>
            <p:cNvSpPr txBox="1"/>
            <p:nvPr/>
          </p:nvSpPr>
          <p:spPr>
            <a:xfrm>
              <a:off x="577044" y="5709170"/>
              <a:ext cx="409086" cy="461665"/>
            </a:xfrm>
            <a:prstGeom prst="rect">
              <a:avLst/>
            </a:prstGeom>
            <a:noFill/>
          </p:spPr>
          <p:txBody>
            <a:bodyPr wrap="none" rtlCol="0">
              <a:spAutoFit/>
            </a:bodyPr>
            <a:lstStyle/>
            <a:p>
              <a:r>
                <a:rPr lang="en-US" sz="2400" dirty="0">
                  <a:solidFill>
                    <a:schemeClr val="tx1">
                      <a:lumMod val="50000"/>
                      <a:lumOff val="50000"/>
                    </a:schemeClr>
                  </a:solidFill>
                  <a:latin typeface="+mn-lt"/>
                </a:rPr>
                <a:t>A</a:t>
              </a:r>
            </a:p>
          </p:txBody>
        </p:sp>
        <p:sp>
          <p:nvSpPr>
            <p:cNvPr id="9" name="TextBox 8">
              <a:extLst>
                <a:ext uri="{FF2B5EF4-FFF2-40B4-BE49-F238E27FC236}">
                  <a16:creationId xmlns:a16="http://schemas.microsoft.com/office/drawing/2014/main" id="{200D49B5-DA9B-4037-8C8F-6E2766B21D05}"/>
                </a:ext>
              </a:extLst>
            </p:cNvPr>
            <p:cNvSpPr txBox="1"/>
            <p:nvPr/>
          </p:nvSpPr>
          <p:spPr>
            <a:xfrm>
              <a:off x="1137483" y="1902644"/>
              <a:ext cx="344966" cy="461665"/>
            </a:xfrm>
            <a:prstGeom prst="rect">
              <a:avLst/>
            </a:prstGeom>
            <a:noFill/>
          </p:spPr>
          <p:txBody>
            <a:bodyPr wrap="none" rtlCol="0">
              <a:spAutoFit/>
            </a:bodyPr>
            <a:lstStyle/>
            <a:p>
              <a:r>
                <a:rPr lang="en-US" sz="2400" dirty="0">
                  <a:solidFill>
                    <a:schemeClr val="tx1">
                      <a:lumMod val="50000"/>
                      <a:lumOff val="50000"/>
                    </a:schemeClr>
                  </a:solidFill>
                  <a:latin typeface="+mn-lt"/>
                </a:rPr>
                <a:t>u</a:t>
              </a:r>
            </a:p>
          </p:txBody>
        </p:sp>
        <p:sp>
          <p:nvSpPr>
            <p:cNvPr id="13" name="TextBox 12">
              <a:extLst>
                <a:ext uri="{FF2B5EF4-FFF2-40B4-BE49-F238E27FC236}">
                  <a16:creationId xmlns:a16="http://schemas.microsoft.com/office/drawing/2014/main" id="{FE2FF6E2-0E19-48D0-AFED-8717B6387AF6}"/>
                </a:ext>
              </a:extLst>
            </p:cNvPr>
            <p:cNvSpPr txBox="1"/>
            <p:nvPr/>
          </p:nvSpPr>
          <p:spPr>
            <a:xfrm>
              <a:off x="2200542" y="2403151"/>
              <a:ext cx="365806" cy="461665"/>
            </a:xfrm>
            <a:prstGeom prst="rect">
              <a:avLst/>
            </a:prstGeom>
            <a:noFill/>
          </p:spPr>
          <p:txBody>
            <a:bodyPr wrap="none" rtlCol="0">
              <a:spAutoFit/>
            </a:bodyPr>
            <a:lstStyle/>
            <a:p>
              <a:r>
                <a:rPr lang="en-US" sz="2400" dirty="0">
                  <a:solidFill>
                    <a:schemeClr val="tx1">
                      <a:lumMod val="50000"/>
                      <a:lumOff val="50000"/>
                    </a:schemeClr>
                  </a:solidFill>
                  <a:latin typeface="+mn-lt"/>
                </a:rPr>
                <a:t>x</a:t>
              </a:r>
            </a:p>
          </p:txBody>
        </p:sp>
        <p:sp>
          <p:nvSpPr>
            <p:cNvPr id="14" name="TextBox 13">
              <a:extLst>
                <a:ext uri="{FF2B5EF4-FFF2-40B4-BE49-F238E27FC236}">
                  <a16:creationId xmlns:a16="http://schemas.microsoft.com/office/drawing/2014/main" id="{A901ED9A-4B51-49FA-8E45-0249088C9E22}"/>
                </a:ext>
              </a:extLst>
            </p:cNvPr>
            <p:cNvSpPr txBox="1"/>
            <p:nvPr/>
          </p:nvSpPr>
          <p:spPr>
            <a:xfrm>
              <a:off x="3803200" y="3198167"/>
              <a:ext cx="328936" cy="461665"/>
            </a:xfrm>
            <a:prstGeom prst="rect">
              <a:avLst/>
            </a:prstGeom>
            <a:noFill/>
          </p:spPr>
          <p:txBody>
            <a:bodyPr wrap="none" rtlCol="0">
              <a:spAutoFit/>
            </a:bodyPr>
            <a:lstStyle/>
            <a:p>
              <a:r>
                <a:rPr lang="en-US" sz="2400" dirty="0">
                  <a:solidFill>
                    <a:schemeClr val="tx1">
                      <a:lumMod val="50000"/>
                      <a:lumOff val="50000"/>
                    </a:schemeClr>
                  </a:solidFill>
                  <a:latin typeface="+mn-lt"/>
                </a:rPr>
                <a:t>t</a:t>
              </a:r>
            </a:p>
          </p:txBody>
        </p:sp>
        <p:sp>
          <p:nvSpPr>
            <p:cNvPr id="15" name="TextBox 14">
              <a:extLst>
                <a:ext uri="{FF2B5EF4-FFF2-40B4-BE49-F238E27FC236}">
                  <a16:creationId xmlns:a16="http://schemas.microsoft.com/office/drawing/2014/main" id="{5F5F7284-798F-4366-8AC4-88E9DC259FBB}"/>
                </a:ext>
              </a:extLst>
            </p:cNvPr>
            <p:cNvSpPr txBox="1"/>
            <p:nvPr/>
          </p:nvSpPr>
          <p:spPr>
            <a:xfrm>
              <a:off x="4557078" y="5478337"/>
              <a:ext cx="344966" cy="461665"/>
            </a:xfrm>
            <a:prstGeom prst="rect">
              <a:avLst/>
            </a:prstGeom>
            <a:noFill/>
          </p:spPr>
          <p:txBody>
            <a:bodyPr wrap="none" rtlCol="0">
              <a:spAutoFit/>
            </a:bodyPr>
            <a:lstStyle/>
            <a:p>
              <a:r>
                <a:rPr lang="en-US" sz="2400" dirty="0">
                  <a:solidFill>
                    <a:schemeClr val="tx1">
                      <a:lumMod val="50000"/>
                      <a:lumOff val="50000"/>
                    </a:schemeClr>
                  </a:solidFill>
                  <a:latin typeface="+mn-lt"/>
                </a:rPr>
                <a:t>y</a:t>
              </a:r>
            </a:p>
          </p:txBody>
        </p:sp>
      </p:grpSp>
      <mc:AlternateContent xmlns:mc="http://schemas.openxmlformats.org/markup-compatibility/2006" xmlns:a14="http://schemas.microsoft.com/office/drawing/2010/main">
        <mc:Choice Requires="a14">
          <p:sp>
            <p:nvSpPr>
              <p:cNvPr id="11" name="Rectangle: Rounded Corners 10">
                <a:extLst>
                  <a:ext uri="{FF2B5EF4-FFF2-40B4-BE49-F238E27FC236}">
                    <a16:creationId xmlns:a16="http://schemas.microsoft.com/office/drawing/2014/main" id="{8D640BB3-25E4-49D2-9F0C-8E82378E7A5C}"/>
                  </a:ext>
                </a:extLst>
              </p:cNvPr>
              <p:cNvSpPr/>
              <p:nvPr/>
            </p:nvSpPr>
            <p:spPr>
              <a:xfrm>
                <a:off x="6831110" y="2738542"/>
                <a:ext cx="1508760" cy="603504"/>
              </a:xfrm>
              <a:prstGeom prst="round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rgbClr val="595959"/>
                    </a:solidFill>
                    <a:latin typeface="+mj-lt"/>
                  </a:rPr>
                  <a:t> </a:t>
                </a:r>
                <a14:m>
                  <m:oMath xmlns:m="http://schemas.openxmlformats.org/officeDocument/2006/math">
                    <m:acc>
                      <m:accPr>
                        <m:chr m:val="̂"/>
                        <m:ctrlPr>
                          <a:rPr lang="en-US" sz="3200" i="1">
                            <a:solidFill>
                              <a:srgbClr val="595959"/>
                            </a:solidFill>
                            <a:latin typeface="Cambria Math" panose="02040503050406030204" pitchFamily="18" charset="0"/>
                          </a:rPr>
                        </m:ctrlPr>
                      </m:accPr>
                      <m:e>
                        <m:r>
                          <a:rPr lang="en-US" sz="3200">
                            <a:solidFill>
                              <a:srgbClr val="595959"/>
                            </a:solidFill>
                            <a:latin typeface="Cambria Math" panose="02040503050406030204" pitchFamily="18" charset="0"/>
                          </a:rPr>
                          <m:t>……</m:t>
                        </m:r>
                        <m:r>
                          <a:rPr lang="en-US" sz="3200" i="1">
                            <a:solidFill>
                              <a:srgbClr val="595959"/>
                            </a:solidFill>
                            <a:latin typeface="Cambria Math" panose="02040503050406030204" pitchFamily="18" charset="0"/>
                          </a:rPr>
                          <m:t>…</m:t>
                        </m:r>
                      </m:e>
                    </m:acc>
                  </m:oMath>
                </a14:m>
                <a:endParaRPr lang="en-US" sz="3200" dirty="0">
                  <a:solidFill>
                    <a:srgbClr val="595959"/>
                  </a:solidFill>
                  <a:latin typeface="+mj-lt"/>
                </a:endParaRPr>
              </a:p>
            </p:txBody>
          </p:sp>
        </mc:Choice>
        <mc:Fallback xmlns="">
          <p:sp>
            <p:nvSpPr>
              <p:cNvPr id="11" name="Rectangle: Rounded Corners 10">
                <a:extLst>
                  <a:ext uri="{FF2B5EF4-FFF2-40B4-BE49-F238E27FC236}">
                    <a16:creationId xmlns:a16="http://schemas.microsoft.com/office/drawing/2014/main" id="{8D640BB3-25E4-49D2-9F0C-8E82378E7A5C}"/>
                  </a:ext>
                </a:extLst>
              </p:cNvPr>
              <p:cNvSpPr>
                <a:spLocks noRot="1" noChangeAspect="1" noMove="1" noResize="1" noEditPoints="1" noAdjustHandles="1" noChangeArrowheads="1" noChangeShapeType="1" noTextEdit="1"/>
              </p:cNvSpPr>
              <p:nvPr/>
            </p:nvSpPr>
            <p:spPr>
              <a:xfrm>
                <a:off x="6831110" y="2738542"/>
                <a:ext cx="1508760" cy="603504"/>
              </a:xfrm>
              <a:prstGeom prst="roundRect">
                <a:avLst/>
              </a:prstGeom>
              <a:blipFill>
                <a:blip r:embed="rId6"/>
                <a:stretch>
                  <a:fillRect/>
                </a:stretch>
              </a:blipFill>
              <a:ln w="12700">
                <a:solidFill>
                  <a:schemeClr val="tx1">
                    <a:lumMod val="65000"/>
                    <a:lumOff val="35000"/>
                  </a:schemeClr>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94DB38FB-7850-4D99-9FB2-3D882B9EBE8F}"/>
                  </a:ext>
                </a:extLst>
              </p:cNvPr>
              <p:cNvSpPr txBox="1"/>
              <p:nvPr/>
            </p:nvSpPr>
            <p:spPr>
              <a:xfrm>
                <a:off x="4758501" y="2736393"/>
                <a:ext cx="7247334" cy="600934"/>
              </a:xfrm>
              <a:prstGeom prst="rect">
                <a:avLst/>
              </a:prstGeom>
              <a:noFill/>
            </p:spPr>
            <p:txBody>
              <a:bodyPr wrap="square">
                <a:spAutoFit/>
              </a:bodyPr>
              <a:lstStyle/>
              <a:p>
                <a:pPr marL="457200" marR="0">
                  <a:spcAft>
                    <a:spcPts val="800"/>
                  </a:spcAft>
                </a:pPr>
                <a14:m>
                  <m:oMath xmlns:m="http://schemas.openxmlformats.org/officeDocument/2006/math">
                    <m:acc>
                      <m:accPr>
                        <m:chr m:val="̂"/>
                        <m:ctrlPr>
                          <a:rPr lang="en-US" sz="3200" i="1" smtClean="0">
                            <a:solidFill>
                              <a:schemeClr val="tx1">
                                <a:lumMod val="65000"/>
                                <a:lumOff val="35000"/>
                              </a:schemeClr>
                            </a:solidFill>
                            <a:latin typeface="Cambria Math" panose="02040503050406030204" pitchFamily="18" charset="0"/>
                            <a:cs typeface="Calibri" panose="020F0502020204030204" pitchFamily="34" charset="0"/>
                          </a:rPr>
                        </m:ctrlPr>
                      </m:accPr>
                      <m:e>
                        <m:r>
                          <m:rPr>
                            <m:sty m:val="p"/>
                          </m:rPr>
                          <a:rPr lang="en-US" sz="3200" b="0" i="0" smtClean="0">
                            <a:solidFill>
                              <a:schemeClr val="tx1">
                                <a:lumMod val="65000"/>
                                <a:lumOff val="35000"/>
                              </a:schemeClr>
                            </a:solidFill>
                            <a:latin typeface="Cambria Math" panose="02040503050406030204" pitchFamily="18" charset="0"/>
                            <a:cs typeface="Calibri" panose="020F0502020204030204" pitchFamily="34" charset="0"/>
                          </a:rPr>
                          <m:t>xAt</m:t>
                        </m:r>
                      </m:e>
                    </m:acc>
                  </m:oMath>
                </a14:m>
                <a:r>
                  <a:rPr lang="en-US" sz="3200" b="1" dirty="0">
                    <a:solidFill>
                      <a:schemeClr val="tx1">
                        <a:lumMod val="65000"/>
                        <a:lumOff val="35000"/>
                      </a:schemeClr>
                    </a:solidFill>
                    <a:latin typeface="+mn-lt"/>
                    <a:cs typeface="Calibri" panose="020F0502020204030204" pitchFamily="34" charset="0"/>
                  </a:rPr>
                  <a:t> and          are adjacent.</a:t>
                </a:r>
              </a:p>
            </p:txBody>
          </p:sp>
        </mc:Choice>
        <mc:Fallback xmlns="">
          <p:sp>
            <p:nvSpPr>
              <p:cNvPr id="12" name="TextBox 11">
                <a:extLst>
                  <a:ext uri="{FF2B5EF4-FFF2-40B4-BE49-F238E27FC236}">
                    <a16:creationId xmlns:a16="http://schemas.microsoft.com/office/drawing/2014/main" id="{94DB38FB-7850-4D99-9FB2-3D882B9EBE8F}"/>
                  </a:ext>
                </a:extLst>
              </p:cNvPr>
              <p:cNvSpPr txBox="1">
                <a:spLocks noRot="1" noChangeAspect="1" noMove="1" noResize="1" noEditPoints="1" noAdjustHandles="1" noChangeArrowheads="1" noChangeShapeType="1" noTextEdit="1"/>
              </p:cNvSpPr>
              <p:nvPr/>
            </p:nvSpPr>
            <p:spPr>
              <a:xfrm>
                <a:off x="4758501" y="2736393"/>
                <a:ext cx="7247334" cy="600934"/>
              </a:xfrm>
              <a:prstGeom prst="rect">
                <a:avLst/>
              </a:prstGeom>
              <a:blipFill>
                <a:blip r:embed="rId7"/>
                <a:stretch>
                  <a:fillRect t="-10204" b="-33673"/>
                </a:stretch>
              </a:blipFill>
            </p:spPr>
            <p:txBody>
              <a:bodyPr/>
              <a:lstStyle/>
              <a:p>
                <a:r>
                  <a:rPr lang="en-US">
                    <a:noFill/>
                  </a:rPr>
                  <a:t> </a:t>
                </a:r>
              </a:p>
            </p:txBody>
          </p:sp>
        </mc:Fallback>
      </mc:AlternateContent>
      <p:sp>
        <p:nvSpPr>
          <p:cNvPr id="16" name="Google Shape;222;p10">
            <a:extLst>
              <a:ext uri="{FF2B5EF4-FFF2-40B4-BE49-F238E27FC236}">
                <a16:creationId xmlns:a16="http://schemas.microsoft.com/office/drawing/2014/main" id="{10B5F86F-1107-47BA-ABD3-6A23A7A77ACE}"/>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r>
              <a:rPr lang="en-GB">
                <a:sym typeface="Comic Sans MS"/>
              </a:rPr>
              <a:t>Complete.</a:t>
            </a:r>
            <a:endParaRPr lang="en-GB" dirty="0">
              <a:sym typeface="Comic Sans MS"/>
            </a:endParaRPr>
          </a:p>
        </p:txBody>
      </p:sp>
      <mc:AlternateContent xmlns:mc="http://schemas.openxmlformats.org/markup-compatibility/2006" xmlns:a14="http://schemas.microsoft.com/office/drawing/2010/main">
        <mc:Choice Requires="a14">
          <p:sp>
            <p:nvSpPr>
              <p:cNvPr id="20" name="TextBox 19">
                <a:extLst>
                  <a:ext uri="{FF2B5EF4-FFF2-40B4-BE49-F238E27FC236}">
                    <a16:creationId xmlns:a16="http://schemas.microsoft.com/office/drawing/2014/main" id="{BE31B208-2C48-480F-BCFE-6E1B64927B79}"/>
                  </a:ext>
                </a:extLst>
              </p:cNvPr>
              <p:cNvSpPr txBox="1"/>
              <p:nvPr/>
            </p:nvSpPr>
            <p:spPr>
              <a:xfrm>
                <a:off x="4764979" y="4776725"/>
                <a:ext cx="7081642" cy="600934"/>
              </a:xfrm>
              <a:prstGeom prst="rect">
                <a:avLst/>
              </a:prstGeom>
              <a:noFill/>
            </p:spPr>
            <p:txBody>
              <a:bodyPr wrap="square">
                <a:spAutoFit/>
              </a:bodyPr>
              <a:lstStyle/>
              <a:p>
                <a:pPr marL="457200">
                  <a:spcAft>
                    <a:spcPts val="800"/>
                  </a:spcAft>
                </a:pPr>
                <a14:m>
                  <m:oMath xmlns:m="http://schemas.openxmlformats.org/officeDocument/2006/math">
                    <m:acc>
                      <m:accPr>
                        <m:chr m:val="̂"/>
                        <m:ctrlPr>
                          <a:rPr lang="en-US" sz="3200" b="1" i="1">
                            <a:solidFill>
                              <a:schemeClr val="tx1">
                                <a:lumMod val="65000"/>
                                <a:lumOff val="35000"/>
                              </a:schemeClr>
                            </a:solidFill>
                            <a:latin typeface="Cambria Math" panose="02040503050406030204" pitchFamily="18" charset="0"/>
                            <a:cs typeface="Calibri" panose="020F0502020204030204" pitchFamily="34" charset="0"/>
                          </a:rPr>
                        </m:ctrlPr>
                      </m:accPr>
                      <m:e>
                        <m:r>
                          <m:rPr>
                            <m:sty m:val="p"/>
                          </m:rPr>
                          <a:rPr lang="en-US" sz="3200">
                            <a:solidFill>
                              <a:schemeClr val="tx1">
                                <a:lumMod val="65000"/>
                                <a:lumOff val="35000"/>
                              </a:schemeClr>
                            </a:solidFill>
                            <a:latin typeface="Cambria Math" panose="02040503050406030204" pitchFamily="18" charset="0"/>
                            <a:cs typeface="Calibri" panose="020F0502020204030204" pitchFamily="34" charset="0"/>
                          </a:rPr>
                          <m:t>xAt</m:t>
                        </m:r>
                      </m:e>
                    </m:acc>
                  </m:oMath>
                </a14:m>
                <a:r>
                  <a:rPr lang="en-US" sz="3200" b="1" dirty="0">
                    <a:solidFill>
                      <a:schemeClr val="tx1">
                        <a:lumMod val="65000"/>
                        <a:lumOff val="35000"/>
                      </a:schemeClr>
                    </a:solidFill>
                    <a:cs typeface="Calibri" panose="020F0502020204030204" pitchFamily="34" charset="0"/>
                  </a:rPr>
                  <a:t> </a:t>
                </a:r>
                <a:r>
                  <a:rPr lang="en-US" sz="3200" b="1" dirty="0">
                    <a:solidFill>
                      <a:schemeClr val="tx1">
                        <a:lumMod val="65000"/>
                        <a:lumOff val="35000"/>
                      </a:schemeClr>
                    </a:solidFill>
                    <a:latin typeface="+mj-lt"/>
                    <a:cs typeface="Calibri" panose="020F0502020204030204" pitchFamily="34" charset="0"/>
                  </a:rPr>
                  <a:t>and</a:t>
                </a:r>
                <a:r>
                  <a:rPr lang="en-US" sz="3200" b="1" dirty="0">
                    <a:solidFill>
                      <a:schemeClr val="tx1">
                        <a:lumMod val="65000"/>
                        <a:lumOff val="35000"/>
                      </a:schemeClr>
                    </a:solidFill>
                    <a:cs typeface="Calibri" panose="020F0502020204030204" pitchFamily="34" charset="0"/>
                  </a:rPr>
                  <a:t>                  </a:t>
                </a:r>
                <a:r>
                  <a:rPr lang="en-US" sz="3200" b="1" dirty="0">
                    <a:solidFill>
                      <a:schemeClr val="tx1">
                        <a:lumMod val="65000"/>
                        <a:lumOff val="35000"/>
                      </a:schemeClr>
                    </a:solidFill>
                    <a:latin typeface="+mj-lt"/>
                    <a:cs typeface="Calibri" panose="020F0502020204030204" pitchFamily="34" charset="0"/>
                  </a:rPr>
                  <a:t>are adjacent.</a:t>
                </a:r>
              </a:p>
            </p:txBody>
          </p:sp>
        </mc:Choice>
        <mc:Fallback xmlns="">
          <p:sp>
            <p:nvSpPr>
              <p:cNvPr id="20" name="TextBox 19">
                <a:extLst>
                  <a:ext uri="{FF2B5EF4-FFF2-40B4-BE49-F238E27FC236}">
                    <a16:creationId xmlns:a16="http://schemas.microsoft.com/office/drawing/2014/main" id="{BE31B208-2C48-480F-BCFE-6E1B64927B79}"/>
                  </a:ext>
                </a:extLst>
              </p:cNvPr>
              <p:cNvSpPr txBox="1">
                <a:spLocks noRot="1" noChangeAspect="1" noMove="1" noResize="1" noEditPoints="1" noAdjustHandles="1" noChangeArrowheads="1" noChangeShapeType="1" noTextEdit="1"/>
              </p:cNvSpPr>
              <p:nvPr/>
            </p:nvSpPr>
            <p:spPr>
              <a:xfrm>
                <a:off x="4764979" y="4776725"/>
                <a:ext cx="7081642" cy="600934"/>
              </a:xfrm>
              <a:prstGeom prst="rect">
                <a:avLst/>
              </a:prstGeom>
              <a:blipFill>
                <a:blip r:embed="rId8"/>
                <a:stretch>
                  <a:fillRect t="-10204" b="-3367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1" name="Rectangle: Rounded Corners 20">
                <a:extLst>
                  <a:ext uri="{FF2B5EF4-FFF2-40B4-BE49-F238E27FC236}">
                    <a16:creationId xmlns:a16="http://schemas.microsoft.com/office/drawing/2014/main" id="{F5367F72-4144-4ACD-B10B-6F1B9C8012C0}"/>
                  </a:ext>
                </a:extLst>
              </p:cNvPr>
              <p:cNvSpPr/>
              <p:nvPr/>
            </p:nvSpPr>
            <p:spPr>
              <a:xfrm>
                <a:off x="6827367" y="2736393"/>
                <a:ext cx="1508760" cy="603504"/>
              </a:xfrm>
              <a:prstGeom prst="roundRect">
                <a:avLst/>
              </a:prstGeom>
              <a:solidFill>
                <a:srgbClr val="74C27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latin typeface="+mj-lt"/>
                  </a:rPr>
                  <a:t> </a:t>
                </a:r>
                <a14:m>
                  <m:oMath xmlns:m="http://schemas.openxmlformats.org/officeDocument/2006/math">
                    <m:acc>
                      <m:accPr>
                        <m:chr m:val="̂"/>
                        <m:ctrlPr>
                          <a:rPr lang="en-US" sz="3200" i="1">
                            <a:solidFill>
                              <a:schemeClr val="bg1"/>
                            </a:solidFill>
                            <a:latin typeface="Cambria Math" panose="02040503050406030204" pitchFamily="18" charset="0"/>
                          </a:rPr>
                        </m:ctrlPr>
                      </m:accPr>
                      <m:e>
                        <m:r>
                          <m:rPr>
                            <m:sty m:val="p"/>
                          </m:rPr>
                          <a:rPr lang="en-US" sz="3200" b="0" i="0" smtClean="0">
                            <a:solidFill>
                              <a:schemeClr val="bg1"/>
                            </a:solidFill>
                            <a:latin typeface="Cambria Math" panose="02040503050406030204" pitchFamily="18" charset="0"/>
                          </a:rPr>
                          <m:t>tAy</m:t>
                        </m:r>
                      </m:e>
                    </m:acc>
                  </m:oMath>
                </a14:m>
                <a:endParaRPr lang="en-US" sz="3200" dirty="0">
                  <a:solidFill>
                    <a:schemeClr val="bg1"/>
                  </a:solidFill>
                  <a:latin typeface="+mj-lt"/>
                </a:endParaRPr>
              </a:p>
            </p:txBody>
          </p:sp>
        </mc:Choice>
        <mc:Fallback xmlns="">
          <p:sp>
            <p:nvSpPr>
              <p:cNvPr id="21" name="Rectangle: Rounded Corners 20">
                <a:extLst>
                  <a:ext uri="{FF2B5EF4-FFF2-40B4-BE49-F238E27FC236}">
                    <a16:creationId xmlns:a16="http://schemas.microsoft.com/office/drawing/2014/main" id="{F5367F72-4144-4ACD-B10B-6F1B9C8012C0}"/>
                  </a:ext>
                </a:extLst>
              </p:cNvPr>
              <p:cNvSpPr>
                <a:spLocks noRot="1" noChangeAspect="1" noMove="1" noResize="1" noEditPoints="1" noAdjustHandles="1" noChangeArrowheads="1" noChangeShapeType="1" noTextEdit="1"/>
              </p:cNvSpPr>
              <p:nvPr/>
            </p:nvSpPr>
            <p:spPr>
              <a:xfrm>
                <a:off x="6827367" y="2736393"/>
                <a:ext cx="1508760" cy="603504"/>
              </a:xfrm>
              <a:prstGeom prst="roundRect">
                <a:avLst/>
              </a:prstGeom>
              <a:blipFill>
                <a:blip r:embed="rId9"/>
                <a:stretch>
                  <a:fillRect/>
                </a:stretch>
              </a:blipFill>
              <a:ln w="12700">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2" name="Rectangle: Rounded Corners 21">
                <a:extLst>
                  <a:ext uri="{FF2B5EF4-FFF2-40B4-BE49-F238E27FC236}">
                    <a16:creationId xmlns:a16="http://schemas.microsoft.com/office/drawing/2014/main" id="{565EE4BF-9963-48AE-BEB9-F274FA2F56AA}"/>
                  </a:ext>
                </a:extLst>
              </p:cNvPr>
              <p:cNvSpPr/>
              <p:nvPr/>
            </p:nvSpPr>
            <p:spPr>
              <a:xfrm>
                <a:off x="6895654" y="4744754"/>
                <a:ext cx="1508866" cy="600934"/>
              </a:xfrm>
              <a:prstGeom prst="roundRect">
                <a:avLst/>
              </a:prstGeom>
              <a:solidFill>
                <a:srgbClr val="74C27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bg1"/>
                    </a:solidFill>
                    <a:latin typeface="+mj-lt"/>
                  </a:rPr>
                  <a:t> </a:t>
                </a:r>
                <a14:m>
                  <m:oMath xmlns:m="http://schemas.openxmlformats.org/officeDocument/2006/math">
                    <m:acc>
                      <m:accPr>
                        <m:chr m:val="̂"/>
                        <m:ctrlPr>
                          <a:rPr lang="en-US" sz="3600" i="1">
                            <a:solidFill>
                              <a:schemeClr val="bg1"/>
                            </a:solidFill>
                            <a:latin typeface="Cambria Math" panose="02040503050406030204" pitchFamily="18" charset="0"/>
                          </a:rPr>
                        </m:ctrlPr>
                      </m:accPr>
                      <m:e>
                        <m:r>
                          <m:rPr>
                            <m:sty m:val="p"/>
                          </m:rPr>
                          <a:rPr lang="en-US" sz="3600" b="0" i="0" smtClean="0">
                            <a:solidFill>
                              <a:schemeClr val="bg1"/>
                            </a:solidFill>
                            <a:latin typeface="Cambria Math" panose="02040503050406030204" pitchFamily="18" charset="0"/>
                          </a:rPr>
                          <m:t>xAu</m:t>
                        </m:r>
                      </m:e>
                    </m:acc>
                  </m:oMath>
                </a14:m>
                <a:endParaRPr lang="en-US" sz="3600" dirty="0">
                  <a:solidFill>
                    <a:schemeClr val="bg1"/>
                  </a:solidFill>
                  <a:latin typeface="+mj-lt"/>
                </a:endParaRPr>
              </a:p>
            </p:txBody>
          </p:sp>
        </mc:Choice>
        <mc:Fallback xmlns="">
          <p:sp>
            <p:nvSpPr>
              <p:cNvPr id="22" name="Rectangle: Rounded Corners 21">
                <a:extLst>
                  <a:ext uri="{FF2B5EF4-FFF2-40B4-BE49-F238E27FC236}">
                    <a16:creationId xmlns:a16="http://schemas.microsoft.com/office/drawing/2014/main" id="{565EE4BF-9963-48AE-BEB9-F274FA2F56AA}"/>
                  </a:ext>
                </a:extLst>
              </p:cNvPr>
              <p:cNvSpPr>
                <a:spLocks noRot="1" noChangeAspect="1" noMove="1" noResize="1" noEditPoints="1" noAdjustHandles="1" noChangeArrowheads="1" noChangeShapeType="1" noTextEdit="1"/>
              </p:cNvSpPr>
              <p:nvPr/>
            </p:nvSpPr>
            <p:spPr>
              <a:xfrm>
                <a:off x="6895654" y="4744754"/>
                <a:ext cx="1508866" cy="600934"/>
              </a:xfrm>
              <a:prstGeom prst="roundRect">
                <a:avLst/>
              </a:prstGeom>
              <a:blipFill>
                <a:blip r:embed="rId10"/>
                <a:stretch>
                  <a:fillRect/>
                </a:stretch>
              </a:blipFill>
              <a:ln w="12700">
                <a:noFill/>
              </a:ln>
            </p:spPr>
            <p:txBody>
              <a:bodyPr/>
              <a:lstStyle/>
              <a:p>
                <a:r>
                  <a:rPr lang="en-US">
                    <a:noFill/>
                  </a:rPr>
                  <a:t> </a:t>
                </a:r>
              </a:p>
            </p:txBody>
          </p:sp>
        </mc:Fallback>
      </mc:AlternateContent>
    </p:spTree>
    <p:custDataLst>
      <p:tags r:id="rId1"/>
    </p:custDataLst>
    <p:extLst>
      <p:ext uri="{BB962C8B-B14F-4D97-AF65-F5344CB8AC3E}">
        <p14:creationId xmlns:p14="http://schemas.microsoft.com/office/powerpoint/2010/main" val="14243613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0" presetClass="exit" presetSubtype="0" fill="hold" grpId="0" nodeType="withEffect">
                                  <p:stCondLst>
                                    <p:cond delay="0"/>
                                  </p:stCondLst>
                                  <p:childTnLst>
                                    <p:animEffect transition="out" filter="fade">
                                      <p:cBhvr>
                                        <p:cTn id="9" dur="500"/>
                                        <p:tgtEl>
                                          <p:spTgt spid="11"/>
                                        </p:tgtEl>
                                      </p:cBhvr>
                                    </p:animEffect>
                                    <p:set>
                                      <p:cBhvr>
                                        <p:cTn id="10" dur="1" fill="hold">
                                          <p:stCondLst>
                                            <p:cond delay="499"/>
                                          </p:stCondLst>
                                        </p:cTn>
                                        <p:tgtEl>
                                          <p:spTgt spid="11"/>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500"/>
                                        <p:tgtEl>
                                          <p:spTgt spid="20"/>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fade">
                                      <p:cBhvr>
                                        <p:cTn id="2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0" grpId="0"/>
      <p:bldP spid="21" grpId="0" animBg="1"/>
      <p:bldP spid="22"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Group 18">
            <a:extLst>
              <a:ext uri="{FF2B5EF4-FFF2-40B4-BE49-F238E27FC236}">
                <a16:creationId xmlns:a16="http://schemas.microsoft.com/office/drawing/2014/main" id="{0F11604C-F020-425E-AFF0-EABDF0C15D3E}"/>
              </a:ext>
            </a:extLst>
          </p:cNvPr>
          <p:cNvGrpSpPr/>
          <p:nvPr/>
        </p:nvGrpSpPr>
        <p:grpSpPr>
          <a:xfrm>
            <a:off x="417830" y="1902644"/>
            <a:ext cx="4484214" cy="4268191"/>
            <a:chOff x="417830" y="1902644"/>
            <a:chExt cx="4484214" cy="4268191"/>
          </a:xfrm>
        </p:grpSpPr>
        <p:pic>
          <p:nvPicPr>
            <p:cNvPr id="21" name="Graphic 20">
              <a:extLst>
                <a:ext uri="{FF2B5EF4-FFF2-40B4-BE49-F238E27FC236}">
                  <a16:creationId xmlns:a16="http://schemas.microsoft.com/office/drawing/2014/main" id="{2F5146F6-E010-4F45-AF39-A5BD0A66C194}"/>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l="21557" t="25181" r="47037" b="31110"/>
            <a:stretch/>
          </p:blipFill>
          <p:spPr>
            <a:xfrm>
              <a:off x="417830" y="1962917"/>
              <a:ext cx="4389120" cy="4207918"/>
            </a:xfrm>
            <a:prstGeom prst="rect">
              <a:avLst/>
            </a:prstGeom>
          </p:spPr>
        </p:pic>
        <p:sp>
          <p:nvSpPr>
            <p:cNvPr id="22" name="TextBox 21">
              <a:extLst>
                <a:ext uri="{FF2B5EF4-FFF2-40B4-BE49-F238E27FC236}">
                  <a16:creationId xmlns:a16="http://schemas.microsoft.com/office/drawing/2014/main" id="{826C4F9F-697F-4832-B1F9-80BC34D61519}"/>
                </a:ext>
              </a:extLst>
            </p:cNvPr>
            <p:cNvSpPr txBox="1"/>
            <p:nvPr/>
          </p:nvSpPr>
          <p:spPr>
            <a:xfrm>
              <a:off x="577044" y="5709170"/>
              <a:ext cx="409086" cy="461665"/>
            </a:xfrm>
            <a:prstGeom prst="rect">
              <a:avLst/>
            </a:prstGeom>
            <a:noFill/>
          </p:spPr>
          <p:txBody>
            <a:bodyPr wrap="none" rtlCol="0">
              <a:spAutoFit/>
            </a:bodyPr>
            <a:lstStyle/>
            <a:p>
              <a:r>
                <a:rPr lang="en-US" sz="2400" dirty="0">
                  <a:solidFill>
                    <a:schemeClr val="tx1">
                      <a:lumMod val="50000"/>
                      <a:lumOff val="50000"/>
                    </a:schemeClr>
                  </a:solidFill>
                  <a:latin typeface="+mn-lt"/>
                </a:rPr>
                <a:t>A</a:t>
              </a:r>
            </a:p>
          </p:txBody>
        </p:sp>
        <p:sp>
          <p:nvSpPr>
            <p:cNvPr id="23" name="TextBox 22">
              <a:extLst>
                <a:ext uri="{FF2B5EF4-FFF2-40B4-BE49-F238E27FC236}">
                  <a16:creationId xmlns:a16="http://schemas.microsoft.com/office/drawing/2014/main" id="{80B667A6-600E-4FAB-B7A7-646D3B44DDDE}"/>
                </a:ext>
              </a:extLst>
            </p:cNvPr>
            <p:cNvSpPr txBox="1"/>
            <p:nvPr/>
          </p:nvSpPr>
          <p:spPr>
            <a:xfrm>
              <a:off x="1137483" y="1902644"/>
              <a:ext cx="344966" cy="461665"/>
            </a:xfrm>
            <a:prstGeom prst="rect">
              <a:avLst/>
            </a:prstGeom>
            <a:noFill/>
          </p:spPr>
          <p:txBody>
            <a:bodyPr wrap="none" rtlCol="0">
              <a:spAutoFit/>
            </a:bodyPr>
            <a:lstStyle/>
            <a:p>
              <a:r>
                <a:rPr lang="en-US" sz="2400" dirty="0">
                  <a:solidFill>
                    <a:schemeClr val="tx1">
                      <a:lumMod val="50000"/>
                      <a:lumOff val="50000"/>
                    </a:schemeClr>
                  </a:solidFill>
                  <a:latin typeface="+mn-lt"/>
                </a:rPr>
                <a:t>u</a:t>
              </a:r>
            </a:p>
          </p:txBody>
        </p:sp>
        <p:sp>
          <p:nvSpPr>
            <p:cNvPr id="24" name="TextBox 23">
              <a:extLst>
                <a:ext uri="{FF2B5EF4-FFF2-40B4-BE49-F238E27FC236}">
                  <a16:creationId xmlns:a16="http://schemas.microsoft.com/office/drawing/2014/main" id="{6CE33F93-4D80-4980-9C7A-4E0778659E46}"/>
                </a:ext>
              </a:extLst>
            </p:cNvPr>
            <p:cNvSpPr txBox="1"/>
            <p:nvPr/>
          </p:nvSpPr>
          <p:spPr>
            <a:xfrm>
              <a:off x="2200542" y="2403151"/>
              <a:ext cx="365806" cy="461665"/>
            </a:xfrm>
            <a:prstGeom prst="rect">
              <a:avLst/>
            </a:prstGeom>
            <a:noFill/>
          </p:spPr>
          <p:txBody>
            <a:bodyPr wrap="none" rtlCol="0">
              <a:spAutoFit/>
            </a:bodyPr>
            <a:lstStyle/>
            <a:p>
              <a:r>
                <a:rPr lang="en-US" sz="2400" dirty="0">
                  <a:solidFill>
                    <a:schemeClr val="tx1">
                      <a:lumMod val="50000"/>
                      <a:lumOff val="50000"/>
                    </a:schemeClr>
                  </a:solidFill>
                  <a:latin typeface="+mn-lt"/>
                </a:rPr>
                <a:t>x</a:t>
              </a:r>
            </a:p>
          </p:txBody>
        </p:sp>
        <p:sp>
          <p:nvSpPr>
            <p:cNvPr id="25" name="TextBox 24">
              <a:extLst>
                <a:ext uri="{FF2B5EF4-FFF2-40B4-BE49-F238E27FC236}">
                  <a16:creationId xmlns:a16="http://schemas.microsoft.com/office/drawing/2014/main" id="{24C3C893-2F53-4861-AC1B-18E944311175}"/>
                </a:ext>
              </a:extLst>
            </p:cNvPr>
            <p:cNvSpPr txBox="1"/>
            <p:nvPr/>
          </p:nvSpPr>
          <p:spPr>
            <a:xfrm>
              <a:off x="3803200" y="3198167"/>
              <a:ext cx="328936" cy="461665"/>
            </a:xfrm>
            <a:prstGeom prst="rect">
              <a:avLst/>
            </a:prstGeom>
            <a:noFill/>
          </p:spPr>
          <p:txBody>
            <a:bodyPr wrap="none" rtlCol="0">
              <a:spAutoFit/>
            </a:bodyPr>
            <a:lstStyle/>
            <a:p>
              <a:r>
                <a:rPr lang="en-US" sz="2400" dirty="0">
                  <a:solidFill>
                    <a:schemeClr val="tx1">
                      <a:lumMod val="50000"/>
                      <a:lumOff val="50000"/>
                    </a:schemeClr>
                  </a:solidFill>
                  <a:latin typeface="+mn-lt"/>
                </a:rPr>
                <a:t>t</a:t>
              </a:r>
            </a:p>
          </p:txBody>
        </p:sp>
        <p:sp>
          <p:nvSpPr>
            <p:cNvPr id="26" name="TextBox 25">
              <a:extLst>
                <a:ext uri="{FF2B5EF4-FFF2-40B4-BE49-F238E27FC236}">
                  <a16:creationId xmlns:a16="http://schemas.microsoft.com/office/drawing/2014/main" id="{1DF46690-2D15-4ABF-92A8-5CC66E50357D}"/>
                </a:ext>
              </a:extLst>
            </p:cNvPr>
            <p:cNvSpPr txBox="1"/>
            <p:nvPr/>
          </p:nvSpPr>
          <p:spPr>
            <a:xfrm>
              <a:off x="4557078" y="5478337"/>
              <a:ext cx="344966" cy="461665"/>
            </a:xfrm>
            <a:prstGeom prst="rect">
              <a:avLst/>
            </a:prstGeom>
            <a:noFill/>
          </p:spPr>
          <p:txBody>
            <a:bodyPr wrap="none" rtlCol="0">
              <a:spAutoFit/>
            </a:bodyPr>
            <a:lstStyle/>
            <a:p>
              <a:r>
                <a:rPr lang="en-US" sz="2400" dirty="0">
                  <a:solidFill>
                    <a:schemeClr val="tx1">
                      <a:lumMod val="50000"/>
                      <a:lumOff val="50000"/>
                    </a:schemeClr>
                  </a:solidFill>
                  <a:latin typeface="+mn-lt"/>
                </a:rPr>
                <a:t>y</a:t>
              </a:r>
            </a:p>
          </p:txBody>
        </p:sp>
      </p:grpSp>
      <mc:AlternateContent xmlns:mc="http://schemas.openxmlformats.org/markup-compatibility/2006" xmlns:a14="http://schemas.microsoft.com/office/drawing/2010/main">
        <mc:Choice Requires="a14">
          <p:sp>
            <p:nvSpPr>
              <p:cNvPr id="11" name="Rectangle: Rounded Corners 10">
                <a:extLst>
                  <a:ext uri="{FF2B5EF4-FFF2-40B4-BE49-F238E27FC236}">
                    <a16:creationId xmlns:a16="http://schemas.microsoft.com/office/drawing/2014/main" id="{8D640BB3-25E4-49D2-9F0C-8E82378E7A5C}"/>
                  </a:ext>
                </a:extLst>
              </p:cNvPr>
              <p:cNvSpPr/>
              <p:nvPr/>
            </p:nvSpPr>
            <p:spPr>
              <a:xfrm>
                <a:off x="6875078" y="2720431"/>
                <a:ext cx="1508760" cy="603504"/>
              </a:xfrm>
              <a:prstGeom prst="round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rgbClr val="595959"/>
                    </a:solidFill>
                    <a:latin typeface="+mj-lt"/>
                  </a:rPr>
                  <a:t> </a:t>
                </a:r>
                <a14:m>
                  <m:oMath xmlns:m="http://schemas.openxmlformats.org/officeDocument/2006/math">
                    <m:acc>
                      <m:accPr>
                        <m:chr m:val="̂"/>
                        <m:ctrlPr>
                          <a:rPr lang="en-US" sz="3200" i="1">
                            <a:solidFill>
                              <a:srgbClr val="595959"/>
                            </a:solidFill>
                            <a:latin typeface="Cambria Math" panose="02040503050406030204" pitchFamily="18" charset="0"/>
                          </a:rPr>
                        </m:ctrlPr>
                      </m:accPr>
                      <m:e>
                        <m:r>
                          <a:rPr lang="en-US" sz="3200">
                            <a:solidFill>
                              <a:srgbClr val="595959"/>
                            </a:solidFill>
                            <a:latin typeface="Cambria Math" panose="02040503050406030204" pitchFamily="18" charset="0"/>
                          </a:rPr>
                          <m:t>……</m:t>
                        </m:r>
                        <m:r>
                          <a:rPr lang="en-US" sz="3200" i="1">
                            <a:solidFill>
                              <a:srgbClr val="595959"/>
                            </a:solidFill>
                            <a:latin typeface="Cambria Math" panose="02040503050406030204" pitchFamily="18" charset="0"/>
                          </a:rPr>
                          <m:t>…</m:t>
                        </m:r>
                      </m:e>
                    </m:acc>
                  </m:oMath>
                </a14:m>
                <a:endParaRPr lang="en-US" sz="3200" dirty="0">
                  <a:solidFill>
                    <a:srgbClr val="595959"/>
                  </a:solidFill>
                  <a:latin typeface="+mj-lt"/>
                </a:endParaRPr>
              </a:p>
            </p:txBody>
          </p:sp>
        </mc:Choice>
        <mc:Fallback xmlns="">
          <p:sp>
            <p:nvSpPr>
              <p:cNvPr id="11" name="Rectangle: Rounded Corners 10">
                <a:extLst>
                  <a:ext uri="{FF2B5EF4-FFF2-40B4-BE49-F238E27FC236}">
                    <a16:creationId xmlns:a16="http://schemas.microsoft.com/office/drawing/2014/main" id="{8D640BB3-25E4-49D2-9F0C-8E82378E7A5C}"/>
                  </a:ext>
                </a:extLst>
              </p:cNvPr>
              <p:cNvSpPr>
                <a:spLocks noRot="1" noChangeAspect="1" noMove="1" noResize="1" noEditPoints="1" noAdjustHandles="1" noChangeArrowheads="1" noChangeShapeType="1" noTextEdit="1"/>
              </p:cNvSpPr>
              <p:nvPr/>
            </p:nvSpPr>
            <p:spPr>
              <a:xfrm>
                <a:off x="6875078" y="2720431"/>
                <a:ext cx="1508760" cy="603504"/>
              </a:xfrm>
              <a:prstGeom prst="roundRect">
                <a:avLst/>
              </a:prstGeom>
              <a:blipFill>
                <a:blip r:embed="rId6"/>
                <a:stretch>
                  <a:fillRect/>
                </a:stretch>
              </a:blipFill>
              <a:ln w="12700">
                <a:solidFill>
                  <a:schemeClr val="tx1">
                    <a:lumMod val="65000"/>
                    <a:lumOff val="35000"/>
                  </a:schemeClr>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94DB38FB-7850-4D99-9FB2-3D882B9EBE8F}"/>
                  </a:ext>
                </a:extLst>
              </p:cNvPr>
              <p:cNvSpPr txBox="1"/>
              <p:nvPr/>
            </p:nvSpPr>
            <p:spPr>
              <a:xfrm>
                <a:off x="4734182" y="2750170"/>
                <a:ext cx="6638412" cy="600934"/>
              </a:xfrm>
              <a:prstGeom prst="rect">
                <a:avLst/>
              </a:prstGeom>
              <a:noFill/>
            </p:spPr>
            <p:txBody>
              <a:bodyPr wrap="square">
                <a:spAutoFit/>
              </a:bodyPr>
              <a:lstStyle/>
              <a:p>
                <a:pPr marL="457200">
                  <a:spcAft>
                    <a:spcPts val="800"/>
                  </a:spcAft>
                </a:pPr>
                <a14:m>
                  <m:oMath xmlns:m="http://schemas.openxmlformats.org/officeDocument/2006/math">
                    <m:acc>
                      <m:accPr>
                        <m:chr m:val="̂"/>
                        <m:ctrlPr>
                          <a:rPr lang="en-US" sz="3200" i="1">
                            <a:solidFill>
                              <a:schemeClr val="tx1">
                                <a:lumMod val="65000"/>
                                <a:lumOff val="35000"/>
                              </a:schemeClr>
                            </a:solidFill>
                            <a:latin typeface="Cambria Math" panose="02040503050406030204" pitchFamily="18" charset="0"/>
                            <a:cs typeface="Calibri" panose="020F0502020204030204" pitchFamily="34" charset="0"/>
                          </a:rPr>
                        </m:ctrlPr>
                      </m:accPr>
                      <m:e>
                        <m:r>
                          <m:rPr>
                            <m:sty m:val="p"/>
                          </m:rPr>
                          <a:rPr lang="en-US" sz="3200">
                            <a:solidFill>
                              <a:schemeClr val="tx1">
                                <a:lumMod val="65000"/>
                                <a:lumOff val="35000"/>
                              </a:schemeClr>
                            </a:solidFill>
                            <a:latin typeface="Cambria Math" panose="02040503050406030204" pitchFamily="18" charset="0"/>
                            <a:cs typeface="Calibri" panose="020F0502020204030204" pitchFamily="34" charset="0"/>
                          </a:rPr>
                          <m:t>uAx</m:t>
                        </m:r>
                      </m:e>
                    </m:acc>
                  </m:oMath>
                </a14:m>
                <a:r>
                  <a:rPr lang="en-US" sz="3200" b="1" dirty="0">
                    <a:solidFill>
                      <a:schemeClr val="tx1">
                        <a:lumMod val="65000"/>
                        <a:lumOff val="35000"/>
                      </a:schemeClr>
                    </a:solidFill>
                    <a:cs typeface="Calibri" panose="020F0502020204030204" pitchFamily="34" charset="0"/>
                  </a:rPr>
                  <a:t> </a:t>
                </a:r>
                <a:r>
                  <a:rPr lang="en-US" sz="3200" b="1" dirty="0">
                    <a:solidFill>
                      <a:schemeClr val="tx1">
                        <a:lumMod val="65000"/>
                        <a:lumOff val="35000"/>
                      </a:schemeClr>
                    </a:solidFill>
                    <a:latin typeface="+mj-lt"/>
                    <a:cs typeface="Calibri" panose="020F0502020204030204" pitchFamily="34" charset="0"/>
                  </a:rPr>
                  <a:t>and</a:t>
                </a:r>
                <a:r>
                  <a:rPr lang="en-US" sz="3200" b="1" dirty="0">
                    <a:solidFill>
                      <a:schemeClr val="tx1">
                        <a:lumMod val="65000"/>
                        <a:lumOff val="35000"/>
                      </a:schemeClr>
                    </a:solidFill>
                    <a:cs typeface="Calibri" panose="020F0502020204030204" pitchFamily="34" charset="0"/>
                  </a:rPr>
                  <a:t>               </a:t>
                </a:r>
                <a:r>
                  <a:rPr lang="en-US" sz="3200" b="1" dirty="0">
                    <a:solidFill>
                      <a:schemeClr val="tx1">
                        <a:lumMod val="65000"/>
                        <a:lumOff val="35000"/>
                      </a:schemeClr>
                    </a:solidFill>
                    <a:latin typeface="+mj-lt"/>
                    <a:cs typeface="Calibri" panose="020F0502020204030204" pitchFamily="34" charset="0"/>
                  </a:rPr>
                  <a:t>are adjacent.</a:t>
                </a:r>
              </a:p>
            </p:txBody>
          </p:sp>
        </mc:Choice>
        <mc:Fallback xmlns="">
          <p:sp>
            <p:nvSpPr>
              <p:cNvPr id="12" name="TextBox 11">
                <a:extLst>
                  <a:ext uri="{FF2B5EF4-FFF2-40B4-BE49-F238E27FC236}">
                    <a16:creationId xmlns:a16="http://schemas.microsoft.com/office/drawing/2014/main" id="{94DB38FB-7850-4D99-9FB2-3D882B9EBE8F}"/>
                  </a:ext>
                </a:extLst>
              </p:cNvPr>
              <p:cNvSpPr txBox="1">
                <a:spLocks noRot="1" noChangeAspect="1" noMove="1" noResize="1" noEditPoints="1" noAdjustHandles="1" noChangeArrowheads="1" noChangeShapeType="1" noTextEdit="1"/>
              </p:cNvSpPr>
              <p:nvPr/>
            </p:nvSpPr>
            <p:spPr>
              <a:xfrm>
                <a:off x="4734182" y="2750170"/>
                <a:ext cx="6638412" cy="600934"/>
              </a:xfrm>
              <a:prstGeom prst="rect">
                <a:avLst/>
              </a:prstGeom>
              <a:blipFill>
                <a:blip r:embed="rId7"/>
                <a:stretch>
                  <a:fillRect t="-10101" r="-92" b="-32323"/>
                </a:stretch>
              </a:blipFill>
            </p:spPr>
            <p:txBody>
              <a:bodyPr/>
              <a:lstStyle/>
              <a:p>
                <a:r>
                  <a:rPr lang="en-US">
                    <a:noFill/>
                  </a:rPr>
                  <a:t> </a:t>
                </a:r>
              </a:p>
            </p:txBody>
          </p:sp>
        </mc:Fallback>
      </mc:AlternateContent>
      <p:sp>
        <p:nvSpPr>
          <p:cNvPr id="16" name="Google Shape;222;p10">
            <a:extLst>
              <a:ext uri="{FF2B5EF4-FFF2-40B4-BE49-F238E27FC236}">
                <a16:creationId xmlns:a16="http://schemas.microsoft.com/office/drawing/2014/main" id="{10B5F86F-1107-47BA-ABD3-6A23A7A77ACE}"/>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r>
              <a:rPr lang="en-GB">
                <a:sym typeface="Comic Sans MS"/>
              </a:rPr>
              <a:t>Complete.</a:t>
            </a:r>
            <a:endParaRPr lang="en-GB" dirty="0">
              <a:sym typeface="Comic Sans MS"/>
            </a:endParaRPr>
          </a:p>
        </p:txBody>
      </p:sp>
      <mc:AlternateContent xmlns:mc="http://schemas.openxmlformats.org/markup-compatibility/2006" xmlns:a14="http://schemas.microsoft.com/office/drawing/2010/main">
        <mc:Choice Requires="a14">
          <p:sp>
            <p:nvSpPr>
              <p:cNvPr id="20" name="TextBox 19">
                <a:extLst>
                  <a:ext uri="{FF2B5EF4-FFF2-40B4-BE49-F238E27FC236}">
                    <a16:creationId xmlns:a16="http://schemas.microsoft.com/office/drawing/2014/main" id="{BE31B208-2C48-480F-BCFE-6E1B64927B79}"/>
                  </a:ext>
                </a:extLst>
              </p:cNvPr>
              <p:cNvSpPr txBox="1"/>
              <p:nvPr/>
            </p:nvSpPr>
            <p:spPr>
              <a:xfrm>
                <a:off x="4740660" y="4781974"/>
                <a:ext cx="6638412" cy="600934"/>
              </a:xfrm>
              <a:prstGeom prst="rect">
                <a:avLst/>
              </a:prstGeom>
              <a:noFill/>
            </p:spPr>
            <p:txBody>
              <a:bodyPr wrap="square">
                <a:spAutoFit/>
              </a:bodyPr>
              <a:lstStyle/>
              <a:p>
                <a:pPr marL="457200">
                  <a:spcAft>
                    <a:spcPts val="800"/>
                  </a:spcAft>
                </a:pPr>
                <a14:m>
                  <m:oMath xmlns:m="http://schemas.openxmlformats.org/officeDocument/2006/math">
                    <m:acc>
                      <m:accPr>
                        <m:chr m:val="̂"/>
                        <m:ctrlPr>
                          <a:rPr lang="en-US" sz="3200" b="1" i="1">
                            <a:solidFill>
                              <a:schemeClr val="tx1">
                                <a:lumMod val="65000"/>
                                <a:lumOff val="35000"/>
                              </a:schemeClr>
                            </a:solidFill>
                            <a:latin typeface="Cambria Math" panose="02040503050406030204" pitchFamily="18" charset="0"/>
                            <a:cs typeface="Calibri" panose="020F0502020204030204" pitchFamily="34" charset="0"/>
                          </a:rPr>
                        </m:ctrlPr>
                      </m:accPr>
                      <m:e>
                        <m:r>
                          <m:rPr>
                            <m:sty m:val="p"/>
                          </m:rPr>
                          <a:rPr lang="en-US" sz="3200">
                            <a:solidFill>
                              <a:schemeClr val="tx1">
                                <a:lumMod val="65000"/>
                                <a:lumOff val="35000"/>
                              </a:schemeClr>
                            </a:solidFill>
                            <a:latin typeface="Cambria Math" panose="02040503050406030204" pitchFamily="18" charset="0"/>
                            <a:cs typeface="Calibri" panose="020F0502020204030204" pitchFamily="34" charset="0"/>
                          </a:rPr>
                          <m:t>uA</m:t>
                        </m:r>
                        <m:r>
                          <a:rPr lang="en-US" sz="3200" b="1">
                            <a:solidFill>
                              <a:schemeClr val="tx1">
                                <a:lumMod val="65000"/>
                                <a:lumOff val="35000"/>
                              </a:schemeClr>
                            </a:solidFill>
                            <a:latin typeface="Cambria Math" panose="02040503050406030204" pitchFamily="18" charset="0"/>
                            <a:cs typeface="Calibri" panose="020F0502020204030204" pitchFamily="34" charset="0"/>
                          </a:rPr>
                          <m:t>𝐱</m:t>
                        </m:r>
                      </m:e>
                    </m:acc>
                  </m:oMath>
                </a14:m>
                <a:r>
                  <a:rPr lang="en-US" sz="3200" b="1" dirty="0">
                    <a:solidFill>
                      <a:schemeClr val="tx1">
                        <a:lumMod val="65000"/>
                        <a:lumOff val="35000"/>
                      </a:schemeClr>
                    </a:solidFill>
                    <a:cs typeface="Calibri" panose="020F0502020204030204" pitchFamily="34" charset="0"/>
                  </a:rPr>
                  <a:t> </a:t>
                </a:r>
                <a:r>
                  <a:rPr lang="en-US" sz="3200" b="1" dirty="0">
                    <a:solidFill>
                      <a:schemeClr val="tx1">
                        <a:lumMod val="65000"/>
                        <a:lumOff val="35000"/>
                      </a:schemeClr>
                    </a:solidFill>
                    <a:latin typeface="+mj-lt"/>
                    <a:cs typeface="Calibri" panose="020F0502020204030204" pitchFamily="34" charset="0"/>
                  </a:rPr>
                  <a:t>and</a:t>
                </a:r>
                <a:r>
                  <a:rPr lang="en-US" sz="3200" b="1" dirty="0">
                    <a:solidFill>
                      <a:schemeClr val="tx1">
                        <a:lumMod val="65000"/>
                        <a:lumOff val="35000"/>
                      </a:schemeClr>
                    </a:solidFill>
                    <a:cs typeface="Calibri" panose="020F0502020204030204" pitchFamily="34" charset="0"/>
                  </a:rPr>
                  <a:t>               </a:t>
                </a:r>
                <a:r>
                  <a:rPr lang="en-US" sz="3200" b="1" dirty="0">
                    <a:solidFill>
                      <a:schemeClr val="tx1">
                        <a:lumMod val="65000"/>
                        <a:lumOff val="35000"/>
                      </a:schemeClr>
                    </a:solidFill>
                    <a:latin typeface="+mj-lt"/>
                    <a:cs typeface="Calibri" panose="020F0502020204030204" pitchFamily="34" charset="0"/>
                  </a:rPr>
                  <a:t>are adjacent.</a:t>
                </a:r>
              </a:p>
            </p:txBody>
          </p:sp>
        </mc:Choice>
        <mc:Fallback xmlns="">
          <p:sp>
            <p:nvSpPr>
              <p:cNvPr id="20" name="TextBox 19">
                <a:extLst>
                  <a:ext uri="{FF2B5EF4-FFF2-40B4-BE49-F238E27FC236}">
                    <a16:creationId xmlns:a16="http://schemas.microsoft.com/office/drawing/2014/main" id="{BE31B208-2C48-480F-BCFE-6E1B64927B79}"/>
                  </a:ext>
                </a:extLst>
              </p:cNvPr>
              <p:cNvSpPr txBox="1">
                <a:spLocks noRot="1" noChangeAspect="1" noMove="1" noResize="1" noEditPoints="1" noAdjustHandles="1" noChangeArrowheads="1" noChangeShapeType="1" noTextEdit="1"/>
              </p:cNvSpPr>
              <p:nvPr/>
            </p:nvSpPr>
            <p:spPr>
              <a:xfrm>
                <a:off x="4740660" y="4781974"/>
                <a:ext cx="6638412" cy="600934"/>
              </a:xfrm>
              <a:prstGeom prst="rect">
                <a:avLst/>
              </a:prstGeom>
              <a:blipFill>
                <a:blip r:embed="rId8"/>
                <a:stretch>
                  <a:fillRect t="-10101" r="-367" b="-3232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7" name="Rectangle: Rounded Corners 16">
                <a:extLst>
                  <a:ext uri="{FF2B5EF4-FFF2-40B4-BE49-F238E27FC236}">
                    <a16:creationId xmlns:a16="http://schemas.microsoft.com/office/drawing/2014/main" id="{873946B5-3812-4335-87CE-66CFA6145A0B}"/>
                  </a:ext>
                </a:extLst>
              </p:cNvPr>
              <p:cNvSpPr/>
              <p:nvPr/>
            </p:nvSpPr>
            <p:spPr>
              <a:xfrm>
                <a:off x="6880937" y="2723931"/>
                <a:ext cx="1508760" cy="603504"/>
              </a:xfrm>
              <a:prstGeom prst="roundRect">
                <a:avLst/>
              </a:prstGeom>
              <a:solidFill>
                <a:srgbClr val="74C27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latin typeface="+mj-lt"/>
                  </a:rPr>
                  <a:t> </a:t>
                </a:r>
                <a14:m>
                  <m:oMath xmlns:m="http://schemas.openxmlformats.org/officeDocument/2006/math">
                    <m:acc>
                      <m:accPr>
                        <m:chr m:val="̂"/>
                        <m:ctrlPr>
                          <a:rPr lang="en-US" sz="3200" i="1">
                            <a:solidFill>
                              <a:schemeClr val="bg1"/>
                            </a:solidFill>
                            <a:latin typeface="Cambria Math" panose="02040503050406030204" pitchFamily="18" charset="0"/>
                          </a:rPr>
                        </m:ctrlPr>
                      </m:accPr>
                      <m:e>
                        <m:r>
                          <m:rPr>
                            <m:sty m:val="p"/>
                          </m:rPr>
                          <a:rPr lang="en-US" sz="3200" b="0" i="0" smtClean="0">
                            <a:solidFill>
                              <a:schemeClr val="bg1"/>
                            </a:solidFill>
                            <a:latin typeface="Cambria Math" panose="02040503050406030204" pitchFamily="18" charset="0"/>
                          </a:rPr>
                          <m:t>xAt</m:t>
                        </m:r>
                      </m:e>
                    </m:acc>
                  </m:oMath>
                </a14:m>
                <a:endParaRPr lang="en-US" sz="3200" dirty="0">
                  <a:solidFill>
                    <a:schemeClr val="bg1"/>
                  </a:solidFill>
                  <a:latin typeface="+mj-lt"/>
                </a:endParaRPr>
              </a:p>
            </p:txBody>
          </p:sp>
        </mc:Choice>
        <mc:Fallback xmlns="">
          <p:sp>
            <p:nvSpPr>
              <p:cNvPr id="17" name="Rectangle: Rounded Corners 16">
                <a:extLst>
                  <a:ext uri="{FF2B5EF4-FFF2-40B4-BE49-F238E27FC236}">
                    <a16:creationId xmlns:a16="http://schemas.microsoft.com/office/drawing/2014/main" id="{873946B5-3812-4335-87CE-66CFA6145A0B}"/>
                  </a:ext>
                </a:extLst>
              </p:cNvPr>
              <p:cNvSpPr>
                <a:spLocks noRot="1" noChangeAspect="1" noMove="1" noResize="1" noEditPoints="1" noAdjustHandles="1" noChangeArrowheads="1" noChangeShapeType="1" noTextEdit="1"/>
              </p:cNvSpPr>
              <p:nvPr/>
            </p:nvSpPr>
            <p:spPr>
              <a:xfrm>
                <a:off x="6880937" y="2723931"/>
                <a:ext cx="1508760" cy="603504"/>
              </a:xfrm>
              <a:prstGeom prst="roundRect">
                <a:avLst/>
              </a:prstGeom>
              <a:blipFill>
                <a:blip r:embed="rId9"/>
                <a:stretch>
                  <a:fillRect/>
                </a:stretch>
              </a:blipFill>
              <a:ln w="12700">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8" name="Rectangle: Rounded Corners 17">
                <a:extLst>
                  <a:ext uri="{FF2B5EF4-FFF2-40B4-BE49-F238E27FC236}">
                    <a16:creationId xmlns:a16="http://schemas.microsoft.com/office/drawing/2014/main" id="{69D27913-1F1E-4FDD-8B1F-760707AA1230}"/>
                  </a:ext>
                </a:extLst>
              </p:cNvPr>
              <p:cNvSpPr/>
              <p:nvPr/>
            </p:nvSpPr>
            <p:spPr>
              <a:xfrm>
                <a:off x="6893637" y="4737298"/>
                <a:ext cx="1508760" cy="603504"/>
              </a:xfrm>
              <a:prstGeom prst="roundRect">
                <a:avLst/>
              </a:prstGeom>
              <a:solidFill>
                <a:srgbClr val="74C27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bg1"/>
                    </a:solidFill>
                    <a:latin typeface="+mj-lt"/>
                  </a:rPr>
                  <a:t> </a:t>
                </a:r>
                <a14:m>
                  <m:oMath xmlns:m="http://schemas.openxmlformats.org/officeDocument/2006/math">
                    <m:acc>
                      <m:accPr>
                        <m:chr m:val="̂"/>
                        <m:ctrlPr>
                          <a:rPr lang="en-US" sz="3600" i="1">
                            <a:solidFill>
                              <a:schemeClr val="bg1"/>
                            </a:solidFill>
                            <a:latin typeface="Cambria Math" panose="02040503050406030204" pitchFamily="18" charset="0"/>
                          </a:rPr>
                        </m:ctrlPr>
                      </m:accPr>
                      <m:e>
                        <m:r>
                          <m:rPr>
                            <m:sty m:val="p"/>
                          </m:rPr>
                          <a:rPr lang="en-US" sz="3600" b="0" i="0" smtClean="0">
                            <a:solidFill>
                              <a:schemeClr val="bg1"/>
                            </a:solidFill>
                            <a:latin typeface="Cambria Math" panose="02040503050406030204" pitchFamily="18" charset="0"/>
                          </a:rPr>
                          <m:t>xAy</m:t>
                        </m:r>
                      </m:e>
                    </m:acc>
                  </m:oMath>
                </a14:m>
                <a:endParaRPr lang="en-US" sz="3600" dirty="0">
                  <a:solidFill>
                    <a:schemeClr val="bg1"/>
                  </a:solidFill>
                  <a:latin typeface="+mj-lt"/>
                </a:endParaRPr>
              </a:p>
            </p:txBody>
          </p:sp>
        </mc:Choice>
        <mc:Fallback xmlns="">
          <p:sp>
            <p:nvSpPr>
              <p:cNvPr id="18" name="Rectangle: Rounded Corners 17">
                <a:extLst>
                  <a:ext uri="{FF2B5EF4-FFF2-40B4-BE49-F238E27FC236}">
                    <a16:creationId xmlns:a16="http://schemas.microsoft.com/office/drawing/2014/main" id="{69D27913-1F1E-4FDD-8B1F-760707AA1230}"/>
                  </a:ext>
                </a:extLst>
              </p:cNvPr>
              <p:cNvSpPr>
                <a:spLocks noRot="1" noChangeAspect="1" noMove="1" noResize="1" noEditPoints="1" noAdjustHandles="1" noChangeArrowheads="1" noChangeShapeType="1" noTextEdit="1"/>
              </p:cNvSpPr>
              <p:nvPr/>
            </p:nvSpPr>
            <p:spPr>
              <a:xfrm>
                <a:off x="6893637" y="4737298"/>
                <a:ext cx="1508760" cy="603504"/>
              </a:xfrm>
              <a:prstGeom prst="roundRect">
                <a:avLst/>
              </a:prstGeom>
              <a:blipFill>
                <a:blip r:embed="rId10"/>
                <a:stretch>
                  <a:fillRect/>
                </a:stretch>
              </a:blipFill>
              <a:ln w="12700">
                <a:noFill/>
              </a:ln>
            </p:spPr>
            <p:txBody>
              <a:bodyPr/>
              <a:lstStyle/>
              <a:p>
                <a:r>
                  <a:rPr lang="en-US">
                    <a:noFill/>
                  </a:rPr>
                  <a:t> </a:t>
                </a:r>
              </a:p>
            </p:txBody>
          </p:sp>
        </mc:Fallback>
      </mc:AlternateContent>
    </p:spTree>
    <p:custDataLst>
      <p:tags r:id="rId1"/>
    </p:custDataLst>
    <p:extLst>
      <p:ext uri="{BB962C8B-B14F-4D97-AF65-F5344CB8AC3E}">
        <p14:creationId xmlns:p14="http://schemas.microsoft.com/office/powerpoint/2010/main" val="2680066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10" presetClass="exit" presetSubtype="0" fill="hold" grpId="0" nodeType="withEffect">
                                  <p:stCondLst>
                                    <p:cond delay="0"/>
                                  </p:stCondLst>
                                  <p:childTnLst>
                                    <p:animEffect transition="out" filter="fade">
                                      <p:cBhvr>
                                        <p:cTn id="9" dur="500"/>
                                        <p:tgtEl>
                                          <p:spTgt spid="11"/>
                                        </p:tgtEl>
                                      </p:cBhvr>
                                    </p:animEffect>
                                    <p:set>
                                      <p:cBhvr>
                                        <p:cTn id="10" dur="1" fill="hold">
                                          <p:stCondLst>
                                            <p:cond delay="499"/>
                                          </p:stCondLst>
                                        </p:cTn>
                                        <p:tgtEl>
                                          <p:spTgt spid="11"/>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500"/>
                                        <p:tgtEl>
                                          <p:spTgt spid="20"/>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fade">
                                      <p:cBhvr>
                                        <p:cTn id="2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0" grpId="0"/>
      <p:bldP spid="17" grpId="0" animBg="1"/>
      <p:bldP spid="18"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16">
            <a:extLst>
              <a:ext uri="{FF2B5EF4-FFF2-40B4-BE49-F238E27FC236}">
                <a16:creationId xmlns:a16="http://schemas.microsoft.com/office/drawing/2014/main" id="{0F84D0C1-EA9F-4F8C-8D47-E66C5DDB8A55}"/>
              </a:ext>
            </a:extLst>
          </p:cNvPr>
          <p:cNvGrpSpPr/>
          <p:nvPr/>
        </p:nvGrpSpPr>
        <p:grpSpPr>
          <a:xfrm>
            <a:off x="417830" y="1902644"/>
            <a:ext cx="4484214" cy="4268191"/>
            <a:chOff x="417830" y="1902644"/>
            <a:chExt cx="4484214" cy="4268191"/>
          </a:xfrm>
        </p:grpSpPr>
        <p:pic>
          <p:nvPicPr>
            <p:cNvPr id="18" name="Graphic 17">
              <a:extLst>
                <a:ext uri="{FF2B5EF4-FFF2-40B4-BE49-F238E27FC236}">
                  <a16:creationId xmlns:a16="http://schemas.microsoft.com/office/drawing/2014/main" id="{9A3E9F17-5643-45BD-ADD2-71F0762A06BA}"/>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l="21557" t="25181" r="47037" b="31110"/>
            <a:stretch/>
          </p:blipFill>
          <p:spPr>
            <a:xfrm>
              <a:off x="417830" y="1962917"/>
              <a:ext cx="4389120" cy="4207918"/>
            </a:xfrm>
            <a:prstGeom prst="rect">
              <a:avLst/>
            </a:prstGeom>
          </p:spPr>
        </p:pic>
        <p:sp>
          <p:nvSpPr>
            <p:cNvPr id="20" name="TextBox 19">
              <a:extLst>
                <a:ext uri="{FF2B5EF4-FFF2-40B4-BE49-F238E27FC236}">
                  <a16:creationId xmlns:a16="http://schemas.microsoft.com/office/drawing/2014/main" id="{F4C8C5EE-819B-46DD-99FC-3833A97E3BC5}"/>
                </a:ext>
              </a:extLst>
            </p:cNvPr>
            <p:cNvSpPr txBox="1"/>
            <p:nvPr/>
          </p:nvSpPr>
          <p:spPr>
            <a:xfrm>
              <a:off x="577044" y="5709170"/>
              <a:ext cx="409086" cy="461665"/>
            </a:xfrm>
            <a:prstGeom prst="rect">
              <a:avLst/>
            </a:prstGeom>
            <a:noFill/>
          </p:spPr>
          <p:txBody>
            <a:bodyPr wrap="none" rtlCol="0">
              <a:spAutoFit/>
            </a:bodyPr>
            <a:lstStyle/>
            <a:p>
              <a:r>
                <a:rPr lang="en-US" sz="2400" dirty="0">
                  <a:solidFill>
                    <a:schemeClr val="tx1">
                      <a:lumMod val="50000"/>
                      <a:lumOff val="50000"/>
                    </a:schemeClr>
                  </a:solidFill>
                  <a:latin typeface="+mn-lt"/>
                </a:rPr>
                <a:t>A</a:t>
              </a:r>
            </a:p>
          </p:txBody>
        </p:sp>
        <p:sp>
          <p:nvSpPr>
            <p:cNvPr id="21" name="TextBox 20">
              <a:extLst>
                <a:ext uri="{FF2B5EF4-FFF2-40B4-BE49-F238E27FC236}">
                  <a16:creationId xmlns:a16="http://schemas.microsoft.com/office/drawing/2014/main" id="{5E62661A-F424-433D-90D2-E2AE00DCA537}"/>
                </a:ext>
              </a:extLst>
            </p:cNvPr>
            <p:cNvSpPr txBox="1"/>
            <p:nvPr/>
          </p:nvSpPr>
          <p:spPr>
            <a:xfrm>
              <a:off x="1137483" y="1902644"/>
              <a:ext cx="344966" cy="461665"/>
            </a:xfrm>
            <a:prstGeom prst="rect">
              <a:avLst/>
            </a:prstGeom>
            <a:noFill/>
          </p:spPr>
          <p:txBody>
            <a:bodyPr wrap="none" rtlCol="0">
              <a:spAutoFit/>
            </a:bodyPr>
            <a:lstStyle/>
            <a:p>
              <a:r>
                <a:rPr lang="en-US" sz="2400" dirty="0">
                  <a:solidFill>
                    <a:schemeClr val="tx1">
                      <a:lumMod val="50000"/>
                      <a:lumOff val="50000"/>
                    </a:schemeClr>
                  </a:solidFill>
                  <a:latin typeface="+mn-lt"/>
                </a:rPr>
                <a:t>u</a:t>
              </a:r>
            </a:p>
          </p:txBody>
        </p:sp>
        <p:sp>
          <p:nvSpPr>
            <p:cNvPr id="22" name="TextBox 21">
              <a:extLst>
                <a:ext uri="{FF2B5EF4-FFF2-40B4-BE49-F238E27FC236}">
                  <a16:creationId xmlns:a16="http://schemas.microsoft.com/office/drawing/2014/main" id="{F65D4719-8B74-4774-88F6-ADA4E3E70C8B}"/>
                </a:ext>
              </a:extLst>
            </p:cNvPr>
            <p:cNvSpPr txBox="1"/>
            <p:nvPr/>
          </p:nvSpPr>
          <p:spPr>
            <a:xfrm>
              <a:off x="2200542" y="2403151"/>
              <a:ext cx="365806" cy="461665"/>
            </a:xfrm>
            <a:prstGeom prst="rect">
              <a:avLst/>
            </a:prstGeom>
            <a:noFill/>
          </p:spPr>
          <p:txBody>
            <a:bodyPr wrap="none" rtlCol="0">
              <a:spAutoFit/>
            </a:bodyPr>
            <a:lstStyle/>
            <a:p>
              <a:r>
                <a:rPr lang="en-US" sz="2400" dirty="0">
                  <a:solidFill>
                    <a:schemeClr val="tx1">
                      <a:lumMod val="50000"/>
                      <a:lumOff val="50000"/>
                    </a:schemeClr>
                  </a:solidFill>
                  <a:latin typeface="+mn-lt"/>
                </a:rPr>
                <a:t>x</a:t>
              </a:r>
            </a:p>
          </p:txBody>
        </p:sp>
        <p:sp>
          <p:nvSpPr>
            <p:cNvPr id="23" name="TextBox 22">
              <a:extLst>
                <a:ext uri="{FF2B5EF4-FFF2-40B4-BE49-F238E27FC236}">
                  <a16:creationId xmlns:a16="http://schemas.microsoft.com/office/drawing/2014/main" id="{B0588C1C-7F02-439C-A956-DD10ADB54627}"/>
                </a:ext>
              </a:extLst>
            </p:cNvPr>
            <p:cNvSpPr txBox="1"/>
            <p:nvPr/>
          </p:nvSpPr>
          <p:spPr>
            <a:xfrm>
              <a:off x="3803200" y="3198167"/>
              <a:ext cx="328936" cy="461665"/>
            </a:xfrm>
            <a:prstGeom prst="rect">
              <a:avLst/>
            </a:prstGeom>
            <a:noFill/>
          </p:spPr>
          <p:txBody>
            <a:bodyPr wrap="none" rtlCol="0">
              <a:spAutoFit/>
            </a:bodyPr>
            <a:lstStyle/>
            <a:p>
              <a:r>
                <a:rPr lang="en-US" sz="2400" dirty="0">
                  <a:solidFill>
                    <a:schemeClr val="tx1">
                      <a:lumMod val="50000"/>
                      <a:lumOff val="50000"/>
                    </a:schemeClr>
                  </a:solidFill>
                  <a:latin typeface="+mn-lt"/>
                </a:rPr>
                <a:t>t</a:t>
              </a:r>
            </a:p>
          </p:txBody>
        </p:sp>
        <p:sp>
          <p:nvSpPr>
            <p:cNvPr id="24" name="TextBox 23">
              <a:extLst>
                <a:ext uri="{FF2B5EF4-FFF2-40B4-BE49-F238E27FC236}">
                  <a16:creationId xmlns:a16="http://schemas.microsoft.com/office/drawing/2014/main" id="{B76E87E6-2C6F-4BB6-AEE1-1D38B39F7A9B}"/>
                </a:ext>
              </a:extLst>
            </p:cNvPr>
            <p:cNvSpPr txBox="1"/>
            <p:nvPr/>
          </p:nvSpPr>
          <p:spPr>
            <a:xfrm>
              <a:off x="4557078" y="5478337"/>
              <a:ext cx="344966" cy="461665"/>
            </a:xfrm>
            <a:prstGeom prst="rect">
              <a:avLst/>
            </a:prstGeom>
            <a:noFill/>
          </p:spPr>
          <p:txBody>
            <a:bodyPr wrap="none" rtlCol="0">
              <a:spAutoFit/>
            </a:bodyPr>
            <a:lstStyle/>
            <a:p>
              <a:r>
                <a:rPr lang="en-US" sz="2400" dirty="0">
                  <a:solidFill>
                    <a:schemeClr val="tx1">
                      <a:lumMod val="50000"/>
                      <a:lumOff val="50000"/>
                    </a:schemeClr>
                  </a:solidFill>
                  <a:latin typeface="+mn-lt"/>
                </a:rPr>
                <a:t>y</a:t>
              </a:r>
            </a:p>
          </p:txBody>
        </p:sp>
      </p:grpSp>
      <mc:AlternateContent xmlns:mc="http://schemas.openxmlformats.org/markup-compatibility/2006" xmlns:a14="http://schemas.microsoft.com/office/drawing/2010/main">
        <mc:Choice Requires="a14">
          <p:sp>
            <p:nvSpPr>
              <p:cNvPr id="11" name="Rectangle: Rounded Corners 10">
                <a:extLst>
                  <a:ext uri="{FF2B5EF4-FFF2-40B4-BE49-F238E27FC236}">
                    <a16:creationId xmlns:a16="http://schemas.microsoft.com/office/drawing/2014/main" id="{8D640BB3-25E4-49D2-9F0C-8E82378E7A5C}"/>
                  </a:ext>
                </a:extLst>
              </p:cNvPr>
              <p:cNvSpPr/>
              <p:nvPr/>
            </p:nvSpPr>
            <p:spPr>
              <a:xfrm>
                <a:off x="6902821" y="2694981"/>
                <a:ext cx="1508760" cy="603504"/>
              </a:xfrm>
              <a:prstGeom prst="round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rgbClr val="595959"/>
                    </a:solidFill>
                    <a:latin typeface="+mj-lt"/>
                  </a:rPr>
                  <a:t> </a:t>
                </a:r>
                <a14:m>
                  <m:oMath xmlns:m="http://schemas.openxmlformats.org/officeDocument/2006/math">
                    <m:acc>
                      <m:accPr>
                        <m:chr m:val="̂"/>
                        <m:ctrlPr>
                          <a:rPr lang="en-US" sz="3200" i="1">
                            <a:solidFill>
                              <a:srgbClr val="595959"/>
                            </a:solidFill>
                            <a:latin typeface="Cambria Math" panose="02040503050406030204" pitchFamily="18" charset="0"/>
                          </a:rPr>
                        </m:ctrlPr>
                      </m:accPr>
                      <m:e>
                        <m:r>
                          <a:rPr lang="en-US" sz="3200">
                            <a:solidFill>
                              <a:srgbClr val="595959"/>
                            </a:solidFill>
                            <a:latin typeface="Cambria Math" panose="02040503050406030204" pitchFamily="18" charset="0"/>
                          </a:rPr>
                          <m:t>……</m:t>
                        </m:r>
                        <m:r>
                          <a:rPr lang="en-US" sz="3200" i="1">
                            <a:solidFill>
                              <a:srgbClr val="595959"/>
                            </a:solidFill>
                            <a:latin typeface="Cambria Math" panose="02040503050406030204" pitchFamily="18" charset="0"/>
                          </a:rPr>
                          <m:t>…</m:t>
                        </m:r>
                      </m:e>
                    </m:acc>
                  </m:oMath>
                </a14:m>
                <a:endParaRPr lang="en-US" sz="3200" dirty="0">
                  <a:solidFill>
                    <a:srgbClr val="595959"/>
                  </a:solidFill>
                  <a:latin typeface="+mj-lt"/>
                </a:endParaRPr>
              </a:p>
            </p:txBody>
          </p:sp>
        </mc:Choice>
        <mc:Fallback xmlns="">
          <p:sp>
            <p:nvSpPr>
              <p:cNvPr id="11" name="Rectangle: Rounded Corners 10">
                <a:extLst>
                  <a:ext uri="{FF2B5EF4-FFF2-40B4-BE49-F238E27FC236}">
                    <a16:creationId xmlns:a16="http://schemas.microsoft.com/office/drawing/2014/main" id="{8D640BB3-25E4-49D2-9F0C-8E82378E7A5C}"/>
                  </a:ext>
                </a:extLst>
              </p:cNvPr>
              <p:cNvSpPr>
                <a:spLocks noRot="1" noChangeAspect="1" noMove="1" noResize="1" noEditPoints="1" noAdjustHandles="1" noChangeArrowheads="1" noChangeShapeType="1" noTextEdit="1"/>
              </p:cNvSpPr>
              <p:nvPr/>
            </p:nvSpPr>
            <p:spPr>
              <a:xfrm>
                <a:off x="6902821" y="2694981"/>
                <a:ext cx="1508760" cy="603504"/>
              </a:xfrm>
              <a:prstGeom prst="roundRect">
                <a:avLst/>
              </a:prstGeom>
              <a:blipFill>
                <a:blip r:embed="rId6"/>
                <a:stretch>
                  <a:fillRect/>
                </a:stretch>
              </a:blipFill>
              <a:ln w="12700">
                <a:solidFill>
                  <a:schemeClr val="tx1">
                    <a:lumMod val="65000"/>
                    <a:lumOff val="35000"/>
                  </a:schemeClr>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94DB38FB-7850-4D99-9FB2-3D882B9EBE8F}"/>
                  </a:ext>
                </a:extLst>
              </p:cNvPr>
              <p:cNvSpPr txBox="1"/>
              <p:nvPr/>
            </p:nvSpPr>
            <p:spPr>
              <a:xfrm>
                <a:off x="4761925" y="2750120"/>
                <a:ext cx="6860790" cy="600934"/>
              </a:xfrm>
              <a:prstGeom prst="rect">
                <a:avLst/>
              </a:prstGeom>
              <a:noFill/>
            </p:spPr>
            <p:txBody>
              <a:bodyPr wrap="square">
                <a:spAutoFit/>
              </a:bodyPr>
              <a:lstStyle/>
              <a:p>
                <a:pPr marL="457200">
                  <a:spcAft>
                    <a:spcPts val="800"/>
                  </a:spcAft>
                </a:pPr>
                <a14:m>
                  <m:oMath xmlns:m="http://schemas.openxmlformats.org/officeDocument/2006/math">
                    <m:acc>
                      <m:accPr>
                        <m:chr m:val="̂"/>
                        <m:ctrlPr>
                          <a:rPr lang="en-US" sz="3200" i="1">
                            <a:solidFill>
                              <a:schemeClr val="tx1">
                                <a:lumMod val="65000"/>
                                <a:lumOff val="35000"/>
                              </a:schemeClr>
                            </a:solidFill>
                            <a:latin typeface="Cambria Math" panose="02040503050406030204" pitchFamily="18" charset="0"/>
                            <a:cs typeface="Calibri" panose="020F0502020204030204" pitchFamily="34" charset="0"/>
                          </a:rPr>
                        </m:ctrlPr>
                      </m:accPr>
                      <m:e>
                        <m:r>
                          <m:rPr>
                            <m:sty m:val="p"/>
                          </m:rPr>
                          <a:rPr lang="en-US" sz="3200">
                            <a:solidFill>
                              <a:schemeClr val="tx1">
                                <a:lumMod val="65000"/>
                                <a:lumOff val="35000"/>
                              </a:schemeClr>
                            </a:solidFill>
                            <a:latin typeface="Cambria Math" panose="02040503050406030204" pitchFamily="18" charset="0"/>
                            <a:cs typeface="Calibri" panose="020F0502020204030204" pitchFamily="34" charset="0"/>
                          </a:rPr>
                          <m:t>uAt</m:t>
                        </m:r>
                      </m:e>
                    </m:acc>
                  </m:oMath>
                </a14:m>
                <a:r>
                  <a:rPr lang="en-US" sz="3200" b="1" dirty="0">
                    <a:solidFill>
                      <a:schemeClr val="tx1">
                        <a:lumMod val="65000"/>
                        <a:lumOff val="35000"/>
                      </a:schemeClr>
                    </a:solidFill>
                    <a:cs typeface="Calibri" panose="020F0502020204030204" pitchFamily="34" charset="0"/>
                  </a:rPr>
                  <a:t> </a:t>
                </a:r>
                <a:r>
                  <a:rPr lang="en-US" sz="3200" b="1" dirty="0">
                    <a:solidFill>
                      <a:schemeClr val="tx1">
                        <a:lumMod val="65000"/>
                        <a:lumOff val="35000"/>
                      </a:schemeClr>
                    </a:solidFill>
                    <a:latin typeface="+mj-lt"/>
                    <a:cs typeface="Calibri" panose="020F0502020204030204" pitchFamily="34" charset="0"/>
                  </a:rPr>
                  <a:t>and</a:t>
                </a:r>
                <a:r>
                  <a:rPr lang="en-US" sz="3200" b="1" dirty="0">
                    <a:solidFill>
                      <a:schemeClr val="tx1">
                        <a:lumMod val="65000"/>
                        <a:lumOff val="35000"/>
                      </a:schemeClr>
                    </a:solidFill>
                    <a:cs typeface="Calibri" panose="020F0502020204030204" pitchFamily="34" charset="0"/>
                  </a:rPr>
                  <a:t>                </a:t>
                </a:r>
                <a:r>
                  <a:rPr lang="en-US" sz="3200" b="1" dirty="0">
                    <a:solidFill>
                      <a:schemeClr val="tx1">
                        <a:lumMod val="65000"/>
                        <a:lumOff val="35000"/>
                      </a:schemeClr>
                    </a:solidFill>
                    <a:latin typeface="+mj-lt"/>
                    <a:cs typeface="Calibri" panose="020F0502020204030204" pitchFamily="34" charset="0"/>
                  </a:rPr>
                  <a:t>are adjacent.</a:t>
                </a:r>
              </a:p>
            </p:txBody>
          </p:sp>
        </mc:Choice>
        <mc:Fallback xmlns="">
          <p:sp>
            <p:nvSpPr>
              <p:cNvPr id="12" name="TextBox 11">
                <a:extLst>
                  <a:ext uri="{FF2B5EF4-FFF2-40B4-BE49-F238E27FC236}">
                    <a16:creationId xmlns:a16="http://schemas.microsoft.com/office/drawing/2014/main" id="{94DB38FB-7850-4D99-9FB2-3D882B9EBE8F}"/>
                  </a:ext>
                </a:extLst>
              </p:cNvPr>
              <p:cNvSpPr txBox="1">
                <a:spLocks noRot="1" noChangeAspect="1" noMove="1" noResize="1" noEditPoints="1" noAdjustHandles="1" noChangeArrowheads="1" noChangeShapeType="1" noTextEdit="1"/>
              </p:cNvSpPr>
              <p:nvPr/>
            </p:nvSpPr>
            <p:spPr>
              <a:xfrm>
                <a:off x="4761925" y="2750120"/>
                <a:ext cx="6860790" cy="600934"/>
              </a:xfrm>
              <a:prstGeom prst="rect">
                <a:avLst/>
              </a:prstGeom>
              <a:blipFill>
                <a:blip r:embed="rId7"/>
                <a:stretch>
                  <a:fillRect t="-10101" b="-32323"/>
                </a:stretch>
              </a:blipFill>
            </p:spPr>
            <p:txBody>
              <a:bodyPr/>
              <a:lstStyle/>
              <a:p>
                <a:r>
                  <a:rPr lang="en-US">
                    <a:noFill/>
                  </a:rPr>
                  <a:t> </a:t>
                </a:r>
              </a:p>
            </p:txBody>
          </p:sp>
        </mc:Fallback>
      </mc:AlternateContent>
      <p:sp>
        <p:nvSpPr>
          <p:cNvPr id="16" name="Google Shape;222;p10">
            <a:extLst>
              <a:ext uri="{FF2B5EF4-FFF2-40B4-BE49-F238E27FC236}">
                <a16:creationId xmlns:a16="http://schemas.microsoft.com/office/drawing/2014/main" id="{10B5F86F-1107-47BA-ABD3-6A23A7A77ACE}"/>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r>
              <a:rPr lang="en-GB">
                <a:sym typeface="Comic Sans MS"/>
              </a:rPr>
              <a:t>Complete. </a:t>
            </a:r>
            <a:endParaRPr lang="en-GB" dirty="0">
              <a:sym typeface="Comic Sans MS"/>
            </a:endParaRPr>
          </a:p>
        </p:txBody>
      </p:sp>
      <mc:AlternateContent xmlns:mc="http://schemas.openxmlformats.org/markup-compatibility/2006" xmlns:a14="http://schemas.microsoft.com/office/drawing/2010/main">
        <mc:Choice Requires="a14">
          <p:sp>
            <p:nvSpPr>
              <p:cNvPr id="19" name="Rectangle: Rounded Corners 18">
                <a:extLst>
                  <a:ext uri="{FF2B5EF4-FFF2-40B4-BE49-F238E27FC236}">
                    <a16:creationId xmlns:a16="http://schemas.microsoft.com/office/drawing/2014/main" id="{BE2B5D0A-00B5-45EA-811A-E681E02D6D83}"/>
                  </a:ext>
                </a:extLst>
              </p:cNvPr>
              <p:cNvSpPr/>
              <p:nvPr/>
            </p:nvSpPr>
            <p:spPr>
              <a:xfrm>
                <a:off x="6908680" y="2702607"/>
                <a:ext cx="1508760" cy="603504"/>
              </a:xfrm>
              <a:prstGeom prst="roundRect">
                <a:avLst/>
              </a:prstGeom>
              <a:solidFill>
                <a:srgbClr val="74C27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rPr>
                  <a:t> </a:t>
                </a:r>
                <a14:m>
                  <m:oMath xmlns:m="http://schemas.openxmlformats.org/officeDocument/2006/math">
                    <m:acc>
                      <m:accPr>
                        <m:chr m:val="̂"/>
                        <m:ctrlPr>
                          <a:rPr lang="en-US" sz="3200" i="1" smtClean="0">
                            <a:solidFill>
                              <a:schemeClr val="bg1"/>
                            </a:solidFill>
                            <a:latin typeface="Cambria Math" panose="02040503050406030204" pitchFamily="18" charset="0"/>
                          </a:rPr>
                        </m:ctrlPr>
                      </m:accPr>
                      <m:e>
                        <m:r>
                          <m:rPr>
                            <m:sty m:val="p"/>
                          </m:rPr>
                          <a:rPr lang="en-US" sz="3200" b="0" i="0" smtClean="0">
                            <a:solidFill>
                              <a:schemeClr val="bg1"/>
                            </a:solidFill>
                            <a:latin typeface="Cambria Math" panose="02040503050406030204" pitchFamily="18" charset="0"/>
                          </a:rPr>
                          <m:t>tAy</m:t>
                        </m:r>
                      </m:e>
                    </m:acc>
                  </m:oMath>
                </a14:m>
                <a:endParaRPr lang="en-US" sz="3200" dirty="0">
                  <a:solidFill>
                    <a:schemeClr val="bg1"/>
                  </a:solidFill>
                  <a:latin typeface="+mj-lt"/>
                </a:endParaRPr>
              </a:p>
            </p:txBody>
          </p:sp>
        </mc:Choice>
        <mc:Fallback xmlns="">
          <p:sp>
            <p:nvSpPr>
              <p:cNvPr id="19" name="Rectangle: Rounded Corners 18">
                <a:extLst>
                  <a:ext uri="{FF2B5EF4-FFF2-40B4-BE49-F238E27FC236}">
                    <a16:creationId xmlns:a16="http://schemas.microsoft.com/office/drawing/2014/main" id="{BE2B5D0A-00B5-45EA-811A-E681E02D6D83}"/>
                  </a:ext>
                </a:extLst>
              </p:cNvPr>
              <p:cNvSpPr>
                <a:spLocks noRot="1" noChangeAspect="1" noMove="1" noResize="1" noEditPoints="1" noAdjustHandles="1" noChangeArrowheads="1" noChangeShapeType="1" noTextEdit="1"/>
              </p:cNvSpPr>
              <p:nvPr/>
            </p:nvSpPr>
            <p:spPr>
              <a:xfrm>
                <a:off x="6908680" y="2702607"/>
                <a:ext cx="1508760" cy="603504"/>
              </a:xfrm>
              <a:prstGeom prst="roundRect">
                <a:avLst/>
              </a:prstGeom>
              <a:blipFill>
                <a:blip r:embed="rId8"/>
                <a:stretch>
                  <a:fillRect/>
                </a:stretch>
              </a:blipFill>
              <a:ln w="12700">
                <a:noFill/>
              </a:ln>
            </p:spPr>
            <p:txBody>
              <a:bodyPr/>
              <a:lstStyle/>
              <a:p>
                <a:r>
                  <a:rPr lang="en-US">
                    <a:noFill/>
                  </a:rPr>
                  <a:t> </a:t>
                </a:r>
              </a:p>
            </p:txBody>
          </p:sp>
        </mc:Fallback>
      </mc:AlternateContent>
    </p:spTree>
    <p:custDataLst>
      <p:tags r:id="rId1"/>
    </p:custDataLst>
    <p:extLst>
      <p:ext uri="{BB962C8B-B14F-4D97-AF65-F5344CB8AC3E}">
        <p14:creationId xmlns:p14="http://schemas.microsoft.com/office/powerpoint/2010/main" val="5769254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par>
                                <p:cTn id="8" presetID="10" presetClass="entr" presetSubtype="0"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9"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97;gb06ce43697_0_0">
            <a:extLst>
              <a:ext uri="{FF2B5EF4-FFF2-40B4-BE49-F238E27FC236}">
                <a16:creationId xmlns:a16="http://schemas.microsoft.com/office/drawing/2014/main" id="{4E28AE9B-A8E5-9D2B-92CE-717AE3C5B962}"/>
              </a:ext>
            </a:extLst>
          </p:cNvPr>
          <p:cNvSpPr txBox="1">
            <a:spLocks/>
          </p:cNvSpPr>
          <p:nvPr/>
        </p:nvSpPr>
        <p:spPr>
          <a:xfrm>
            <a:off x="1024500" y="4655669"/>
            <a:ext cx="10143000" cy="1267670"/>
          </a:xfrm>
          <a:custGeom>
            <a:avLst/>
            <a:gdLst>
              <a:gd name="connsiteX0" fmla="*/ 0 w 10143000"/>
              <a:gd name="connsiteY0" fmla="*/ 0 h 1267670"/>
              <a:gd name="connsiteX1" fmla="*/ 473340 w 10143000"/>
              <a:gd name="connsiteY1" fmla="*/ 0 h 1267670"/>
              <a:gd name="connsiteX2" fmla="*/ 1250970 w 10143000"/>
              <a:gd name="connsiteY2" fmla="*/ 0 h 1267670"/>
              <a:gd name="connsiteX3" fmla="*/ 1927170 w 10143000"/>
              <a:gd name="connsiteY3" fmla="*/ 0 h 1267670"/>
              <a:gd name="connsiteX4" fmla="*/ 2400510 w 10143000"/>
              <a:gd name="connsiteY4" fmla="*/ 0 h 1267670"/>
              <a:gd name="connsiteX5" fmla="*/ 3279570 w 10143000"/>
              <a:gd name="connsiteY5" fmla="*/ 0 h 1267670"/>
              <a:gd name="connsiteX6" fmla="*/ 4057200 w 10143000"/>
              <a:gd name="connsiteY6" fmla="*/ 0 h 1267670"/>
              <a:gd name="connsiteX7" fmla="*/ 4936260 w 10143000"/>
              <a:gd name="connsiteY7" fmla="*/ 0 h 1267670"/>
              <a:gd name="connsiteX8" fmla="*/ 5713890 w 10143000"/>
              <a:gd name="connsiteY8" fmla="*/ 0 h 1267670"/>
              <a:gd name="connsiteX9" fmla="*/ 6390090 w 10143000"/>
              <a:gd name="connsiteY9" fmla="*/ 0 h 1267670"/>
              <a:gd name="connsiteX10" fmla="*/ 7269150 w 10143000"/>
              <a:gd name="connsiteY10" fmla="*/ 0 h 1267670"/>
              <a:gd name="connsiteX11" fmla="*/ 8148210 w 10143000"/>
              <a:gd name="connsiteY11" fmla="*/ 0 h 1267670"/>
              <a:gd name="connsiteX12" fmla="*/ 8621550 w 10143000"/>
              <a:gd name="connsiteY12" fmla="*/ 0 h 1267670"/>
              <a:gd name="connsiteX13" fmla="*/ 9500610 w 10143000"/>
              <a:gd name="connsiteY13" fmla="*/ 0 h 1267670"/>
              <a:gd name="connsiteX14" fmla="*/ 10143000 w 10143000"/>
              <a:gd name="connsiteY14" fmla="*/ 0 h 1267670"/>
              <a:gd name="connsiteX15" fmla="*/ 10143000 w 10143000"/>
              <a:gd name="connsiteY15" fmla="*/ 608482 h 1267670"/>
              <a:gd name="connsiteX16" fmla="*/ 10143000 w 10143000"/>
              <a:gd name="connsiteY16" fmla="*/ 1267670 h 1267670"/>
              <a:gd name="connsiteX17" fmla="*/ 9568230 w 10143000"/>
              <a:gd name="connsiteY17" fmla="*/ 1267670 h 1267670"/>
              <a:gd name="connsiteX18" fmla="*/ 8892030 w 10143000"/>
              <a:gd name="connsiteY18" fmla="*/ 1267670 h 1267670"/>
              <a:gd name="connsiteX19" fmla="*/ 8215830 w 10143000"/>
              <a:gd name="connsiteY19" fmla="*/ 1267670 h 1267670"/>
              <a:gd name="connsiteX20" fmla="*/ 7742490 w 10143000"/>
              <a:gd name="connsiteY20" fmla="*/ 1267670 h 1267670"/>
              <a:gd name="connsiteX21" fmla="*/ 7066290 w 10143000"/>
              <a:gd name="connsiteY21" fmla="*/ 1267670 h 1267670"/>
              <a:gd name="connsiteX22" fmla="*/ 6592950 w 10143000"/>
              <a:gd name="connsiteY22" fmla="*/ 1267670 h 1267670"/>
              <a:gd name="connsiteX23" fmla="*/ 5713890 w 10143000"/>
              <a:gd name="connsiteY23" fmla="*/ 1267670 h 1267670"/>
              <a:gd name="connsiteX24" fmla="*/ 5139120 w 10143000"/>
              <a:gd name="connsiteY24" fmla="*/ 1267670 h 1267670"/>
              <a:gd name="connsiteX25" fmla="*/ 4564350 w 10143000"/>
              <a:gd name="connsiteY25" fmla="*/ 1267670 h 1267670"/>
              <a:gd name="connsiteX26" fmla="*/ 3989580 w 10143000"/>
              <a:gd name="connsiteY26" fmla="*/ 1267670 h 1267670"/>
              <a:gd name="connsiteX27" fmla="*/ 3313380 w 10143000"/>
              <a:gd name="connsiteY27" fmla="*/ 1267670 h 1267670"/>
              <a:gd name="connsiteX28" fmla="*/ 2738610 w 10143000"/>
              <a:gd name="connsiteY28" fmla="*/ 1267670 h 1267670"/>
              <a:gd name="connsiteX29" fmla="*/ 2366700 w 10143000"/>
              <a:gd name="connsiteY29" fmla="*/ 1267670 h 1267670"/>
              <a:gd name="connsiteX30" fmla="*/ 1589070 w 10143000"/>
              <a:gd name="connsiteY30" fmla="*/ 1267670 h 1267670"/>
              <a:gd name="connsiteX31" fmla="*/ 1014300 w 10143000"/>
              <a:gd name="connsiteY31" fmla="*/ 1267670 h 1267670"/>
              <a:gd name="connsiteX32" fmla="*/ 0 w 10143000"/>
              <a:gd name="connsiteY32" fmla="*/ 1267670 h 1267670"/>
              <a:gd name="connsiteX33" fmla="*/ 0 w 10143000"/>
              <a:gd name="connsiteY33" fmla="*/ 671865 h 1267670"/>
              <a:gd name="connsiteX34" fmla="*/ 0 w 10143000"/>
              <a:gd name="connsiteY34" fmla="*/ 0 h 1267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0143000" h="1267670" fill="none" extrusionOk="0">
                <a:moveTo>
                  <a:pt x="0" y="0"/>
                </a:moveTo>
                <a:cubicBezTo>
                  <a:pt x="188578" y="-8184"/>
                  <a:pt x="254438" y="-9994"/>
                  <a:pt x="473340" y="0"/>
                </a:cubicBezTo>
                <a:cubicBezTo>
                  <a:pt x="692242" y="9994"/>
                  <a:pt x="1020979" y="30915"/>
                  <a:pt x="1250970" y="0"/>
                </a:cubicBezTo>
                <a:cubicBezTo>
                  <a:pt x="1480961" y="-30915"/>
                  <a:pt x="1598511" y="23059"/>
                  <a:pt x="1927170" y="0"/>
                </a:cubicBezTo>
                <a:cubicBezTo>
                  <a:pt x="2255829" y="-23059"/>
                  <a:pt x="2214535" y="-2495"/>
                  <a:pt x="2400510" y="0"/>
                </a:cubicBezTo>
                <a:cubicBezTo>
                  <a:pt x="2586485" y="2495"/>
                  <a:pt x="3055119" y="-3621"/>
                  <a:pt x="3279570" y="0"/>
                </a:cubicBezTo>
                <a:cubicBezTo>
                  <a:pt x="3504021" y="3621"/>
                  <a:pt x="3734711" y="-9699"/>
                  <a:pt x="4057200" y="0"/>
                </a:cubicBezTo>
                <a:cubicBezTo>
                  <a:pt x="4379689" y="9699"/>
                  <a:pt x="4566903" y="1546"/>
                  <a:pt x="4936260" y="0"/>
                </a:cubicBezTo>
                <a:cubicBezTo>
                  <a:pt x="5305617" y="-1546"/>
                  <a:pt x="5520850" y="26361"/>
                  <a:pt x="5713890" y="0"/>
                </a:cubicBezTo>
                <a:cubicBezTo>
                  <a:pt x="5906930" y="-26361"/>
                  <a:pt x="6227794" y="27558"/>
                  <a:pt x="6390090" y="0"/>
                </a:cubicBezTo>
                <a:cubicBezTo>
                  <a:pt x="6552386" y="-27558"/>
                  <a:pt x="7070703" y="-8487"/>
                  <a:pt x="7269150" y="0"/>
                </a:cubicBezTo>
                <a:cubicBezTo>
                  <a:pt x="7467597" y="8487"/>
                  <a:pt x="7784602" y="31225"/>
                  <a:pt x="8148210" y="0"/>
                </a:cubicBezTo>
                <a:cubicBezTo>
                  <a:pt x="8511818" y="-31225"/>
                  <a:pt x="8472730" y="-1907"/>
                  <a:pt x="8621550" y="0"/>
                </a:cubicBezTo>
                <a:cubicBezTo>
                  <a:pt x="8770370" y="1907"/>
                  <a:pt x="9213257" y="-28858"/>
                  <a:pt x="9500610" y="0"/>
                </a:cubicBezTo>
                <a:cubicBezTo>
                  <a:pt x="9787963" y="28858"/>
                  <a:pt x="9933558" y="29564"/>
                  <a:pt x="10143000" y="0"/>
                </a:cubicBezTo>
                <a:cubicBezTo>
                  <a:pt x="10118092" y="222879"/>
                  <a:pt x="10132313" y="458093"/>
                  <a:pt x="10143000" y="608482"/>
                </a:cubicBezTo>
                <a:cubicBezTo>
                  <a:pt x="10153687" y="758871"/>
                  <a:pt x="10131734" y="986495"/>
                  <a:pt x="10143000" y="1267670"/>
                </a:cubicBezTo>
                <a:cubicBezTo>
                  <a:pt x="10005865" y="1245137"/>
                  <a:pt x="9690186" y="1276403"/>
                  <a:pt x="9568230" y="1267670"/>
                </a:cubicBezTo>
                <a:cubicBezTo>
                  <a:pt x="9446274" y="1258938"/>
                  <a:pt x="9214848" y="1280724"/>
                  <a:pt x="8892030" y="1267670"/>
                </a:cubicBezTo>
                <a:cubicBezTo>
                  <a:pt x="8569212" y="1254616"/>
                  <a:pt x="8365288" y="1271891"/>
                  <a:pt x="8215830" y="1267670"/>
                </a:cubicBezTo>
                <a:cubicBezTo>
                  <a:pt x="8066372" y="1263449"/>
                  <a:pt x="7864606" y="1285491"/>
                  <a:pt x="7742490" y="1267670"/>
                </a:cubicBezTo>
                <a:cubicBezTo>
                  <a:pt x="7620374" y="1249849"/>
                  <a:pt x="7234188" y="1247305"/>
                  <a:pt x="7066290" y="1267670"/>
                </a:cubicBezTo>
                <a:cubicBezTo>
                  <a:pt x="6898392" y="1288035"/>
                  <a:pt x="6795325" y="1252189"/>
                  <a:pt x="6592950" y="1267670"/>
                </a:cubicBezTo>
                <a:cubicBezTo>
                  <a:pt x="6390575" y="1283151"/>
                  <a:pt x="6010896" y="1304699"/>
                  <a:pt x="5713890" y="1267670"/>
                </a:cubicBezTo>
                <a:cubicBezTo>
                  <a:pt x="5416884" y="1230641"/>
                  <a:pt x="5343136" y="1259672"/>
                  <a:pt x="5139120" y="1267670"/>
                </a:cubicBezTo>
                <a:cubicBezTo>
                  <a:pt x="4935104" y="1275669"/>
                  <a:pt x="4728917" y="1286988"/>
                  <a:pt x="4564350" y="1267670"/>
                </a:cubicBezTo>
                <a:cubicBezTo>
                  <a:pt x="4399783" y="1248353"/>
                  <a:pt x="4239801" y="1284959"/>
                  <a:pt x="3989580" y="1267670"/>
                </a:cubicBezTo>
                <a:cubicBezTo>
                  <a:pt x="3739359" y="1250382"/>
                  <a:pt x="3512644" y="1287006"/>
                  <a:pt x="3313380" y="1267670"/>
                </a:cubicBezTo>
                <a:cubicBezTo>
                  <a:pt x="3114116" y="1248334"/>
                  <a:pt x="2990594" y="1264238"/>
                  <a:pt x="2738610" y="1267670"/>
                </a:cubicBezTo>
                <a:cubicBezTo>
                  <a:pt x="2486626" y="1271103"/>
                  <a:pt x="2476689" y="1283450"/>
                  <a:pt x="2366700" y="1267670"/>
                </a:cubicBezTo>
                <a:cubicBezTo>
                  <a:pt x="2256711" y="1251891"/>
                  <a:pt x="1960919" y="1293998"/>
                  <a:pt x="1589070" y="1267670"/>
                </a:cubicBezTo>
                <a:cubicBezTo>
                  <a:pt x="1217221" y="1241343"/>
                  <a:pt x="1205566" y="1251354"/>
                  <a:pt x="1014300" y="1267670"/>
                </a:cubicBezTo>
                <a:cubicBezTo>
                  <a:pt x="823034" y="1283987"/>
                  <a:pt x="461043" y="1274745"/>
                  <a:pt x="0" y="1267670"/>
                </a:cubicBezTo>
                <a:cubicBezTo>
                  <a:pt x="21291" y="1039052"/>
                  <a:pt x="-12885" y="890272"/>
                  <a:pt x="0" y="671865"/>
                </a:cubicBezTo>
                <a:cubicBezTo>
                  <a:pt x="12885" y="453459"/>
                  <a:pt x="3580" y="322413"/>
                  <a:pt x="0" y="0"/>
                </a:cubicBezTo>
                <a:close/>
              </a:path>
              <a:path w="10143000" h="1267670" stroke="0" extrusionOk="0">
                <a:moveTo>
                  <a:pt x="0" y="0"/>
                </a:moveTo>
                <a:cubicBezTo>
                  <a:pt x="187237" y="23393"/>
                  <a:pt x="420861" y="-17082"/>
                  <a:pt x="574770" y="0"/>
                </a:cubicBezTo>
                <a:cubicBezTo>
                  <a:pt x="728679" y="17082"/>
                  <a:pt x="885396" y="-17768"/>
                  <a:pt x="1048110" y="0"/>
                </a:cubicBezTo>
                <a:cubicBezTo>
                  <a:pt x="1210824" y="17768"/>
                  <a:pt x="1289044" y="15384"/>
                  <a:pt x="1521450" y="0"/>
                </a:cubicBezTo>
                <a:cubicBezTo>
                  <a:pt x="1753856" y="-15384"/>
                  <a:pt x="1828816" y="-24508"/>
                  <a:pt x="2096220" y="0"/>
                </a:cubicBezTo>
                <a:cubicBezTo>
                  <a:pt x="2363624" y="24508"/>
                  <a:pt x="2468280" y="-18808"/>
                  <a:pt x="2670990" y="0"/>
                </a:cubicBezTo>
                <a:cubicBezTo>
                  <a:pt x="2873700" y="18808"/>
                  <a:pt x="3156127" y="34040"/>
                  <a:pt x="3550050" y="0"/>
                </a:cubicBezTo>
                <a:cubicBezTo>
                  <a:pt x="3943973" y="-34040"/>
                  <a:pt x="3973655" y="22933"/>
                  <a:pt x="4226250" y="0"/>
                </a:cubicBezTo>
                <a:cubicBezTo>
                  <a:pt x="4478845" y="-22933"/>
                  <a:pt x="4832978" y="35740"/>
                  <a:pt x="5003880" y="0"/>
                </a:cubicBezTo>
                <a:cubicBezTo>
                  <a:pt x="5174782" y="-35740"/>
                  <a:pt x="5435730" y="5307"/>
                  <a:pt x="5680080" y="0"/>
                </a:cubicBezTo>
                <a:cubicBezTo>
                  <a:pt x="5924430" y="-5307"/>
                  <a:pt x="6055618" y="18637"/>
                  <a:pt x="6254850" y="0"/>
                </a:cubicBezTo>
                <a:cubicBezTo>
                  <a:pt x="6454082" y="-18637"/>
                  <a:pt x="6619612" y="-22873"/>
                  <a:pt x="6829620" y="0"/>
                </a:cubicBezTo>
                <a:cubicBezTo>
                  <a:pt x="7039628" y="22873"/>
                  <a:pt x="7301248" y="-239"/>
                  <a:pt x="7505820" y="0"/>
                </a:cubicBezTo>
                <a:cubicBezTo>
                  <a:pt x="7710392" y="239"/>
                  <a:pt x="7765275" y="-13015"/>
                  <a:pt x="7979160" y="0"/>
                </a:cubicBezTo>
                <a:cubicBezTo>
                  <a:pt x="8193045" y="13015"/>
                  <a:pt x="8597310" y="-14593"/>
                  <a:pt x="8756790" y="0"/>
                </a:cubicBezTo>
                <a:cubicBezTo>
                  <a:pt x="8916270" y="14593"/>
                  <a:pt x="9049487" y="-2255"/>
                  <a:pt x="9128700" y="0"/>
                </a:cubicBezTo>
                <a:cubicBezTo>
                  <a:pt x="9207913" y="2255"/>
                  <a:pt x="9705309" y="-13670"/>
                  <a:pt x="10143000" y="0"/>
                </a:cubicBezTo>
                <a:cubicBezTo>
                  <a:pt x="10124366" y="272577"/>
                  <a:pt x="10159723" y="319867"/>
                  <a:pt x="10143000" y="621158"/>
                </a:cubicBezTo>
                <a:cubicBezTo>
                  <a:pt x="10126277" y="922449"/>
                  <a:pt x="10173044" y="1090667"/>
                  <a:pt x="10143000" y="1267670"/>
                </a:cubicBezTo>
                <a:cubicBezTo>
                  <a:pt x="9967087" y="1248153"/>
                  <a:pt x="9609683" y="1253063"/>
                  <a:pt x="9365370" y="1267670"/>
                </a:cubicBezTo>
                <a:cubicBezTo>
                  <a:pt x="9121057" y="1282278"/>
                  <a:pt x="9005509" y="1292213"/>
                  <a:pt x="8790600" y="1267670"/>
                </a:cubicBezTo>
                <a:cubicBezTo>
                  <a:pt x="8575691" y="1243128"/>
                  <a:pt x="8210256" y="1226759"/>
                  <a:pt x="7911540" y="1267670"/>
                </a:cubicBezTo>
                <a:cubicBezTo>
                  <a:pt x="7612824" y="1308581"/>
                  <a:pt x="7436447" y="1232728"/>
                  <a:pt x="7032480" y="1267670"/>
                </a:cubicBezTo>
                <a:cubicBezTo>
                  <a:pt x="6628513" y="1302612"/>
                  <a:pt x="6720817" y="1263215"/>
                  <a:pt x="6559140" y="1267670"/>
                </a:cubicBezTo>
                <a:cubicBezTo>
                  <a:pt x="6397463" y="1272125"/>
                  <a:pt x="5903043" y="1285373"/>
                  <a:pt x="5680080" y="1267670"/>
                </a:cubicBezTo>
                <a:cubicBezTo>
                  <a:pt x="5457117" y="1249967"/>
                  <a:pt x="5317029" y="1270476"/>
                  <a:pt x="5206740" y="1267670"/>
                </a:cubicBezTo>
                <a:cubicBezTo>
                  <a:pt x="5096451" y="1264864"/>
                  <a:pt x="4905245" y="1263549"/>
                  <a:pt x="4733400" y="1267670"/>
                </a:cubicBezTo>
                <a:cubicBezTo>
                  <a:pt x="4561555" y="1271791"/>
                  <a:pt x="4365715" y="1251829"/>
                  <a:pt x="4158630" y="1267670"/>
                </a:cubicBezTo>
                <a:cubicBezTo>
                  <a:pt x="3951545" y="1283512"/>
                  <a:pt x="3814237" y="1250157"/>
                  <a:pt x="3685290" y="1267670"/>
                </a:cubicBezTo>
                <a:cubicBezTo>
                  <a:pt x="3556343" y="1285183"/>
                  <a:pt x="3314421" y="1259120"/>
                  <a:pt x="3110520" y="1267670"/>
                </a:cubicBezTo>
                <a:cubicBezTo>
                  <a:pt x="2906619" y="1276221"/>
                  <a:pt x="2771413" y="1261203"/>
                  <a:pt x="2535750" y="1267670"/>
                </a:cubicBezTo>
                <a:cubicBezTo>
                  <a:pt x="2300087" y="1274138"/>
                  <a:pt x="1909017" y="1230104"/>
                  <a:pt x="1656690" y="1267670"/>
                </a:cubicBezTo>
                <a:cubicBezTo>
                  <a:pt x="1404363" y="1305236"/>
                  <a:pt x="1310725" y="1289372"/>
                  <a:pt x="980490" y="1267670"/>
                </a:cubicBezTo>
                <a:cubicBezTo>
                  <a:pt x="650255" y="1245968"/>
                  <a:pt x="204218" y="1225651"/>
                  <a:pt x="0" y="1267670"/>
                </a:cubicBezTo>
                <a:cubicBezTo>
                  <a:pt x="27277" y="973192"/>
                  <a:pt x="-24376" y="936667"/>
                  <a:pt x="0" y="633835"/>
                </a:cubicBezTo>
                <a:cubicBezTo>
                  <a:pt x="24376" y="331004"/>
                  <a:pt x="19756" y="310383"/>
                  <a:pt x="0" y="0"/>
                </a:cubicBezTo>
                <a:close/>
              </a:path>
            </a:pathLst>
          </a:custGeom>
          <a:solidFill>
            <a:srgbClr val="DAF3F6"/>
          </a:solidFill>
          <a:ln>
            <a:noFill/>
            <a:extLst>
              <a:ext uri="{C807C97D-BFC1-408E-A445-0C87EB9F89A2}">
                <ask:lineSketchStyleProps xmlns:ask="http://schemas.microsoft.com/office/drawing/2018/sketchyshapes" sd="855099791">
                  <a:prstGeom prst="rect">
                    <a:avLst/>
                  </a:prstGeom>
                  <ask:type>
                    <ask:lineSketchFreehand/>
                  </ask:type>
                </ask:lineSketchStyleProps>
              </a:ext>
            </a:extLst>
          </a:ln>
          <a:effectLst/>
        </p:spPr>
        <p:txBody>
          <a:bodyPr spcFirstLastPara="1" wrap="square" lIns="45700" tIns="45700" rIns="45700"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5400" dirty="0">
                <a:solidFill>
                  <a:schemeClr val="accent1">
                    <a:lumMod val="50000"/>
                  </a:schemeClr>
                </a:solidFill>
                <a:latin typeface="+mj-lt"/>
              </a:rPr>
              <a:t>Common formative assessment</a:t>
            </a:r>
          </a:p>
        </p:txBody>
      </p:sp>
      <p:grpSp>
        <p:nvGrpSpPr>
          <p:cNvPr id="5" name="Group 4">
            <a:extLst>
              <a:ext uri="{FF2B5EF4-FFF2-40B4-BE49-F238E27FC236}">
                <a16:creationId xmlns:a16="http://schemas.microsoft.com/office/drawing/2014/main" id="{AF6902A7-D0A2-AB5E-E04A-C7F4AE0FFA71}"/>
              </a:ext>
            </a:extLst>
          </p:cNvPr>
          <p:cNvGrpSpPr/>
          <p:nvPr/>
        </p:nvGrpSpPr>
        <p:grpSpPr>
          <a:xfrm>
            <a:off x="4452101" y="1099685"/>
            <a:ext cx="3287797" cy="3341373"/>
            <a:chOff x="4198069" y="1281644"/>
            <a:chExt cx="3287797" cy="3341373"/>
          </a:xfrm>
        </p:grpSpPr>
        <p:sp>
          <p:nvSpPr>
            <p:cNvPr id="14" name="Freeform: Shape 13">
              <a:extLst>
                <a:ext uri="{FF2B5EF4-FFF2-40B4-BE49-F238E27FC236}">
                  <a16:creationId xmlns:a16="http://schemas.microsoft.com/office/drawing/2014/main" id="{6E9F0BB5-7AB1-30BF-F68C-B6AC509386AB}"/>
                </a:ext>
              </a:extLst>
            </p:cNvPr>
            <p:cNvSpPr/>
            <p:nvPr/>
          </p:nvSpPr>
          <p:spPr>
            <a:xfrm>
              <a:off x="5116750" y="1334725"/>
              <a:ext cx="2369116" cy="2362900"/>
            </a:xfrm>
            <a:custGeom>
              <a:avLst/>
              <a:gdLst>
                <a:gd name="connsiteX0" fmla="*/ 1506538 w 2369116"/>
                <a:gd name="connsiteY0" fmla="*/ 850 h 2362900"/>
                <a:gd name="connsiteX1" fmla="*/ 1532267 w 2369116"/>
                <a:gd name="connsiteY1" fmla="*/ 5361 h 2362900"/>
                <a:gd name="connsiteX2" fmla="*/ 2350102 w 2369116"/>
                <a:gd name="connsiteY2" fmla="*/ 952572 h 2362900"/>
                <a:gd name="connsiteX3" fmla="*/ 1374114 w 2369116"/>
                <a:gd name="connsiteY3" fmla="*/ 2343514 h 2362900"/>
                <a:gd name="connsiteX4" fmla="*/ 463363 w 2369116"/>
                <a:gd name="connsiteY4" fmla="*/ 2140732 h 2362900"/>
                <a:gd name="connsiteX5" fmla="*/ 447023 w 2369116"/>
                <a:gd name="connsiteY5" fmla="*/ 2130123 h 2362900"/>
                <a:gd name="connsiteX6" fmla="*/ 233145 w 2369116"/>
                <a:gd name="connsiteY6" fmla="*/ 1929048 h 2362900"/>
                <a:gd name="connsiteX7" fmla="*/ 5731 w 2369116"/>
                <a:gd name="connsiteY7" fmla="*/ 1506413 h 2362900"/>
                <a:gd name="connsiteX8" fmla="*/ 0 w 2369116"/>
                <a:gd name="connsiteY8" fmla="*/ 1485318 h 2362900"/>
                <a:gd name="connsiteX9" fmla="*/ 23046 w 2369116"/>
                <a:gd name="connsiteY9" fmla="*/ 1526776 h 2362900"/>
                <a:gd name="connsiteX10" fmla="*/ 233389 w 2369116"/>
                <a:gd name="connsiteY10" fmla="*/ 1709927 h 2362900"/>
                <a:gd name="connsiteX11" fmla="*/ 365081 w 2369116"/>
                <a:gd name="connsiteY11" fmla="*/ 1738948 h 2362900"/>
                <a:gd name="connsiteX12" fmla="*/ 374836 w 2369116"/>
                <a:gd name="connsiteY12" fmla="*/ 1749800 h 2362900"/>
                <a:gd name="connsiteX13" fmla="*/ 1334972 w 2369116"/>
                <a:gd name="connsiteY13" fmla="*/ 2124270 h 2362900"/>
                <a:gd name="connsiteX14" fmla="*/ 1916004 w 2369116"/>
                <a:gd name="connsiteY14" fmla="*/ 1788942 h 2362900"/>
                <a:gd name="connsiteX15" fmla="*/ 2141833 w 2369116"/>
                <a:gd name="connsiteY15" fmla="*/ 1059024 h 2362900"/>
                <a:gd name="connsiteX16" fmla="*/ 1933685 w 2369116"/>
                <a:gd name="connsiteY16" fmla="*/ 541765 h 2362900"/>
                <a:gd name="connsiteX17" fmla="*/ 1745292 w 2369116"/>
                <a:gd name="connsiteY17" fmla="*/ 358615 h 2362900"/>
                <a:gd name="connsiteX18" fmla="*/ 1745414 w 2369116"/>
                <a:gd name="connsiteY18" fmla="*/ 339226 h 2362900"/>
                <a:gd name="connsiteX19" fmla="*/ 1522146 w 2369116"/>
                <a:gd name="connsiteY19" fmla="*/ 11702 h 2362900"/>
                <a:gd name="connsiteX20" fmla="*/ 1506538 w 2369116"/>
                <a:gd name="connsiteY20" fmla="*/ 850 h 236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369116" h="2362900">
                  <a:moveTo>
                    <a:pt x="1506538" y="850"/>
                  </a:moveTo>
                  <a:cubicBezTo>
                    <a:pt x="1515805" y="-1833"/>
                    <a:pt x="1524097" y="2435"/>
                    <a:pt x="1532267" y="5361"/>
                  </a:cubicBezTo>
                  <a:cubicBezTo>
                    <a:pt x="1983436" y="166929"/>
                    <a:pt x="2264746" y="480308"/>
                    <a:pt x="2350102" y="952572"/>
                  </a:cubicBezTo>
                  <a:cubicBezTo>
                    <a:pt x="2468015" y="1605060"/>
                    <a:pt x="2024773" y="2231332"/>
                    <a:pt x="1374114" y="2343514"/>
                  </a:cubicBezTo>
                  <a:cubicBezTo>
                    <a:pt x="1043785" y="2400459"/>
                    <a:pt x="739429" y="2331686"/>
                    <a:pt x="463363" y="2140732"/>
                  </a:cubicBezTo>
                  <a:cubicBezTo>
                    <a:pt x="457997" y="2137074"/>
                    <a:pt x="452510" y="2133660"/>
                    <a:pt x="447023" y="2130123"/>
                  </a:cubicBezTo>
                  <a:cubicBezTo>
                    <a:pt x="367764" y="2071593"/>
                    <a:pt x="298015" y="2002943"/>
                    <a:pt x="233145" y="1929048"/>
                  </a:cubicBezTo>
                  <a:cubicBezTo>
                    <a:pt x="130351" y="1802721"/>
                    <a:pt x="52799" y="1662859"/>
                    <a:pt x="5731" y="1506413"/>
                  </a:cubicBezTo>
                  <a:cubicBezTo>
                    <a:pt x="3658" y="1499462"/>
                    <a:pt x="1829" y="1492390"/>
                    <a:pt x="0" y="1485318"/>
                  </a:cubicBezTo>
                  <a:cubicBezTo>
                    <a:pt x="15608" y="1494707"/>
                    <a:pt x="14876" y="1513119"/>
                    <a:pt x="23046" y="1526776"/>
                  </a:cubicBezTo>
                  <a:cubicBezTo>
                    <a:pt x="73163" y="1611035"/>
                    <a:pt x="142301" y="1673833"/>
                    <a:pt x="233389" y="1709927"/>
                  </a:cubicBezTo>
                  <a:cubicBezTo>
                    <a:pt x="275213" y="1726510"/>
                    <a:pt x="318745" y="1740289"/>
                    <a:pt x="365081" y="1738948"/>
                  </a:cubicBezTo>
                  <a:cubicBezTo>
                    <a:pt x="368373" y="1742484"/>
                    <a:pt x="371788" y="1746020"/>
                    <a:pt x="374836" y="1749800"/>
                  </a:cubicBezTo>
                  <a:cubicBezTo>
                    <a:pt x="623467" y="2057936"/>
                    <a:pt x="944040" y="2185849"/>
                    <a:pt x="1334972" y="2124270"/>
                  </a:cubicBezTo>
                  <a:cubicBezTo>
                    <a:pt x="1569580" y="2087323"/>
                    <a:pt x="1764070" y="1970751"/>
                    <a:pt x="1916004" y="1788942"/>
                  </a:cubicBezTo>
                  <a:cubicBezTo>
                    <a:pt x="2092204" y="1578112"/>
                    <a:pt x="2167074" y="1333261"/>
                    <a:pt x="2141833" y="1059024"/>
                  </a:cubicBezTo>
                  <a:cubicBezTo>
                    <a:pt x="2124152" y="865997"/>
                    <a:pt x="2053184" y="694065"/>
                    <a:pt x="1933685" y="541765"/>
                  </a:cubicBezTo>
                  <a:cubicBezTo>
                    <a:pt x="1879057" y="472260"/>
                    <a:pt x="1814309" y="413364"/>
                    <a:pt x="1745292" y="358615"/>
                  </a:cubicBezTo>
                  <a:cubicBezTo>
                    <a:pt x="1745414" y="352152"/>
                    <a:pt x="1746267" y="345567"/>
                    <a:pt x="1745414" y="339226"/>
                  </a:cubicBezTo>
                  <a:cubicBezTo>
                    <a:pt x="1723953" y="193999"/>
                    <a:pt x="1652253" y="82914"/>
                    <a:pt x="1522146" y="11702"/>
                  </a:cubicBezTo>
                  <a:cubicBezTo>
                    <a:pt x="1516415" y="8776"/>
                    <a:pt x="1509587" y="7556"/>
                    <a:pt x="1506538" y="850"/>
                  </a:cubicBezTo>
                  <a:close/>
                </a:path>
              </a:pathLst>
            </a:custGeom>
            <a:solidFill>
              <a:schemeClr val="tx2">
                <a:lumMod val="50000"/>
              </a:schemeClr>
            </a:solidFill>
            <a:ln w="12171"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C438D3A7-15BF-5908-236D-4C49094974BA}"/>
                </a:ext>
              </a:extLst>
            </p:cNvPr>
            <p:cNvSpPr/>
            <p:nvPr/>
          </p:nvSpPr>
          <p:spPr>
            <a:xfrm>
              <a:off x="4198069" y="3388925"/>
              <a:ext cx="1232984" cy="1234092"/>
            </a:xfrm>
            <a:custGeom>
              <a:avLst/>
              <a:gdLst>
                <a:gd name="connsiteX0" fmla="*/ 1165360 w 1232984"/>
                <a:gd name="connsiteY0" fmla="*/ 271634 h 1234092"/>
                <a:gd name="connsiteX1" fmla="*/ 1221452 w 1232984"/>
                <a:gd name="connsiteY1" fmla="*/ 328944 h 1234092"/>
                <a:gd name="connsiteX2" fmla="*/ 1222427 w 1232984"/>
                <a:gd name="connsiteY2" fmla="*/ 364062 h 1234092"/>
                <a:gd name="connsiteX3" fmla="*/ 580060 w 1232984"/>
                <a:gd name="connsiteY3" fmla="*/ 1005576 h 1234092"/>
                <a:gd name="connsiteX4" fmla="*/ 422883 w 1232984"/>
                <a:gd name="connsiteY4" fmla="*/ 1162387 h 1234092"/>
                <a:gd name="connsiteX5" fmla="*/ 71703 w 1232984"/>
                <a:gd name="connsiteY5" fmla="*/ 1160193 h 1234092"/>
                <a:gd name="connsiteX6" fmla="*/ 70971 w 1232984"/>
                <a:gd name="connsiteY6" fmla="*/ 812427 h 1234092"/>
                <a:gd name="connsiteX7" fmla="*/ 874418 w 1232984"/>
                <a:gd name="connsiteY7" fmla="*/ 7761 h 1234092"/>
                <a:gd name="connsiteX8" fmla="*/ 899171 w 1232984"/>
                <a:gd name="connsiteY8" fmla="*/ 7273 h 1234092"/>
                <a:gd name="connsiteX9" fmla="*/ 959896 w 1232984"/>
                <a:gd name="connsiteY9" fmla="*/ 67022 h 1234092"/>
                <a:gd name="connsiteX10" fmla="*/ 1165360 w 1232984"/>
                <a:gd name="connsiteY10" fmla="*/ 271634 h 1234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32984" h="1234092">
                  <a:moveTo>
                    <a:pt x="1165360" y="271634"/>
                  </a:moveTo>
                  <a:cubicBezTo>
                    <a:pt x="1184017" y="290778"/>
                    <a:pt x="1201698" y="311019"/>
                    <a:pt x="1221452" y="328944"/>
                  </a:cubicBezTo>
                  <a:cubicBezTo>
                    <a:pt x="1235718" y="341748"/>
                    <a:pt x="1237547" y="349064"/>
                    <a:pt x="1222427" y="364062"/>
                  </a:cubicBezTo>
                  <a:cubicBezTo>
                    <a:pt x="1007817" y="577453"/>
                    <a:pt x="794061" y="791575"/>
                    <a:pt x="580060" y="1005576"/>
                  </a:cubicBezTo>
                  <a:cubicBezTo>
                    <a:pt x="527749" y="1057887"/>
                    <a:pt x="475804" y="1110686"/>
                    <a:pt x="422883" y="1162387"/>
                  </a:cubicBezTo>
                  <a:cubicBezTo>
                    <a:pt x="324235" y="1258962"/>
                    <a:pt x="169009" y="1257743"/>
                    <a:pt x="71703" y="1160193"/>
                  </a:cubicBezTo>
                  <a:cubicBezTo>
                    <a:pt x="-22799" y="1065569"/>
                    <a:pt x="-24750" y="908757"/>
                    <a:pt x="70971" y="812427"/>
                  </a:cubicBezTo>
                  <a:cubicBezTo>
                    <a:pt x="338136" y="543554"/>
                    <a:pt x="606765" y="276145"/>
                    <a:pt x="874418" y="7761"/>
                  </a:cubicBezTo>
                  <a:cubicBezTo>
                    <a:pt x="883807" y="-1750"/>
                    <a:pt x="889294" y="-3214"/>
                    <a:pt x="899171" y="7273"/>
                  </a:cubicBezTo>
                  <a:cubicBezTo>
                    <a:pt x="918559" y="28002"/>
                    <a:pt x="939532" y="47147"/>
                    <a:pt x="959896" y="67022"/>
                  </a:cubicBezTo>
                  <a:cubicBezTo>
                    <a:pt x="1025010" y="138722"/>
                    <a:pt x="1097441" y="202861"/>
                    <a:pt x="1165360" y="271634"/>
                  </a:cubicBezTo>
                  <a:close/>
                </a:path>
              </a:pathLst>
            </a:custGeom>
            <a:solidFill>
              <a:schemeClr val="tx2">
                <a:lumMod val="50000"/>
              </a:schemeClr>
            </a:solidFill>
            <a:ln w="12171"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id="{2E2974FF-E3B2-B8E5-199F-E73081DEDDEB}"/>
                </a:ext>
              </a:extLst>
            </p:cNvPr>
            <p:cNvSpPr/>
            <p:nvPr/>
          </p:nvSpPr>
          <p:spPr>
            <a:xfrm>
              <a:off x="5070434" y="1281644"/>
              <a:ext cx="1792036" cy="1791997"/>
            </a:xfrm>
            <a:custGeom>
              <a:avLst/>
              <a:gdLst>
                <a:gd name="connsiteX0" fmla="*/ 1552854 w 1792036"/>
                <a:gd name="connsiteY0" fmla="*/ 53931 h 1791997"/>
                <a:gd name="connsiteX1" fmla="*/ 1568340 w 1792036"/>
                <a:gd name="connsiteY1" fmla="*/ 64784 h 1791997"/>
                <a:gd name="connsiteX2" fmla="*/ 1791607 w 1792036"/>
                <a:gd name="connsiteY2" fmla="*/ 392308 h 1791997"/>
                <a:gd name="connsiteX3" fmla="*/ 1791485 w 1792036"/>
                <a:gd name="connsiteY3" fmla="*/ 411696 h 1791997"/>
                <a:gd name="connsiteX4" fmla="*/ 1780877 w 1792036"/>
                <a:gd name="connsiteY4" fmla="*/ 405965 h 1791997"/>
                <a:gd name="connsiteX5" fmla="*/ 1249473 w 1792036"/>
                <a:gd name="connsiteY5" fmla="*/ 222327 h 1791997"/>
                <a:gd name="connsiteX6" fmla="*/ 766235 w 1792036"/>
                <a:gd name="connsiteY6" fmla="*/ 325974 h 1791997"/>
                <a:gd name="connsiteX7" fmla="*/ 277631 w 1792036"/>
                <a:gd name="connsiteY7" fmla="*/ 881034 h 1791997"/>
                <a:gd name="connsiteX8" fmla="*/ 296775 w 1792036"/>
                <a:gd name="connsiteY8" fmla="*/ 1585711 h 1791997"/>
                <a:gd name="connsiteX9" fmla="*/ 411274 w 1792036"/>
                <a:gd name="connsiteY9" fmla="*/ 1791907 h 1791997"/>
                <a:gd name="connsiteX10" fmla="*/ 279582 w 1792036"/>
                <a:gd name="connsiteY10" fmla="*/ 1762886 h 1791997"/>
                <a:gd name="connsiteX11" fmla="*/ 69240 w 1792036"/>
                <a:gd name="connsiteY11" fmla="*/ 1579736 h 1791997"/>
                <a:gd name="connsiteX12" fmla="*/ 46194 w 1792036"/>
                <a:gd name="connsiteY12" fmla="*/ 1538277 h 1791997"/>
                <a:gd name="connsiteX13" fmla="*/ 3515 w 1792036"/>
                <a:gd name="connsiteY13" fmla="*/ 1116617 h 1791997"/>
                <a:gd name="connsiteX14" fmla="*/ 128745 w 1792036"/>
                <a:gd name="connsiteY14" fmla="*/ 664229 h 1791997"/>
                <a:gd name="connsiteX15" fmla="*/ 562477 w 1792036"/>
                <a:gd name="connsiteY15" fmla="*/ 186478 h 1791997"/>
                <a:gd name="connsiteX16" fmla="*/ 1269959 w 1792036"/>
                <a:gd name="connsiteY16" fmla="*/ 1376 h 1791997"/>
                <a:gd name="connsiteX17" fmla="*/ 1538099 w 1792036"/>
                <a:gd name="connsiteY17" fmla="*/ 46493 h 1791997"/>
                <a:gd name="connsiteX18" fmla="*/ 1552975 w 1792036"/>
                <a:gd name="connsiteY18" fmla="*/ 53931 h 1791997"/>
                <a:gd name="connsiteX19" fmla="*/ 1552854 w 1792036"/>
                <a:gd name="connsiteY19" fmla="*/ 53931 h 1791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792036" h="1791997">
                  <a:moveTo>
                    <a:pt x="1552854" y="53931"/>
                  </a:moveTo>
                  <a:cubicBezTo>
                    <a:pt x="1555902" y="60516"/>
                    <a:pt x="1562852" y="61735"/>
                    <a:pt x="1568340" y="64784"/>
                  </a:cubicBezTo>
                  <a:cubicBezTo>
                    <a:pt x="1698447" y="135995"/>
                    <a:pt x="1770146" y="247081"/>
                    <a:pt x="1791607" y="392308"/>
                  </a:cubicBezTo>
                  <a:cubicBezTo>
                    <a:pt x="1792583" y="398649"/>
                    <a:pt x="1791607" y="405234"/>
                    <a:pt x="1791485" y="411696"/>
                  </a:cubicBezTo>
                  <a:cubicBezTo>
                    <a:pt x="1787949" y="409867"/>
                    <a:pt x="1784047" y="408282"/>
                    <a:pt x="1780877" y="405965"/>
                  </a:cubicBezTo>
                  <a:cubicBezTo>
                    <a:pt x="1621992" y="291832"/>
                    <a:pt x="1443963" y="231229"/>
                    <a:pt x="1249473" y="222327"/>
                  </a:cubicBezTo>
                  <a:cubicBezTo>
                    <a:pt x="1080102" y="214523"/>
                    <a:pt x="917681" y="248422"/>
                    <a:pt x="766235" y="325974"/>
                  </a:cubicBezTo>
                  <a:cubicBezTo>
                    <a:pt x="530773" y="446570"/>
                    <a:pt x="365304" y="631062"/>
                    <a:pt x="277631" y="881034"/>
                  </a:cubicBezTo>
                  <a:cubicBezTo>
                    <a:pt x="194591" y="1117593"/>
                    <a:pt x="202761" y="1353054"/>
                    <a:pt x="296775" y="1585711"/>
                  </a:cubicBezTo>
                  <a:cubicBezTo>
                    <a:pt x="326528" y="1659239"/>
                    <a:pt x="367743" y="1726183"/>
                    <a:pt x="411274" y="1791907"/>
                  </a:cubicBezTo>
                  <a:cubicBezTo>
                    <a:pt x="364938" y="1793249"/>
                    <a:pt x="321406" y="1779470"/>
                    <a:pt x="279582" y="1762886"/>
                  </a:cubicBezTo>
                  <a:cubicBezTo>
                    <a:pt x="188495" y="1726793"/>
                    <a:pt x="119356" y="1663995"/>
                    <a:pt x="69240" y="1579736"/>
                  </a:cubicBezTo>
                  <a:cubicBezTo>
                    <a:pt x="61070" y="1566079"/>
                    <a:pt x="61801" y="1547667"/>
                    <a:pt x="46194" y="1538277"/>
                  </a:cubicBezTo>
                  <a:cubicBezTo>
                    <a:pt x="6076" y="1400366"/>
                    <a:pt x="-7093" y="1259772"/>
                    <a:pt x="3515" y="1116617"/>
                  </a:cubicBezTo>
                  <a:cubicBezTo>
                    <a:pt x="15343" y="957367"/>
                    <a:pt x="56680" y="806652"/>
                    <a:pt x="128745" y="664229"/>
                  </a:cubicBezTo>
                  <a:cubicBezTo>
                    <a:pt x="229344" y="465105"/>
                    <a:pt x="374083" y="305611"/>
                    <a:pt x="562477" y="186478"/>
                  </a:cubicBezTo>
                  <a:cubicBezTo>
                    <a:pt x="778428" y="49907"/>
                    <a:pt x="1015109" y="-10086"/>
                    <a:pt x="1269959" y="1376"/>
                  </a:cubicBezTo>
                  <a:cubicBezTo>
                    <a:pt x="1361046" y="5522"/>
                    <a:pt x="1450792" y="19545"/>
                    <a:pt x="1538099" y="46493"/>
                  </a:cubicBezTo>
                  <a:cubicBezTo>
                    <a:pt x="1540294" y="54541"/>
                    <a:pt x="1546635" y="54419"/>
                    <a:pt x="1552975" y="53931"/>
                  </a:cubicBezTo>
                  <a:lnTo>
                    <a:pt x="1552854" y="53931"/>
                  </a:lnTo>
                  <a:close/>
                </a:path>
              </a:pathLst>
            </a:custGeom>
            <a:solidFill>
              <a:schemeClr val="accent1">
                <a:lumMod val="60000"/>
                <a:lumOff val="40000"/>
              </a:schemeClr>
            </a:solidFill>
            <a:ln w="12171"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7812FEAB-FE92-F17F-72DE-1727EBFF36B8}"/>
                </a:ext>
              </a:extLst>
            </p:cNvPr>
            <p:cNvSpPr/>
            <p:nvPr/>
          </p:nvSpPr>
          <p:spPr>
            <a:xfrm>
              <a:off x="5158087" y="3263896"/>
              <a:ext cx="405686" cy="396662"/>
            </a:xfrm>
            <a:custGeom>
              <a:avLst/>
              <a:gdLst>
                <a:gd name="connsiteX0" fmla="*/ 205343 w 405686"/>
                <a:gd name="connsiteY0" fmla="*/ 396663 h 396662"/>
                <a:gd name="connsiteX1" fmla="*/ 0 w 405686"/>
                <a:gd name="connsiteY1" fmla="*/ 192174 h 396662"/>
                <a:gd name="connsiteX2" fmla="*/ 21583 w 405686"/>
                <a:gd name="connsiteY2" fmla="*/ 177297 h 396662"/>
                <a:gd name="connsiteX3" fmla="*/ 173517 w 405686"/>
                <a:gd name="connsiteY3" fmla="*/ 25607 h 396662"/>
                <a:gd name="connsiteX4" fmla="*/ 191808 w 405686"/>
                <a:gd name="connsiteY4" fmla="*/ 0 h 396662"/>
                <a:gd name="connsiteX5" fmla="*/ 405686 w 405686"/>
                <a:gd name="connsiteY5" fmla="*/ 201075 h 396662"/>
                <a:gd name="connsiteX6" fmla="*/ 393127 w 405686"/>
                <a:gd name="connsiteY6" fmla="*/ 207416 h 396662"/>
                <a:gd name="connsiteX7" fmla="*/ 205343 w 405686"/>
                <a:gd name="connsiteY7" fmla="*/ 396663 h 396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5686" h="396662">
                  <a:moveTo>
                    <a:pt x="205343" y="396663"/>
                  </a:moveTo>
                  <a:cubicBezTo>
                    <a:pt x="137424" y="328012"/>
                    <a:pt x="64993" y="263751"/>
                    <a:pt x="0" y="192174"/>
                  </a:cubicBezTo>
                  <a:cubicBezTo>
                    <a:pt x="9999" y="191320"/>
                    <a:pt x="15364" y="183516"/>
                    <a:pt x="21583" y="177297"/>
                  </a:cubicBezTo>
                  <a:cubicBezTo>
                    <a:pt x="72309" y="126693"/>
                    <a:pt x="122791" y="75967"/>
                    <a:pt x="173517" y="25607"/>
                  </a:cubicBezTo>
                  <a:cubicBezTo>
                    <a:pt x="181199" y="18047"/>
                    <a:pt x="187174" y="9633"/>
                    <a:pt x="191808" y="0"/>
                  </a:cubicBezTo>
                  <a:cubicBezTo>
                    <a:pt x="256678" y="73894"/>
                    <a:pt x="326427" y="142545"/>
                    <a:pt x="405686" y="201075"/>
                  </a:cubicBezTo>
                  <a:cubicBezTo>
                    <a:pt x="401418" y="203148"/>
                    <a:pt x="396175" y="204245"/>
                    <a:pt x="393127" y="207416"/>
                  </a:cubicBezTo>
                  <a:cubicBezTo>
                    <a:pt x="330329" y="270336"/>
                    <a:pt x="267897" y="333499"/>
                    <a:pt x="205343" y="396663"/>
                  </a:cubicBezTo>
                  <a:close/>
                </a:path>
              </a:pathLst>
            </a:custGeom>
            <a:solidFill>
              <a:srgbClr val="D7D7D7"/>
            </a:solidFill>
            <a:ln w="12171"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A7C5EDE8-2CAB-8068-9353-0C65A4BFA585}"/>
                </a:ext>
              </a:extLst>
            </p:cNvPr>
            <p:cNvSpPr/>
            <p:nvPr/>
          </p:nvSpPr>
          <p:spPr>
            <a:xfrm>
              <a:off x="6608655" y="1328625"/>
              <a:ext cx="14876" cy="7566"/>
            </a:xfrm>
            <a:custGeom>
              <a:avLst/>
              <a:gdLst>
                <a:gd name="connsiteX0" fmla="*/ 14876 w 14876"/>
                <a:gd name="connsiteY0" fmla="*/ 7438 h 7566"/>
                <a:gd name="connsiteX1" fmla="*/ 0 w 14876"/>
                <a:gd name="connsiteY1" fmla="*/ 0 h 7566"/>
                <a:gd name="connsiteX2" fmla="*/ 14876 w 14876"/>
                <a:gd name="connsiteY2" fmla="*/ 7438 h 7566"/>
              </a:gdLst>
              <a:ahLst/>
              <a:cxnLst>
                <a:cxn ang="0">
                  <a:pos x="connsiteX0" y="connsiteY0"/>
                </a:cxn>
                <a:cxn ang="0">
                  <a:pos x="connsiteX1" y="connsiteY1"/>
                </a:cxn>
                <a:cxn ang="0">
                  <a:pos x="connsiteX2" y="connsiteY2"/>
                </a:cxn>
              </a:cxnLst>
              <a:rect l="l" t="t" r="r" b="b"/>
              <a:pathLst>
                <a:path w="14876" h="7566">
                  <a:moveTo>
                    <a:pt x="14876" y="7438"/>
                  </a:moveTo>
                  <a:cubicBezTo>
                    <a:pt x="8414" y="7804"/>
                    <a:pt x="2195" y="7926"/>
                    <a:pt x="0" y="0"/>
                  </a:cubicBezTo>
                  <a:cubicBezTo>
                    <a:pt x="4999" y="2195"/>
                    <a:pt x="12438" y="-122"/>
                    <a:pt x="14876" y="7438"/>
                  </a:cubicBezTo>
                  <a:close/>
                </a:path>
              </a:pathLst>
            </a:custGeom>
            <a:solidFill>
              <a:srgbClr val="FD9002"/>
            </a:solidFill>
            <a:ln w="12171"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43B7F667-C4F4-01C5-6BEC-9778E416F115}"/>
                </a:ext>
              </a:extLst>
            </p:cNvPr>
            <p:cNvSpPr/>
            <p:nvPr/>
          </p:nvSpPr>
          <p:spPr>
            <a:xfrm>
              <a:off x="5290970" y="1503121"/>
              <a:ext cx="1972383" cy="1971166"/>
            </a:xfrm>
            <a:custGeom>
              <a:avLst/>
              <a:gdLst>
                <a:gd name="connsiteX0" fmla="*/ 190861 w 1972383"/>
                <a:gd name="connsiteY0" fmla="*/ 1570674 h 1971166"/>
                <a:gd name="connsiteX1" fmla="*/ 76362 w 1972383"/>
                <a:gd name="connsiteY1" fmla="*/ 1364478 h 1971166"/>
                <a:gd name="connsiteX2" fmla="*/ 57218 w 1972383"/>
                <a:gd name="connsiteY2" fmla="*/ 659800 h 1971166"/>
                <a:gd name="connsiteX3" fmla="*/ 545821 w 1972383"/>
                <a:gd name="connsiteY3" fmla="*/ 104741 h 1971166"/>
                <a:gd name="connsiteX4" fmla="*/ 1029060 w 1972383"/>
                <a:gd name="connsiteY4" fmla="*/ 1094 h 1971166"/>
                <a:gd name="connsiteX5" fmla="*/ 1560463 w 1972383"/>
                <a:gd name="connsiteY5" fmla="*/ 184732 h 1971166"/>
                <a:gd name="connsiteX6" fmla="*/ 1571072 w 1972383"/>
                <a:gd name="connsiteY6" fmla="*/ 190463 h 1971166"/>
                <a:gd name="connsiteX7" fmla="*/ 1759465 w 1972383"/>
                <a:gd name="connsiteY7" fmla="*/ 373613 h 1971166"/>
                <a:gd name="connsiteX8" fmla="*/ 1967613 w 1972383"/>
                <a:gd name="connsiteY8" fmla="*/ 890872 h 1971166"/>
                <a:gd name="connsiteX9" fmla="*/ 1741784 w 1972383"/>
                <a:gd name="connsiteY9" fmla="*/ 1620790 h 1971166"/>
                <a:gd name="connsiteX10" fmla="*/ 1160752 w 1972383"/>
                <a:gd name="connsiteY10" fmla="*/ 1956119 h 1971166"/>
                <a:gd name="connsiteX11" fmla="*/ 200616 w 1972383"/>
                <a:gd name="connsiteY11" fmla="*/ 1581648 h 1971166"/>
                <a:gd name="connsiteX12" fmla="*/ 190861 w 1972383"/>
                <a:gd name="connsiteY12" fmla="*/ 1570674 h 1971166"/>
                <a:gd name="connsiteX13" fmla="*/ 998819 w 1972383"/>
                <a:gd name="connsiteY13" fmla="*/ 121202 h 1971166"/>
                <a:gd name="connsiteX14" fmla="*/ 919560 w 1972383"/>
                <a:gd name="connsiteY14" fmla="*/ 125714 h 1971166"/>
                <a:gd name="connsiteX15" fmla="*/ 751042 w 1972383"/>
                <a:gd name="connsiteY15" fmla="*/ 159856 h 1971166"/>
                <a:gd name="connsiteX16" fmla="*/ 703121 w 1972383"/>
                <a:gd name="connsiteY16" fmla="*/ 249602 h 1971166"/>
                <a:gd name="connsiteX17" fmla="*/ 796159 w 1972383"/>
                <a:gd name="connsiteY17" fmla="*/ 292890 h 1971166"/>
                <a:gd name="connsiteX18" fmla="*/ 914438 w 1972383"/>
                <a:gd name="connsiteY18" fmla="*/ 267040 h 1971166"/>
                <a:gd name="connsiteX19" fmla="*/ 1258668 w 1972383"/>
                <a:gd name="connsiteY19" fmla="*/ 307035 h 1971166"/>
                <a:gd name="connsiteX20" fmla="*/ 1354023 w 1972383"/>
                <a:gd name="connsiteY20" fmla="*/ 272527 h 1971166"/>
                <a:gd name="connsiteX21" fmla="*/ 1308784 w 1972383"/>
                <a:gd name="connsiteY21" fmla="*/ 176196 h 1971166"/>
                <a:gd name="connsiteX22" fmla="*/ 998819 w 1972383"/>
                <a:gd name="connsiteY22" fmla="*/ 121202 h 1971166"/>
                <a:gd name="connsiteX23" fmla="*/ 580574 w 1972383"/>
                <a:gd name="connsiteY23" fmla="*/ 248017 h 1971166"/>
                <a:gd name="connsiteX24" fmla="*/ 549114 w 1972383"/>
                <a:gd name="connsiteY24" fmla="*/ 256431 h 1971166"/>
                <a:gd name="connsiteX25" fmla="*/ 407056 w 1972383"/>
                <a:gd name="connsiteY25" fmla="*/ 369955 h 1971166"/>
                <a:gd name="connsiteX26" fmla="*/ 408885 w 1972383"/>
                <a:gd name="connsiteY26" fmla="*/ 469944 h 1971166"/>
                <a:gd name="connsiteX27" fmla="*/ 505216 w 1972383"/>
                <a:gd name="connsiteY27" fmla="*/ 467627 h 1971166"/>
                <a:gd name="connsiteX28" fmla="*/ 620447 w 1972383"/>
                <a:gd name="connsiteY28" fmla="*/ 374832 h 1971166"/>
                <a:gd name="connsiteX29" fmla="*/ 647883 w 1972383"/>
                <a:gd name="connsiteY29" fmla="*/ 291427 h 1971166"/>
                <a:gd name="connsiteX30" fmla="*/ 580574 w 1972383"/>
                <a:gd name="connsiteY30" fmla="*/ 248017 h 1971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972383" h="1971166">
                  <a:moveTo>
                    <a:pt x="190861" y="1570674"/>
                  </a:moveTo>
                  <a:cubicBezTo>
                    <a:pt x="147329" y="1504950"/>
                    <a:pt x="106115" y="1438006"/>
                    <a:pt x="76362" y="1364478"/>
                  </a:cubicBezTo>
                  <a:cubicBezTo>
                    <a:pt x="-17652" y="1131821"/>
                    <a:pt x="-25822" y="896237"/>
                    <a:pt x="57218" y="659800"/>
                  </a:cubicBezTo>
                  <a:cubicBezTo>
                    <a:pt x="145013" y="409706"/>
                    <a:pt x="310360" y="225337"/>
                    <a:pt x="545821" y="104741"/>
                  </a:cubicBezTo>
                  <a:cubicBezTo>
                    <a:pt x="697268" y="27188"/>
                    <a:pt x="859566" y="-6710"/>
                    <a:pt x="1029060" y="1094"/>
                  </a:cubicBezTo>
                  <a:cubicBezTo>
                    <a:pt x="1223550" y="9995"/>
                    <a:pt x="1401579" y="70476"/>
                    <a:pt x="1560463" y="184732"/>
                  </a:cubicBezTo>
                  <a:cubicBezTo>
                    <a:pt x="1563756" y="187049"/>
                    <a:pt x="1567536" y="188512"/>
                    <a:pt x="1571072" y="190463"/>
                  </a:cubicBezTo>
                  <a:cubicBezTo>
                    <a:pt x="1640089" y="245091"/>
                    <a:pt x="1704837" y="304109"/>
                    <a:pt x="1759465" y="373613"/>
                  </a:cubicBezTo>
                  <a:cubicBezTo>
                    <a:pt x="1879086" y="525913"/>
                    <a:pt x="1949932" y="697845"/>
                    <a:pt x="1967613" y="890872"/>
                  </a:cubicBezTo>
                  <a:cubicBezTo>
                    <a:pt x="1992854" y="1165110"/>
                    <a:pt x="1917984" y="1409960"/>
                    <a:pt x="1741784" y="1620790"/>
                  </a:cubicBezTo>
                  <a:cubicBezTo>
                    <a:pt x="1589850" y="1802599"/>
                    <a:pt x="1395360" y="1919172"/>
                    <a:pt x="1160752" y="1956119"/>
                  </a:cubicBezTo>
                  <a:cubicBezTo>
                    <a:pt x="769820" y="2017697"/>
                    <a:pt x="449125" y="1889785"/>
                    <a:pt x="200616" y="1581648"/>
                  </a:cubicBezTo>
                  <a:cubicBezTo>
                    <a:pt x="197568" y="1577746"/>
                    <a:pt x="194032" y="1574332"/>
                    <a:pt x="190861" y="1570674"/>
                  </a:cubicBezTo>
                  <a:close/>
                  <a:moveTo>
                    <a:pt x="998819" y="121202"/>
                  </a:moveTo>
                  <a:cubicBezTo>
                    <a:pt x="976017" y="119617"/>
                    <a:pt x="947849" y="122544"/>
                    <a:pt x="919560" y="125714"/>
                  </a:cubicBezTo>
                  <a:cubicBezTo>
                    <a:pt x="862371" y="132177"/>
                    <a:pt x="805914" y="142297"/>
                    <a:pt x="751042" y="159856"/>
                  </a:cubicBezTo>
                  <a:cubicBezTo>
                    <a:pt x="710803" y="172782"/>
                    <a:pt x="687878" y="213143"/>
                    <a:pt x="703121" y="249602"/>
                  </a:cubicBezTo>
                  <a:cubicBezTo>
                    <a:pt x="717387" y="283867"/>
                    <a:pt x="750311" y="308376"/>
                    <a:pt x="796159" y="292890"/>
                  </a:cubicBezTo>
                  <a:cubicBezTo>
                    <a:pt x="834569" y="279965"/>
                    <a:pt x="873833" y="271307"/>
                    <a:pt x="914438" y="267040"/>
                  </a:cubicBezTo>
                  <a:cubicBezTo>
                    <a:pt x="1032352" y="254480"/>
                    <a:pt x="1147339" y="265089"/>
                    <a:pt x="1258668" y="307035"/>
                  </a:cubicBezTo>
                  <a:cubicBezTo>
                    <a:pt x="1296591" y="321302"/>
                    <a:pt x="1341220" y="305328"/>
                    <a:pt x="1354023" y="272527"/>
                  </a:cubicBezTo>
                  <a:cubicBezTo>
                    <a:pt x="1369387" y="233141"/>
                    <a:pt x="1350365" y="190463"/>
                    <a:pt x="1308784" y="176196"/>
                  </a:cubicBezTo>
                  <a:cubicBezTo>
                    <a:pt x="1210381" y="142054"/>
                    <a:pt x="1109660" y="119495"/>
                    <a:pt x="998819" y="121202"/>
                  </a:cubicBezTo>
                  <a:close/>
                  <a:moveTo>
                    <a:pt x="580574" y="248017"/>
                  </a:moveTo>
                  <a:cubicBezTo>
                    <a:pt x="571062" y="245579"/>
                    <a:pt x="559600" y="249968"/>
                    <a:pt x="549114" y="256431"/>
                  </a:cubicBezTo>
                  <a:cubicBezTo>
                    <a:pt x="497046" y="288379"/>
                    <a:pt x="449003" y="325326"/>
                    <a:pt x="407056" y="369955"/>
                  </a:cubicBezTo>
                  <a:cubicBezTo>
                    <a:pt x="379620" y="399098"/>
                    <a:pt x="380108" y="442264"/>
                    <a:pt x="408885" y="469944"/>
                  </a:cubicBezTo>
                  <a:cubicBezTo>
                    <a:pt x="435346" y="495429"/>
                    <a:pt x="478146" y="494575"/>
                    <a:pt x="505216" y="467627"/>
                  </a:cubicBezTo>
                  <a:cubicBezTo>
                    <a:pt x="540456" y="432753"/>
                    <a:pt x="578501" y="401415"/>
                    <a:pt x="620447" y="374832"/>
                  </a:cubicBezTo>
                  <a:cubicBezTo>
                    <a:pt x="647761" y="357517"/>
                    <a:pt x="658004" y="325692"/>
                    <a:pt x="647883" y="291427"/>
                  </a:cubicBezTo>
                  <a:cubicBezTo>
                    <a:pt x="640811" y="267405"/>
                    <a:pt x="612033" y="247895"/>
                    <a:pt x="580574" y="248017"/>
                  </a:cubicBezTo>
                  <a:close/>
                </a:path>
              </a:pathLst>
            </a:custGeom>
            <a:solidFill>
              <a:srgbClr val="D7D7D7"/>
            </a:solidFill>
            <a:ln w="12171"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2ACE15D8-0AE3-BE3E-BECE-B58162771919}"/>
                </a:ext>
              </a:extLst>
            </p:cNvPr>
            <p:cNvSpPr/>
            <p:nvPr/>
          </p:nvSpPr>
          <p:spPr>
            <a:xfrm>
              <a:off x="5989514" y="1623924"/>
              <a:ext cx="660889" cy="191367"/>
            </a:xfrm>
            <a:custGeom>
              <a:avLst/>
              <a:gdLst>
                <a:gd name="connsiteX0" fmla="*/ 300275 w 660889"/>
                <a:gd name="connsiteY0" fmla="*/ 399 h 191367"/>
                <a:gd name="connsiteX1" fmla="*/ 610362 w 660889"/>
                <a:gd name="connsiteY1" fmla="*/ 55271 h 191367"/>
                <a:gd name="connsiteX2" fmla="*/ 655601 w 660889"/>
                <a:gd name="connsiteY2" fmla="*/ 151602 h 191367"/>
                <a:gd name="connsiteX3" fmla="*/ 560246 w 660889"/>
                <a:gd name="connsiteY3" fmla="*/ 186110 h 191367"/>
                <a:gd name="connsiteX4" fmla="*/ 216016 w 660889"/>
                <a:gd name="connsiteY4" fmla="*/ 146115 h 191367"/>
                <a:gd name="connsiteX5" fmla="*/ 97737 w 660889"/>
                <a:gd name="connsiteY5" fmla="*/ 171966 h 191367"/>
                <a:gd name="connsiteX6" fmla="*/ 4699 w 660889"/>
                <a:gd name="connsiteY6" fmla="*/ 128678 h 191367"/>
                <a:gd name="connsiteX7" fmla="*/ 52620 w 660889"/>
                <a:gd name="connsiteY7" fmla="*/ 38932 h 191367"/>
                <a:gd name="connsiteX8" fmla="*/ 221138 w 660889"/>
                <a:gd name="connsiteY8" fmla="*/ 4789 h 191367"/>
                <a:gd name="connsiteX9" fmla="*/ 300275 w 660889"/>
                <a:gd name="connsiteY9" fmla="*/ 399 h 191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0889" h="191367">
                  <a:moveTo>
                    <a:pt x="300275" y="399"/>
                  </a:moveTo>
                  <a:cubicBezTo>
                    <a:pt x="410994" y="-1308"/>
                    <a:pt x="511837" y="21251"/>
                    <a:pt x="610362" y="55271"/>
                  </a:cubicBezTo>
                  <a:cubicBezTo>
                    <a:pt x="651943" y="69660"/>
                    <a:pt x="670965" y="112338"/>
                    <a:pt x="655601" y="151602"/>
                  </a:cubicBezTo>
                  <a:cubicBezTo>
                    <a:pt x="642798" y="184525"/>
                    <a:pt x="598047" y="200377"/>
                    <a:pt x="560246" y="186110"/>
                  </a:cubicBezTo>
                  <a:cubicBezTo>
                    <a:pt x="448795" y="144164"/>
                    <a:pt x="333930" y="133555"/>
                    <a:pt x="216016" y="146115"/>
                  </a:cubicBezTo>
                  <a:cubicBezTo>
                    <a:pt x="175411" y="150383"/>
                    <a:pt x="136147" y="159040"/>
                    <a:pt x="97737" y="171966"/>
                  </a:cubicBezTo>
                  <a:cubicBezTo>
                    <a:pt x="51888" y="187452"/>
                    <a:pt x="18965" y="162942"/>
                    <a:pt x="4699" y="128678"/>
                  </a:cubicBezTo>
                  <a:cubicBezTo>
                    <a:pt x="-10422" y="92218"/>
                    <a:pt x="12381" y="51857"/>
                    <a:pt x="52620" y="38932"/>
                  </a:cubicBezTo>
                  <a:cubicBezTo>
                    <a:pt x="107492" y="21373"/>
                    <a:pt x="163949" y="11252"/>
                    <a:pt x="221138" y="4789"/>
                  </a:cubicBezTo>
                  <a:cubicBezTo>
                    <a:pt x="249427" y="1741"/>
                    <a:pt x="277595" y="-1064"/>
                    <a:pt x="300275" y="399"/>
                  </a:cubicBezTo>
                  <a:close/>
                </a:path>
              </a:pathLst>
            </a:custGeom>
            <a:solidFill>
              <a:srgbClr val="FEFEFE"/>
            </a:solidFill>
            <a:ln w="12171"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67EED9BB-4679-9ADE-15EF-372E40088386}"/>
                </a:ext>
              </a:extLst>
            </p:cNvPr>
            <p:cNvSpPr/>
            <p:nvPr/>
          </p:nvSpPr>
          <p:spPr>
            <a:xfrm>
              <a:off x="5677852" y="1750455"/>
              <a:ext cx="264808" cy="241131"/>
            </a:xfrm>
            <a:custGeom>
              <a:avLst/>
              <a:gdLst>
                <a:gd name="connsiteX0" fmla="*/ 193692 w 264808"/>
                <a:gd name="connsiteY0" fmla="*/ 683 h 241131"/>
                <a:gd name="connsiteX1" fmla="*/ 261001 w 264808"/>
                <a:gd name="connsiteY1" fmla="*/ 44093 h 241131"/>
                <a:gd name="connsiteX2" fmla="*/ 233565 w 264808"/>
                <a:gd name="connsiteY2" fmla="*/ 127498 h 241131"/>
                <a:gd name="connsiteX3" fmla="*/ 118334 w 264808"/>
                <a:gd name="connsiteY3" fmla="*/ 220293 h 241131"/>
                <a:gd name="connsiteX4" fmla="*/ 22003 w 264808"/>
                <a:gd name="connsiteY4" fmla="*/ 222610 h 241131"/>
                <a:gd name="connsiteX5" fmla="*/ 20174 w 264808"/>
                <a:gd name="connsiteY5" fmla="*/ 122621 h 241131"/>
                <a:gd name="connsiteX6" fmla="*/ 162232 w 264808"/>
                <a:gd name="connsiteY6" fmla="*/ 9097 h 241131"/>
                <a:gd name="connsiteX7" fmla="*/ 193692 w 264808"/>
                <a:gd name="connsiteY7" fmla="*/ 683 h 241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4808" h="241131">
                  <a:moveTo>
                    <a:pt x="193692" y="683"/>
                  </a:moveTo>
                  <a:cubicBezTo>
                    <a:pt x="225273" y="561"/>
                    <a:pt x="253928" y="20071"/>
                    <a:pt x="261001" y="44093"/>
                  </a:cubicBezTo>
                  <a:cubicBezTo>
                    <a:pt x="271122" y="78357"/>
                    <a:pt x="260757" y="110183"/>
                    <a:pt x="233565" y="127498"/>
                  </a:cubicBezTo>
                  <a:cubicBezTo>
                    <a:pt x="191619" y="154081"/>
                    <a:pt x="153574" y="185419"/>
                    <a:pt x="118334" y="220293"/>
                  </a:cubicBezTo>
                  <a:cubicBezTo>
                    <a:pt x="91142" y="247241"/>
                    <a:pt x="48464" y="248094"/>
                    <a:pt x="22003" y="222610"/>
                  </a:cubicBezTo>
                  <a:cubicBezTo>
                    <a:pt x="-6774" y="194930"/>
                    <a:pt x="-7262" y="151764"/>
                    <a:pt x="20174" y="122621"/>
                  </a:cubicBezTo>
                  <a:cubicBezTo>
                    <a:pt x="62121" y="77992"/>
                    <a:pt x="110164" y="41045"/>
                    <a:pt x="162232" y="9097"/>
                  </a:cubicBezTo>
                  <a:cubicBezTo>
                    <a:pt x="172718" y="2634"/>
                    <a:pt x="184180" y="-1756"/>
                    <a:pt x="193692" y="683"/>
                  </a:cubicBezTo>
                  <a:close/>
                </a:path>
              </a:pathLst>
            </a:custGeom>
            <a:solidFill>
              <a:srgbClr val="FEFEFE"/>
            </a:solidFill>
            <a:ln w="12171" cap="flat">
              <a:noFill/>
              <a:prstDash val="solid"/>
              <a:miter/>
            </a:ln>
          </p:spPr>
          <p:txBody>
            <a:bodyPr rtlCol="0" anchor="ctr"/>
            <a:lstStyle/>
            <a:p>
              <a:endParaRPr lang="en-US"/>
            </a:p>
          </p:txBody>
        </p:sp>
      </p:grpSp>
    </p:spTree>
    <p:custDataLst>
      <p:tags r:id="rId1"/>
    </p:custDataLst>
    <p:extLst>
      <p:ext uri="{BB962C8B-B14F-4D97-AF65-F5344CB8AC3E}">
        <p14:creationId xmlns:p14="http://schemas.microsoft.com/office/powerpoint/2010/main" val="14914002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2ACB744-E8ED-4E10-989B-50767BD6F6D2}"/>
              </a:ext>
            </a:extLst>
          </p:cNvPr>
          <p:cNvGrpSpPr/>
          <p:nvPr/>
        </p:nvGrpSpPr>
        <p:grpSpPr>
          <a:xfrm>
            <a:off x="647700" y="2212991"/>
            <a:ext cx="5919808" cy="4123351"/>
            <a:chOff x="5952754" y="1642153"/>
            <a:chExt cx="5919808" cy="4123351"/>
          </a:xfrm>
        </p:grpSpPr>
        <p:pic>
          <p:nvPicPr>
            <p:cNvPr id="8" name="Graphic 7">
              <a:extLst>
                <a:ext uri="{FF2B5EF4-FFF2-40B4-BE49-F238E27FC236}">
                  <a16:creationId xmlns:a16="http://schemas.microsoft.com/office/drawing/2014/main" id="{7C0719CF-C96B-4DA6-BA7A-AF7CF7C840B7}"/>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l="7927" t="16774" r="5557" b="2509"/>
            <a:stretch/>
          </p:blipFill>
          <p:spPr>
            <a:xfrm>
              <a:off x="6055622" y="1940943"/>
              <a:ext cx="5486400" cy="3526076"/>
            </a:xfrm>
            <a:prstGeom prst="rect">
              <a:avLst/>
            </a:prstGeom>
          </p:spPr>
        </p:pic>
        <p:sp>
          <p:nvSpPr>
            <p:cNvPr id="10" name="TextBox 9">
              <a:extLst>
                <a:ext uri="{FF2B5EF4-FFF2-40B4-BE49-F238E27FC236}">
                  <a16:creationId xmlns:a16="http://schemas.microsoft.com/office/drawing/2014/main" id="{5F1EB921-9C36-44F7-A700-9B75A10D0765}"/>
                </a:ext>
              </a:extLst>
            </p:cNvPr>
            <p:cNvSpPr txBox="1"/>
            <p:nvPr/>
          </p:nvSpPr>
          <p:spPr>
            <a:xfrm>
              <a:off x="5955709" y="2118332"/>
              <a:ext cx="304892" cy="369332"/>
            </a:xfrm>
            <a:prstGeom prst="rect">
              <a:avLst/>
            </a:prstGeom>
            <a:noFill/>
          </p:spPr>
          <p:txBody>
            <a:bodyPr wrap="none" rtlCol="0">
              <a:spAutoFit/>
            </a:bodyPr>
            <a:lstStyle/>
            <a:p>
              <a:r>
                <a:rPr lang="en-US" sz="1800" dirty="0">
                  <a:solidFill>
                    <a:schemeClr val="tx1">
                      <a:lumMod val="50000"/>
                      <a:lumOff val="50000"/>
                    </a:schemeClr>
                  </a:solidFill>
                  <a:latin typeface="+mn-lt"/>
                </a:rPr>
                <a:t>u</a:t>
              </a:r>
            </a:p>
          </p:txBody>
        </p:sp>
        <p:sp>
          <p:nvSpPr>
            <p:cNvPr id="11" name="TextBox 10">
              <a:extLst>
                <a:ext uri="{FF2B5EF4-FFF2-40B4-BE49-F238E27FC236}">
                  <a16:creationId xmlns:a16="http://schemas.microsoft.com/office/drawing/2014/main" id="{D894A72B-056D-43DF-BE8B-33B64E134C55}"/>
                </a:ext>
              </a:extLst>
            </p:cNvPr>
            <p:cNvSpPr txBox="1"/>
            <p:nvPr/>
          </p:nvSpPr>
          <p:spPr>
            <a:xfrm>
              <a:off x="5952754" y="3127632"/>
              <a:ext cx="320922" cy="369332"/>
            </a:xfrm>
            <a:prstGeom prst="rect">
              <a:avLst/>
            </a:prstGeom>
            <a:noFill/>
          </p:spPr>
          <p:txBody>
            <a:bodyPr wrap="none" rtlCol="0">
              <a:spAutoFit/>
            </a:bodyPr>
            <a:lstStyle/>
            <a:p>
              <a:r>
                <a:rPr lang="en-US" sz="1800" dirty="0">
                  <a:solidFill>
                    <a:schemeClr val="tx1">
                      <a:lumMod val="50000"/>
                      <a:lumOff val="50000"/>
                    </a:schemeClr>
                  </a:solidFill>
                  <a:latin typeface="+mn-lt"/>
                </a:rPr>
                <a:t>x</a:t>
              </a:r>
            </a:p>
          </p:txBody>
        </p:sp>
        <p:sp>
          <p:nvSpPr>
            <p:cNvPr id="12" name="TextBox 11">
              <a:extLst>
                <a:ext uri="{FF2B5EF4-FFF2-40B4-BE49-F238E27FC236}">
                  <a16:creationId xmlns:a16="http://schemas.microsoft.com/office/drawing/2014/main" id="{7BA57533-B480-437D-9D20-560236925AE6}"/>
                </a:ext>
              </a:extLst>
            </p:cNvPr>
            <p:cNvSpPr txBox="1"/>
            <p:nvPr/>
          </p:nvSpPr>
          <p:spPr>
            <a:xfrm>
              <a:off x="6976571" y="5359483"/>
              <a:ext cx="295274" cy="369332"/>
            </a:xfrm>
            <a:prstGeom prst="rect">
              <a:avLst/>
            </a:prstGeom>
            <a:noFill/>
          </p:spPr>
          <p:txBody>
            <a:bodyPr wrap="none" rtlCol="0">
              <a:spAutoFit/>
            </a:bodyPr>
            <a:lstStyle/>
            <a:p>
              <a:r>
                <a:rPr lang="en-US" sz="1800" dirty="0">
                  <a:solidFill>
                    <a:schemeClr val="tx1">
                      <a:lumMod val="50000"/>
                      <a:lumOff val="50000"/>
                    </a:schemeClr>
                  </a:solidFill>
                  <a:latin typeface="+mn-lt"/>
                </a:rPr>
                <a:t>r</a:t>
              </a:r>
            </a:p>
          </p:txBody>
        </p:sp>
        <p:sp>
          <p:nvSpPr>
            <p:cNvPr id="16" name="TextBox 15">
              <a:extLst>
                <a:ext uri="{FF2B5EF4-FFF2-40B4-BE49-F238E27FC236}">
                  <a16:creationId xmlns:a16="http://schemas.microsoft.com/office/drawing/2014/main" id="{23110FB9-6877-4947-B010-A72BBC0129E9}"/>
                </a:ext>
              </a:extLst>
            </p:cNvPr>
            <p:cNvSpPr txBox="1"/>
            <p:nvPr/>
          </p:nvSpPr>
          <p:spPr>
            <a:xfrm>
              <a:off x="9589143" y="5396172"/>
              <a:ext cx="296876" cy="369332"/>
            </a:xfrm>
            <a:prstGeom prst="rect">
              <a:avLst/>
            </a:prstGeom>
            <a:noFill/>
          </p:spPr>
          <p:txBody>
            <a:bodyPr wrap="none" rtlCol="0">
              <a:spAutoFit/>
            </a:bodyPr>
            <a:lstStyle/>
            <a:p>
              <a:r>
                <a:rPr lang="en-US" sz="1800" dirty="0">
                  <a:solidFill>
                    <a:schemeClr val="tx1">
                      <a:lumMod val="50000"/>
                      <a:lumOff val="50000"/>
                    </a:schemeClr>
                  </a:solidFill>
                  <a:latin typeface="+mn-lt"/>
                </a:rPr>
                <a:t>v</a:t>
              </a:r>
            </a:p>
          </p:txBody>
        </p:sp>
        <p:sp>
          <p:nvSpPr>
            <p:cNvPr id="17" name="TextBox 16">
              <a:extLst>
                <a:ext uri="{FF2B5EF4-FFF2-40B4-BE49-F238E27FC236}">
                  <a16:creationId xmlns:a16="http://schemas.microsoft.com/office/drawing/2014/main" id="{480C284A-D055-4B4E-A2AD-D4FBD2F72659}"/>
                </a:ext>
              </a:extLst>
            </p:cNvPr>
            <p:cNvSpPr txBox="1"/>
            <p:nvPr/>
          </p:nvSpPr>
          <p:spPr>
            <a:xfrm>
              <a:off x="10763145" y="3969306"/>
              <a:ext cx="304892" cy="369332"/>
            </a:xfrm>
            <a:prstGeom prst="rect">
              <a:avLst/>
            </a:prstGeom>
            <a:noFill/>
          </p:spPr>
          <p:txBody>
            <a:bodyPr wrap="none" rtlCol="0">
              <a:spAutoFit/>
            </a:bodyPr>
            <a:lstStyle/>
            <a:p>
              <a:r>
                <a:rPr lang="en-US" sz="1800" dirty="0">
                  <a:solidFill>
                    <a:schemeClr val="tx1">
                      <a:lumMod val="50000"/>
                      <a:lumOff val="50000"/>
                    </a:schemeClr>
                  </a:solidFill>
                  <a:latin typeface="+mn-lt"/>
                </a:rPr>
                <a:t>n</a:t>
              </a:r>
            </a:p>
          </p:txBody>
        </p:sp>
        <p:sp>
          <p:nvSpPr>
            <p:cNvPr id="18" name="TextBox 17">
              <a:extLst>
                <a:ext uri="{FF2B5EF4-FFF2-40B4-BE49-F238E27FC236}">
                  <a16:creationId xmlns:a16="http://schemas.microsoft.com/office/drawing/2014/main" id="{D56F2F0E-9035-4018-998B-5DFA8BAFC18A}"/>
                </a:ext>
              </a:extLst>
            </p:cNvPr>
            <p:cNvSpPr txBox="1"/>
            <p:nvPr/>
          </p:nvSpPr>
          <p:spPr>
            <a:xfrm>
              <a:off x="9936853" y="1642153"/>
              <a:ext cx="296876" cy="369332"/>
            </a:xfrm>
            <a:prstGeom prst="rect">
              <a:avLst/>
            </a:prstGeom>
            <a:noFill/>
          </p:spPr>
          <p:txBody>
            <a:bodyPr wrap="none" rtlCol="0">
              <a:spAutoFit/>
            </a:bodyPr>
            <a:lstStyle/>
            <a:p>
              <a:r>
                <a:rPr lang="en-US" sz="1800" dirty="0">
                  <a:solidFill>
                    <a:schemeClr val="tx1">
                      <a:lumMod val="50000"/>
                      <a:lumOff val="50000"/>
                    </a:schemeClr>
                  </a:solidFill>
                  <a:latin typeface="+mn-lt"/>
                </a:rPr>
                <a:t>s</a:t>
              </a:r>
            </a:p>
          </p:txBody>
        </p:sp>
        <p:sp>
          <p:nvSpPr>
            <p:cNvPr id="19" name="TextBox 18">
              <a:extLst>
                <a:ext uri="{FF2B5EF4-FFF2-40B4-BE49-F238E27FC236}">
                  <a16:creationId xmlns:a16="http://schemas.microsoft.com/office/drawing/2014/main" id="{C38879ED-3E7E-417D-B4D0-52A49043C5C6}"/>
                </a:ext>
              </a:extLst>
            </p:cNvPr>
            <p:cNvSpPr txBox="1"/>
            <p:nvPr/>
          </p:nvSpPr>
          <p:spPr>
            <a:xfrm>
              <a:off x="7817403" y="1994690"/>
              <a:ext cx="308098" cy="369332"/>
            </a:xfrm>
            <a:prstGeom prst="rect">
              <a:avLst/>
            </a:prstGeom>
            <a:noFill/>
          </p:spPr>
          <p:txBody>
            <a:bodyPr wrap="none" rtlCol="0">
              <a:spAutoFit/>
            </a:bodyPr>
            <a:lstStyle/>
            <a:p>
              <a:r>
                <a:rPr lang="en-US" sz="1800" dirty="0">
                  <a:solidFill>
                    <a:schemeClr val="tx1">
                      <a:lumMod val="50000"/>
                      <a:lumOff val="50000"/>
                    </a:schemeClr>
                  </a:solidFill>
                  <a:latin typeface="+mn-lt"/>
                </a:rPr>
                <a:t>p</a:t>
              </a:r>
            </a:p>
          </p:txBody>
        </p:sp>
        <p:sp>
          <p:nvSpPr>
            <p:cNvPr id="20" name="TextBox 19">
              <a:extLst>
                <a:ext uri="{FF2B5EF4-FFF2-40B4-BE49-F238E27FC236}">
                  <a16:creationId xmlns:a16="http://schemas.microsoft.com/office/drawing/2014/main" id="{92B2C135-7F77-4C5A-9A6C-F67324D89A73}"/>
                </a:ext>
              </a:extLst>
            </p:cNvPr>
            <p:cNvSpPr txBox="1"/>
            <p:nvPr/>
          </p:nvSpPr>
          <p:spPr>
            <a:xfrm>
              <a:off x="6715314" y="3185534"/>
              <a:ext cx="352982" cy="369332"/>
            </a:xfrm>
            <a:prstGeom prst="rect">
              <a:avLst/>
            </a:prstGeom>
            <a:noFill/>
          </p:spPr>
          <p:txBody>
            <a:bodyPr wrap="none" rtlCol="0">
              <a:spAutoFit/>
            </a:bodyPr>
            <a:lstStyle/>
            <a:p>
              <a:r>
                <a:rPr lang="en-US" sz="1800" dirty="0">
                  <a:solidFill>
                    <a:schemeClr val="tx1">
                      <a:lumMod val="50000"/>
                      <a:lumOff val="50000"/>
                    </a:schemeClr>
                  </a:solidFill>
                  <a:latin typeface="+mn-lt"/>
                </a:rPr>
                <a:t>A</a:t>
              </a:r>
            </a:p>
          </p:txBody>
        </p:sp>
        <p:sp>
          <p:nvSpPr>
            <p:cNvPr id="21" name="TextBox 20">
              <a:extLst>
                <a:ext uri="{FF2B5EF4-FFF2-40B4-BE49-F238E27FC236}">
                  <a16:creationId xmlns:a16="http://schemas.microsoft.com/office/drawing/2014/main" id="{352CCBBC-7D46-46EC-8C46-473FA8D37486}"/>
                </a:ext>
              </a:extLst>
            </p:cNvPr>
            <p:cNvSpPr txBox="1"/>
            <p:nvPr/>
          </p:nvSpPr>
          <p:spPr>
            <a:xfrm>
              <a:off x="7334087" y="3683604"/>
              <a:ext cx="330540" cy="369332"/>
            </a:xfrm>
            <a:prstGeom prst="rect">
              <a:avLst/>
            </a:prstGeom>
            <a:noFill/>
          </p:spPr>
          <p:txBody>
            <a:bodyPr wrap="none" rtlCol="0">
              <a:spAutoFit/>
            </a:bodyPr>
            <a:lstStyle/>
            <a:p>
              <a:r>
                <a:rPr lang="en-US" sz="1800" dirty="0">
                  <a:solidFill>
                    <a:schemeClr val="tx1">
                      <a:lumMod val="50000"/>
                      <a:lumOff val="50000"/>
                    </a:schemeClr>
                  </a:solidFill>
                  <a:latin typeface="+mn-lt"/>
                </a:rPr>
                <a:t>B</a:t>
              </a:r>
            </a:p>
          </p:txBody>
        </p:sp>
        <p:sp>
          <p:nvSpPr>
            <p:cNvPr id="22" name="TextBox 21">
              <a:extLst>
                <a:ext uri="{FF2B5EF4-FFF2-40B4-BE49-F238E27FC236}">
                  <a16:creationId xmlns:a16="http://schemas.microsoft.com/office/drawing/2014/main" id="{C86C7757-7D34-4670-B583-94B79929A19C}"/>
                </a:ext>
              </a:extLst>
            </p:cNvPr>
            <p:cNvSpPr txBox="1"/>
            <p:nvPr/>
          </p:nvSpPr>
          <p:spPr>
            <a:xfrm>
              <a:off x="7769000" y="2885875"/>
              <a:ext cx="324128" cy="369332"/>
            </a:xfrm>
            <a:prstGeom prst="rect">
              <a:avLst/>
            </a:prstGeom>
            <a:noFill/>
          </p:spPr>
          <p:txBody>
            <a:bodyPr wrap="none" rtlCol="0">
              <a:spAutoFit/>
            </a:bodyPr>
            <a:lstStyle/>
            <a:p>
              <a:r>
                <a:rPr lang="en-US" sz="1800" dirty="0">
                  <a:solidFill>
                    <a:schemeClr val="tx1">
                      <a:lumMod val="50000"/>
                      <a:lumOff val="50000"/>
                    </a:schemeClr>
                  </a:solidFill>
                  <a:latin typeface="+mn-lt"/>
                </a:rPr>
                <a:t>C</a:t>
              </a:r>
            </a:p>
          </p:txBody>
        </p:sp>
        <p:sp>
          <p:nvSpPr>
            <p:cNvPr id="23" name="TextBox 22">
              <a:extLst>
                <a:ext uri="{FF2B5EF4-FFF2-40B4-BE49-F238E27FC236}">
                  <a16:creationId xmlns:a16="http://schemas.microsoft.com/office/drawing/2014/main" id="{BB0883D0-9D71-47D2-95FF-016F9127AFF8}"/>
                </a:ext>
              </a:extLst>
            </p:cNvPr>
            <p:cNvSpPr txBox="1"/>
            <p:nvPr/>
          </p:nvSpPr>
          <p:spPr>
            <a:xfrm>
              <a:off x="8775624" y="3281903"/>
              <a:ext cx="388248" cy="369332"/>
            </a:xfrm>
            <a:prstGeom prst="rect">
              <a:avLst/>
            </a:prstGeom>
            <a:noFill/>
          </p:spPr>
          <p:txBody>
            <a:bodyPr wrap="none" rtlCol="0">
              <a:spAutoFit/>
            </a:bodyPr>
            <a:lstStyle/>
            <a:p>
              <a:r>
                <a:rPr lang="en-US" sz="1800" dirty="0">
                  <a:solidFill>
                    <a:schemeClr val="tx1">
                      <a:lumMod val="50000"/>
                      <a:lumOff val="50000"/>
                    </a:schemeClr>
                  </a:solidFill>
                  <a:latin typeface="+mn-lt"/>
                </a:rPr>
                <a:t>M</a:t>
              </a:r>
            </a:p>
          </p:txBody>
        </p:sp>
        <p:sp>
          <p:nvSpPr>
            <p:cNvPr id="24" name="TextBox 23">
              <a:extLst>
                <a:ext uri="{FF2B5EF4-FFF2-40B4-BE49-F238E27FC236}">
                  <a16:creationId xmlns:a16="http://schemas.microsoft.com/office/drawing/2014/main" id="{55309433-78C5-42DB-972E-2A4F24682A1C}"/>
                </a:ext>
              </a:extLst>
            </p:cNvPr>
            <p:cNvSpPr txBox="1"/>
            <p:nvPr/>
          </p:nvSpPr>
          <p:spPr>
            <a:xfrm>
              <a:off x="8093128" y="4200139"/>
              <a:ext cx="351378" cy="369332"/>
            </a:xfrm>
            <a:prstGeom prst="rect">
              <a:avLst/>
            </a:prstGeom>
            <a:noFill/>
          </p:spPr>
          <p:txBody>
            <a:bodyPr wrap="none" rtlCol="0">
              <a:spAutoFit/>
            </a:bodyPr>
            <a:lstStyle/>
            <a:p>
              <a:r>
                <a:rPr lang="en-US" sz="1800" dirty="0">
                  <a:solidFill>
                    <a:schemeClr val="tx1">
                      <a:lumMod val="50000"/>
                      <a:lumOff val="50000"/>
                    </a:schemeClr>
                  </a:solidFill>
                  <a:latin typeface="+mn-lt"/>
                </a:rPr>
                <a:t>D</a:t>
              </a:r>
            </a:p>
          </p:txBody>
        </p:sp>
        <p:sp>
          <p:nvSpPr>
            <p:cNvPr id="25" name="TextBox 24">
              <a:extLst>
                <a:ext uri="{FF2B5EF4-FFF2-40B4-BE49-F238E27FC236}">
                  <a16:creationId xmlns:a16="http://schemas.microsoft.com/office/drawing/2014/main" id="{72414ACB-EB9E-49B3-94F2-877F2DF3400E}"/>
                </a:ext>
              </a:extLst>
            </p:cNvPr>
            <p:cNvSpPr txBox="1"/>
            <p:nvPr/>
          </p:nvSpPr>
          <p:spPr>
            <a:xfrm>
              <a:off x="9917077" y="3416366"/>
              <a:ext cx="341760" cy="369332"/>
            </a:xfrm>
            <a:prstGeom prst="rect">
              <a:avLst/>
            </a:prstGeom>
            <a:noFill/>
          </p:spPr>
          <p:txBody>
            <a:bodyPr wrap="none" rtlCol="0">
              <a:spAutoFit/>
            </a:bodyPr>
            <a:lstStyle/>
            <a:p>
              <a:r>
                <a:rPr lang="en-US" sz="1800" dirty="0">
                  <a:solidFill>
                    <a:schemeClr val="tx1">
                      <a:lumMod val="50000"/>
                      <a:lumOff val="50000"/>
                    </a:schemeClr>
                  </a:solidFill>
                  <a:latin typeface="+mn-lt"/>
                </a:rPr>
                <a:t>T</a:t>
              </a:r>
            </a:p>
          </p:txBody>
        </p:sp>
        <p:sp>
          <p:nvSpPr>
            <p:cNvPr id="26" name="TextBox 25">
              <a:extLst>
                <a:ext uri="{FF2B5EF4-FFF2-40B4-BE49-F238E27FC236}">
                  <a16:creationId xmlns:a16="http://schemas.microsoft.com/office/drawing/2014/main" id="{4D7C38F2-7957-4B84-8AFF-23E8050EAF4C}"/>
                </a:ext>
              </a:extLst>
            </p:cNvPr>
            <p:cNvSpPr txBox="1"/>
            <p:nvPr/>
          </p:nvSpPr>
          <p:spPr>
            <a:xfrm>
              <a:off x="11542022" y="3314272"/>
              <a:ext cx="330540" cy="369332"/>
            </a:xfrm>
            <a:prstGeom prst="rect">
              <a:avLst/>
            </a:prstGeom>
            <a:noFill/>
          </p:spPr>
          <p:txBody>
            <a:bodyPr wrap="none" rtlCol="0">
              <a:spAutoFit/>
            </a:bodyPr>
            <a:lstStyle/>
            <a:p>
              <a:r>
                <a:rPr lang="en-US" sz="1800" dirty="0">
                  <a:solidFill>
                    <a:schemeClr val="tx1">
                      <a:lumMod val="50000"/>
                      <a:lumOff val="50000"/>
                    </a:schemeClr>
                  </a:solidFill>
                  <a:latin typeface="+mn-lt"/>
                </a:rPr>
                <a:t>Y</a:t>
              </a:r>
            </a:p>
          </p:txBody>
        </p:sp>
      </p:grpSp>
      <p:sp>
        <p:nvSpPr>
          <p:cNvPr id="5" name="Google Shape;222;p10">
            <a:extLst>
              <a:ext uri="{FF2B5EF4-FFF2-40B4-BE49-F238E27FC236}">
                <a16:creationId xmlns:a16="http://schemas.microsoft.com/office/drawing/2014/main" id="{8A036A78-0108-4728-A23D-00AEBC3C2F2B}"/>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r>
              <a:rPr lang="en-US" dirty="0">
                <a:sym typeface="Comic Sans MS"/>
              </a:rPr>
              <a:t>Indicate whether the statement is true or false.</a:t>
            </a:r>
          </a:p>
        </p:txBody>
      </p:sp>
      <p:sp>
        <p:nvSpPr>
          <p:cNvPr id="14" name="Rectangle: Rounded Corners 13">
            <a:extLst>
              <a:ext uri="{FF2B5EF4-FFF2-40B4-BE49-F238E27FC236}">
                <a16:creationId xmlns:a16="http://schemas.microsoft.com/office/drawing/2014/main" id="{76765F28-843D-42FC-A668-7ABC63E55F9F}"/>
              </a:ext>
            </a:extLst>
          </p:cNvPr>
          <p:cNvSpPr/>
          <p:nvPr/>
        </p:nvSpPr>
        <p:spPr>
          <a:xfrm>
            <a:off x="7280135" y="4569234"/>
            <a:ext cx="1645920" cy="731520"/>
          </a:xfrm>
          <a:prstGeom prst="roundRect">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rgbClr val="595959"/>
                </a:solidFill>
                <a:latin typeface="+mj-lt"/>
              </a:rPr>
              <a:t>False</a:t>
            </a:r>
          </a:p>
        </p:txBody>
      </p:sp>
      <p:sp>
        <p:nvSpPr>
          <p:cNvPr id="15" name="Rectangle: Rounded Corners 14">
            <a:extLst>
              <a:ext uri="{FF2B5EF4-FFF2-40B4-BE49-F238E27FC236}">
                <a16:creationId xmlns:a16="http://schemas.microsoft.com/office/drawing/2014/main" id="{61460CB0-76F1-46DC-B893-E81F6F3CE4C5}"/>
              </a:ext>
            </a:extLst>
          </p:cNvPr>
          <p:cNvSpPr/>
          <p:nvPr/>
        </p:nvSpPr>
        <p:spPr>
          <a:xfrm>
            <a:off x="7280135" y="3248581"/>
            <a:ext cx="1645920" cy="731520"/>
          </a:xfrm>
          <a:prstGeom prst="roundRect">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rgbClr val="595959"/>
                </a:solidFill>
                <a:latin typeface="+mj-lt"/>
              </a:rPr>
              <a:t>True</a:t>
            </a:r>
          </a:p>
        </p:txBody>
      </p:sp>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3672AC8A-6A3A-4679-A0C3-0DDEA4AB087C}"/>
                  </a:ext>
                </a:extLst>
              </p:cNvPr>
              <p:cNvSpPr txBox="1"/>
              <p:nvPr/>
            </p:nvSpPr>
            <p:spPr>
              <a:xfrm>
                <a:off x="65914" y="1689679"/>
                <a:ext cx="6096276" cy="536429"/>
              </a:xfrm>
              <a:prstGeom prst="rect">
                <a:avLst/>
              </a:prstGeom>
              <a:noFill/>
            </p:spPr>
            <p:txBody>
              <a:bodyPr wrap="square">
                <a:spAutoFit/>
              </a:bodyPr>
              <a:lstStyle/>
              <a:p>
                <a:pPr marL="514350" marR="0">
                  <a:lnSpc>
                    <a:spcPct val="107000"/>
                  </a:lnSpc>
                  <a:spcBef>
                    <a:spcPts val="0"/>
                  </a:spcBef>
                  <a:spcAft>
                    <a:spcPts val="800"/>
                  </a:spcAft>
                </a:pPr>
                <a14:m>
                  <m:oMath xmlns:m="http://schemas.openxmlformats.org/officeDocument/2006/math">
                    <m:acc>
                      <m:accPr>
                        <m:chr m:val="̂"/>
                        <m:ctrlPr>
                          <a:rPr lang="en-US" sz="2800" i="1">
                            <a:solidFill>
                              <a:schemeClr val="tx1">
                                <a:lumMod val="65000"/>
                                <a:lumOff val="35000"/>
                              </a:schemeClr>
                            </a:solidFill>
                            <a:latin typeface="Cambria Math" panose="02040503050406030204" pitchFamily="18" charset="0"/>
                            <a:cs typeface="Calibri" panose="020F0502020204030204" pitchFamily="34" charset="0"/>
                          </a:rPr>
                        </m:ctrlPr>
                      </m:accPr>
                      <m:e>
                        <m:r>
                          <m:rPr>
                            <m:sty m:val="p"/>
                          </m:rPr>
                          <a:rPr lang="en-US" sz="2800" b="0" i="1">
                            <a:solidFill>
                              <a:schemeClr val="tx1">
                                <a:lumMod val="65000"/>
                                <a:lumOff val="35000"/>
                              </a:schemeClr>
                            </a:solidFill>
                            <a:latin typeface="Cambria Math" panose="02040503050406030204" pitchFamily="18" charset="0"/>
                            <a:cs typeface="Calibri" panose="020F0502020204030204" pitchFamily="34" charset="0"/>
                          </a:rPr>
                          <m:t>xAu</m:t>
                        </m:r>
                      </m:e>
                    </m:acc>
                    <m:r>
                      <a:rPr lang="en-US" sz="2800" b="0">
                        <a:solidFill>
                          <a:schemeClr val="tx1">
                            <a:lumMod val="65000"/>
                            <a:lumOff val="35000"/>
                          </a:schemeClr>
                        </a:solidFill>
                        <a:latin typeface="Cambria Math" panose="02040503050406030204" pitchFamily="18" charset="0"/>
                        <a:cs typeface="Calibri" panose="020F0502020204030204" pitchFamily="34" charset="0"/>
                      </a:rPr>
                      <m:t> </m:t>
                    </m:r>
                  </m:oMath>
                </a14:m>
                <a:r>
                  <a:rPr lang="en-US" sz="2800" dirty="0">
                    <a:solidFill>
                      <a:schemeClr val="tx1">
                        <a:lumMod val="65000"/>
                        <a:lumOff val="35000"/>
                      </a:schemeClr>
                    </a:solidFill>
                    <a:latin typeface="+mn-lt"/>
                    <a:cs typeface="Calibri" panose="020F0502020204030204" pitchFamily="34" charset="0"/>
                  </a:rPr>
                  <a:t>and </a:t>
                </a:r>
                <a14:m>
                  <m:oMath xmlns:m="http://schemas.openxmlformats.org/officeDocument/2006/math">
                    <m:acc>
                      <m:accPr>
                        <m:chr m:val="̂"/>
                        <m:ctrlPr>
                          <a:rPr lang="en-US" sz="2800" i="1">
                            <a:solidFill>
                              <a:schemeClr val="tx1">
                                <a:lumMod val="65000"/>
                                <a:lumOff val="35000"/>
                              </a:schemeClr>
                            </a:solidFill>
                            <a:latin typeface="Cambria Math" panose="02040503050406030204" pitchFamily="18" charset="0"/>
                            <a:cs typeface="Calibri" panose="020F0502020204030204" pitchFamily="34" charset="0"/>
                          </a:rPr>
                        </m:ctrlPr>
                      </m:accPr>
                      <m:e>
                        <m:r>
                          <m:rPr>
                            <m:sty m:val="p"/>
                          </m:rPr>
                          <a:rPr lang="en-US" sz="2800" b="0" i="1">
                            <a:solidFill>
                              <a:schemeClr val="tx1">
                                <a:lumMod val="65000"/>
                                <a:lumOff val="35000"/>
                              </a:schemeClr>
                            </a:solidFill>
                            <a:latin typeface="Cambria Math" panose="02040503050406030204" pitchFamily="18" charset="0"/>
                            <a:cs typeface="Calibri" panose="020F0502020204030204" pitchFamily="34" charset="0"/>
                          </a:rPr>
                          <m:t>uAy</m:t>
                        </m:r>
                      </m:e>
                    </m:acc>
                    <m:r>
                      <a:rPr lang="en-US" sz="2800" b="0">
                        <a:solidFill>
                          <a:schemeClr val="tx1">
                            <a:lumMod val="65000"/>
                            <a:lumOff val="35000"/>
                          </a:schemeClr>
                        </a:solidFill>
                        <a:latin typeface="Cambria Math" panose="02040503050406030204" pitchFamily="18" charset="0"/>
                        <a:cs typeface="Calibri" panose="020F0502020204030204" pitchFamily="34" charset="0"/>
                      </a:rPr>
                      <m:t> </m:t>
                    </m:r>
                  </m:oMath>
                </a14:m>
                <a:r>
                  <a:rPr lang="en-US" sz="2800" dirty="0">
                    <a:solidFill>
                      <a:schemeClr val="tx1">
                        <a:lumMod val="65000"/>
                        <a:lumOff val="35000"/>
                      </a:schemeClr>
                    </a:solidFill>
                    <a:latin typeface="+mn-lt"/>
                    <a:cs typeface="Calibri" panose="020F0502020204030204" pitchFamily="34" charset="0"/>
                  </a:rPr>
                  <a:t>are adjacent angles.</a:t>
                </a:r>
              </a:p>
            </p:txBody>
          </p:sp>
        </mc:Choice>
        <mc:Fallback xmlns="">
          <p:sp>
            <p:nvSpPr>
              <p:cNvPr id="13" name="TextBox 12">
                <a:extLst>
                  <a:ext uri="{FF2B5EF4-FFF2-40B4-BE49-F238E27FC236}">
                    <a16:creationId xmlns:a16="http://schemas.microsoft.com/office/drawing/2014/main" id="{3672AC8A-6A3A-4679-A0C3-0DDEA4AB087C}"/>
                  </a:ext>
                </a:extLst>
              </p:cNvPr>
              <p:cNvSpPr txBox="1">
                <a:spLocks noRot="1" noChangeAspect="1" noMove="1" noResize="1" noEditPoints="1" noAdjustHandles="1" noChangeArrowheads="1" noChangeShapeType="1" noTextEdit="1"/>
              </p:cNvSpPr>
              <p:nvPr/>
            </p:nvSpPr>
            <p:spPr>
              <a:xfrm>
                <a:off x="65914" y="1689679"/>
                <a:ext cx="6096276" cy="536429"/>
              </a:xfrm>
              <a:prstGeom prst="rect">
                <a:avLst/>
              </a:prstGeom>
              <a:blipFill>
                <a:blip r:embed="rId6"/>
                <a:stretch>
                  <a:fillRect t="-7955" r="-1100" b="-31818"/>
                </a:stretch>
              </a:blipFill>
            </p:spPr>
            <p:txBody>
              <a:bodyPr/>
              <a:lstStyle/>
              <a:p>
                <a:r>
                  <a:rPr lang="en-US">
                    <a:noFill/>
                  </a:rPr>
                  <a:t> </a:t>
                </a:r>
              </a:p>
            </p:txBody>
          </p:sp>
        </mc:Fallback>
      </mc:AlternateContent>
      <p:sp>
        <p:nvSpPr>
          <p:cNvPr id="28" name="Flowchart: Merge 1">
            <a:extLst>
              <a:ext uri="{FF2B5EF4-FFF2-40B4-BE49-F238E27FC236}">
                <a16:creationId xmlns:a16="http://schemas.microsoft.com/office/drawing/2014/main" id="{9C402796-101F-4497-8FD9-A0C08ECB9C7A}"/>
              </a:ext>
            </a:extLst>
          </p:cNvPr>
          <p:cNvSpPr/>
          <p:nvPr/>
        </p:nvSpPr>
        <p:spPr>
          <a:xfrm rot="17473072">
            <a:off x="950078" y="3200549"/>
            <a:ext cx="502828" cy="805232"/>
          </a:xfrm>
          <a:custGeom>
            <a:avLst/>
            <a:gdLst>
              <a:gd name="connsiteX0" fmla="*/ 0 w 10000"/>
              <a:gd name="connsiteY0" fmla="*/ 0 h 10000"/>
              <a:gd name="connsiteX1" fmla="*/ 10000 w 10000"/>
              <a:gd name="connsiteY1" fmla="*/ 0 h 10000"/>
              <a:gd name="connsiteX2" fmla="*/ 5000 w 10000"/>
              <a:gd name="connsiteY2" fmla="*/ 10000 h 10000"/>
              <a:gd name="connsiteX3" fmla="*/ 0 w 10000"/>
              <a:gd name="connsiteY3" fmla="*/ 0 h 10000"/>
              <a:gd name="connsiteX0" fmla="*/ 0 w 10000"/>
              <a:gd name="connsiteY0" fmla="*/ 0 h 10328"/>
              <a:gd name="connsiteX1" fmla="*/ 10000 w 10000"/>
              <a:gd name="connsiteY1" fmla="*/ 0 h 10328"/>
              <a:gd name="connsiteX2" fmla="*/ 4960 w 10000"/>
              <a:gd name="connsiteY2" fmla="*/ 10328 h 10328"/>
              <a:gd name="connsiteX3" fmla="*/ 0 w 10000"/>
              <a:gd name="connsiteY3" fmla="*/ 0 h 10328"/>
              <a:gd name="connsiteX0" fmla="*/ 0 w 10000"/>
              <a:gd name="connsiteY0" fmla="*/ 0 h 10656"/>
              <a:gd name="connsiteX1" fmla="*/ 10000 w 10000"/>
              <a:gd name="connsiteY1" fmla="*/ 0 h 10656"/>
              <a:gd name="connsiteX2" fmla="*/ 4920 w 10000"/>
              <a:gd name="connsiteY2" fmla="*/ 10656 h 10656"/>
              <a:gd name="connsiteX3" fmla="*/ 0 w 10000"/>
              <a:gd name="connsiteY3" fmla="*/ 0 h 10656"/>
              <a:gd name="connsiteX0" fmla="*/ 0 w 10563"/>
              <a:gd name="connsiteY0" fmla="*/ 0 h 10656"/>
              <a:gd name="connsiteX1" fmla="*/ 10563 w 10563"/>
              <a:gd name="connsiteY1" fmla="*/ 425 h 10656"/>
              <a:gd name="connsiteX2" fmla="*/ 4920 w 10563"/>
              <a:gd name="connsiteY2" fmla="*/ 10656 h 10656"/>
              <a:gd name="connsiteX3" fmla="*/ 0 w 10563"/>
              <a:gd name="connsiteY3" fmla="*/ 0 h 10656"/>
              <a:gd name="connsiteX0" fmla="*/ 0 w 10998"/>
              <a:gd name="connsiteY0" fmla="*/ 679 h 10231"/>
              <a:gd name="connsiteX1" fmla="*/ 10998 w 10998"/>
              <a:gd name="connsiteY1" fmla="*/ 0 h 10231"/>
              <a:gd name="connsiteX2" fmla="*/ 5355 w 10998"/>
              <a:gd name="connsiteY2" fmla="*/ 10231 h 10231"/>
              <a:gd name="connsiteX3" fmla="*/ 0 w 10998"/>
              <a:gd name="connsiteY3" fmla="*/ 679 h 10231"/>
            </a:gdLst>
            <a:ahLst/>
            <a:cxnLst>
              <a:cxn ang="0">
                <a:pos x="connsiteX0" y="connsiteY0"/>
              </a:cxn>
              <a:cxn ang="0">
                <a:pos x="connsiteX1" y="connsiteY1"/>
              </a:cxn>
              <a:cxn ang="0">
                <a:pos x="connsiteX2" y="connsiteY2"/>
              </a:cxn>
              <a:cxn ang="0">
                <a:pos x="connsiteX3" y="connsiteY3"/>
              </a:cxn>
            </a:cxnLst>
            <a:rect l="l" t="t" r="r" b="b"/>
            <a:pathLst>
              <a:path w="10998" h="10231">
                <a:moveTo>
                  <a:pt x="0" y="679"/>
                </a:moveTo>
                <a:lnTo>
                  <a:pt x="10998" y="0"/>
                </a:lnTo>
                <a:lnTo>
                  <a:pt x="5355" y="10231"/>
                </a:lnTo>
                <a:lnTo>
                  <a:pt x="0" y="679"/>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Freeform: Shape 28">
            <a:extLst>
              <a:ext uri="{FF2B5EF4-FFF2-40B4-BE49-F238E27FC236}">
                <a16:creationId xmlns:a16="http://schemas.microsoft.com/office/drawing/2014/main" id="{3ABE2FE9-1713-4EF1-AF6D-F0023F9C22DA}"/>
              </a:ext>
            </a:extLst>
          </p:cNvPr>
          <p:cNvSpPr/>
          <p:nvPr/>
        </p:nvSpPr>
        <p:spPr>
          <a:xfrm>
            <a:off x="930679" y="3202868"/>
            <a:ext cx="1455622" cy="600083"/>
          </a:xfrm>
          <a:custGeom>
            <a:avLst/>
            <a:gdLst>
              <a:gd name="connsiteX0" fmla="*/ 0 w 1336964"/>
              <a:gd name="connsiteY0" fmla="*/ 0 h 540327"/>
              <a:gd name="connsiteX1" fmla="*/ 0 w 1336964"/>
              <a:gd name="connsiteY1" fmla="*/ 0 h 540327"/>
              <a:gd name="connsiteX2" fmla="*/ 48491 w 1336964"/>
              <a:gd name="connsiteY2" fmla="*/ 41564 h 540327"/>
              <a:gd name="connsiteX3" fmla="*/ 526473 w 1336964"/>
              <a:gd name="connsiteY3" fmla="*/ 457200 h 540327"/>
              <a:gd name="connsiteX4" fmla="*/ 630382 w 1336964"/>
              <a:gd name="connsiteY4" fmla="*/ 491836 h 540327"/>
              <a:gd name="connsiteX5" fmla="*/ 1336964 w 1336964"/>
              <a:gd name="connsiteY5" fmla="*/ 540327 h 540327"/>
              <a:gd name="connsiteX6" fmla="*/ 0 w 1336964"/>
              <a:gd name="connsiteY6" fmla="*/ 0 h 540327"/>
              <a:gd name="connsiteX0" fmla="*/ 0 w 1346796"/>
              <a:gd name="connsiteY0" fmla="*/ 0 h 550160"/>
              <a:gd name="connsiteX1" fmla="*/ 9832 w 1346796"/>
              <a:gd name="connsiteY1" fmla="*/ 9833 h 550160"/>
              <a:gd name="connsiteX2" fmla="*/ 58323 w 1346796"/>
              <a:gd name="connsiteY2" fmla="*/ 51397 h 550160"/>
              <a:gd name="connsiteX3" fmla="*/ 536305 w 1346796"/>
              <a:gd name="connsiteY3" fmla="*/ 467033 h 550160"/>
              <a:gd name="connsiteX4" fmla="*/ 640214 w 1346796"/>
              <a:gd name="connsiteY4" fmla="*/ 501669 h 550160"/>
              <a:gd name="connsiteX5" fmla="*/ 1346796 w 1346796"/>
              <a:gd name="connsiteY5" fmla="*/ 550160 h 550160"/>
              <a:gd name="connsiteX6" fmla="*/ 0 w 1346796"/>
              <a:gd name="connsiteY6" fmla="*/ 0 h 550160"/>
              <a:gd name="connsiteX0" fmla="*/ 671 w 1347467"/>
              <a:gd name="connsiteY0" fmla="*/ 0 h 550160"/>
              <a:gd name="connsiteX1" fmla="*/ 10503 w 1347467"/>
              <a:gd name="connsiteY1" fmla="*/ 9833 h 550160"/>
              <a:gd name="connsiteX2" fmla="*/ 0 w 1347467"/>
              <a:gd name="connsiteY2" fmla="*/ 51397 h 550160"/>
              <a:gd name="connsiteX3" fmla="*/ 536976 w 1347467"/>
              <a:gd name="connsiteY3" fmla="*/ 467033 h 550160"/>
              <a:gd name="connsiteX4" fmla="*/ 640885 w 1347467"/>
              <a:gd name="connsiteY4" fmla="*/ 501669 h 550160"/>
              <a:gd name="connsiteX5" fmla="*/ 1347467 w 1347467"/>
              <a:gd name="connsiteY5" fmla="*/ 550160 h 550160"/>
              <a:gd name="connsiteX6" fmla="*/ 671 w 1347467"/>
              <a:gd name="connsiteY6" fmla="*/ 0 h 550160"/>
              <a:gd name="connsiteX0" fmla="*/ 0 w 1425454"/>
              <a:gd name="connsiteY0" fmla="*/ 0 h 599321"/>
              <a:gd name="connsiteX1" fmla="*/ 88490 w 1425454"/>
              <a:gd name="connsiteY1" fmla="*/ 58994 h 599321"/>
              <a:gd name="connsiteX2" fmla="*/ 77987 w 1425454"/>
              <a:gd name="connsiteY2" fmla="*/ 100558 h 599321"/>
              <a:gd name="connsiteX3" fmla="*/ 614963 w 1425454"/>
              <a:gd name="connsiteY3" fmla="*/ 516194 h 599321"/>
              <a:gd name="connsiteX4" fmla="*/ 718872 w 1425454"/>
              <a:gd name="connsiteY4" fmla="*/ 550830 h 599321"/>
              <a:gd name="connsiteX5" fmla="*/ 1425454 w 1425454"/>
              <a:gd name="connsiteY5" fmla="*/ 599321 h 599321"/>
              <a:gd name="connsiteX6" fmla="*/ 0 w 1425454"/>
              <a:gd name="connsiteY6" fmla="*/ 0 h 599321"/>
              <a:gd name="connsiteX0" fmla="*/ 30168 w 1455622"/>
              <a:gd name="connsiteY0" fmla="*/ 17430 h 616751"/>
              <a:gd name="connsiteX1" fmla="*/ 118658 w 1455622"/>
              <a:gd name="connsiteY1" fmla="*/ 76424 h 616751"/>
              <a:gd name="connsiteX2" fmla="*/ 0 w 1455622"/>
              <a:gd name="connsiteY2" fmla="*/ 0 h 616751"/>
              <a:gd name="connsiteX3" fmla="*/ 645131 w 1455622"/>
              <a:gd name="connsiteY3" fmla="*/ 533624 h 616751"/>
              <a:gd name="connsiteX4" fmla="*/ 749040 w 1455622"/>
              <a:gd name="connsiteY4" fmla="*/ 568260 h 616751"/>
              <a:gd name="connsiteX5" fmla="*/ 1455622 w 1455622"/>
              <a:gd name="connsiteY5" fmla="*/ 616751 h 616751"/>
              <a:gd name="connsiteX6" fmla="*/ 30168 w 1455622"/>
              <a:gd name="connsiteY6" fmla="*/ 17430 h 616751"/>
              <a:gd name="connsiteX0" fmla="*/ 70649 w 1455622"/>
              <a:gd name="connsiteY0" fmla="*/ 0 h 644565"/>
              <a:gd name="connsiteX1" fmla="*/ 118658 w 1455622"/>
              <a:gd name="connsiteY1" fmla="*/ 104238 h 644565"/>
              <a:gd name="connsiteX2" fmla="*/ 0 w 1455622"/>
              <a:gd name="connsiteY2" fmla="*/ 27814 h 644565"/>
              <a:gd name="connsiteX3" fmla="*/ 645131 w 1455622"/>
              <a:gd name="connsiteY3" fmla="*/ 561438 h 644565"/>
              <a:gd name="connsiteX4" fmla="*/ 749040 w 1455622"/>
              <a:gd name="connsiteY4" fmla="*/ 596074 h 644565"/>
              <a:gd name="connsiteX5" fmla="*/ 1455622 w 1455622"/>
              <a:gd name="connsiteY5" fmla="*/ 644565 h 644565"/>
              <a:gd name="connsiteX6" fmla="*/ 70649 w 1455622"/>
              <a:gd name="connsiteY6" fmla="*/ 0 h 644565"/>
              <a:gd name="connsiteX0" fmla="*/ 70649 w 1455622"/>
              <a:gd name="connsiteY0" fmla="*/ 0 h 644565"/>
              <a:gd name="connsiteX1" fmla="*/ 0 w 1455622"/>
              <a:gd name="connsiteY1" fmla="*/ 27814 h 644565"/>
              <a:gd name="connsiteX2" fmla="*/ 645131 w 1455622"/>
              <a:gd name="connsiteY2" fmla="*/ 561438 h 644565"/>
              <a:gd name="connsiteX3" fmla="*/ 749040 w 1455622"/>
              <a:gd name="connsiteY3" fmla="*/ 596074 h 644565"/>
              <a:gd name="connsiteX4" fmla="*/ 1455622 w 1455622"/>
              <a:gd name="connsiteY4" fmla="*/ 644565 h 644565"/>
              <a:gd name="connsiteX5" fmla="*/ 70649 w 1455622"/>
              <a:gd name="connsiteY5" fmla="*/ 0 h 644565"/>
              <a:gd name="connsiteX0" fmla="*/ 1455622 w 1455622"/>
              <a:gd name="connsiteY0" fmla="*/ 616751 h 616751"/>
              <a:gd name="connsiteX1" fmla="*/ 0 w 1455622"/>
              <a:gd name="connsiteY1" fmla="*/ 0 h 616751"/>
              <a:gd name="connsiteX2" fmla="*/ 645131 w 1455622"/>
              <a:gd name="connsiteY2" fmla="*/ 533624 h 616751"/>
              <a:gd name="connsiteX3" fmla="*/ 749040 w 1455622"/>
              <a:gd name="connsiteY3" fmla="*/ 568260 h 616751"/>
              <a:gd name="connsiteX4" fmla="*/ 1455622 w 1455622"/>
              <a:gd name="connsiteY4" fmla="*/ 616751 h 616751"/>
              <a:gd name="connsiteX0" fmla="*/ 1455622 w 1455622"/>
              <a:gd name="connsiteY0" fmla="*/ 600083 h 600083"/>
              <a:gd name="connsiteX1" fmla="*/ 0 w 1455622"/>
              <a:gd name="connsiteY1" fmla="*/ 0 h 600083"/>
              <a:gd name="connsiteX2" fmla="*/ 645131 w 1455622"/>
              <a:gd name="connsiteY2" fmla="*/ 516956 h 600083"/>
              <a:gd name="connsiteX3" fmla="*/ 749040 w 1455622"/>
              <a:gd name="connsiteY3" fmla="*/ 551592 h 600083"/>
              <a:gd name="connsiteX4" fmla="*/ 1455622 w 1455622"/>
              <a:gd name="connsiteY4" fmla="*/ 600083 h 600083"/>
              <a:gd name="connsiteX0" fmla="*/ 1455622 w 1455622"/>
              <a:gd name="connsiteY0" fmla="*/ 600083 h 600083"/>
              <a:gd name="connsiteX1" fmla="*/ 0 w 1455622"/>
              <a:gd name="connsiteY1" fmla="*/ 0 h 600083"/>
              <a:gd name="connsiteX2" fmla="*/ 645131 w 1455622"/>
              <a:gd name="connsiteY2" fmla="*/ 516956 h 600083"/>
              <a:gd name="connsiteX3" fmla="*/ 691890 w 1455622"/>
              <a:gd name="connsiteY3" fmla="*/ 561117 h 600083"/>
              <a:gd name="connsiteX4" fmla="*/ 1455622 w 1455622"/>
              <a:gd name="connsiteY4" fmla="*/ 600083 h 600083"/>
              <a:gd name="connsiteX0" fmla="*/ 1455622 w 1455622"/>
              <a:gd name="connsiteY0" fmla="*/ 600083 h 600083"/>
              <a:gd name="connsiteX1" fmla="*/ 0 w 1455622"/>
              <a:gd name="connsiteY1" fmla="*/ 0 h 600083"/>
              <a:gd name="connsiteX2" fmla="*/ 691890 w 1455622"/>
              <a:gd name="connsiteY2" fmla="*/ 561117 h 600083"/>
              <a:gd name="connsiteX3" fmla="*/ 1455622 w 1455622"/>
              <a:gd name="connsiteY3" fmla="*/ 600083 h 600083"/>
            </a:gdLst>
            <a:ahLst/>
            <a:cxnLst>
              <a:cxn ang="0">
                <a:pos x="connsiteX0" y="connsiteY0"/>
              </a:cxn>
              <a:cxn ang="0">
                <a:pos x="connsiteX1" y="connsiteY1"/>
              </a:cxn>
              <a:cxn ang="0">
                <a:pos x="connsiteX2" y="connsiteY2"/>
              </a:cxn>
              <a:cxn ang="0">
                <a:pos x="connsiteX3" y="connsiteY3"/>
              </a:cxn>
            </a:cxnLst>
            <a:rect l="l" t="t" r="r" b="b"/>
            <a:pathLst>
              <a:path w="1455622" h="600083">
                <a:moveTo>
                  <a:pt x="1455622" y="600083"/>
                </a:moveTo>
                <a:lnTo>
                  <a:pt x="0" y="0"/>
                </a:lnTo>
                <a:lnTo>
                  <a:pt x="691890" y="561117"/>
                </a:lnTo>
                <a:lnTo>
                  <a:pt x="1455622" y="600083"/>
                </a:lnTo>
                <a:close/>
              </a:path>
            </a:pathLst>
          </a:custGeom>
          <a:solidFill>
            <a:srgbClr val="ECC5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7AD119B3-7293-D2B1-145A-990E7F5D8984}"/>
              </a:ext>
            </a:extLst>
          </p:cNvPr>
          <p:cNvSpPr txBox="1"/>
          <p:nvPr/>
        </p:nvSpPr>
        <p:spPr>
          <a:xfrm>
            <a:off x="9529482" y="136956"/>
            <a:ext cx="2662518" cy="307777"/>
          </a:xfrm>
          <a:prstGeom prst="rect">
            <a:avLst/>
          </a:prstGeom>
          <a:solidFill>
            <a:srgbClr val="DAF3F6"/>
          </a:solidFill>
          <a:ln>
            <a:noFill/>
          </a:ln>
          <a:effectLst/>
          <a:scene3d>
            <a:camera prst="orthographicFront">
              <a:rot lat="0" lon="0" rev="0"/>
            </a:camera>
            <a:lightRig rig="contrasting" dir="t">
              <a:rot lat="0" lon="0" rev="7800000"/>
            </a:lightRig>
          </a:scene3d>
          <a:sp3d>
            <a:bevelT w="139700" h="139700"/>
          </a:sp3d>
        </p:spPr>
        <p:txBody>
          <a:bodyPr wrap="square" lIns="91440" tIns="45720" rIns="91440" bIns="45720" anchor="t">
            <a:spAutoFit/>
          </a:bodyPr>
          <a:lstStyle/>
          <a:p>
            <a:pPr algn="ctr"/>
            <a:r>
              <a:rPr lang="en-GB" dirty="0">
                <a:solidFill>
                  <a:schemeClr val="tx1">
                    <a:lumMod val="50000"/>
                    <a:lumOff val="50000"/>
                  </a:schemeClr>
                </a:solidFill>
                <a:latin typeface="+mj-lt"/>
              </a:rPr>
              <a:t>Check your understanding</a:t>
            </a:r>
            <a:endParaRPr lang="en-US" dirty="0"/>
          </a:p>
        </p:txBody>
      </p:sp>
    </p:spTree>
    <p:custDataLst>
      <p:tags r:id="rId1"/>
    </p:custDataLst>
    <p:extLst>
      <p:ext uri="{BB962C8B-B14F-4D97-AF65-F5344CB8AC3E}">
        <p14:creationId xmlns:p14="http://schemas.microsoft.com/office/powerpoint/2010/main" val="22432439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500"/>
                                        <p:tgtEl>
                                          <p:spTgt spid="29"/>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mph" presetSubtype="2" fill="hold" nodeType="clickEffect">
                                  <p:stCondLst>
                                    <p:cond delay="0"/>
                                  </p:stCondLst>
                                  <p:childTnLst>
                                    <p:animClr clrSpc="rgb" dir="cw">
                                      <p:cBhvr>
                                        <p:cTn id="16" dur="500" fill="hold"/>
                                        <p:tgtEl>
                                          <p:spTgt spid="15"/>
                                        </p:tgtEl>
                                        <p:attrNameLst>
                                          <p:attrName>fillcolor</p:attrName>
                                        </p:attrNameLst>
                                      </p:cBhvr>
                                      <p:to>
                                        <a:srgbClr val="74C274"/>
                                      </p:to>
                                    </p:animClr>
                                    <p:set>
                                      <p:cBhvr>
                                        <p:cTn id="17" dur="500" fill="hold"/>
                                        <p:tgtEl>
                                          <p:spTgt spid="15"/>
                                        </p:tgtEl>
                                        <p:attrNameLst>
                                          <p:attrName>fill.type</p:attrName>
                                        </p:attrNameLst>
                                      </p:cBhvr>
                                      <p:to>
                                        <p:strVal val="solid"/>
                                      </p:to>
                                    </p:set>
                                    <p:set>
                                      <p:cBhvr>
                                        <p:cTn id="18" dur="500" fill="hold"/>
                                        <p:tgtEl>
                                          <p:spTgt spid="15"/>
                                        </p:tgtEl>
                                        <p:attrNameLst>
                                          <p:attrName>fill.on</p:attrName>
                                        </p:attrNameLst>
                                      </p:cBhvr>
                                      <p:to>
                                        <p:strVal val="true"/>
                                      </p:to>
                                    </p:set>
                                  </p:childTnLst>
                                </p:cTn>
                              </p:par>
                              <p:par>
                                <p:cTn id="19" presetID="7" presetClass="emph" presetSubtype="2" fill="hold" nodeType="withEffect">
                                  <p:stCondLst>
                                    <p:cond delay="0"/>
                                  </p:stCondLst>
                                  <p:childTnLst>
                                    <p:animClr clrSpc="rgb" dir="cw">
                                      <p:cBhvr>
                                        <p:cTn id="20" dur="500" fill="hold"/>
                                        <p:tgtEl>
                                          <p:spTgt spid="15"/>
                                        </p:tgtEl>
                                        <p:attrNameLst>
                                          <p:attrName>stroke.color</p:attrName>
                                        </p:attrNameLst>
                                      </p:cBhvr>
                                      <p:to>
                                        <a:srgbClr val="FFFFFF"/>
                                      </p:to>
                                    </p:animClr>
                                    <p:set>
                                      <p:cBhvr>
                                        <p:cTn id="21" dur="500" fill="hold"/>
                                        <p:tgtEl>
                                          <p:spTgt spid="15"/>
                                        </p:tgtEl>
                                        <p:attrNameLst>
                                          <p:attrName>stroke.on</p:attrName>
                                        </p:attrNameLst>
                                      </p:cBhvr>
                                      <p:to>
                                        <p:strVal val="true"/>
                                      </p:to>
                                    </p:set>
                                  </p:childTnLst>
                                </p:cTn>
                              </p:par>
                              <p:par>
                                <p:cTn id="22" presetID="3" presetClass="emph" presetSubtype="2" fill="hold" nodeType="withEffect">
                                  <p:stCondLst>
                                    <p:cond delay="0"/>
                                  </p:stCondLst>
                                  <p:childTnLst>
                                    <p:animClr clrSpc="rgb" dir="cw">
                                      <p:cBhvr override="childStyle">
                                        <p:cTn id="23" dur="500" fill="hold"/>
                                        <p:tgtEl>
                                          <p:spTgt spid="15">
                                            <p:txEl>
                                              <p:pRg st="0" end="0"/>
                                            </p:txEl>
                                          </p:spTgt>
                                        </p:tgtEl>
                                        <p:attrNameLst>
                                          <p:attrName>style.color</p:attrName>
                                        </p:attrNameLst>
                                      </p:cBhvr>
                                      <p:to>
                                        <a:srgbClr val="FFFFFF"/>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3672AC8A-6A3A-4679-A0C3-0DDEA4AB087C}"/>
                  </a:ext>
                </a:extLst>
              </p:cNvPr>
              <p:cNvSpPr txBox="1"/>
              <p:nvPr/>
            </p:nvSpPr>
            <p:spPr>
              <a:xfrm>
                <a:off x="45657" y="1678889"/>
                <a:ext cx="12146343" cy="535468"/>
              </a:xfrm>
              <a:prstGeom prst="rect">
                <a:avLst/>
              </a:prstGeom>
              <a:noFill/>
            </p:spPr>
            <p:txBody>
              <a:bodyPr wrap="square">
                <a:spAutoFit/>
              </a:bodyPr>
              <a:lstStyle>
                <a:defPPr marR="0" lvl="0" algn="l" rtl="0">
                  <a:lnSpc>
                    <a:spcPct val="100000"/>
                  </a:lnSpc>
                  <a:spcBef>
                    <a:spcPts val="0"/>
                  </a:spcBef>
                  <a:spcAft>
                    <a:spcPts val="0"/>
                  </a:spcAft>
                </a:defPPr>
                <a:lvl1pPr marL="514350">
                  <a:lnSpc>
                    <a:spcPct val="107000"/>
                  </a:lnSpc>
                  <a:spcAft>
                    <a:spcPts val="800"/>
                  </a:spcAft>
                  <a:defRPr sz="2800" b="1" i="1">
                    <a:solidFill>
                      <a:schemeClr val="tx1">
                        <a:lumMod val="65000"/>
                        <a:lumOff val="35000"/>
                      </a:schemeClr>
                    </a:solidFill>
                    <a:latin typeface="Cambria Math" panose="02040503050406030204" pitchFamily="18" charset="0"/>
                    <a:cs typeface="Calibri" panose="020F0502020204030204" pitchFamily="34" charset="0"/>
                  </a:defRPr>
                </a:lvl1pPr>
              </a:lstStyle>
              <a:p>
                <a14:m>
                  <m:oMath xmlns:m="http://schemas.openxmlformats.org/officeDocument/2006/math">
                    <m:acc>
                      <m:accPr>
                        <m:chr m:val="̂"/>
                        <m:ctrlPr>
                          <a:rPr lang="en-US" b="0" i="1" smtClean="0">
                            <a:solidFill>
                              <a:schemeClr val="tx1">
                                <a:lumMod val="65000"/>
                                <a:lumOff val="35000"/>
                              </a:schemeClr>
                            </a:solidFill>
                            <a:latin typeface="Cambria Math" panose="02040503050406030204" pitchFamily="18" charset="0"/>
                          </a:rPr>
                        </m:ctrlPr>
                      </m:accPr>
                      <m:e>
                        <m:r>
                          <a:rPr lang="en-US" b="0" i="1">
                            <a:solidFill>
                              <a:schemeClr val="tx1">
                                <a:lumMod val="65000"/>
                                <a:lumOff val="35000"/>
                              </a:schemeClr>
                            </a:solidFill>
                            <a:latin typeface="Cambria Math" panose="02040503050406030204" pitchFamily="18" charset="0"/>
                          </a:rPr>
                          <m:t>𝑥𝑀𝑝</m:t>
                        </m:r>
                      </m:e>
                    </m:acc>
                    <m:r>
                      <a:rPr lang="en-US" b="0" i="0">
                        <a:solidFill>
                          <a:schemeClr val="tx1">
                            <a:lumMod val="65000"/>
                            <a:lumOff val="35000"/>
                          </a:schemeClr>
                        </a:solidFill>
                        <a:latin typeface="Cambria Math" panose="02040503050406030204" pitchFamily="18" charset="0"/>
                      </a:rPr>
                      <m:t> </m:t>
                    </m:r>
                  </m:oMath>
                </a14:m>
                <a:r>
                  <a:rPr lang="en-US" b="0" i="0" dirty="0">
                    <a:solidFill>
                      <a:schemeClr val="tx1">
                        <a:lumMod val="65000"/>
                        <a:lumOff val="35000"/>
                      </a:schemeClr>
                    </a:solidFill>
                    <a:latin typeface="+mj-lt"/>
                  </a:rPr>
                  <a:t>and </a:t>
                </a:r>
                <a14:m>
                  <m:oMath xmlns:m="http://schemas.openxmlformats.org/officeDocument/2006/math">
                    <m:acc>
                      <m:accPr>
                        <m:chr m:val="̂"/>
                        <m:ctrlPr>
                          <a:rPr lang="en-US" b="0" i="1">
                            <a:solidFill>
                              <a:schemeClr val="tx1">
                                <a:lumMod val="65000"/>
                                <a:lumOff val="35000"/>
                              </a:schemeClr>
                            </a:solidFill>
                            <a:latin typeface="Cambria Math" panose="02040503050406030204" pitchFamily="18" charset="0"/>
                          </a:rPr>
                        </m:ctrlPr>
                      </m:accPr>
                      <m:e>
                        <m:r>
                          <a:rPr lang="en-US" b="0" i="1">
                            <a:solidFill>
                              <a:schemeClr val="tx1">
                                <a:lumMod val="65000"/>
                                <a:lumOff val="35000"/>
                              </a:schemeClr>
                            </a:solidFill>
                            <a:latin typeface="Cambria Math" panose="02040503050406030204" pitchFamily="18" charset="0"/>
                          </a:rPr>
                          <m:t>𝑠𝑀𝑦</m:t>
                        </m:r>
                      </m:e>
                    </m:acc>
                    <m:r>
                      <a:rPr lang="en-US" b="0" i="1">
                        <a:solidFill>
                          <a:schemeClr val="tx1">
                            <a:lumMod val="65000"/>
                            <a:lumOff val="35000"/>
                          </a:schemeClr>
                        </a:solidFill>
                        <a:latin typeface="Cambria Math" panose="02040503050406030204" pitchFamily="18" charset="0"/>
                      </a:rPr>
                      <m:t> </m:t>
                    </m:r>
                  </m:oMath>
                </a14:m>
                <a:r>
                  <a:rPr lang="en-US" b="0" i="0" dirty="0">
                    <a:solidFill>
                      <a:schemeClr val="tx1">
                        <a:lumMod val="65000"/>
                        <a:lumOff val="35000"/>
                      </a:schemeClr>
                    </a:solidFill>
                    <a:latin typeface="+mj-lt"/>
                  </a:rPr>
                  <a:t>are adjacent angles for they have the same vertex.</a:t>
                </a:r>
              </a:p>
            </p:txBody>
          </p:sp>
        </mc:Choice>
        <mc:Fallback xmlns="">
          <p:sp>
            <p:nvSpPr>
              <p:cNvPr id="13" name="TextBox 12">
                <a:extLst>
                  <a:ext uri="{FF2B5EF4-FFF2-40B4-BE49-F238E27FC236}">
                    <a16:creationId xmlns:a16="http://schemas.microsoft.com/office/drawing/2014/main" id="{3672AC8A-6A3A-4679-A0C3-0DDEA4AB087C}"/>
                  </a:ext>
                </a:extLst>
              </p:cNvPr>
              <p:cNvSpPr txBox="1">
                <a:spLocks noRot="1" noChangeAspect="1" noMove="1" noResize="1" noEditPoints="1" noAdjustHandles="1" noChangeArrowheads="1" noChangeShapeType="1" noTextEdit="1"/>
              </p:cNvSpPr>
              <p:nvPr/>
            </p:nvSpPr>
            <p:spPr>
              <a:xfrm>
                <a:off x="45657" y="1678889"/>
                <a:ext cx="12146343" cy="535468"/>
              </a:xfrm>
              <a:prstGeom prst="rect">
                <a:avLst/>
              </a:prstGeom>
              <a:blipFill>
                <a:blip r:embed="rId4"/>
                <a:stretch>
                  <a:fillRect t="-7955" b="-31818"/>
                </a:stretch>
              </a:blipFill>
            </p:spPr>
            <p:txBody>
              <a:bodyPr/>
              <a:lstStyle/>
              <a:p>
                <a:r>
                  <a:rPr lang="en-US">
                    <a:noFill/>
                  </a:rPr>
                  <a:t> </a:t>
                </a:r>
              </a:p>
            </p:txBody>
          </p:sp>
        </mc:Fallback>
      </mc:AlternateContent>
      <p:sp>
        <p:nvSpPr>
          <p:cNvPr id="17" name="Rectangle: Rounded Corners 16">
            <a:extLst>
              <a:ext uri="{FF2B5EF4-FFF2-40B4-BE49-F238E27FC236}">
                <a16:creationId xmlns:a16="http://schemas.microsoft.com/office/drawing/2014/main" id="{7D14B614-A261-4FD1-9F64-D4D13B713028}"/>
              </a:ext>
            </a:extLst>
          </p:cNvPr>
          <p:cNvSpPr/>
          <p:nvPr/>
        </p:nvSpPr>
        <p:spPr>
          <a:xfrm>
            <a:off x="7277100" y="4564380"/>
            <a:ext cx="1645920" cy="731520"/>
          </a:xfrm>
          <a:prstGeom prst="roundRect">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rgbClr val="595959"/>
                </a:solidFill>
                <a:latin typeface="+mj-lt"/>
              </a:rPr>
              <a:t>False</a:t>
            </a:r>
          </a:p>
        </p:txBody>
      </p:sp>
      <p:sp>
        <p:nvSpPr>
          <p:cNvPr id="18" name="Rectangle: Rounded Corners 17">
            <a:extLst>
              <a:ext uri="{FF2B5EF4-FFF2-40B4-BE49-F238E27FC236}">
                <a16:creationId xmlns:a16="http://schemas.microsoft.com/office/drawing/2014/main" id="{87B8BCBA-7F4D-412A-A2AE-714E6A6CB11E}"/>
              </a:ext>
            </a:extLst>
          </p:cNvPr>
          <p:cNvSpPr/>
          <p:nvPr/>
        </p:nvSpPr>
        <p:spPr>
          <a:xfrm>
            <a:off x="7277100" y="3226844"/>
            <a:ext cx="1645920" cy="731520"/>
          </a:xfrm>
          <a:prstGeom prst="roundRect">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rgbClr val="595959"/>
                </a:solidFill>
                <a:latin typeface="+mj-lt"/>
              </a:rPr>
              <a:t>True</a:t>
            </a:r>
          </a:p>
        </p:txBody>
      </p:sp>
      <p:grpSp>
        <p:nvGrpSpPr>
          <p:cNvPr id="7" name="Group 6">
            <a:extLst>
              <a:ext uri="{FF2B5EF4-FFF2-40B4-BE49-F238E27FC236}">
                <a16:creationId xmlns:a16="http://schemas.microsoft.com/office/drawing/2014/main" id="{D1A4E2A1-2989-4F76-92B0-6CF1C771F11C}"/>
              </a:ext>
            </a:extLst>
          </p:cNvPr>
          <p:cNvGrpSpPr/>
          <p:nvPr/>
        </p:nvGrpSpPr>
        <p:grpSpPr>
          <a:xfrm>
            <a:off x="574846" y="2225742"/>
            <a:ext cx="5770947" cy="4123351"/>
            <a:chOff x="5923442" y="1642153"/>
            <a:chExt cx="5770947" cy="4123351"/>
          </a:xfrm>
        </p:grpSpPr>
        <p:pic>
          <p:nvPicPr>
            <p:cNvPr id="8" name="Graphic 7">
              <a:extLst>
                <a:ext uri="{FF2B5EF4-FFF2-40B4-BE49-F238E27FC236}">
                  <a16:creationId xmlns:a16="http://schemas.microsoft.com/office/drawing/2014/main" id="{2A0C4A4A-A326-414E-96D6-755911C9EF1A}"/>
                </a:ext>
              </a:extLst>
            </p:cNvPr>
            <p:cNvPicPr>
              <a:picLocks noChangeAspect="1"/>
            </p:cNvPicPr>
            <p:nvPr/>
          </p:nvPicPr>
          <p:blipFill rotWithShape="1">
            <a:blip r:embed="rId5">
              <a:extLst>
                <a:ext uri="{96DAC541-7B7A-43D3-8B79-37D633B846F1}">
                  <asvg:svgBlip xmlns:asvg="http://schemas.microsoft.com/office/drawing/2016/SVG/main" r:embed="rId6"/>
                </a:ext>
              </a:extLst>
            </a:blip>
            <a:srcRect l="7927" t="16774" r="5557" b="2509"/>
            <a:stretch/>
          </p:blipFill>
          <p:spPr>
            <a:xfrm>
              <a:off x="6055622" y="1940943"/>
              <a:ext cx="5486400" cy="3526076"/>
            </a:xfrm>
            <a:prstGeom prst="rect">
              <a:avLst/>
            </a:prstGeom>
          </p:spPr>
        </p:pic>
        <p:sp>
          <p:nvSpPr>
            <p:cNvPr id="9" name="TextBox 8">
              <a:extLst>
                <a:ext uri="{FF2B5EF4-FFF2-40B4-BE49-F238E27FC236}">
                  <a16:creationId xmlns:a16="http://schemas.microsoft.com/office/drawing/2014/main" id="{553CCF8B-6190-45CE-8783-0D8AE51248C5}"/>
                </a:ext>
              </a:extLst>
            </p:cNvPr>
            <p:cNvSpPr txBox="1"/>
            <p:nvPr/>
          </p:nvSpPr>
          <p:spPr>
            <a:xfrm>
              <a:off x="5981335" y="2201778"/>
              <a:ext cx="304892" cy="369332"/>
            </a:xfrm>
            <a:prstGeom prst="rect">
              <a:avLst/>
            </a:prstGeom>
            <a:noFill/>
          </p:spPr>
          <p:txBody>
            <a:bodyPr wrap="none" rtlCol="0">
              <a:spAutoFit/>
            </a:bodyPr>
            <a:lstStyle/>
            <a:p>
              <a:r>
                <a:rPr lang="en-US" sz="1800" dirty="0">
                  <a:solidFill>
                    <a:schemeClr val="tx1">
                      <a:lumMod val="50000"/>
                      <a:lumOff val="50000"/>
                    </a:schemeClr>
                  </a:solidFill>
                  <a:latin typeface="+mn-lt"/>
                </a:rPr>
                <a:t>u</a:t>
              </a:r>
            </a:p>
          </p:txBody>
        </p:sp>
        <p:sp>
          <p:nvSpPr>
            <p:cNvPr id="10" name="TextBox 9">
              <a:extLst>
                <a:ext uri="{FF2B5EF4-FFF2-40B4-BE49-F238E27FC236}">
                  <a16:creationId xmlns:a16="http://schemas.microsoft.com/office/drawing/2014/main" id="{81C28A51-4A48-4DC9-AF89-2DD399BA7D21}"/>
                </a:ext>
              </a:extLst>
            </p:cNvPr>
            <p:cNvSpPr txBox="1"/>
            <p:nvPr/>
          </p:nvSpPr>
          <p:spPr>
            <a:xfrm>
              <a:off x="5923442" y="3201276"/>
              <a:ext cx="320922" cy="369332"/>
            </a:xfrm>
            <a:prstGeom prst="rect">
              <a:avLst/>
            </a:prstGeom>
            <a:noFill/>
          </p:spPr>
          <p:txBody>
            <a:bodyPr wrap="none" rtlCol="0">
              <a:spAutoFit/>
            </a:bodyPr>
            <a:lstStyle/>
            <a:p>
              <a:r>
                <a:rPr lang="en-US" sz="1800" dirty="0">
                  <a:solidFill>
                    <a:schemeClr val="tx1">
                      <a:lumMod val="50000"/>
                      <a:lumOff val="50000"/>
                    </a:schemeClr>
                  </a:solidFill>
                  <a:latin typeface="+mn-lt"/>
                </a:rPr>
                <a:t>x</a:t>
              </a:r>
            </a:p>
          </p:txBody>
        </p:sp>
        <p:sp>
          <p:nvSpPr>
            <p:cNvPr id="12" name="TextBox 11">
              <a:extLst>
                <a:ext uri="{FF2B5EF4-FFF2-40B4-BE49-F238E27FC236}">
                  <a16:creationId xmlns:a16="http://schemas.microsoft.com/office/drawing/2014/main" id="{0E23E5A5-C7D4-4159-A0C3-BB8123B8633D}"/>
                </a:ext>
              </a:extLst>
            </p:cNvPr>
            <p:cNvSpPr txBox="1"/>
            <p:nvPr/>
          </p:nvSpPr>
          <p:spPr>
            <a:xfrm>
              <a:off x="6976571" y="5359483"/>
              <a:ext cx="295274" cy="369332"/>
            </a:xfrm>
            <a:prstGeom prst="rect">
              <a:avLst/>
            </a:prstGeom>
            <a:noFill/>
          </p:spPr>
          <p:txBody>
            <a:bodyPr wrap="none" rtlCol="0">
              <a:spAutoFit/>
            </a:bodyPr>
            <a:lstStyle/>
            <a:p>
              <a:r>
                <a:rPr lang="en-US" sz="1800" dirty="0">
                  <a:solidFill>
                    <a:schemeClr val="tx1">
                      <a:lumMod val="50000"/>
                      <a:lumOff val="50000"/>
                    </a:schemeClr>
                  </a:solidFill>
                  <a:latin typeface="+mn-lt"/>
                </a:rPr>
                <a:t>r</a:t>
              </a:r>
            </a:p>
          </p:txBody>
        </p:sp>
        <p:sp>
          <p:nvSpPr>
            <p:cNvPr id="14" name="TextBox 13">
              <a:extLst>
                <a:ext uri="{FF2B5EF4-FFF2-40B4-BE49-F238E27FC236}">
                  <a16:creationId xmlns:a16="http://schemas.microsoft.com/office/drawing/2014/main" id="{F2826449-1857-4F85-AE5E-A5FDB7E49792}"/>
                </a:ext>
              </a:extLst>
            </p:cNvPr>
            <p:cNvSpPr txBox="1"/>
            <p:nvPr/>
          </p:nvSpPr>
          <p:spPr>
            <a:xfrm>
              <a:off x="9589143" y="5396172"/>
              <a:ext cx="296876" cy="369332"/>
            </a:xfrm>
            <a:prstGeom prst="rect">
              <a:avLst/>
            </a:prstGeom>
            <a:noFill/>
          </p:spPr>
          <p:txBody>
            <a:bodyPr wrap="none" rtlCol="0">
              <a:spAutoFit/>
            </a:bodyPr>
            <a:lstStyle/>
            <a:p>
              <a:r>
                <a:rPr lang="en-US" sz="1800" dirty="0">
                  <a:solidFill>
                    <a:schemeClr val="tx1">
                      <a:lumMod val="50000"/>
                      <a:lumOff val="50000"/>
                    </a:schemeClr>
                  </a:solidFill>
                  <a:latin typeface="+mn-lt"/>
                </a:rPr>
                <a:t>v</a:t>
              </a:r>
            </a:p>
          </p:txBody>
        </p:sp>
        <p:sp>
          <p:nvSpPr>
            <p:cNvPr id="15" name="TextBox 14">
              <a:extLst>
                <a:ext uri="{FF2B5EF4-FFF2-40B4-BE49-F238E27FC236}">
                  <a16:creationId xmlns:a16="http://schemas.microsoft.com/office/drawing/2014/main" id="{614D048A-BB7D-4C18-9408-BA93939953DE}"/>
                </a:ext>
              </a:extLst>
            </p:cNvPr>
            <p:cNvSpPr txBox="1"/>
            <p:nvPr/>
          </p:nvSpPr>
          <p:spPr>
            <a:xfrm>
              <a:off x="10763145" y="3969306"/>
              <a:ext cx="304892" cy="369332"/>
            </a:xfrm>
            <a:prstGeom prst="rect">
              <a:avLst/>
            </a:prstGeom>
            <a:noFill/>
          </p:spPr>
          <p:txBody>
            <a:bodyPr wrap="none" rtlCol="0">
              <a:spAutoFit/>
            </a:bodyPr>
            <a:lstStyle/>
            <a:p>
              <a:r>
                <a:rPr lang="en-US" sz="1800" dirty="0">
                  <a:solidFill>
                    <a:schemeClr val="tx1">
                      <a:lumMod val="50000"/>
                      <a:lumOff val="50000"/>
                    </a:schemeClr>
                  </a:solidFill>
                  <a:latin typeface="+mn-lt"/>
                </a:rPr>
                <a:t>n</a:t>
              </a:r>
            </a:p>
          </p:txBody>
        </p:sp>
        <p:sp>
          <p:nvSpPr>
            <p:cNvPr id="19" name="TextBox 18">
              <a:extLst>
                <a:ext uri="{FF2B5EF4-FFF2-40B4-BE49-F238E27FC236}">
                  <a16:creationId xmlns:a16="http://schemas.microsoft.com/office/drawing/2014/main" id="{95461D87-3FE0-4F6D-9BCF-8DB4946A398E}"/>
                </a:ext>
              </a:extLst>
            </p:cNvPr>
            <p:cNvSpPr txBox="1"/>
            <p:nvPr/>
          </p:nvSpPr>
          <p:spPr>
            <a:xfrm>
              <a:off x="9936853" y="1642153"/>
              <a:ext cx="296876" cy="369332"/>
            </a:xfrm>
            <a:prstGeom prst="rect">
              <a:avLst/>
            </a:prstGeom>
            <a:noFill/>
          </p:spPr>
          <p:txBody>
            <a:bodyPr wrap="none" rtlCol="0">
              <a:spAutoFit/>
            </a:bodyPr>
            <a:lstStyle/>
            <a:p>
              <a:r>
                <a:rPr lang="en-US" sz="1800" dirty="0">
                  <a:solidFill>
                    <a:schemeClr val="tx1">
                      <a:lumMod val="50000"/>
                      <a:lumOff val="50000"/>
                    </a:schemeClr>
                  </a:solidFill>
                  <a:latin typeface="+mn-lt"/>
                </a:rPr>
                <a:t>s</a:t>
              </a:r>
            </a:p>
          </p:txBody>
        </p:sp>
        <p:sp>
          <p:nvSpPr>
            <p:cNvPr id="20" name="TextBox 19">
              <a:extLst>
                <a:ext uri="{FF2B5EF4-FFF2-40B4-BE49-F238E27FC236}">
                  <a16:creationId xmlns:a16="http://schemas.microsoft.com/office/drawing/2014/main" id="{578FF831-9446-4937-954F-E2E62A926961}"/>
                </a:ext>
              </a:extLst>
            </p:cNvPr>
            <p:cNvSpPr txBox="1"/>
            <p:nvPr/>
          </p:nvSpPr>
          <p:spPr>
            <a:xfrm>
              <a:off x="7817403" y="1994690"/>
              <a:ext cx="308098" cy="369332"/>
            </a:xfrm>
            <a:prstGeom prst="rect">
              <a:avLst/>
            </a:prstGeom>
            <a:noFill/>
          </p:spPr>
          <p:txBody>
            <a:bodyPr wrap="none" rtlCol="0">
              <a:spAutoFit/>
            </a:bodyPr>
            <a:lstStyle/>
            <a:p>
              <a:r>
                <a:rPr lang="en-US" sz="1800" dirty="0">
                  <a:solidFill>
                    <a:schemeClr val="tx1">
                      <a:lumMod val="50000"/>
                      <a:lumOff val="50000"/>
                    </a:schemeClr>
                  </a:solidFill>
                  <a:latin typeface="+mn-lt"/>
                </a:rPr>
                <a:t>p</a:t>
              </a:r>
            </a:p>
          </p:txBody>
        </p:sp>
        <p:sp>
          <p:nvSpPr>
            <p:cNvPr id="21" name="TextBox 20">
              <a:extLst>
                <a:ext uri="{FF2B5EF4-FFF2-40B4-BE49-F238E27FC236}">
                  <a16:creationId xmlns:a16="http://schemas.microsoft.com/office/drawing/2014/main" id="{B972934C-2989-441B-91F2-C9E6108BA6F8}"/>
                </a:ext>
              </a:extLst>
            </p:cNvPr>
            <p:cNvSpPr txBox="1"/>
            <p:nvPr/>
          </p:nvSpPr>
          <p:spPr>
            <a:xfrm>
              <a:off x="6715314" y="3185534"/>
              <a:ext cx="352982" cy="369332"/>
            </a:xfrm>
            <a:prstGeom prst="rect">
              <a:avLst/>
            </a:prstGeom>
            <a:noFill/>
          </p:spPr>
          <p:txBody>
            <a:bodyPr wrap="none" rtlCol="0">
              <a:spAutoFit/>
            </a:bodyPr>
            <a:lstStyle/>
            <a:p>
              <a:r>
                <a:rPr lang="en-US" sz="1800" dirty="0">
                  <a:solidFill>
                    <a:schemeClr val="tx1">
                      <a:lumMod val="50000"/>
                      <a:lumOff val="50000"/>
                    </a:schemeClr>
                  </a:solidFill>
                  <a:latin typeface="+mn-lt"/>
                </a:rPr>
                <a:t>A</a:t>
              </a:r>
            </a:p>
          </p:txBody>
        </p:sp>
        <p:sp>
          <p:nvSpPr>
            <p:cNvPr id="22" name="TextBox 21">
              <a:extLst>
                <a:ext uri="{FF2B5EF4-FFF2-40B4-BE49-F238E27FC236}">
                  <a16:creationId xmlns:a16="http://schemas.microsoft.com/office/drawing/2014/main" id="{FBB20D23-B45B-407A-8F40-07EE279B52A0}"/>
                </a:ext>
              </a:extLst>
            </p:cNvPr>
            <p:cNvSpPr txBox="1"/>
            <p:nvPr/>
          </p:nvSpPr>
          <p:spPr>
            <a:xfrm>
              <a:off x="7334087" y="3683604"/>
              <a:ext cx="330540" cy="369332"/>
            </a:xfrm>
            <a:prstGeom prst="rect">
              <a:avLst/>
            </a:prstGeom>
            <a:noFill/>
          </p:spPr>
          <p:txBody>
            <a:bodyPr wrap="none" rtlCol="0">
              <a:spAutoFit/>
            </a:bodyPr>
            <a:lstStyle/>
            <a:p>
              <a:r>
                <a:rPr lang="en-US" sz="1800" dirty="0">
                  <a:solidFill>
                    <a:schemeClr val="tx1">
                      <a:lumMod val="50000"/>
                      <a:lumOff val="50000"/>
                    </a:schemeClr>
                  </a:solidFill>
                  <a:latin typeface="+mn-lt"/>
                </a:rPr>
                <a:t>B</a:t>
              </a:r>
            </a:p>
          </p:txBody>
        </p:sp>
        <p:sp>
          <p:nvSpPr>
            <p:cNvPr id="23" name="TextBox 22">
              <a:extLst>
                <a:ext uri="{FF2B5EF4-FFF2-40B4-BE49-F238E27FC236}">
                  <a16:creationId xmlns:a16="http://schemas.microsoft.com/office/drawing/2014/main" id="{C5FED9BC-CBAB-413C-8C21-F6C8627F6096}"/>
                </a:ext>
              </a:extLst>
            </p:cNvPr>
            <p:cNvSpPr txBox="1"/>
            <p:nvPr/>
          </p:nvSpPr>
          <p:spPr>
            <a:xfrm>
              <a:off x="7769000" y="2885875"/>
              <a:ext cx="324128" cy="369332"/>
            </a:xfrm>
            <a:prstGeom prst="rect">
              <a:avLst/>
            </a:prstGeom>
            <a:noFill/>
          </p:spPr>
          <p:txBody>
            <a:bodyPr wrap="none" rtlCol="0">
              <a:spAutoFit/>
            </a:bodyPr>
            <a:lstStyle/>
            <a:p>
              <a:r>
                <a:rPr lang="en-US" sz="1800" dirty="0">
                  <a:solidFill>
                    <a:schemeClr val="tx1">
                      <a:lumMod val="50000"/>
                      <a:lumOff val="50000"/>
                    </a:schemeClr>
                  </a:solidFill>
                  <a:latin typeface="+mn-lt"/>
                </a:rPr>
                <a:t>C</a:t>
              </a:r>
            </a:p>
          </p:txBody>
        </p:sp>
        <p:sp>
          <p:nvSpPr>
            <p:cNvPr id="24" name="TextBox 23">
              <a:extLst>
                <a:ext uri="{FF2B5EF4-FFF2-40B4-BE49-F238E27FC236}">
                  <a16:creationId xmlns:a16="http://schemas.microsoft.com/office/drawing/2014/main" id="{0D323828-358B-4C5B-86E4-B4A4FE8650F6}"/>
                </a:ext>
              </a:extLst>
            </p:cNvPr>
            <p:cNvSpPr txBox="1"/>
            <p:nvPr/>
          </p:nvSpPr>
          <p:spPr>
            <a:xfrm>
              <a:off x="8775624" y="3281903"/>
              <a:ext cx="388248" cy="369332"/>
            </a:xfrm>
            <a:prstGeom prst="rect">
              <a:avLst/>
            </a:prstGeom>
            <a:noFill/>
          </p:spPr>
          <p:txBody>
            <a:bodyPr wrap="none" rtlCol="0">
              <a:spAutoFit/>
            </a:bodyPr>
            <a:lstStyle/>
            <a:p>
              <a:r>
                <a:rPr lang="en-US" sz="1800" dirty="0">
                  <a:solidFill>
                    <a:schemeClr val="tx1">
                      <a:lumMod val="50000"/>
                      <a:lumOff val="50000"/>
                    </a:schemeClr>
                  </a:solidFill>
                  <a:latin typeface="+mn-lt"/>
                </a:rPr>
                <a:t>M</a:t>
              </a:r>
            </a:p>
          </p:txBody>
        </p:sp>
        <p:sp>
          <p:nvSpPr>
            <p:cNvPr id="25" name="TextBox 24">
              <a:extLst>
                <a:ext uri="{FF2B5EF4-FFF2-40B4-BE49-F238E27FC236}">
                  <a16:creationId xmlns:a16="http://schemas.microsoft.com/office/drawing/2014/main" id="{A6DEFB06-A373-4E83-9F21-E36925192D42}"/>
                </a:ext>
              </a:extLst>
            </p:cNvPr>
            <p:cNvSpPr txBox="1"/>
            <p:nvPr/>
          </p:nvSpPr>
          <p:spPr>
            <a:xfrm>
              <a:off x="8093128" y="4200139"/>
              <a:ext cx="351378" cy="369332"/>
            </a:xfrm>
            <a:prstGeom prst="rect">
              <a:avLst/>
            </a:prstGeom>
            <a:noFill/>
          </p:spPr>
          <p:txBody>
            <a:bodyPr wrap="none" rtlCol="0">
              <a:spAutoFit/>
            </a:bodyPr>
            <a:lstStyle/>
            <a:p>
              <a:r>
                <a:rPr lang="en-US" sz="1800" dirty="0">
                  <a:solidFill>
                    <a:schemeClr val="tx1">
                      <a:lumMod val="50000"/>
                      <a:lumOff val="50000"/>
                    </a:schemeClr>
                  </a:solidFill>
                  <a:latin typeface="+mn-lt"/>
                </a:rPr>
                <a:t>D</a:t>
              </a:r>
            </a:p>
          </p:txBody>
        </p:sp>
        <p:sp>
          <p:nvSpPr>
            <p:cNvPr id="26" name="TextBox 25">
              <a:extLst>
                <a:ext uri="{FF2B5EF4-FFF2-40B4-BE49-F238E27FC236}">
                  <a16:creationId xmlns:a16="http://schemas.microsoft.com/office/drawing/2014/main" id="{7637A24D-0B21-499C-B81B-DB1B353179B1}"/>
                </a:ext>
              </a:extLst>
            </p:cNvPr>
            <p:cNvSpPr txBox="1"/>
            <p:nvPr/>
          </p:nvSpPr>
          <p:spPr>
            <a:xfrm>
              <a:off x="9917077" y="3416366"/>
              <a:ext cx="341760" cy="369332"/>
            </a:xfrm>
            <a:prstGeom prst="rect">
              <a:avLst/>
            </a:prstGeom>
            <a:noFill/>
          </p:spPr>
          <p:txBody>
            <a:bodyPr wrap="none" rtlCol="0">
              <a:spAutoFit/>
            </a:bodyPr>
            <a:lstStyle/>
            <a:p>
              <a:r>
                <a:rPr lang="en-US" sz="1800" dirty="0">
                  <a:solidFill>
                    <a:schemeClr val="tx1">
                      <a:lumMod val="50000"/>
                      <a:lumOff val="50000"/>
                    </a:schemeClr>
                  </a:solidFill>
                  <a:latin typeface="+mn-lt"/>
                </a:rPr>
                <a:t>T</a:t>
              </a:r>
            </a:p>
          </p:txBody>
        </p:sp>
        <p:sp>
          <p:nvSpPr>
            <p:cNvPr id="27" name="TextBox 26">
              <a:extLst>
                <a:ext uri="{FF2B5EF4-FFF2-40B4-BE49-F238E27FC236}">
                  <a16:creationId xmlns:a16="http://schemas.microsoft.com/office/drawing/2014/main" id="{1AC5C643-5082-4868-A4B1-189007E6A6B4}"/>
                </a:ext>
              </a:extLst>
            </p:cNvPr>
            <p:cNvSpPr txBox="1"/>
            <p:nvPr/>
          </p:nvSpPr>
          <p:spPr>
            <a:xfrm>
              <a:off x="11363849" y="3519315"/>
              <a:ext cx="330540" cy="369332"/>
            </a:xfrm>
            <a:prstGeom prst="rect">
              <a:avLst/>
            </a:prstGeom>
            <a:noFill/>
          </p:spPr>
          <p:txBody>
            <a:bodyPr wrap="none" rtlCol="0">
              <a:spAutoFit/>
            </a:bodyPr>
            <a:lstStyle/>
            <a:p>
              <a:r>
                <a:rPr lang="en-US" sz="1800" dirty="0">
                  <a:solidFill>
                    <a:schemeClr val="tx1">
                      <a:lumMod val="50000"/>
                      <a:lumOff val="50000"/>
                    </a:schemeClr>
                  </a:solidFill>
                  <a:latin typeface="+mn-lt"/>
                </a:rPr>
                <a:t>Y</a:t>
              </a:r>
            </a:p>
          </p:txBody>
        </p:sp>
      </p:grpSp>
      <p:sp>
        <p:nvSpPr>
          <p:cNvPr id="50" name="Freeform: Shape 49">
            <a:extLst>
              <a:ext uri="{FF2B5EF4-FFF2-40B4-BE49-F238E27FC236}">
                <a16:creationId xmlns:a16="http://schemas.microsoft.com/office/drawing/2014/main" id="{D191D2C5-39FC-4A7B-8D20-07EAC22B4046}"/>
              </a:ext>
            </a:extLst>
          </p:cNvPr>
          <p:cNvSpPr/>
          <p:nvPr/>
        </p:nvSpPr>
        <p:spPr>
          <a:xfrm>
            <a:off x="2745950" y="3351202"/>
            <a:ext cx="793082" cy="523738"/>
          </a:xfrm>
          <a:custGeom>
            <a:avLst/>
            <a:gdLst>
              <a:gd name="connsiteX0" fmla="*/ 0 w 588818"/>
              <a:gd name="connsiteY0" fmla="*/ 422564 h 471055"/>
              <a:gd name="connsiteX1" fmla="*/ 588818 w 588818"/>
              <a:gd name="connsiteY1" fmla="*/ 471055 h 471055"/>
              <a:gd name="connsiteX2" fmla="*/ 408709 w 588818"/>
              <a:gd name="connsiteY2" fmla="*/ 0 h 471055"/>
              <a:gd name="connsiteX3" fmla="*/ 0 w 588818"/>
              <a:gd name="connsiteY3" fmla="*/ 422564 h 471055"/>
              <a:gd name="connsiteX0" fmla="*/ 0 w 775631"/>
              <a:gd name="connsiteY0" fmla="*/ 422564 h 510384"/>
              <a:gd name="connsiteX1" fmla="*/ 775631 w 775631"/>
              <a:gd name="connsiteY1" fmla="*/ 510384 h 510384"/>
              <a:gd name="connsiteX2" fmla="*/ 408709 w 775631"/>
              <a:gd name="connsiteY2" fmla="*/ 0 h 510384"/>
              <a:gd name="connsiteX3" fmla="*/ 0 w 775631"/>
              <a:gd name="connsiteY3" fmla="*/ 422564 h 510384"/>
              <a:gd name="connsiteX0" fmla="*/ 0 w 785463"/>
              <a:gd name="connsiteY0" fmla="*/ 461893 h 510384"/>
              <a:gd name="connsiteX1" fmla="*/ 785463 w 785463"/>
              <a:gd name="connsiteY1" fmla="*/ 510384 h 510384"/>
              <a:gd name="connsiteX2" fmla="*/ 418541 w 785463"/>
              <a:gd name="connsiteY2" fmla="*/ 0 h 510384"/>
              <a:gd name="connsiteX3" fmla="*/ 0 w 785463"/>
              <a:gd name="connsiteY3" fmla="*/ 461893 h 510384"/>
              <a:gd name="connsiteX0" fmla="*/ 0 w 785463"/>
              <a:gd name="connsiteY0" fmla="*/ 442228 h 490719"/>
              <a:gd name="connsiteX1" fmla="*/ 785463 w 785463"/>
              <a:gd name="connsiteY1" fmla="*/ 490719 h 490719"/>
              <a:gd name="connsiteX2" fmla="*/ 349715 w 785463"/>
              <a:gd name="connsiteY2" fmla="*/ 0 h 490719"/>
              <a:gd name="connsiteX3" fmla="*/ 0 w 785463"/>
              <a:gd name="connsiteY3" fmla="*/ 442228 h 490719"/>
              <a:gd name="connsiteX0" fmla="*/ 0 w 747363"/>
              <a:gd name="connsiteY0" fmla="*/ 442228 h 478019"/>
              <a:gd name="connsiteX1" fmla="*/ 747363 w 747363"/>
              <a:gd name="connsiteY1" fmla="*/ 478019 h 478019"/>
              <a:gd name="connsiteX2" fmla="*/ 349715 w 747363"/>
              <a:gd name="connsiteY2" fmla="*/ 0 h 478019"/>
              <a:gd name="connsiteX3" fmla="*/ 0 w 747363"/>
              <a:gd name="connsiteY3" fmla="*/ 442228 h 478019"/>
              <a:gd name="connsiteX0" fmla="*/ 0 w 747363"/>
              <a:gd name="connsiteY0" fmla="*/ 487947 h 523738"/>
              <a:gd name="connsiteX1" fmla="*/ 747363 w 747363"/>
              <a:gd name="connsiteY1" fmla="*/ 523738 h 523738"/>
              <a:gd name="connsiteX2" fmla="*/ 286185 w 747363"/>
              <a:gd name="connsiteY2" fmla="*/ 0 h 523738"/>
              <a:gd name="connsiteX3" fmla="*/ 0 w 747363"/>
              <a:gd name="connsiteY3" fmla="*/ 487947 h 523738"/>
              <a:gd name="connsiteX0" fmla="*/ 0 w 793082"/>
              <a:gd name="connsiteY0" fmla="*/ 470887 h 523738"/>
              <a:gd name="connsiteX1" fmla="*/ 793082 w 793082"/>
              <a:gd name="connsiteY1" fmla="*/ 523738 h 523738"/>
              <a:gd name="connsiteX2" fmla="*/ 331904 w 793082"/>
              <a:gd name="connsiteY2" fmla="*/ 0 h 523738"/>
              <a:gd name="connsiteX3" fmla="*/ 0 w 793082"/>
              <a:gd name="connsiteY3" fmla="*/ 470887 h 523738"/>
            </a:gdLst>
            <a:ahLst/>
            <a:cxnLst>
              <a:cxn ang="0">
                <a:pos x="connsiteX0" y="connsiteY0"/>
              </a:cxn>
              <a:cxn ang="0">
                <a:pos x="connsiteX1" y="connsiteY1"/>
              </a:cxn>
              <a:cxn ang="0">
                <a:pos x="connsiteX2" y="connsiteY2"/>
              </a:cxn>
              <a:cxn ang="0">
                <a:pos x="connsiteX3" y="connsiteY3"/>
              </a:cxn>
            </a:cxnLst>
            <a:rect l="l" t="t" r="r" b="b"/>
            <a:pathLst>
              <a:path w="793082" h="523738">
                <a:moveTo>
                  <a:pt x="0" y="470887"/>
                </a:moveTo>
                <a:lnTo>
                  <a:pt x="793082" y="523738"/>
                </a:lnTo>
                <a:lnTo>
                  <a:pt x="331904" y="0"/>
                </a:lnTo>
                <a:lnTo>
                  <a:pt x="0" y="470887"/>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1" name="Freeform: Shape 50">
            <a:extLst>
              <a:ext uri="{FF2B5EF4-FFF2-40B4-BE49-F238E27FC236}">
                <a16:creationId xmlns:a16="http://schemas.microsoft.com/office/drawing/2014/main" id="{F1C688F6-1A35-44E9-8084-9E3ECF7557B9}"/>
              </a:ext>
            </a:extLst>
          </p:cNvPr>
          <p:cNvSpPr/>
          <p:nvPr/>
        </p:nvSpPr>
        <p:spPr>
          <a:xfrm>
            <a:off x="3610581" y="3459632"/>
            <a:ext cx="658091" cy="467032"/>
          </a:xfrm>
          <a:custGeom>
            <a:avLst/>
            <a:gdLst>
              <a:gd name="connsiteX0" fmla="*/ 401782 w 658091"/>
              <a:gd name="connsiteY0" fmla="*/ 0 h 464128"/>
              <a:gd name="connsiteX1" fmla="*/ 0 w 658091"/>
              <a:gd name="connsiteY1" fmla="*/ 422564 h 464128"/>
              <a:gd name="connsiteX2" fmla="*/ 658091 w 658091"/>
              <a:gd name="connsiteY2" fmla="*/ 464128 h 464128"/>
              <a:gd name="connsiteX3" fmla="*/ 401782 w 658091"/>
              <a:gd name="connsiteY3" fmla="*/ 0 h 464128"/>
              <a:gd name="connsiteX0" fmla="*/ 332957 w 658091"/>
              <a:gd name="connsiteY0" fmla="*/ 0 h 474109"/>
              <a:gd name="connsiteX1" fmla="*/ 0 w 658091"/>
              <a:gd name="connsiteY1" fmla="*/ 432545 h 474109"/>
              <a:gd name="connsiteX2" fmla="*/ 658091 w 658091"/>
              <a:gd name="connsiteY2" fmla="*/ 474109 h 474109"/>
              <a:gd name="connsiteX3" fmla="*/ 332957 w 658091"/>
              <a:gd name="connsiteY3" fmla="*/ 0 h 474109"/>
            </a:gdLst>
            <a:ahLst/>
            <a:cxnLst>
              <a:cxn ang="0">
                <a:pos x="connsiteX0" y="connsiteY0"/>
              </a:cxn>
              <a:cxn ang="0">
                <a:pos x="connsiteX1" y="connsiteY1"/>
              </a:cxn>
              <a:cxn ang="0">
                <a:pos x="connsiteX2" y="connsiteY2"/>
              </a:cxn>
              <a:cxn ang="0">
                <a:pos x="connsiteX3" y="connsiteY3"/>
              </a:cxn>
            </a:cxnLst>
            <a:rect l="l" t="t" r="r" b="b"/>
            <a:pathLst>
              <a:path w="658091" h="474109">
                <a:moveTo>
                  <a:pt x="332957" y="0"/>
                </a:moveTo>
                <a:lnTo>
                  <a:pt x="0" y="432545"/>
                </a:lnTo>
                <a:lnTo>
                  <a:pt x="658091" y="474109"/>
                </a:lnTo>
                <a:lnTo>
                  <a:pt x="332957" y="0"/>
                </a:lnTo>
                <a:close/>
              </a:path>
            </a:pathLst>
          </a:custGeom>
          <a:solidFill>
            <a:srgbClr val="ECC5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Google Shape;222;p10">
            <a:extLst>
              <a:ext uri="{FF2B5EF4-FFF2-40B4-BE49-F238E27FC236}">
                <a16:creationId xmlns:a16="http://schemas.microsoft.com/office/drawing/2014/main" id="{6BFBEB81-CA2F-BC35-F99B-2C9256B5B575}"/>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r>
              <a:rPr lang="en-US" dirty="0">
                <a:sym typeface="Comic Sans MS"/>
              </a:rPr>
              <a:t>Indicate whether the statement is true or false.</a:t>
            </a:r>
          </a:p>
        </p:txBody>
      </p:sp>
    </p:spTree>
    <p:custDataLst>
      <p:tags r:id="rId1"/>
    </p:custDataLst>
    <p:extLst>
      <p:ext uri="{BB962C8B-B14F-4D97-AF65-F5344CB8AC3E}">
        <p14:creationId xmlns:p14="http://schemas.microsoft.com/office/powerpoint/2010/main" val="11978151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500"/>
                                        <p:tgtEl>
                                          <p:spTgt spid="5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1"/>
                                        </p:tgtEl>
                                        <p:attrNameLst>
                                          <p:attrName>style.visibility</p:attrName>
                                        </p:attrNameLst>
                                      </p:cBhvr>
                                      <p:to>
                                        <p:strVal val="visible"/>
                                      </p:to>
                                    </p:set>
                                    <p:animEffect transition="in" filter="fade">
                                      <p:cBhvr>
                                        <p:cTn id="12" dur="500"/>
                                        <p:tgtEl>
                                          <p:spTgt spid="51"/>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mph" presetSubtype="2" fill="hold" nodeType="clickEffect">
                                  <p:stCondLst>
                                    <p:cond delay="0"/>
                                  </p:stCondLst>
                                  <p:childTnLst>
                                    <p:animClr clrSpc="rgb" dir="cw">
                                      <p:cBhvr>
                                        <p:cTn id="16" dur="500" fill="hold"/>
                                        <p:tgtEl>
                                          <p:spTgt spid="17"/>
                                        </p:tgtEl>
                                        <p:attrNameLst>
                                          <p:attrName>fillcolor</p:attrName>
                                        </p:attrNameLst>
                                      </p:cBhvr>
                                      <p:to>
                                        <a:srgbClr val="74C274"/>
                                      </p:to>
                                    </p:animClr>
                                    <p:set>
                                      <p:cBhvr>
                                        <p:cTn id="17" dur="500" fill="hold"/>
                                        <p:tgtEl>
                                          <p:spTgt spid="17"/>
                                        </p:tgtEl>
                                        <p:attrNameLst>
                                          <p:attrName>fill.type</p:attrName>
                                        </p:attrNameLst>
                                      </p:cBhvr>
                                      <p:to>
                                        <p:strVal val="solid"/>
                                      </p:to>
                                    </p:set>
                                    <p:set>
                                      <p:cBhvr>
                                        <p:cTn id="18" dur="500" fill="hold"/>
                                        <p:tgtEl>
                                          <p:spTgt spid="17"/>
                                        </p:tgtEl>
                                        <p:attrNameLst>
                                          <p:attrName>fill.on</p:attrName>
                                        </p:attrNameLst>
                                      </p:cBhvr>
                                      <p:to>
                                        <p:strVal val="true"/>
                                      </p:to>
                                    </p:set>
                                  </p:childTnLst>
                                </p:cTn>
                              </p:par>
                              <p:par>
                                <p:cTn id="19" presetID="7" presetClass="emph" presetSubtype="2" fill="hold" nodeType="withEffect">
                                  <p:stCondLst>
                                    <p:cond delay="0"/>
                                  </p:stCondLst>
                                  <p:childTnLst>
                                    <p:animClr clrSpc="rgb" dir="cw">
                                      <p:cBhvr>
                                        <p:cTn id="20" dur="500" fill="hold"/>
                                        <p:tgtEl>
                                          <p:spTgt spid="17"/>
                                        </p:tgtEl>
                                        <p:attrNameLst>
                                          <p:attrName>stroke.color</p:attrName>
                                        </p:attrNameLst>
                                      </p:cBhvr>
                                      <p:to>
                                        <a:srgbClr val="FFFFFF"/>
                                      </p:to>
                                    </p:animClr>
                                    <p:set>
                                      <p:cBhvr>
                                        <p:cTn id="21" dur="500" fill="hold"/>
                                        <p:tgtEl>
                                          <p:spTgt spid="17"/>
                                        </p:tgtEl>
                                        <p:attrNameLst>
                                          <p:attrName>stroke.on</p:attrName>
                                        </p:attrNameLst>
                                      </p:cBhvr>
                                      <p:to>
                                        <p:strVal val="true"/>
                                      </p:to>
                                    </p:set>
                                  </p:childTnLst>
                                </p:cTn>
                              </p:par>
                              <p:par>
                                <p:cTn id="22" presetID="3" presetClass="emph" presetSubtype="2" fill="hold" grpId="0" nodeType="withEffect">
                                  <p:stCondLst>
                                    <p:cond delay="0"/>
                                  </p:stCondLst>
                                  <p:childTnLst>
                                    <p:animClr clrSpc="rgb" dir="cw">
                                      <p:cBhvr override="childStyle">
                                        <p:cTn id="23" dur="500" fill="hold"/>
                                        <p:tgtEl>
                                          <p:spTgt spid="17"/>
                                        </p:tgtEl>
                                        <p:attrNameLst>
                                          <p:attrName>style.color</p:attrName>
                                        </p:attrNameLst>
                                      </p:cBhvr>
                                      <p:to>
                                        <a:srgbClr val="FFFFFF"/>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50" grpId="0" animBg="1"/>
      <p:bldP spid="51"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3672AC8A-6A3A-4679-A0C3-0DDEA4AB087C}"/>
                  </a:ext>
                </a:extLst>
              </p:cNvPr>
              <p:cNvSpPr txBox="1"/>
              <p:nvPr/>
            </p:nvSpPr>
            <p:spPr>
              <a:xfrm>
                <a:off x="34290" y="1707704"/>
                <a:ext cx="9852660" cy="535211"/>
              </a:xfrm>
              <a:prstGeom prst="rect">
                <a:avLst/>
              </a:prstGeom>
              <a:noFill/>
            </p:spPr>
            <p:txBody>
              <a:bodyPr wrap="square">
                <a:spAutoFit/>
              </a:bodyPr>
              <a:lstStyle>
                <a:defPPr marR="0" lvl="0" algn="l" rtl="0">
                  <a:lnSpc>
                    <a:spcPct val="100000"/>
                  </a:lnSpc>
                  <a:spcBef>
                    <a:spcPts val="0"/>
                  </a:spcBef>
                  <a:spcAft>
                    <a:spcPts val="0"/>
                  </a:spcAft>
                  <a:defRPr/>
                </a:defPPr>
                <a:lvl1pPr marL="514350">
                  <a:lnSpc>
                    <a:spcPct val="107000"/>
                  </a:lnSpc>
                  <a:spcAft>
                    <a:spcPts val="800"/>
                  </a:spcAft>
                  <a:defRPr sz="2800" b="1">
                    <a:solidFill>
                      <a:schemeClr val="tx1">
                        <a:lumMod val="65000"/>
                        <a:lumOff val="35000"/>
                      </a:schemeClr>
                    </a:solidFill>
                    <a:latin typeface="+mj-lt"/>
                    <a:cs typeface="Calibri" panose="020F0502020204030204" pitchFamily="34" charset="0"/>
                  </a:defRPr>
                </a:lvl1pPr>
              </a:lstStyle>
              <a:p>
                <a:r>
                  <a:rPr lang="en-US" b="0" dirty="0"/>
                  <a:t>The common side of angles </a:t>
                </a:r>
                <a14:m>
                  <m:oMath xmlns:m="http://schemas.openxmlformats.org/officeDocument/2006/math">
                    <m:acc>
                      <m:accPr>
                        <m:chr m:val="̂"/>
                        <m:ctrlPr>
                          <a:rPr lang="en-US" b="0" i="1">
                            <a:latin typeface="Cambria Math" panose="02040503050406030204" pitchFamily="18" charset="0"/>
                          </a:rPr>
                        </m:ctrlPr>
                      </m:accPr>
                      <m:e>
                        <m:r>
                          <a:rPr lang="en-US" b="0" i="1">
                            <a:latin typeface="Cambria Math" panose="02040503050406030204" pitchFamily="18" charset="0"/>
                          </a:rPr>
                          <m:t>𝑢𝐷𝑠</m:t>
                        </m:r>
                      </m:e>
                    </m:acc>
                    <m:r>
                      <a:rPr lang="en-US" b="0">
                        <a:latin typeface="Cambria Math" panose="02040503050406030204" pitchFamily="18" charset="0"/>
                      </a:rPr>
                      <m:t> </m:t>
                    </m:r>
                  </m:oMath>
                </a14:m>
                <a:r>
                  <a:rPr lang="en-US" b="0" dirty="0"/>
                  <a:t>and </a:t>
                </a:r>
                <a14:m>
                  <m:oMath xmlns:m="http://schemas.openxmlformats.org/officeDocument/2006/math">
                    <m:acc>
                      <m:accPr>
                        <m:chr m:val="̂"/>
                        <m:ctrlPr>
                          <a:rPr lang="en-US" b="0" i="1">
                            <a:latin typeface="Cambria Math" panose="02040503050406030204" pitchFamily="18" charset="0"/>
                          </a:rPr>
                        </m:ctrlPr>
                      </m:accPr>
                      <m:e>
                        <m:r>
                          <a:rPr lang="en-US" b="0" i="1">
                            <a:latin typeface="Cambria Math" panose="02040503050406030204" pitchFamily="18" charset="0"/>
                          </a:rPr>
                          <m:t>𝑠𝐷𝑛</m:t>
                        </m:r>
                      </m:e>
                    </m:acc>
                  </m:oMath>
                </a14:m>
                <a:r>
                  <a:rPr lang="en-US" b="0" dirty="0"/>
                  <a:t> is [</a:t>
                </a:r>
                <a:r>
                  <a:rPr lang="en-US" b="0" dirty="0" err="1"/>
                  <a:t>Dn</a:t>
                </a:r>
                <a:r>
                  <a:rPr lang="en-US" b="0" dirty="0"/>
                  <a:t>).</a:t>
                </a:r>
              </a:p>
            </p:txBody>
          </p:sp>
        </mc:Choice>
        <mc:Fallback xmlns="">
          <p:sp>
            <p:nvSpPr>
              <p:cNvPr id="13" name="TextBox 12">
                <a:extLst>
                  <a:ext uri="{FF2B5EF4-FFF2-40B4-BE49-F238E27FC236}">
                    <a16:creationId xmlns:a16="http://schemas.microsoft.com/office/drawing/2014/main" id="{3672AC8A-6A3A-4679-A0C3-0DDEA4AB087C}"/>
                  </a:ext>
                </a:extLst>
              </p:cNvPr>
              <p:cNvSpPr txBox="1">
                <a:spLocks noRot="1" noChangeAspect="1" noMove="1" noResize="1" noEditPoints="1" noAdjustHandles="1" noChangeArrowheads="1" noChangeShapeType="1" noTextEdit="1"/>
              </p:cNvSpPr>
              <p:nvPr/>
            </p:nvSpPr>
            <p:spPr>
              <a:xfrm>
                <a:off x="34290" y="1707704"/>
                <a:ext cx="9852660" cy="535211"/>
              </a:xfrm>
              <a:prstGeom prst="rect">
                <a:avLst/>
              </a:prstGeom>
              <a:blipFill>
                <a:blip r:embed="rId4"/>
                <a:stretch>
                  <a:fillRect t="-7955" b="-31818"/>
                </a:stretch>
              </a:blipFill>
            </p:spPr>
            <p:txBody>
              <a:bodyPr/>
              <a:lstStyle/>
              <a:p>
                <a:r>
                  <a:rPr lang="en-US">
                    <a:noFill/>
                  </a:rPr>
                  <a:t> </a:t>
                </a:r>
              </a:p>
            </p:txBody>
          </p:sp>
        </mc:Fallback>
      </mc:AlternateContent>
      <p:sp>
        <p:nvSpPr>
          <p:cNvPr id="17" name="Rectangle: Rounded Corners 16">
            <a:extLst>
              <a:ext uri="{FF2B5EF4-FFF2-40B4-BE49-F238E27FC236}">
                <a16:creationId xmlns:a16="http://schemas.microsoft.com/office/drawing/2014/main" id="{DE80CB83-323E-42D0-9541-5B1E5722A284}"/>
              </a:ext>
            </a:extLst>
          </p:cNvPr>
          <p:cNvSpPr/>
          <p:nvPr/>
        </p:nvSpPr>
        <p:spPr>
          <a:xfrm>
            <a:off x="7269480" y="4544208"/>
            <a:ext cx="1645920" cy="731520"/>
          </a:xfrm>
          <a:prstGeom prst="roundRect">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rgbClr val="595959"/>
                </a:solidFill>
                <a:latin typeface="+mj-lt"/>
              </a:rPr>
              <a:t>False</a:t>
            </a:r>
          </a:p>
        </p:txBody>
      </p:sp>
      <p:sp>
        <p:nvSpPr>
          <p:cNvPr id="18" name="Rectangle: Rounded Corners 17">
            <a:extLst>
              <a:ext uri="{FF2B5EF4-FFF2-40B4-BE49-F238E27FC236}">
                <a16:creationId xmlns:a16="http://schemas.microsoft.com/office/drawing/2014/main" id="{A373F113-F6D5-44FE-BC09-B71CDCC6B8BA}"/>
              </a:ext>
            </a:extLst>
          </p:cNvPr>
          <p:cNvSpPr/>
          <p:nvPr/>
        </p:nvSpPr>
        <p:spPr>
          <a:xfrm>
            <a:off x="7277100" y="3250882"/>
            <a:ext cx="1645920" cy="731520"/>
          </a:xfrm>
          <a:prstGeom prst="roundRect">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rgbClr val="595959"/>
                </a:solidFill>
                <a:latin typeface="+mj-lt"/>
              </a:rPr>
              <a:t>True</a:t>
            </a:r>
          </a:p>
        </p:txBody>
      </p:sp>
      <p:grpSp>
        <p:nvGrpSpPr>
          <p:cNvPr id="7" name="Group 6">
            <a:extLst>
              <a:ext uri="{FF2B5EF4-FFF2-40B4-BE49-F238E27FC236}">
                <a16:creationId xmlns:a16="http://schemas.microsoft.com/office/drawing/2014/main" id="{91A3CAD2-F5EF-400B-AE93-9AA5539654BF}"/>
              </a:ext>
            </a:extLst>
          </p:cNvPr>
          <p:cNvGrpSpPr/>
          <p:nvPr/>
        </p:nvGrpSpPr>
        <p:grpSpPr>
          <a:xfrm>
            <a:off x="535422" y="2221817"/>
            <a:ext cx="5790237" cy="4123351"/>
            <a:chOff x="5851156" y="1642153"/>
            <a:chExt cx="5790237" cy="4123351"/>
          </a:xfrm>
        </p:grpSpPr>
        <p:pic>
          <p:nvPicPr>
            <p:cNvPr id="8" name="Graphic 7">
              <a:extLst>
                <a:ext uri="{FF2B5EF4-FFF2-40B4-BE49-F238E27FC236}">
                  <a16:creationId xmlns:a16="http://schemas.microsoft.com/office/drawing/2014/main" id="{40BB715C-0B9E-4BFB-9E93-1D9A96B8A810}"/>
                </a:ext>
              </a:extLst>
            </p:cNvPr>
            <p:cNvPicPr>
              <a:picLocks noChangeAspect="1"/>
            </p:cNvPicPr>
            <p:nvPr/>
          </p:nvPicPr>
          <p:blipFill rotWithShape="1">
            <a:blip r:embed="rId5">
              <a:extLst>
                <a:ext uri="{96DAC541-7B7A-43D3-8B79-37D633B846F1}">
                  <asvg:svgBlip xmlns:asvg="http://schemas.microsoft.com/office/drawing/2016/SVG/main" r:embed="rId6"/>
                </a:ext>
              </a:extLst>
            </a:blip>
            <a:srcRect l="7927" t="16774" r="5557" b="2509"/>
            <a:stretch/>
          </p:blipFill>
          <p:spPr>
            <a:xfrm>
              <a:off x="6055622" y="1940943"/>
              <a:ext cx="5486400" cy="3526076"/>
            </a:xfrm>
            <a:prstGeom prst="rect">
              <a:avLst/>
            </a:prstGeom>
          </p:spPr>
        </p:pic>
        <p:sp>
          <p:nvSpPr>
            <p:cNvPr id="9" name="TextBox 8">
              <a:extLst>
                <a:ext uri="{FF2B5EF4-FFF2-40B4-BE49-F238E27FC236}">
                  <a16:creationId xmlns:a16="http://schemas.microsoft.com/office/drawing/2014/main" id="{DC5D178F-7E67-4640-90CC-9448D9D59D31}"/>
                </a:ext>
              </a:extLst>
            </p:cNvPr>
            <p:cNvSpPr txBox="1"/>
            <p:nvPr/>
          </p:nvSpPr>
          <p:spPr>
            <a:xfrm>
              <a:off x="5883139" y="2103818"/>
              <a:ext cx="304892" cy="369332"/>
            </a:xfrm>
            <a:prstGeom prst="rect">
              <a:avLst/>
            </a:prstGeom>
            <a:noFill/>
          </p:spPr>
          <p:txBody>
            <a:bodyPr wrap="none" rtlCol="0">
              <a:spAutoFit/>
            </a:bodyPr>
            <a:lstStyle/>
            <a:p>
              <a:r>
                <a:rPr lang="en-US" sz="1800" dirty="0">
                  <a:solidFill>
                    <a:schemeClr val="tx1">
                      <a:lumMod val="50000"/>
                      <a:lumOff val="50000"/>
                    </a:schemeClr>
                  </a:solidFill>
                  <a:latin typeface="+mn-lt"/>
                </a:rPr>
                <a:t>u</a:t>
              </a:r>
            </a:p>
          </p:txBody>
        </p:sp>
        <p:sp>
          <p:nvSpPr>
            <p:cNvPr id="10" name="TextBox 9">
              <a:extLst>
                <a:ext uri="{FF2B5EF4-FFF2-40B4-BE49-F238E27FC236}">
                  <a16:creationId xmlns:a16="http://schemas.microsoft.com/office/drawing/2014/main" id="{19A01446-AEAE-4F86-A46F-009F35BF2084}"/>
                </a:ext>
              </a:extLst>
            </p:cNvPr>
            <p:cNvSpPr txBox="1"/>
            <p:nvPr/>
          </p:nvSpPr>
          <p:spPr>
            <a:xfrm>
              <a:off x="5851156" y="3098604"/>
              <a:ext cx="320922" cy="369332"/>
            </a:xfrm>
            <a:prstGeom prst="rect">
              <a:avLst/>
            </a:prstGeom>
            <a:noFill/>
          </p:spPr>
          <p:txBody>
            <a:bodyPr wrap="none" rtlCol="0">
              <a:spAutoFit/>
            </a:bodyPr>
            <a:lstStyle/>
            <a:p>
              <a:r>
                <a:rPr lang="en-US" sz="1800" dirty="0">
                  <a:solidFill>
                    <a:schemeClr val="tx1">
                      <a:lumMod val="50000"/>
                      <a:lumOff val="50000"/>
                    </a:schemeClr>
                  </a:solidFill>
                  <a:latin typeface="+mn-lt"/>
                </a:rPr>
                <a:t>x</a:t>
              </a:r>
            </a:p>
          </p:txBody>
        </p:sp>
        <p:sp>
          <p:nvSpPr>
            <p:cNvPr id="12" name="TextBox 11">
              <a:extLst>
                <a:ext uri="{FF2B5EF4-FFF2-40B4-BE49-F238E27FC236}">
                  <a16:creationId xmlns:a16="http://schemas.microsoft.com/office/drawing/2014/main" id="{537D94C9-6F10-4EEE-9427-36C37186F856}"/>
                </a:ext>
              </a:extLst>
            </p:cNvPr>
            <p:cNvSpPr txBox="1"/>
            <p:nvPr/>
          </p:nvSpPr>
          <p:spPr>
            <a:xfrm>
              <a:off x="6976571" y="5359483"/>
              <a:ext cx="295274" cy="369332"/>
            </a:xfrm>
            <a:prstGeom prst="rect">
              <a:avLst/>
            </a:prstGeom>
            <a:noFill/>
          </p:spPr>
          <p:txBody>
            <a:bodyPr wrap="none" rtlCol="0">
              <a:spAutoFit/>
            </a:bodyPr>
            <a:lstStyle/>
            <a:p>
              <a:r>
                <a:rPr lang="en-US" sz="1800" dirty="0">
                  <a:solidFill>
                    <a:schemeClr val="tx1">
                      <a:lumMod val="50000"/>
                      <a:lumOff val="50000"/>
                    </a:schemeClr>
                  </a:solidFill>
                  <a:latin typeface="+mn-lt"/>
                </a:rPr>
                <a:t>r</a:t>
              </a:r>
            </a:p>
          </p:txBody>
        </p:sp>
        <p:sp>
          <p:nvSpPr>
            <p:cNvPr id="14" name="TextBox 13">
              <a:extLst>
                <a:ext uri="{FF2B5EF4-FFF2-40B4-BE49-F238E27FC236}">
                  <a16:creationId xmlns:a16="http://schemas.microsoft.com/office/drawing/2014/main" id="{17C34196-29FC-40C0-AA28-69902BB825F4}"/>
                </a:ext>
              </a:extLst>
            </p:cNvPr>
            <p:cNvSpPr txBox="1"/>
            <p:nvPr/>
          </p:nvSpPr>
          <p:spPr>
            <a:xfrm>
              <a:off x="9589143" y="5396172"/>
              <a:ext cx="296876" cy="369332"/>
            </a:xfrm>
            <a:prstGeom prst="rect">
              <a:avLst/>
            </a:prstGeom>
            <a:noFill/>
          </p:spPr>
          <p:txBody>
            <a:bodyPr wrap="none" rtlCol="0">
              <a:spAutoFit/>
            </a:bodyPr>
            <a:lstStyle/>
            <a:p>
              <a:r>
                <a:rPr lang="en-US" sz="1800" dirty="0">
                  <a:solidFill>
                    <a:schemeClr val="tx1">
                      <a:lumMod val="50000"/>
                      <a:lumOff val="50000"/>
                    </a:schemeClr>
                  </a:solidFill>
                  <a:latin typeface="+mn-lt"/>
                </a:rPr>
                <a:t>v</a:t>
              </a:r>
            </a:p>
          </p:txBody>
        </p:sp>
        <p:sp>
          <p:nvSpPr>
            <p:cNvPr id="15" name="TextBox 14">
              <a:extLst>
                <a:ext uri="{FF2B5EF4-FFF2-40B4-BE49-F238E27FC236}">
                  <a16:creationId xmlns:a16="http://schemas.microsoft.com/office/drawing/2014/main" id="{CB274041-0442-43C5-BA99-6E7946F12021}"/>
                </a:ext>
              </a:extLst>
            </p:cNvPr>
            <p:cNvSpPr txBox="1"/>
            <p:nvPr/>
          </p:nvSpPr>
          <p:spPr>
            <a:xfrm>
              <a:off x="10763145" y="3969306"/>
              <a:ext cx="304892" cy="369332"/>
            </a:xfrm>
            <a:prstGeom prst="rect">
              <a:avLst/>
            </a:prstGeom>
            <a:noFill/>
          </p:spPr>
          <p:txBody>
            <a:bodyPr wrap="none" rtlCol="0">
              <a:spAutoFit/>
            </a:bodyPr>
            <a:lstStyle/>
            <a:p>
              <a:r>
                <a:rPr lang="en-US" sz="1800" dirty="0">
                  <a:solidFill>
                    <a:schemeClr val="tx1">
                      <a:lumMod val="50000"/>
                      <a:lumOff val="50000"/>
                    </a:schemeClr>
                  </a:solidFill>
                  <a:latin typeface="+mn-lt"/>
                </a:rPr>
                <a:t>n</a:t>
              </a:r>
            </a:p>
          </p:txBody>
        </p:sp>
        <p:sp>
          <p:nvSpPr>
            <p:cNvPr id="19" name="TextBox 18">
              <a:extLst>
                <a:ext uri="{FF2B5EF4-FFF2-40B4-BE49-F238E27FC236}">
                  <a16:creationId xmlns:a16="http://schemas.microsoft.com/office/drawing/2014/main" id="{FB61C485-D169-4713-800B-433DA30BFA4D}"/>
                </a:ext>
              </a:extLst>
            </p:cNvPr>
            <p:cNvSpPr txBox="1"/>
            <p:nvPr/>
          </p:nvSpPr>
          <p:spPr>
            <a:xfrm>
              <a:off x="9936853" y="1642153"/>
              <a:ext cx="296876" cy="369332"/>
            </a:xfrm>
            <a:prstGeom prst="rect">
              <a:avLst/>
            </a:prstGeom>
            <a:noFill/>
          </p:spPr>
          <p:txBody>
            <a:bodyPr wrap="none" rtlCol="0">
              <a:spAutoFit/>
            </a:bodyPr>
            <a:lstStyle/>
            <a:p>
              <a:r>
                <a:rPr lang="en-US" sz="1800" dirty="0">
                  <a:solidFill>
                    <a:schemeClr val="tx1">
                      <a:lumMod val="50000"/>
                      <a:lumOff val="50000"/>
                    </a:schemeClr>
                  </a:solidFill>
                  <a:latin typeface="+mn-lt"/>
                </a:rPr>
                <a:t>s</a:t>
              </a:r>
            </a:p>
          </p:txBody>
        </p:sp>
        <p:sp>
          <p:nvSpPr>
            <p:cNvPr id="20" name="TextBox 19">
              <a:extLst>
                <a:ext uri="{FF2B5EF4-FFF2-40B4-BE49-F238E27FC236}">
                  <a16:creationId xmlns:a16="http://schemas.microsoft.com/office/drawing/2014/main" id="{FA47C2C5-EE18-4AEC-A601-675DF2B8FAAF}"/>
                </a:ext>
              </a:extLst>
            </p:cNvPr>
            <p:cNvSpPr txBox="1"/>
            <p:nvPr/>
          </p:nvSpPr>
          <p:spPr>
            <a:xfrm>
              <a:off x="7817403" y="1994690"/>
              <a:ext cx="308098" cy="369332"/>
            </a:xfrm>
            <a:prstGeom prst="rect">
              <a:avLst/>
            </a:prstGeom>
            <a:noFill/>
          </p:spPr>
          <p:txBody>
            <a:bodyPr wrap="none" rtlCol="0">
              <a:spAutoFit/>
            </a:bodyPr>
            <a:lstStyle/>
            <a:p>
              <a:r>
                <a:rPr lang="en-US" sz="1800" dirty="0">
                  <a:solidFill>
                    <a:schemeClr val="tx1">
                      <a:lumMod val="50000"/>
                      <a:lumOff val="50000"/>
                    </a:schemeClr>
                  </a:solidFill>
                  <a:latin typeface="+mn-lt"/>
                </a:rPr>
                <a:t>p</a:t>
              </a:r>
            </a:p>
          </p:txBody>
        </p:sp>
        <p:sp>
          <p:nvSpPr>
            <p:cNvPr id="21" name="TextBox 20">
              <a:extLst>
                <a:ext uri="{FF2B5EF4-FFF2-40B4-BE49-F238E27FC236}">
                  <a16:creationId xmlns:a16="http://schemas.microsoft.com/office/drawing/2014/main" id="{864C6F1F-EE92-434B-9E25-50741A201B8C}"/>
                </a:ext>
              </a:extLst>
            </p:cNvPr>
            <p:cNvSpPr txBox="1"/>
            <p:nvPr/>
          </p:nvSpPr>
          <p:spPr>
            <a:xfrm>
              <a:off x="6715314" y="3185534"/>
              <a:ext cx="352982" cy="369332"/>
            </a:xfrm>
            <a:prstGeom prst="rect">
              <a:avLst/>
            </a:prstGeom>
            <a:noFill/>
          </p:spPr>
          <p:txBody>
            <a:bodyPr wrap="none" rtlCol="0">
              <a:spAutoFit/>
            </a:bodyPr>
            <a:lstStyle/>
            <a:p>
              <a:r>
                <a:rPr lang="en-US" sz="1800" dirty="0">
                  <a:solidFill>
                    <a:schemeClr val="tx1">
                      <a:lumMod val="50000"/>
                      <a:lumOff val="50000"/>
                    </a:schemeClr>
                  </a:solidFill>
                  <a:latin typeface="+mn-lt"/>
                </a:rPr>
                <a:t>A</a:t>
              </a:r>
            </a:p>
          </p:txBody>
        </p:sp>
        <p:sp>
          <p:nvSpPr>
            <p:cNvPr id="22" name="TextBox 21">
              <a:extLst>
                <a:ext uri="{FF2B5EF4-FFF2-40B4-BE49-F238E27FC236}">
                  <a16:creationId xmlns:a16="http://schemas.microsoft.com/office/drawing/2014/main" id="{7B748BEC-9062-4C02-B47C-CC582D759111}"/>
                </a:ext>
              </a:extLst>
            </p:cNvPr>
            <p:cNvSpPr txBox="1"/>
            <p:nvPr/>
          </p:nvSpPr>
          <p:spPr>
            <a:xfrm>
              <a:off x="7334087" y="3683604"/>
              <a:ext cx="330540" cy="369332"/>
            </a:xfrm>
            <a:prstGeom prst="rect">
              <a:avLst/>
            </a:prstGeom>
            <a:noFill/>
          </p:spPr>
          <p:txBody>
            <a:bodyPr wrap="none" rtlCol="0">
              <a:spAutoFit/>
            </a:bodyPr>
            <a:lstStyle/>
            <a:p>
              <a:r>
                <a:rPr lang="en-US" sz="1800" dirty="0">
                  <a:solidFill>
                    <a:schemeClr val="tx1">
                      <a:lumMod val="50000"/>
                      <a:lumOff val="50000"/>
                    </a:schemeClr>
                  </a:solidFill>
                  <a:latin typeface="+mn-lt"/>
                </a:rPr>
                <a:t>B</a:t>
              </a:r>
            </a:p>
          </p:txBody>
        </p:sp>
        <p:sp>
          <p:nvSpPr>
            <p:cNvPr id="23" name="TextBox 22">
              <a:extLst>
                <a:ext uri="{FF2B5EF4-FFF2-40B4-BE49-F238E27FC236}">
                  <a16:creationId xmlns:a16="http://schemas.microsoft.com/office/drawing/2014/main" id="{3FCDF75B-5B3C-4E7F-8BBF-7F32E0B8A0B1}"/>
                </a:ext>
              </a:extLst>
            </p:cNvPr>
            <p:cNvSpPr txBox="1"/>
            <p:nvPr/>
          </p:nvSpPr>
          <p:spPr>
            <a:xfrm>
              <a:off x="7769000" y="2885875"/>
              <a:ext cx="324128" cy="369332"/>
            </a:xfrm>
            <a:prstGeom prst="rect">
              <a:avLst/>
            </a:prstGeom>
            <a:noFill/>
          </p:spPr>
          <p:txBody>
            <a:bodyPr wrap="none" rtlCol="0">
              <a:spAutoFit/>
            </a:bodyPr>
            <a:lstStyle/>
            <a:p>
              <a:r>
                <a:rPr lang="en-US" sz="1800" dirty="0">
                  <a:solidFill>
                    <a:schemeClr val="tx1">
                      <a:lumMod val="50000"/>
                      <a:lumOff val="50000"/>
                    </a:schemeClr>
                  </a:solidFill>
                  <a:latin typeface="+mn-lt"/>
                </a:rPr>
                <a:t>C</a:t>
              </a:r>
            </a:p>
          </p:txBody>
        </p:sp>
        <p:sp>
          <p:nvSpPr>
            <p:cNvPr id="24" name="TextBox 23">
              <a:extLst>
                <a:ext uri="{FF2B5EF4-FFF2-40B4-BE49-F238E27FC236}">
                  <a16:creationId xmlns:a16="http://schemas.microsoft.com/office/drawing/2014/main" id="{1F4F886F-5DD1-4BDA-86C1-AD1EC8A7A7A0}"/>
                </a:ext>
              </a:extLst>
            </p:cNvPr>
            <p:cNvSpPr txBox="1"/>
            <p:nvPr/>
          </p:nvSpPr>
          <p:spPr>
            <a:xfrm>
              <a:off x="8775624" y="3281903"/>
              <a:ext cx="388248" cy="369332"/>
            </a:xfrm>
            <a:prstGeom prst="rect">
              <a:avLst/>
            </a:prstGeom>
            <a:noFill/>
          </p:spPr>
          <p:txBody>
            <a:bodyPr wrap="none" rtlCol="0">
              <a:spAutoFit/>
            </a:bodyPr>
            <a:lstStyle/>
            <a:p>
              <a:r>
                <a:rPr lang="en-US" sz="1800" dirty="0">
                  <a:solidFill>
                    <a:schemeClr val="tx1">
                      <a:lumMod val="50000"/>
                      <a:lumOff val="50000"/>
                    </a:schemeClr>
                  </a:solidFill>
                  <a:latin typeface="+mn-lt"/>
                </a:rPr>
                <a:t>M</a:t>
              </a:r>
            </a:p>
          </p:txBody>
        </p:sp>
        <p:sp>
          <p:nvSpPr>
            <p:cNvPr id="25" name="TextBox 24">
              <a:extLst>
                <a:ext uri="{FF2B5EF4-FFF2-40B4-BE49-F238E27FC236}">
                  <a16:creationId xmlns:a16="http://schemas.microsoft.com/office/drawing/2014/main" id="{408737ED-368C-420A-9573-C140D0D77687}"/>
                </a:ext>
              </a:extLst>
            </p:cNvPr>
            <p:cNvSpPr txBox="1"/>
            <p:nvPr/>
          </p:nvSpPr>
          <p:spPr>
            <a:xfrm>
              <a:off x="8093128" y="4200139"/>
              <a:ext cx="351378" cy="369332"/>
            </a:xfrm>
            <a:prstGeom prst="rect">
              <a:avLst/>
            </a:prstGeom>
            <a:noFill/>
          </p:spPr>
          <p:txBody>
            <a:bodyPr wrap="none" rtlCol="0">
              <a:spAutoFit/>
            </a:bodyPr>
            <a:lstStyle/>
            <a:p>
              <a:r>
                <a:rPr lang="en-US" sz="1800" dirty="0">
                  <a:solidFill>
                    <a:schemeClr val="tx1">
                      <a:lumMod val="50000"/>
                      <a:lumOff val="50000"/>
                    </a:schemeClr>
                  </a:solidFill>
                  <a:latin typeface="+mn-lt"/>
                </a:rPr>
                <a:t>D</a:t>
              </a:r>
            </a:p>
          </p:txBody>
        </p:sp>
        <p:sp>
          <p:nvSpPr>
            <p:cNvPr id="26" name="TextBox 25">
              <a:extLst>
                <a:ext uri="{FF2B5EF4-FFF2-40B4-BE49-F238E27FC236}">
                  <a16:creationId xmlns:a16="http://schemas.microsoft.com/office/drawing/2014/main" id="{FFCC9413-5BA3-4EAE-A15F-22DD91420D6D}"/>
                </a:ext>
              </a:extLst>
            </p:cNvPr>
            <p:cNvSpPr txBox="1"/>
            <p:nvPr/>
          </p:nvSpPr>
          <p:spPr>
            <a:xfrm>
              <a:off x="9917077" y="3416366"/>
              <a:ext cx="341760" cy="369332"/>
            </a:xfrm>
            <a:prstGeom prst="rect">
              <a:avLst/>
            </a:prstGeom>
            <a:noFill/>
          </p:spPr>
          <p:txBody>
            <a:bodyPr wrap="none" rtlCol="0">
              <a:spAutoFit/>
            </a:bodyPr>
            <a:lstStyle/>
            <a:p>
              <a:r>
                <a:rPr lang="en-US" sz="1800" dirty="0">
                  <a:solidFill>
                    <a:schemeClr val="tx1">
                      <a:lumMod val="50000"/>
                      <a:lumOff val="50000"/>
                    </a:schemeClr>
                  </a:solidFill>
                  <a:latin typeface="+mn-lt"/>
                </a:rPr>
                <a:t>T</a:t>
              </a:r>
            </a:p>
          </p:txBody>
        </p:sp>
        <p:sp>
          <p:nvSpPr>
            <p:cNvPr id="27" name="TextBox 26">
              <a:extLst>
                <a:ext uri="{FF2B5EF4-FFF2-40B4-BE49-F238E27FC236}">
                  <a16:creationId xmlns:a16="http://schemas.microsoft.com/office/drawing/2014/main" id="{A39F547F-1CA0-43A0-8D6E-3EBEAB2DAF23}"/>
                </a:ext>
              </a:extLst>
            </p:cNvPr>
            <p:cNvSpPr txBox="1"/>
            <p:nvPr/>
          </p:nvSpPr>
          <p:spPr>
            <a:xfrm>
              <a:off x="11310853" y="3554866"/>
              <a:ext cx="330540" cy="369332"/>
            </a:xfrm>
            <a:prstGeom prst="rect">
              <a:avLst/>
            </a:prstGeom>
            <a:noFill/>
          </p:spPr>
          <p:txBody>
            <a:bodyPr wrap="none" rtlCol="0">
              <a:spAutoFit/>
            </a:bodyPr>
            <a:lstStyle/>
            <a:p>
              <a:r>
                <a:rPr lang="en-US" sz="1800" dirty="0">
                  <a:solidFill>
                    <a:schemeClr val="tx1">
                      <a:lumMod val="50000"/>
                      <a:lumOff val="50000"/>
                    </a:schemeClr>
                  </a:solidFill>
                  <a:latin typeface="+mn-lt"/>
                </a:rPr>
                <a:t>Y</a:t>
              </a:r>
            </a:p>
          </p:txBody>
        </p:sp>
      </p:grpSp>
      <p:sp>
        <p:nvSpPr>
          <p:cNvPr id="29" name="Freeform: Shape 28">
            <a:extLst>
              <a:ext uri="{FF2B5EF4-FFF2-40B4-BE49-F238E27FC236}">
                <a16:creationId xmlns:a16="http://schemas.microsoft.com/office/drawing/2014/main" id="{2FECF8DA-C8A9-4E82-9DAC-B4475E05E5EF}"/>
              </a:ext>
            </a:extLst>
          </p:cNvPr>
          <p:cNvSpPr/>
          <p:nvPr/>
        </p:nvSpPr>
        <p:spPr>
          <a:xfrm>
            <a:off x="2420517" y="4380311"/>
            <a:ext cx="800239" cy="423304"/>
          </a:xfrm>
          <a:custGeom>
            <a:avLst/>
            <a:gdLst>
              <a:gd name="connsiteX0" fmla="*/ 0 w 907472"/>
              <a:gd name="connsiteY0" fmla="*/ 0 h 429491"/>
              <a:gd name="connsiteX1" fmla="*/ 484909 w 907472"/>
              <a:gd name="connsiteY1" fmla="*/ 429491 h 429491"/>
              <a:gd name="connsiteX2" fmla="*/ 907472 w 907472"/>
              <a:gd name="connsiteY2" fmla="*/ 20782 h 429491"/>
              <a:gd name="connsiteX3" fmla="*/ 0 w 907472"/>
              <a:gd name="connsiteY3" fmla="*/ 0 h 429491"/>
              <a:gd name="connsiteX0" fmla="*/ 0 w 897640"/>
              <a:gd name="connsiteY0" fmla="*/ 38211 h 408709"/>
              <a:gd name="connsiteX1" fmla="*/ 475077 w 897640"/>
              <a:gd name="connsiteY1" fmla="*/ 408709 h 408709"/>
              <a:gd name="connsiteX2" fmla="*/ 897640 w 897640"/>
              <a:gd name="connsiteY2" fmla="*/ 0 h 408709"/>
              <a:gd name="connsiteX3" fmla="*/ 0 w 897640"/>
              <a:gd name="connsiteY3" fmla="*/ 38211 h 408709"/>
              <a:gd name="connsiteX0" fmla="*/ 0 w 828814"/>
              <a:gd name="connsiteY0" fmla="*/ 48044 h 418542"/>
              <a:gd name="connsiteX1" fmla="*/ 475077 w 828814"/>
              <a:gd name="connsiteY1" fmla="*/ 418542 h 418542"/>
              <a:gd name="connsiteX2" fmla="*/ 828814 w 828814"/>
              <a:gd name="connsiteY2" fmla="*/ 0 h 418542"/>
              <a:gd name="connsiteX3" fmla="*/ 0 w 828814"/>
              <a:gd name="connsiteY3" fmla="*/ 48044 h 418542"/>
              <a:gd name="connsiteX0" fmla="*/ 0 w 800239"/>
              <a:gd name="connsiteY0" fmla="*/ 33756 h 404254"/>
              <a:gd name="connsiteX1" fmla="*/ 475077 w 800239"/>
              <a:gd name="connsiteY1" fmla="*/ 404254 h 404254"/>
              <a:gd name="connsiteX2" fmla="*/ 800239 w 800239"/>
              <a:gd name="connsiteY2" fmla="*/ 0 h 404254"/>
              <a:gd name="connsiteX3" fmla="*/ 0 w 800239"/>
              <a:gd name="connsiteY3" fmla="*/ 33756 h 404254"/>
              <a:gd name="connsiteX0" fmla="*/ 0 w 800239"/>
              <a:gd name="connsiteY0" fmla="*/ 33756 h 423304"/>
              <a:gd name="connsiteX1" fmla="*/ 477458 w 800239"/>
              <a:gd name="connsiteY1" fmla="*/ 423304 h 423304"/>
              <a:gd name="connsiteX2" fmla="*/ 800239 w 800239"/>
              <a:gd name="connsiteY2" fmla="*/ 0 h 423304"/>
              <a:gd name="connsiteX3" fmla="*/ 0 w 800239"/>
              <a:gd name="connsiteY3" fmla="*/ 33756 h 423304"/>
            </a:gdLst>
            <a:ahLst/>
            <a:cxnLst>
              <a:cxn ang="0">
                <a:pos x="connsiteX0" y="connsiteY0"/>
              </a:cxn>
              <a:cxn ang="0">
                <a:pos x="connsiteX1" y="connsiteY1"/>
              </a:cxn>
              <a:cxn ang="0">
                <a:pos x="connsiteX2" y="connsiteY2"/>
              </a:cxn>
              <a:cxn ang="0">
                <a:pos x="connsiteX3" y="connsiteY3"/>
              </a:cxn>
            </a:cxnLst>
            <a:rect l="l" t="t" r="r" b="b"/>
            <a:pathLst>
              <a:path w="800239" h="423304">
                <a:moveTo>
                  <a:pt x="0" y="33756"/>
                </a:moveTo>
                <a:lnTo>
                  <a:pt x="477458" y="423304"/>
                </a:lnTo>
                <a:lnTo>
                  <a:pt x="800239" y="0"/>
                </a:lnTo>
                <a:lnTo>
                  <a:pt x="0" y="33756"/>
                </a:lnTo>
                <a:close/>
              </a:path>
            </a:pathLst>
          </a:custGeom>
          <a:solidFill>
            <a:srgbClr val="ECC5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Freeform: Shape 29">
            <a:extLst>
              <a:ext uri="{FF2B5EF4-FFF2-40B4-BE49-F238E27FC236}">
                <a16:creationId xmlns:a16="http://schemas.microsoft.com/office/drawing/2014/main" id="{48788AC4-49D1-4523-8F87-35D350C1757D}"/>
              </a:ext>
            </a:extLst>
          </p:cNvPr>
          <p:cNvSpPr/>
          <p:nvPr/>
        </p:nvSpPr>
        <p:spPr>
          <a:xfrm>
            <a:off x="2935460" y="4382237"/>
            <a:ext cx="807214" cy="414427"/>
          </a:xfrm>
          <a:custGeom>
            <a:avLst/>
            <a:gdLst>
              <a:gd name="connsiteX0" fmla="*/ 976745 w 976745"/>
              <a:gd name="connsiteY0" fmla="*/ 526472 h 526472"/>
              <a:gd name="connsiteX1" fmla="*/ 0 w 976745"/>
              <a:gd name="connsiteY1" fmla="*/ 387927 h 526472"/>
              <a:gd name="connsiteX2" fmla="*/ 387927 w 976745"/>
              <a:gd name="connsiteY2" fmla="*/ 0 h 526472"/>
              <a:gd name="connsiteX3" fmla="*/ 976745 w 976745"/>
              <a:gd name="connsiteY3" fmla="*/ 526472 h 526472"/>
              <a:gd name="connsiteX0" fmla="*/ 809596 w 809596"/>
              <a:gd name="connsiteY0" fmla="*/ 378988 h 387927"/>
              <a:gd name="connsiteX1" fmla="*/ 0 w 809596"/>
              <a:gd name="connsiteY1" fmla="*/ 387927 h 387927"/>
              <a:gd name="connsiteX2" fmla="*/ 387927 w 809596"/>
              <a:gd name="connsiteY2" fmla="*/ 0 h 387927"/>
              <a:gd name="connsiteX3" fmla="*/ 809596 w 809596"/>
              <a:gd name="connsiteY3" fmla="*/ 378988 h 387927"/>
              <a:gd name="connsiteX0" fmla="*/ 809596 w 809596"/>
              <a:gd name="connsiteY0" fmla="*/ 388820 h 397759"/>
              <a:gd name="connsiteX1" fmla="*/ 0 w 809596"/>
              <a:gd name="connsiteY1" fmla="*/ 397759 h 397759"/>
              <a:gd name="connsiteX2" fmla="*/ 338765 w 809596"/>
              <a:gd name="connsiteY2" fmla="*/ 0 h 397759"/>
              <a:gd name="connsiteX3" fmla="*/ 809596 w 809596"/>
              <a:gd name="connsiteY3" fmla="*/ 388820 h 397759"/>
              <a:gd name="connsiteX0" fmla="*/ 807214 w 807214"/>
              <a:gd name="connsiteY0" fmla="*/ 388820 h 421571"/>
              <a:gd name="connsiteX1" fmla="*/ 0 w 807214"/>
              <a:gd name="connsiteY1" fmla="*/ 421571 h 421571"/>
              <a:gd name="connsiteX2" fmla="*/ 336383 w 807214"/>
              <a:gd name="connsiteY2" fmla="*/ 0 h 421571"/>
              <a:gd name="connsiteX3" fmla="*/ 807214 w 807214"/>
              <a:gd name="connsiteY3" fmla="*/ 388820 h 421571"/>
              <a:gd name="connsiteX0" fmla="*/ 807214 w 807214"/>
              <a:gd name="connsiteY0" fmla="*/ 388820 h 414427"/>
              <a:gd name="connsiteX1" fmla="*/ 0 w 807214"/>
              <a:gd name="connsiteY1" fmla="*/ 414427 h 414427"/>
              <a:gd name="connsiteX2" fmla="*/ 336383 w 807214"/>
              <a:gd name="connsiteY2" fmla="*/ 0 h 414427"/>
              <a:gd name="connsiteX3" fmla="*/ 807214 w 807214"/>
              <a:gd name="connsiteY3" fmla="*/ 388820 h 414427"/>
              <a:gd name="connsiteX0" fmla="*/ 807214 w 807214"/>
              <a:gd name="connsiteY0" fmla="*/ 388820 h 414427"/>
              <a:gd name="connsiteX1" fmla="*/ 0 w 807214"/>
              <a:gd name="connsiteY1" fmla="*/ 414427 h 414427"/>
              <a:gd name="connsiteX2" fmla="*/ 317333 w 807214"/>
              <a:gd name="connsiteY2" fmla="*/ 0 h 414427"/>
              <a:gd name="connsiteX3" fmla="*/ 807214 w 807214"/>
              <a:gd name="connsiteY3" fmla="*/ 388820 h 414427"/>
            </a:gdLst>
            <a:ahLst/>
            <a:cxnLst>
              <a:cxn ang="0">
                <a:pos x="connsiteX0" y="connsiteY0"/>
              </a:cxn>
              <a:cxn ang="0">
                <a:pos x="connsiteX1" y="connsiteY1"/>
              </a:cxn>
              <a:cxn ang="0">
                <a:pos x="connsiteX2" y="connsiteY2"/>
              </a:cxn>
              <a:cxn ang="0">
                <a:pos x="connsiteX3" y="connsiteY3"/>
              </a:cxn>
            </a:cxnLst>
            <a:rect l="l" t="t" r="r" b="b"/>
            <a:pathLst>
              <a:path w="807214" h="414427">
                <a:moveTo>
                  <a:pt x="807214" y="388820"/>
                </a:moveTo>
                <a:lnTo>
                  <a:pt x="0" y="414427"/>
                </a:lnTo>
                <a:lnTo>
                  <a:pt x="317333" y="0"/>
                </a:lnTo>
                <a:lnTo>
                  <a:pt x="807214" y="38882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1" name="Straight Connector 30">
            <a:extLst>
              <a:ext uri="{FF2B5EF4-FFF2-40B4-BE49-F238E27FC236}">
                <a16:creationId xmlns:a16="http://schemas.microsoft.com/office/drawing/2014/main" id="{3484CC19-8998-4900-AA11-A28161D7C579}"/>
              </a:ext>
            </a:extLst>
          </p:cNvPr>
          <p:cNvCxnSpPr>
            <a:cxnSpLocks/>
          </p:cNvCxnSpPr>
          <p:nvPr/>
        </p:nvCxnSpPr>
        <p:spPr>
          <a:xfrm flipV="1">
            <a:off x="2933419" y="2647950"/>
            <a:ext cx="1636866" cy="2131854"/>
          </a:xfrm>
          <a:prstGeom prst="line">
            <a:avLst/>
          </a:prstGeom>
          <a:ln w="12700">
            <a:solidFill>
              <a:srgbClr val="74C274"/>
            </a:solidFill>
          </a:ln>
          <a:effectLst>
            <a:glow rad="63500">
              <a:schemeClr val="accent5">
                <a:satMod val="175000"/>
                <a:alpha val="40000"/>
              </a:schemeClr>
            </a:glow>
          </a:effectLst>
        </p:spPr>
        <p:style>
          <a:lnRef idx="1">
            <a:schemeClr val="accent1"/>
          </a:lnRef>
          <a:fillRef idx="0">
            <a:schemeClr val="accent1"/>
          </a:fillRef>
          <a:effectRef idx="0">
            <a:schemeClr val="accent1"/>
          </a:effectRef>
          <a:fontRef idx="minor">
            <a:schemeClr val="tx1"/>
          </a:fontRef>
        </p:style>
      </p:cxnSp>
      <p:sp>
        <p:nvSpPr>
          <p:cNvPr id="2" name="Google Shape;222;p10">
            <a:extLst>
              <a:ext uri="{FF2B5EF4-FFF2-40B4-BE49-F238E27FC236}">
                <a16:creationId xmlns:a16="http://schemas.microsoft.com/office/drawing/2014/main" id="{6F3DD7DB-D8D7-E129-B15E-766E9293B2B4}"/>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r>
              <a:rPr lang="en-US" dirty="0">
                <a:sym typeface="Comic Sans MS"/>
              </a:rPr>
              <a:t>Indicate whether the statement is true or false.</a:t>
            </a:r>
          </a:p>
        </p:txBody>
      </p:sp>
    </p:spTree>
    <p:custDataLst>
      <p:tags r:id="rId1"/>
    </p:custDataLst>
    <p:extLst>
      <p:ext uri="{BB962C8B-B14F-4D97-AF65-F5344CB8AC3E}">
        <p14:creationId xmlns:p14="http://schemas.microsoft.com/office/powerpoint/2010/main" val="41645322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500"/>
                                        <p:tgtEl>
                                          <p:spTgt spid="2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wipe(down)">
                                      <p:cBhvr>
                                        <p:cTn id="17" dur="500"/>
                                        <p:tgtEl>
                                          <p:spTgt spid="31"/>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mph" presetSubtype="2" fill="hold" nodeType="clickEffect">
                                  <p:stCondLst>
                                    <p:cond delay="0"/>
                                  </p:stCondLst>
                                  <p:childTnLst>
                                    <p:animClr clrSpc="rgb" dir="cw">
                                      <p:cBhvr>
                                        <p:cTn id="21" dur="500" fill="hold"/>
                                        <p:tgtEl>
                                          <p:spTgt spid="17"/>
                                        </p:tgtEl>
                                        <p:attrNameLst>
                                          <p:attrName>fillcolor</p:attrName>
                                        </p:attrNameLst>
                                      </p:cBhvr>
                                      <p:to>
                                        <a:srgbClr val="74C274"/>
                                      </p:to>
                                    </p:animClr>
                                    <p:set>
                                      <p:cBhvr>
                                        <p:cTn id="22" dur="500" fill="hold"/>
                                        <p:tgtEl>
                                          <p:spTgt spid="17"/>
                                        </p:tgtEl>
                                        <p:attrNameLst>
                                          <p:attrName>fill.type</p:attrName>
                                        </p:attrNameLst>
                                      </p:cBhvr>
                                      <p:to>
                                        <p:strVal val="solid"/>
                                      </p:to>
                                    </p:set>
                                    <p:set>
                                      <p:cBhvr>
                                        <p:cTn id="23" dur="500" fill="hold"/>
                                        <p:tgtEl>
                                          <p:spTgt spid="17"/>
                                        </p:tgtEl>
                                        <p:attrNameLst>
                                          <p:attrName>fill.on</p:attrName>
                                        </p:attrNameLst>
                                      </p:cBhvr>
                                      <p:to>
                                        <p:strVal val="true"/>
                                      </p:to>
                                    </p:set>
                                  </p:childTnLst>
                                </p:cTn>
                              </p:par>
                              <p:par>
                                <p:cTn id="24" presetID="7" presetClass="emph" presetSubtype="2" fill="hold" nodeType="withEffect">
                                  <p:stCondLst>
                                    <p:cond delay="0"/>
                                  </p:stCondLst>
                                  <p:childTnLst>
                                    <p:animClr clrSpc="rgb" dir="cw">
                                      <p:cBhvr>
                                        <p:cTn id="25" dur="500" fill="hold"/>
                                        <p:tgtEl>
                                          <p:spTgt spid="17"/>
                                        </p:tgtEl>
                                        <p:attrNameLst>
                                          <p:attrName>stroke.color</p:attrName>
                                        </p:attrNameLst>
                                      </p:cBhvr>
                                      <p:to>
                                        <a:srgbClr val="FFFFFF"/>
                                      </p:to>
                                    </p:animClr>
                                    <p:set>
                                      <p:cBhvr>
                                        <p:cTn id="26" dur="500" fill="hold"/>
                                        <p:tgtEl>
                                          <p:spTgt spid="17"/>
                                        </p:tgtEl>
                                        <p:attrNameLst>
                                          <p:attrName>stroke.on</p:attrName>
                                        </p:attrNameLst>
                                      </p:cBhvr>
                                      <p:to>
                                        <p:strVal val="true"/>
                                      </p:to>
                                    </p:set>
                                  </p:childTnLst>
                                </p:cTn>
                              </p:par>
                              <p:par>
                                <p:cTn id="27" presetID="3" presetClass="emph" presetSubtype="2" fill="hold" grpId="0" nodeType="withEffect">
                                  <p:stCondLst>
                                    <p:cond delay="0"/>
                                  </p:stCondLst>
                                  <p:childTnLst>
                                    <p:animClr clrSpc="rgb" dir="cw">
                                      <p:cBhvr override="childStyle">
                                        <p:cTn id="28" dur="500" fill="hold"/>
                                        <p:tgtEl>
                                          <p:spTgt spid="17"/>
                                        </p:tgtEl>
                                        <p:attrNameLst>
                                          <p:attrName>style.color</p:attrName>
                                        </p:attrNameLst>
                                      </p:cBhvr>
                                      <p:to>
                                        <a:srgbClr val="FFFFFF"/>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29" grpId="0" animBg="1"/>
      <p:bldP spid="30"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3672AC8A-6A3A-4679-A0C3-0DDEA4AB087C}"/>
                  </a:ext>
                </a:extLst>
              </p:cNvPr>
              <p:cNvSpPr txBox="1"/>
              <p:nvPr/>
            </p:nvSpPr>
            <p:spPr>
              <a:xfrm>
                <a:off x="70702" y="1667349"/>
                <a:ext cx="9793388" cy="535468"/>
              </a:xfrm>
              <a:prstGeom prst="rect">
                <a:avLst/>
              </a:prstGeom>
              <a:noFill/>
            </p:spPr>
            <p:txBody>
              <a:bodyPr wrap="square">
                <a:spAutoFit/>
              </a:bodyPr>
              <a:lstStyle>
                <a:defPPr marR="0" lvl="0" algn="l" rtl="0">
                  <a:lnSpc>
                    <a:spcPct val="100000"/>
                  </a:lnSpc>
                  <a:spcBef>
                    <a:spcPts val="0"/>
                  </a:spcBef>
                  <a:spcAft>
                    <a:spcPts val="0"/>
                  </a:spcAft>
                  <a:defRPr/>
                </a:defPPr>
                <a:lvl1pPr marL="514350">
                  <a:lnSpc>
                    <a:spcPct val="107000"/>
                  </a:lnSpc>
                  <a:spcAft>
                    <a:spcPts val="800"/>
                  </a:spcAft>
                  <a:defRPr sz="2800" b="1">
                    <a:solidFill>
                      <a:schemeClr val="tx1">
                        <a:lumMod val="65000"/>
                        <a:lumOff val="35000"/>
                      </a:schemeClr>
                    </a:solidFill>
                    <a:latin typeface="+mj-lt"/>
                    <a:cs typeface="Calibri" panose="020F0502020204030204" pitchFamily="34" charset="0"/>
                  </a:defRPr>
                </a:lvl1pPr>
              </a:lstStyle>
              <a:p>
                <a14:m>
                  <m:oMath xmlns:m="http://schemas.openxmlformats.org/officeDocument/2006/math">
                    <m:acc>
                      <m:accPr>
                        <m:chr m:val="̂"/>
                        <m:ctrlPr>
                          <a:rPr lang="en-US" b="0" i="1">
                            <a:latin typeface="Cambria Math" panose="02040503050406030204" pitchFamily="18" charset="0"/>
                          </a:rPr>
                        </m:ctrlPr>
                      </m:accPr>
                      <m:e>
                        <m:r>
                          <a:rPr lang="en-US" b="0" i="1">
                            <a:latin typeface="Cambria Math" panose="02040503050406030204" pitchFamily="18" charset="0"/>
                          </a:rPr>
                          <m:t>𝑝𝑀𝑥</m:t>
                        </m:r>
                      </m:e>
                    </m:acc>
                    <m:r>
                      <a:rPr lang="en-US" b="0">
                        <a:latin typeface="Cambria Math" panose="02040503050406030204" pitchFamily="18" charset="0"/>
                      </a:rPr>
                      <m:t> </m:t>
                    </m:r>
                  </m:oMath>
                </a14:m>
                <a:r>
                  <a:rPr lang="en-US" b="0" dirty="0"/>
                  <a:t>and </a:t>
                </a:r>
                <a14:m>
                  <m:oMath xmlns:m="http://schemas.openxmlformats.org/officeDocument/2006/math">
                    <m:acc>
                      <m:accPr>
                        <m:chr m:val="̂"/>
                        <m:ctrlPr>
                          <a:rPr lang="en-US" b="0" i="1">
                            <a:latin typeface="Cambria Math" panose="02040503050406030204" pitchFamily="18" charset="0"/>
                          </a:rPr>
                        </m:ctrlPr>
                      </m:accPr>
                      <m:e>
                        <m:r>
                          <a:rPr lang="en-US" b="0" i="1">
                            <a:latin typeface="Cambria Math" panose="02040503050406030204" pitchFamily="18" charset="0"/>
                          </a:rPr>
                          <m:t>𝑟𝑀𝑦</m:t>
                        </m:r>
                      </m:e>
                    </m:acc>
                  </m:oMath>
                </a14:m>
                <a:r>
                  <a:rPr lang="en-US" b="0" dirty="0"/>
                  <a:t> have the same vertex.</a:t>
                </a:r>
              </a:p>
            </p:txBody>
          </p:sp>
        </mc:Choice>
        <mc:Fallback xmlns="">
          <p:sp>
            <p:nvSpPr>
              <p:cNvPr id="13" name="TextBox 12">
                <a:extLst>
                  <a:ext uri="{FF2B5EF4-FFF2-40B4-BE49-F238E27FC236}">
                    <a16:creationId xmlns:a16="http://schemas.microsoft.com/office/drawing/2014/main" id="{3672AC8A-6A3A-4679-A0C3-0DDEA4AB087C}"/>
                  </a:ext>
                </a:extLst>
              </p:cNvPr>
              <p:cNvSpPr txBox="1">
                <a:spLocks noRot="1" noChangeAspect="1" noMove="1" noResize="1" noEditPoints="1" noAdjustHandles="1" noChangeArrowheads="1" noChangeShapeType="1" noTextEdit="1"/>
              </p:cNvSpPr>
              <p:nvPr/>
            </p:nvSpPr>
            <p:spPr>
              <a:xfrm>
                <a:off x="70702" y="1667349"/>
                <a:ext cx="9793388" cy="535468"/>
              </a:xfrm>
              <a:prstGeom prst="rect">
                <a:avLst/>
              </a:prstGeom>
              <a:blipFill>
                <a:blip r:embed="rId4"/>
                <a:stretch>
                  <a:fillRect t="-9195" b="-33333"/>
                </a:stretch>
              </a:blipFill>
            </p:spPr>
            <p:txBody>
              <a:bodyPr/>
              <a:lstStyle/>
              <a:p>
                <a:r>
                  <a:rPr lang="en-US">
                    <a:noFill/>
                  </a:rPr>
                  <a:t> </a:t>
                </a:r>
              </a:p>
            </p:txBody>
          </p:sp>
        </mc:Fallback>
      </mc:AlternateContent>
      <p:sp>
        <p:nvSpPr>
          <p:cNvPr id="17" name="Rectangle: Rounded Corners 16">
            <a:extLst>
              <a:ext uri="{FF2B5EF4-FFF2-40B4-BE49-F238E27FC236}">
                <a16:creationId xmlns:a16="http://schemas.microsoft.com/office/drawing/2014/main" id="{ED8181E4-6A8E-4A80-B03C-2212EF20B3AE}"/>
              </a:ext>
            </a:extLst>
          </p:cNvPr>
          <p:cNvSpPr/>
          <p:nvPr/>
        </p:nvSpPr>
        <p:spPr>
          <a:xfrm>
            <a:off x="7286215" y="4550223"/>
            <a:ext cx="1645920" cy="731520"/>
          </a:xfrm>
          <a:prstGeom prst="roundRect">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rgbClr val="595959"/>
                </a:solidFill>
                <a:latin typeface="+mj-lt"/>
              </a:rPr>
              <a:t>False</a:t>
            </a:r>
          </a:p>
        </p:txBody>
      </p:sp>
      <p:sp>
        <p:nvSpPr>
          <p:cNvPr id="18" name="Rectangle: Rounded Corners 17">
            <a:extLst>
              <a:ext uri="{FF2B5EF4-FFF2-40B4-BE49-F238E27FC236}">
                <a16:creationId xmlns:a16="http://schemas.microsoft.com/office/drawing/2014/main" id="{E1E8BA67-5739-4FDB-88B2-48B85B09E83F}"/>
              </a:ext>
            </a:extLst>
          </p:cNvPr>
          <p:cNvSpPr/>
          <p:nvPr/>
        </p:nvSpPr>
        <p:spPr>
          <a:xfrm>
            <a:off x="7277100" y="3238885"/>
            <a:ext cx="1645920" cy="731520"/>
          </a:xfrm>
          <a:prstGeom prst="roundRect">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rgbClr val="595959"/>
                </a:solidFill>
                <a:latin typeface="+mj-lt"/>
              </a:rPr>
              <a:t>True</a:t>
            </a:r>
          </a:p>
        </p:txBody>
      </p:sp>
      <p:grpSp>
        <p:nvGrpSpPr>
          <p:cNvPr id="7" name="Group 6">
            <a:extLst>
              <a:ext uri="{FF2B5EF4-FFF2-40B4-BE49-F238E27FC236}">
                <a16:creationId xmlns:a16="http://schemas.microsoft.com/office/drawing/2014/main" id="{5B87EBFC-62D4-4DDD-86C6-BB2D37B995B9}"/>
              </a:ext>
            </a:extLst>
          </p:cNvPr>
          <p:cNvGrpSpPr/>
          <p:nvPr/>
        </p:nvGrpSpPr>
        <p:grpSpPr>
          <a:xfrm>
            <a:off x="579120" y="2219498"/>
            <a:ext cx="5776669" cy="4123351"/>
            <a:chOff x="5851156" y="1642153"/>
            <a:chExt cx="5776669" cy="4123351"/>
          </a:xfrm>
        </p:grpSpPr>
        <p:pic>
          <p:nvPicPr>
            <p:cNvPr id="8" name="Graphic 7">
              <a:extLst>
                <a:ext uri="{FF2B5EF4-FFF2-40B4-BE49-F238E27FC236}">
                  <a16:creationId xmlns:a16="http://schemas.microsoft.com/office/drawing/2014/main" id="{6AAD40E5-30F5-4AAE-8AB5-D0D5DBF043B9}"/>
                </a:ext>
              </a:extLst>
            </p:cNvPr>
            <p:cNvPicPr>
              <a:picLocks noChangeAspect="1"/>
            </p:cNvPicPr>
            <p:nvPr/>
          </p:nvPicPr>
          <p:blipFill rotWithShape="1">
            <a:blip r:embed="rId5">
              <a:extLst>
                <a:ext uri="{96DAC541-7B7A-43D3-8B79-37D633B846F1}">
                  <asvg:svgBlip xmlns:asvg="http://schemas.microsoft.com/office/drawing/2016/SVG/main" r:embed="rId6"/>
                </a:ext>
              </a:extLst>
            </a:blip>
            <a:srcRect l="7927" t="16774" r="5557" b="2509"/>
            <a:stretch/>
          </p:blipFill>
          <p:spPr>
            <a:xfrm>
              <a:off x="6055622" y="1940943"/>
              <a:ext cx="5486400" cy="3526076"/>
            </a:xfrm>
            <a:prstGeom prst="rect">
              <a:avLst/>
            </a:prstGeom>
          </p:spPr>
        </p:pic>
        <p:sp>
          <p:nvSpPr>
            <p:cNvPr id="9" name="TextBox 8">
              <a:extLst>
                <a:ext uri="{FF2B5EF4-FFF2-40B4-BE49-F238E27FC236}">
                  <a16:creationId xmlns:a16="http://schemas.microsoft.com/office/drawing/2014/main" id="{AF36D7E2-54CA-4883-9CCC-A8F69D185FB7}"/>
                </a:ext>
              </a:extLst>
            </p:cNvPr>
            <p:cNvSpPr txBox="1"/>
            <p:nvPr/>
          </p:nvSpPr>
          <p:spPr>
            <a:xfrm>
              <a:off x="5883139" y="2103818"/>
              <a:ext cx="304892" cy="369332"/>
            </a:xfrm>
            <a:prstGeom prst="rect">
              <a:avLst/>
            </a:prstGeom>
            <a:noFill/>
          </p:spPr>
          <p:txBody>
            <a:bodyPr wrap="none" rtlCol="0">
              <a:spAutoFit/>
            </a:bodyPr>
            <a:lstStyle/>
            <a:p>
              <a:r>
                <a:rPr lang="en-US" sz="1800" dirty="0">
                  <a:solidFill>
                    <a:schemeClr val="tx1">
                      <a:lumMod val="50000"/>
                      <a:lumOff val="50000"/>
                    </a:schemeClr>
                  </a:solidFill>
                  <a:latin typeface="+mn-lt"/>
                </a:rPr>
                <a:t>u</a:t>
              </a:r>
            </a:p>
          </p:txBody>
        </p:sp>
        <p:sp>
          <p:nvSpPr>
            <p:cNvPr id="10" name="TextBox 9">
              <a:extLst>
                <a:ext uri="{FF2B5EF4-FFF2-40B4-BE49-F238E27FC236}">
                  <a16:creationId xmlns:a16="http://schemas.microsoft.com/office/drawing/2014/main" id="{D3975646-A64A-4CAE-9BF0-6D1BE5DF1597}"/>
                </a:ext>
              </a:extLst>
            </p:cNvPr>
            <p:cNvSpPr txBox="1"/>
            <p:nvPr/>
          </p:nvSpPr>
          <p:spPr>
            <a:xfrm>
              <a:off x="5851156" y="3098604"/>
              <a:ext cx="320922" cy="369332"/>
            </a:xfrm>
            <a:prstGeom prst="rect">
              <a:avLst/>
            </a:prstGeom>
            <a:noFill/>
          </p:spPr>
          <p:txBody>
            <a:bodyPr wrap="none" rtlCol="0">
              <a:spAutoFit/>
            </a:bodyPr>
            <a:lstStyle/>
            <a:p>
              <a:r>
                <a:rPr lang="en-US" sz="1800" dirty="0">
                  <a:solidFill>
                    <a:schemeClr val="tx1">
                      <a:lumMod val="50000"/>
                      <a:lumOff val="50000"/>
                    </a:schemeClr>
                  </a:solidFill>
                  <a:latin typeface="+mn-lt"/>
                </a:rPr>
                <a:t>x</a:t>
              </a:r>
            </a:p>
          </p:txBody>
        </p:sp>
        <p:sp>
          <p:nvSpPr>
            <p:cNvPr id="12" name="TextBox 11">
              <a:extLst>
                <a:ext uri="{FF2B5EF4-FFF2-40B4-BE49-F238E27FC236}">
                  <a16:creationId xmlns:a16="http://schemas.microsoft.com/office/drawing/2014/main" id="{6F0343F9-E8FF-4890-98A1-40FC98675C2A}"/>
                </a:ext>
              </a:extLst>
            </p:cNvPr>
            <p:cNvSpPr txBox="1"/>
            <p:nvPr/>
          </p:nvSpPr>
          <p:spPr>
            <a:xfrm>
              <a:off x="6976571" y="5359483"/>
              <a:ext cx="295274" cy="369332"/>
            </a:xfrm>
            <a:prstGeom prst="rect">
              <a:avLst/>
            </a:prstGeom>
            <a:noFill/>
          </p:spPr>
          <p:txBody>
            <a:bodyPr wrap="none" rtlCol="0">
              <a:spAutoFit/>
            </a:bodyPr>
            <a:lstStyle/>
            <a:p>
              <a:r>
                <a:rPr lang="en-US" sz="1800" dirty="0">
                  <a:solidFill>
                    <a:schemeClr val="tx1">
                      <a:lumMod val="50000"/>
                      <a:lumOff val="50000"/>
                    </a:schemeClr>
                  </a:solidFill>
                  <a:latin typeface="+mn-lt"/>
                </a:rPr>
                <a:t>r</a:t>
              </a:r>
            </a:p>
          </p:txBody>
        </p:sp>
        <p:sp>
          <p:nvSpPr>
            <p:cNvPr id="14" name="TextBox 13">
              <a:extLst>
                <a:ext uri="{FF2B5EF4-FFF2-40B4-BE49-F238E27FC236}">
                  <a16:creationId xmlns:a16="http://schemas.microsoft.com/office/drawing/2014/main" id="{56D5CDD1-969D-47A4-8D08-C5EF5274FC02}"/>
                </a:ext>
              </a:extLst>
            </p:cNvPr>
            <p:cNvSpPr txBox="1"/>
            <p:nvPr/>
          </p:nvSpPr>
          <p:spPr>
            <a:xfrm>
              <a:off x="9589143" y="5396172"/>
              <a:ext cx="296876" cy="369332"/>
            </a:xfrm>
            <a:prstGeom prst="rect">
              <a:avLst/>
            </a:prstGeom>
            <a:noFill/>
          </p:spPr>
          <p:txBody>
            <a:bodyPr wrap="none" rtlCol="0">
              <a:spAutoFit/>
            </a:bodyPr>
            <a:lstStyle/>
            <a:p>
              <a:r>
                <a:rPr lang="en-US" sz="1800" dirty="0">
                  <a:solidFill>
                    <a:schemeClr val="tx1">
                      <a:lumMod val="50000"/>
                      <a:lumOff val="50000"/>
                    </a:schemeClr>
                  </a:solidFill>
                  <a:latin typeface="+mn-lt"/>
                </a:rPr>
                <a:t>v</a:t>
              </a:r>
            </a:p>
          </p:txBody>
        </p:sp>
        <p:sp>
          <p:nvSpPr>
            <p:cNvPr id="15" name="TextBox 14">
              <a:extLst>
                <a:ext uri="{FF2B5EF4-FFF2-40B4-BE49-F238E27FC236}">
                  <a16:creationId xmlns:a16="http://schemas.microsoft.com/office/drawing/2014/main" id="{2B7B4326-E04C-4579-B3E6-C44A2920D703}"/>
                </a:ext>
              </a:extLst>
            </p:cNvPr>
            <p:cNvSpPr txBox="1"/>
            <p:nvPr/>
          </p:nvSpPr>
          <p:spPr>
            <a:xfrm>
              <a:off x="10763145" y="3969306"/>
              <a:ext cx="304892" cy="369332"/>
            </a:xfrm>
            <a:prstGeom prst="rect">
              <a:avLst/>
            </a:prstGeom>
            <a:noFill/>
          </p:spPr>
          <p:txBody>
            <a:bodyPr wrap="none" rtlCol="0">
              <a:spAutoFit/>
            </a:bodyPr>
            <a:lstStyle/>
            <a:p>
              <a:r>
                <a:rPr lang="en-US" sz="1800" dirty="0">
                  <a:solidFill>
                    <a:schemeClr val="tx1">
                      <a:lumMod val="50000"/>
                      <a:lumOff val="50000"/>
                    </a:schemeClr>
                  </a:solidFill>
                  <a:latin typeface="+mn-lt"/>
                </a:rPr>
                <a:t>n</a:t>
              </a:r>
            </a:p>
          </p:txBody>
        </p:sp>
        <p:sp>
          <p:nvSpPr>
            <p:cNvPr id="19" name="TextBox 18">
              <a:extLst>
                <a:ext uri="{FF2B5EF4-FFF2-40B4-BE49-F238E27FC236}">
                  <a16:creationId xmlns:a16="http://schemas.microsoft.com/office/drawing/2014/main" id="{7F2C0144-170E-4CED-A6A0-F7F9642AC63F}"/>
                </a:ext>
              </a:extLst>
            </p:cNvPr>
            <p:cNvSpPr txBox="1"/>
            <p:nvPr/>
          </p:nvSpPr>
          <p:spPr>
            <a:xfrm>
              <a:off x="9936853" y="1642153"/>
              <a:ext cx="296876" cy="369332"/>
            </a:xfrm>
            <a:prstGeom prst="rect">
              <a:avLst/>
            </a:prstGeom>
            <a:noFill/>
          </p:spPr>
          <p:txBody>
            <a:bodyPr wrap="none" rtlCol="0">
              <a:spAutoFit/>
            </a:bodyPr>
            <a:lstStyle/>
            <a:p>
              <a:r>
                <a:rPr lang="en-US" sz="1800" dirty="0">
                  <a:solidFill>
                    <a:schemeClr val="tx1">
                      <a:lumMod val="50000"/>
                      <a:lumOff val="50000"/>
                    </a:schemeClr>
                  </a:solidFill>
                  <a:latin typeface="+mn-lt"/>
                </a:rPr>
                <a:t>s</a:t>
              </a:r>
            </a:p>
          </p:txBody>
        </p:sp>
        <p:sp>
          <p:nvSpPr>
            <p:cNvPr id="20" name="TextBox 19">
              <a:extLst>
                <a:ext uri="{FF2B5EF4-FFF2-40B4-BE49-F238E27FC236}">
                  <a16:creationId xmlns:a16="http://schemas.microsoft.com/office/drawing/2014/main" id="{DCBC0FF6-EEA7-4FCD-B378-35721DD53A3C}"/>
                </a:ext>
              </a:extLst>
            </p:cNvPr>
            <p:cNvSpPr txBox="1"/>
            <p:nvPr/>
          </p:nvSpPr>
          <p:spPr>
            <a:xfrm>
              <a:off x="7817403" y="1994690"/>
              <a:ext cx="308098" cy="369332"/>
            </a:xfrm>
            <a:prstGeom prst="rect">
              <a:avLst/>
            </a:prstGeom>
            <a:noFill/>
          </p:spPr>
          <p:txBody>
            <a:bodyPr wrap="none" rtlCol="0">
              <a:spAutoFit/>
            </a:bodyPr>
            <a:lstStyle/>
            <a:p>
              <a:r>
                <a:rPr lang="en-US" sz="1800" dirty="0">
                  <a:solidFill>
                    <a:schemeClr val="tx1">
                      <a:lumMod val="50000"/>
                      <a:lumOff val="50000"/>
                    </a:schemeClr>
                  </a:solidFill>
                  <a:latin typeface="+mn-lt"/>
                </a:rPr>
                <a:t>p</a:t>
              </a:r>
            </a:p>
          </p:txBody>
        </p:sp>
        <p:sp>
          <p:nvSpPr>
            <p:cNvPr id="21" name="TextBox 20">
              <a:extLst>
                <a:ext uri="{FF2B5EF4-FFF2-40B4-BE49-F238E27FC236}">
                  <a16:creationId xmlns:a16="http://schemas.microsoft.com/office/drawing/2014/main" id="{99608816-DA6E-482D-B038-D19B35573652}"/>
                </a:ext>
              </a:extLst>
            </p:cNvPr>
            <p:cNvSpPr txBox="1"/>
            <p:nvPr/>
          </p:nvSpPr>
          <p:spPr>
            <a:xfrm>
              <a:off x="6715314" y="3185534"/>
              <a:ext cx="352982" cy="369332"/>
            </a:xfrm>
            <a:prstGeom prst="rect">
              <a:avLst/>
            </a:prstGeom>
            <a:noFill/>
          </p:spPr>
          <p:txBody>
            <a:bodyPr wrap="none" rtlCol="0">
              <a:spAutoFit/>
            </a:bodyPr>
            <a:lstStyle/>
            <a:p>
              <a:r>
                <a:rPr lang="en-US" sz="1800" dirty="0">
                  <a:solidFill>
                    <a:schemeClr val="tx1">
                      <a:lumMod val="50000"/>
                      <a:lumOff val="50000"/>
                    </a:schemeClr>
                  </a:solidFill>
                  <a:latin typeface="+mn-lt"/>
                </a:rPr>
                <a:t>A</a:t>
              </a:r>
            </a:p>
          </p:txBody>
        </p:sp>
        <p:sp>
          <p:nvSpPr>
            <p:cNvPr id="22" name="TextBox 21">
              <a:extLst>
                <a:ext uri="{FF2B5EF4-FFF2-40B4-BE49-F238E27FC236}">
                  <a16:creationId xmlns:a16="http://schemas.microsoft.com/office/drawing/2014/main" id="{7953B15A-0D1F-4519-BC5F-1C639E681E91}"/>
                </a:ext>
              </a:extLst>
            </p:cNvPr>
            <p:cNvSpPr txBox="1"/>
            <p:nvPr/>
          </p:nvSpPr>
          <p:spPr>
            <a:xfrm>
              <a:off x="7334087" y="3683604"/>
              <a:ext cx="330540" cy="369332"/>
            </a:xfrm>
            <a:prstGeom prst="rect">
              <a:avLst/>
            </a:prstGeom>
            <a:noFill/>
          </p:spPr>
          <p:txBody>
            <a:bodyPr wrap="none" rtlCol="0">
              <a:spAutoFit/>
            </a:bodyPr>
            <a:lstStyle/>
            <a:p>
              <a:r>
                <a:rPr lang="en-US" sz="1800" dirty="0">
                  <a:solidFill>
                    <a:schemeClr val="tx1">
                      <a:lumMod val="50000"/>
                      <a:lumOff val="50000"/>
                    </a:schemeClr>
                  </a:solidFill>
                  <a:latin typeface="+mn-lt"/>
                </a:rPr>
                <a:t>B</a:t>
              </a:r>
            </a:p>
          </p:txBody>
        </p:sp>
        <p:sp>
          <p:nvSpPr>
            <p:cNvPr id="23" name="TextBox 22">
              <a:extLst>
                <a:ext uri="{FF2B5EF4-FFF2-40B4-BE49-F238E27FC236}">
                  <a16:creationId xmlns:a16="http://schemas.microsoft.com/office/drawing/2014/main" id="{7C74CEB9-8D93-4AE8-B985-21C67BB938CD}"/>
                </a:ext>
              </a:extLst>
            </p:cNvPr>
            <p:cNvSpPr txBox="1"/>
            <p:nvPr/>
          </p:nvSpPr>
          <p:spPr>
            <a:xfrm>
              <a:off x="7769000" y="2885875"/>
              <a:ext cx="324128" cy="369332"/>
            </a:xfrm>
            <a:prstGeom prst="rect">
              <a:avLst/>
            </a:prstGeom>
            <a:noFill/>
          </p:spPr>
          <p:txBody>
            <a:bodyPr wrap="none" rtlCol="0">
              <a:spAutoFit/>
            </a:bodyPr>
            <a:lstStyle/>
            <a:p>
              <a:r>
                <a:rPr lang="en-US" sz="1800" dirty="0">
                  <a:solidFill>
                    <a:schemeClr val="tx1">
                      <a:lumMod val="50000"/>
                      <a:lumOff val="50000"/>
                    </a:schemeClr>
                  </a:solidFill>
                  <a:latin typeface="+mn-lt"/>
                </a:rPr>
                <a:t>C</a:t>
              </a:r>
            </a:p>
          </p:txBody>
        </p:sp>
        <p:sp>
          <p:nvSpPr>
            <p:cNvPr id="24" name="TextBox 23">
              <a:extLst>
                <a:ext uri="{FF2B5EF4-FFF2-40B4-BE49-F238E27FC236}">
                  <a16:creationId xmlns:a16="http://schemas.microsoft.com/office/drawing/2014/main" id="{10A77E85-877B-400C-91D2-5389CED9A763}"/>
                </a:ext>
              </a:extLst>
            </p:cNvPr>
            <p:cNvSpPr txBox="1"/>
            <p:nvPr/>
          </p:nvSpPr>
          <p:spPr>
            <a:xfrm>
              <a:off x="8775624" y="3281903"/>
              <a:ext cx="388248" cy="369332"/>
            </a:xfrm>
            <a:prstGeom prst="rect">
              <a:avLst/>
            </a:prstGeom>
            <a:noFill/>
          </p:spPr>
          <p:txBody>
            <a:bodyPr wrap="none" rtlCol="0">
              <a:spAutoFit/>
            </a:bodyPr>
            <a:lstStyle/>
            <a:p>
              <a:r>
                <a:rPr lang="en-US" sz="1800" dirty="0">
                  <a:solidFill>
                    <a:schemeClr val="tx1">
                      <a:lumMod val="50000"/>
                      <a:lumOff val="50000"/>
                    </a:schemeClr>
                  </a:solidFill>
                  <a:latin typeface="+mn-lt"/>
                </a:rPr>
                <a:t>M</a:t>
              </a:r>
            </a:p>
          </p:txBody>
        </p:sp>
        <p:sp>
          <p:nvSpPr>
            <p:cNvPr id="25" name="TextBox 24">
              <a:extLst>
                <a:ext uri="{FF2B5EF4-FFF2-40B4-BE49-F238E27FC236}">
                  <a16:creationId xmlns:a16="http://schemas.microsoft.com/office/drawing/2014/main" id="{F9A8D6C4-F6DC-4AD4-9579-782EEB634225}"/>
                </a:ext>
              </a:extLst>
            </p:cNvPr>
            <p:cNvSpPr txBox="1"/>
            <p:nvPr/>
          </p:nvSpPr>
          <p:spPr>
            <a:xfrm>
              <a:off x="8093128" y="4200139"/>
              <a:ext cx="351378" cy="369332"/>
            </a:xfrm>
            <a:prstGeom prst="rect">
              <a:avLst/>
            </a:prstGeom>
            <a:noFill/>
          </p:spPr>
          <p:txBody>
            <a:bodyPr wrap="none" rtlCol="0">
              <a:spAutoFit/>
            </a:bodyPr>
            <a:lstStyle/>
            <a:p>
              <a:r>
                <a:rPr lang="en-US" sz="1800" dirty="0">
                  <a:solidFill>
                    <a:schemeClr val="tx1">
                      <a:lumMod val="50000"/>
                      <a:lumOff val="50000"/>
                    </a:schemeClr>
                  </a:solidFill>
                  <a:latin typeface="+mn-lt"/>
                </a:rPr>
                <a:t>D</a:t>
              </a:r>
            </a:p>
          </p:txBody>
        </p:sp>
        <p:sp>
          <p:nvSpPr>
            <p:cNvPr id="26" name="TextBox 25">
              <a:extLst>
                <a:ext uri="{FF2B5EF4-FFF2-40B4-BE49-F238E27FC236}">
                  <a16:creationId xmlns:a16="http://schemas.microsoft.com/office/drawing/2014/main" id="{E1156DA0-2E60-4FAB-AED4-645C61EA2742}"/>
                </a:ext>
              </a:extLst>
            </p:cNvPr>
            <p:cNvSpPr txBox="1"/>
            <p:nvPr/>
          </p:nvSpPr>
          <p:spPr>
            <a:xfrm>
              <a:off x="9917077" y="3416366"/>
              <a:ext cx="341760" cy="369332"/>
            </a:xfrm>
            <a:prstGeom prst="rect">
              <a:avLst/>
            </a:prstGeom>
            <a:noFill/>
          </p:spPr>
          <p:txBody>
            <a:bodyPr wrap="none" rtlCol="0">
              <a:spAutoFit/>
            </a:bodyPr>
            <a:lstStyle/>
            <a:p>
              <a:r>
                <a:rPr lang="en-US" sz="1800" dirty="0">
                  <a:solidFill>
                    <a:schemeClr val="tx1">
                      <a:lumMod val="50000"/>
                      <a:lumOff val="50000"/>
                    </a:schemeClr>
                  </a:solidFill>
                  <a:latin typeface="+mn-lt"/>
                </a:rPr>
                <a:t>T</a:t>
              </a:r>
            </a:p>
          </p:txBody>
        </p:sp>
        <p:sp>
          <p:nvSpPr>
            <p:cNvPr id="27" name="TextBox 26">
              <a:extLst>
                <a:ext uri="{FF2B5EF4-FFF2-40B4-BE49-F238E27FC236}">
                  <a16:creationId xmlns:a16="http://schemas.microsoft.com/office/drawing/2014/main" id="{2716301F-BF17-4757-A281-EDCEEF9CADE4}"/>
                </a:ext>
              </a:extLst>
            </p:cNvPr>
            <p:cNvSpPr txBox="1"/>
            <p:nvPr/>
          </p:nvSpPr>
          <p:spPr>
            <a:xfrm>
              <a:off x="11297285" y="3539265"/>
              <a:ext cx="330540" cy="369332"/>
            </a:xfrm>
            <a:prstGeom prst="rect">
              <a:avLst/>
            </a:prstGeom>
            <a:noFill/>
          </p:spPr>
          <p:txBody>
            <a:bodyPr wrap="none" rtlCol="0">
              <a:spAutoFit/>
            </a:bodyPr>
            <a:lstStyle/>
            <a:p>
              <a:r>
                <a:rPr lang="en-US" sz="1800" dirty="0">
                  <a:solidFill>
                    <a:schemeClr val="tx1">
                      <a:lumMod val="50000"/>
                      <a:lumOff val="50000"/>
                    </a:schemeClr>
                  </a:solidFill>
                  <a:latin typeface="+mn-lt"/>
                </a:rPr>
                <a:t>Y</a:t>
              </a:r>
            </a:p>
          </p:txBody>
        </p:sp>
      </p:grpSp>
      <p:sp>
        <p:nvSpPr>
          <p:cNvPr id="28" name="Freeform: Shape 27">
            <a:extLst>
              <a:ext uri="{FF2B5EF4-FFF2-40B4-BE49-F238E27FC236}">
                <a16:creationId xmlns:a16="http://schemas.microsoft.com/office/drawing/2014/main" id="{BD51F71F-8347-46EF-AD72-B990DEEC4059}"/>
              </a:ext>
            </a:extLst>
          </p:cNvPr>
          <p:cNvSpPr/>
          <p:nvPr/>
        </p:nvSpPr>
        <p:spPr>
          <a:xfrm>
            <a:off x="2922658" y="3395586"/>
            <a:ext cx="682596" cy="477212"/>
          </a:xfrm>
          <a:custGeom>
            <a:avLst/>
            <a:gdLst>
              <a:gd name="connsiteX0" fmla="*/ 333022 w 519288"/>
              <a:gd name="connsiteY0" fmla="*/ 0 h 451555"/>
              <a:gd name="connsiteX1" fmla="*/ 519288 w 519288"/>
              <a:gd name="connsiteY1" fmla="*/ 451555 h 451555"/>
              <a:gd name="connsiteX2" fmla="*/ 0 w 519288"/>
              <a:gd name="connsiteY2" fmla="*/ 412044 h 451555"/>
              <a:gd name="connsiteX3" fmla="*/ 333022 w 519288"/>
              <a:gd name="connsiteY3" fmla="*/ 0 h 451555"/>
              <a:gd name="connsiteX0" fmla="*/ 333022 w 715934"/>
              <a:gd name="connsiteY0" fmla="*/ 0 h 520381"/>
              <a:gd name="connsiteX1" fmla="*/ 715934 w 715934"/>
              <a:gd name="connsiteY1" fmla="*/ 520381 h 520381"/>
              <a:gd name="connsiteX2" fmla="*/ 0 w 715934"/>
              <a:gd name="connsiteY2" fmla="*/ 412044 h 520381"/>
              <a:gd name="connsiteX3" fmla="*/ 333022 w 715934"/>
              <a:gd name="connsiteY3" fmla="*/ 0 h 520381"/>
              <a:gd name="connsiteX0" fmla="*/ 303525 w 715934"/>
              <a:gd name="connsiteY0" fmla="*/ 0 h 510549"/>
              <a:gd name="connsiteX1" fmla="*/ 715934 w 715934"/>
              <a:gd name="connsiteY1" fmla="*/ 510549 h 510549"/>
              <a:gd name="connsiteX2" fmla="*/ 0 w 715934"/>
              <a:gd name="connsiteY2" fmla="*/ 402212 h 510549"/>
              <a:gd name="connsiteX3" fmla="*/ 303525 w 715934"/>
              <a:gd name="connsiteY3" fmla="*/ 0 h 510549"/>
              <a:gd name="connsiteX0" fmla="*/ 303525 w 715934"/>
              <a:gd name="connsiteY0" fmla="*/ 0 h 510549"/>
              <a:gd name="connsiteX1" fmla="*/ 715934 w 715934"/>
              <a:gd name="connsiteY1" fmla="*/ 510549 h 510549"/>
              <a:gd name="connsiteX2" fmla="*/ 0 w 715934"/>
              <a:gd name="connsiteY2" fmla="*/ 431709 h 510549"/>
              <a:gd name="connsiteX3" fmla="*/ 303525 w 715934"/>
              <a:gd name="connsiteY3" fmla="*/ 0 h 510549"/>
              <a:gd name="connsiteX0" fmla="*/ 303525 w 715934"/>
              <a:gd name="connsiteY0" fmla="*/ 0 h 510549"/>
              <a:gd name="connsiteX1" fmla="*/ 715934 w 715934"/>
              <a:gd name="connsiteY1" fmla="*/ 510549 h 510549"/>
              <a:gd name="connsiteX2" fmla="*/ 0 w 715934"/>
              <a:gd name="connsiteY2" fmla="*/ 441542 h 510549"/>
              <a:gd name="connsiteX3" fmla="*/ 303525 w 715934"/>
              <a:gd name="connsiteY3" fmla="*/ 0 h 510549"/>
              <a:gd name="connsiteX0" fmla="*/ 303525 w 696884"/>
              <a:gd name="connsiteY0" fmla="*/ 0 h 491499"/>
              <a:gd name="connsiteX1" fmla="*/ 696884 w 696884"/>
              <a:gd name="connsiteY1" fmla="*/ 491499 h 491499"/>
              <a:gd name="connsiteX2" fmla="*/ 0 w 696884"/>
              <a:gd name="connsiteY2" fmla="*/ 441542 h 491499"/>
              <a:gd name="connsiteX3" fmla="*/ 303525 w 696884"/>
              <a:gd name="connsiteY3" fmla="*/ 0 h 491499"/>
              <a:gd name="connsiteX0" fmla="*/ 289237 w 696884"/>
              <a:gd name="connsiteY0" fmla="*/ 0 h 486737"/>
              <a:gd name="connsiteX1" fmla="*/ 696884 w 696884"/>
              <a:gd name="connsiteY1" fmla="*/ 486737 h 486737"/>
              <a:gd name="connsiteX2" fmla="*/ 0 w 696884"/>
              <a:gd name="connsiteY2" fmla="*/ 436780 h 486737"/>
              <a:gd name="connsiteX3" fmla="*/ 289237 w 696884"/>
              <a:gd name="connsiteY3" fmla="*/ 0 h 486737"/>
              <a:gd name="connsiteX0" fmla="*/ 289237 w 682596"/>
              <a:gd name="connsiteY0" fmla="*/ 0 h 477212"/>
              <a:gd name="connsiteX1" fmla="*/ 682596 w 682596"/>
              <a:gd name="connsiteY1" fmla="*/ 477212 h 477212"/>
              <a:gd name="connsiteX2" fmla="*/ 0 w 682596"/>
              <a:gd name="connsiteY2" fmla="*/ 436780 h 477212"/>
              <a:gd name="connsiteX3" fmla="*/ 289237 w 682596"/>
              <a:gd name="connsiteY3" fmla="*/ 0 h 477212"/>
            </a:gdLst>
            <a:ahLst/>
            <a:cxnLst>
              <a:cxn ang="0">
                <a:pos x="connsiteX0" y="connsiteY0"/>
              </a:cxn>
              <a:cxn ang="0">
                <a:pos x="connsiteX1" y="connsiteY1"/>
              </a:cxn>
              <a:cxn ang="0">
                <a:pos x="connsiteX2" y="connsiteY2"/>
              </a:cxn>
              <a:cxn ang="0">
                <a:pos x="connsiteX3" y="connsiteY3"/>
              </a:cxn>
            </a:cxnLst>
            <a:rect l="l" t="t" r="r" b="b"/>
            <a:pathLst>
              <a:path w="682596" h="477212">
                <a:moveTo>
                  <a:pt x="289237" y="0"/>
                </a:moveTo>
                <a:lnTo>
                  <a:pt x="682596" y="477212"/>
                </a:lnTo>
                <a:lnTo>
                  <a:pt x="0" y="436780"/>
                </a:lnTo>
                <a:lnTo>
                  <a:pt x="289237" y="0"/>
                </a:lnTo>
                <a:close/>
              </a:path>
            </a:pathLst>
          </a:custGeom>
          <a:solidFill>
            <a:srgbClr val="ECC5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Freeform: Shape 28">
            <a:extLst>
              <a:ext uri="{FF2B5EF4-FFF2-40B4-BE49-F238E27FC236}">
                <a16:creationId xmlns:a16="http://schemas.microsoft.com/office/drawing/2014/main" id="{6A37B865-6979-4763-B856-A5A108AAA312}"/>
              </a:ext>
            </a:extLst>
          </p:cNvPr>
          <p:cNvSpPr/>
          <p:nvPr/>
        </p:nvSpPr>
        <p:spPr>
          <a:xfrm>
            <a:off x="3343934" y="3919238"/>
            <a:ext cx="1050049" cy="400795"/>
          </a:xfrm>
          <a:custGeom>
            <a:avLst/>
            <a:gdLst>
              <a:gd name="connsiteX0" fmla="*/ 0 w 1089378"/>
              <a:gd name="connsiteY0" fmla="*/ 395112 h 395112"/>
              <a:gd name="connsiteX1" fmla="*/ 406400 w 1089378"/>
              <a:gd name="connsiteY1" fmla="*/ 0 h 395112"/>
              <a:gd name="connsiteX2" fmla="*/ 1089378 w 1089378"/>
              <a:gd name="connsiteY2" fmla="*/ 39512 h 395112"/>
              <a:gd name="connsiteX3" fmla="*/ 0 w 1089378"/>
              <a:gd name="connsiteY3" fmla="*/ 395112 h 395112"/>
              <a:gd name="connsiteX0" fmla="*/ 0 w 1059881"/>
              <a:gd name="connsiteY0" fmla="*/ 434441 h 434441"/>
              <a:gd name="connsiteX1" fmla="*/ 376903 w 1059881"/>
              <a:gd name="connsiteY1" fmla="*/ 0 h 434441"/>
              <a:gd name="connsiteX2" fmla="*/ 1059881 w 1059881"/>
              <a:gd name="connsiteY2" fmla="*/ 39512 h 434441"/>
              <a:gd name="connsiteX3" fmla="*/ 0 w 1059881"/>
              <a:gd name="connsiteY3" fmla="*/ 434441 h 434441"/>
              <a:gd name="connsiteX0" fmla="*/ 0 w 1050049"/>
              <a:gd name="connsiteY0" fmla="*/ 434441 h 434441"/>
              <a:gd name="connsiteX1" fmla="*/ 367071 w 1050049"/>
              <a:gd name="connsiteY1" fmla="*/ 0 h 434441"/>
              <a:gd name="connsiteX2" fmla="*/ 1050049 w 1050049"/>
              <a:gd name="connsiteY2" fmla="*/ 39512 h 434441"/>
              <a:gd name="connsiteX3" fmla="*/ 0 w 1050049"/>
              <a:gd name="connsiteY3" fmla="*/ 434441 h 434441"/>
              <a:gd name="connsiteX0" fmla="*/ 0 w 1050049"/>
              <a:gd name="connsiteY0" fmla="*/ 424609 h 424609"/>
              <a:gd name="connsiteX1" fmla="*/ 278580 w 1050049"/>
              <a:gd name="connsiteY1" fmla="*/ 0 h 424609"/>
              <a:gd name="connsiteX2" fmla="*/ 1050049 w 1050049"/>
              <a:gd name="connsiteY2" fmla="*/ 29680 h 424609"/>
              <a:gd name="connsiteX3" fmla="*/ 0 w 1050049"/>
              <a:gd name="connsiteY3" fmla="*/ 424609 h 424609"/>
              <a:gd name="connsiteX0" fmla="*/ 0 w 1050049"/>
              <a:gd name="connsiteY0" fmla="*/ 410321 h 410321"/>
              <a:gd name="connsiteX1" fmla="*/ 311917 w 1050049"/>
              <a:gd name="connsiteY1" fmla="*/ 0 h 410321"/>
              <a:gd name="connsiteX2" fmla="*/ 1050049 w 1050049"/>
              <a:gd name="connsiteY2" fmla="*/ 15392 h 410321"/>
              <a:gd name="connsiteX3" fmla="*/ 0 w 1050049"/>
              <a:gd name="connsiteY3" fmla="*/ 410321 h 410321"/>
              <a:gd name="connsiteX0" fmla="*/ 0 w 1050049"/>
              <a:gd name="connsiteY0" fmla="*/ 405558 h 405558"/>
              <a:gd name="connsiteX1" fmla="*/ 335730 w 1050049"/>
              <a:gd name="connsiteY1" fmla="*/ 0 h 405558"/>
              <a:gd name="connsiteX2" fmla="*/ 1050049 w 1050049"/>
              <a:gd name="connsiteY2" fmla="*/ 10629 h 405558"/>
              <a:gd name="connsiteX3" fmla="*/ 0 w 1050049"/>
              <a:gd name="connsiteY3" fmla="*/ 405558 h 405558"/>
              <a:gd name="connsiteX0" fmla="*/ 0 w 1050049"/>
              <a:gd name="connsiteY0" fmla="*/ 400795 h 400795"/>
              <a:gd name="connsiteX1" fmla="*/ 321443 w 1050049"/>
              <a:gd name="connsiteY1" fmla="*/ 0 h 400795"/>
              <a:gd name="connsiteX2" fmla="*/ 1050049 w 1050049"/>
              <a:gd name="connsiteY2" fmla="*/ 5866 h 400795"/>
              <a:gd name="connsiteX3" fmla="*/ 0 w 1050049"/>
              <a:gd name="connsiteY3" fmla="*/ 400795 h 400795"/>
              <a:gd name="connsiteX0" fmla="*/ 0 w 1050049"/>
              <a:gd name="connsiteY0" fmla="*/ 400795 h 400795"/>
              <a:gd name="connsiteX1" fmla="*/ 321443 w 1050049"/>
              <a:gd name="connsiteY1" fmla="*/ 0 h 400795"/>
              <a:gd name="connsiteX2" fmla="*/ 1050049 w 1050049"/>
              <a:gd name="connsiteY2" fmla="*/ 34441 h 400795"/>
              <a:gd name="connsiteX3" fmla="*/ 0 w 1050049"/>
              <a:gd name="connsiteY3" fmla="*/ 400795 h 400795"/>
            </a:gdLst>
            <a:ahLst/>
            <a:cxnLst>
              <a:cxn ang="0">
                <a:pos x="connsiteX0" y="connsiteY0"/>
              </a:cxn>
              <a:cxn ang="0">
                <a:pos x="connsiteX1" y="connsiteY1"/>
              </a:cxn>
              <a:cxn ang="0">
                <a:pos x="connsiteX2" y="connsiteY2"/>
              </a:cxn>
              <a:cxn ang="0">
                <a:pos x="connsiteX3" y="connsiteY3"/>
              </a:cxn>
            </a:cxnLst>
            <a:rect l="l" t="t" r="r" b="b"/>
            <a:pathLst>
              <a:path w="1050049" h="400795">
                <a:moveTo>
                  <a:pt x="0" y="400795"/>
                </a:moveTo>
                <a:lnTo>
                  <a:pt x="321443" y="0"/>
                </a:lnTo>
                <a:lnTo>
                  <a:pt x="1050049" y="34441"/>
                </a:lnTo>
                <a:lnTo>
                  <a:pt x="0" y="400795"/>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Google Shape;222;p10">
            <a:extLst>
              <a:ext uri="{FF2B5EF4-FFF2-40B4-BE49-F238E27FC236}">
                <a16:creationId xmlns:a16="http://schemas.microsoft.com/office/drawing/2014/main" id="{403FCA77-00E0-0F7A-9839-5512E317C0A0}"/>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r>
              <a:rPr lang="en-US" dirty="0">
                <a:sym typeface="Comic Sans MS"/>
              </a:rPr>
              <a:t>Indicate whether the statement is true or false.</a:t>
            </a:r>
          </a:p>
        </p:txBody>
      </p:sp>
    </p:spTree>
    <p:custDataLst>
      <p:tags r:id="rId1"/>
    </p:custDataLst>
    <p:extLst>
      <p:ext uri="{BB962C8B-B14F-4D97-AF65-F5344CB8AC3E}">
        <p14:creationId xmlns:p14="http://schemas.microsoft.com/office/powerpoint/2010/main" val="40624110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500"/>
                                        <p:tgtEl>
                                          <p:spTgt spid="29"/>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mph" presetSubtype="2" fill="hold" nodeType="clickEffect">
                                  <p:stCondLst>
                                    <p:cond delay="0"/>
                                  </p:stCondLst>
                                  <p:childTnLst>
                                    <p:animClr clrSpc="rgb" dir="cw">
                                      <p:cBhvr>
                                        <p:cTn id="16" dur="500" fill="hold"/>
                                        <p:tgtEl>
                                          <p:spTgt spid="18"/>
                                        </p:tgtEl>
                                        <p:attrNameLst>
                                          <p:attrName>fillcolor</p:attrName>
                                        </p:attrNameLst>
                                      </p:cBhvr>
                                      <p:to>
                                        <a:srgbClr val="74C274"/>
                                      </p:to>
                                    </p:animClr>
                                    <p:set>
                                      <p:cBhvr>
                                        <p:cTn id="17" dur="500" fill="hold"/>
                                        <p:tgtEl>
                                          <p:spTgt spid="18"/>
                                        </p:tgtEl>
                                        <p:attrNameLst>
                                          <p:attrName>fill.type</p:attrName>
                                        </p:attrNameLst>
                                      </p:cBhvr>
                                      <p:to>
                                        <p:strVal val="solid"/>
                                      </p:to>
                                    </p:set>
                                    <p:set>
                                      <p:cBhvr>
                                        <p:cTn id="18" dur="500" fill="hold"/>
                                        <p:tgtEl>
                                          <p:spTgt spid="18"/>
                                        </p:tgtEl>
                                        <p:attrNameLst>
                                          <p:attrName>fill.on</p:attrName>
                                        </p:attrNameLst>
                                      </p:cBhvr>
                                      <p:to>
                                        <p:strVal val="true"/>
                                      </p:to>
                                    </p:set>
                                  </p:childTnLst>
                                </p:cTn>
                              </p:par>
                              <p:par>
                                <p:cTn id="19" presetID="7" presetClass="emph" presetSubtype="2" fill="hold" nodeType="withEffect">
                                  <p:stCondLst>
                                    <p:cond delay="0"/>
                                  </p:stCondLst>
                                  <p:childTnLst>
                                    <p:animClr clrSpc="rgb" dir="cw">
                                      <p:cBhvr>
                                        <p:cTn id="20" dur="500" fill="hold"/>
                                        <p:tgtEl>
                                          <p:spTgt spid="18"/>
                                        </p:tgtEl>
                                        <p:attrNameLst>
                                          <p:attrName>stroke.color</p:attrName>
                                        </p:attrNameLst>
                                      </p:cBhvr>
                                      <p:to>
                                        <a:srgbClr val="FFFFFF"/>
                                      </p:to>
                                    </p:animClr>
                                    <p:set>
                                      <p:cBhvr>
                                        <p:cTn id="21" dur="500" fill="hold"/>
                                        <p:tgtEl>
                                          <p:spTgt spid="18"/>
                                        </p:tgtEl>
                                        <p:attrNameLst>
                                          <p:attrName>stroke.on</p:attrName>
                                        </p:attrNameLst>
                                      </p:cBhvr>
                                      <p:to>
                                        <p:strVal val="true"/>
                                      </p:to>
                                    </p:set>
                                  </p:childTnLst>
                                </p:cTn>
                              </p:par>
                              <p:par>
                                <p:cTn id="22" presetID="3" presetClass="emph" presetSubtype="2" fill="hold" grpId="0" nodeType="withEffect">
                                  <p:stCondLst>
                                    <p:cond delay="0"/>
                                  </p:stCondLst>
                                  <p:childTnLst>
                                    <p:animClr clrSpc="rgb" dir="cw">
                                      <p:cBhvr override="childStyle">
                                        <p:cTn id="23" dur="500" fill="hold"/>
                                        <p:tgtEl>
                                          <p:spTgt spid="18"/>
                                        </p:tgtEl>
                                        <p:attrNameLst>
                                          <p:attrName>style.color</p:attrName>
                                        </p:attrNameLst>
                                      </p:cBhvr>
                                      <p:to>
                                        <a:srgbClr val="FFFFFF"/>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8" grpId="0" animBg="1"/>
      <p:bldP spid="2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22;p10">
            <a:extLst>
              <a:ext uri="{FF2B5EF4-FFF2-40B4-BE49-F238E27FC236}">
                <a16:creationId xmlns:a16="http://schemas.microsoft.com/office/drawing/2014/main" id="{19A5846E-A91E-4AAB-AB88-9AB19AD0374F}"/>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Elements of the Pedagogical Approach </a:t>
            </a:r>
            <a:endParaRPr lang="en-GB" sz="3200" dirty="0">
              <a:solidFill>
                <a:schemeClr val="bg1"/>
              </a:solidFill>
              <a:sym typeface="Comic Sans MS"/>
            </a:endParaRPr>
          </a:p>
        </p:txBody>
      </p:sp>
      <p:sp>
        <p:nvSpPr>
          <p:cNvPr id="6" name="Rectangle 20">
            <a:extLst>
              <a:ext uri="{FF2B5EF4-FFF2-40B4-BE49-F238E27FC236}">
                <a16:creationId xmlns:a16="http://schemas.microsoft.com/office/drawing/2014/main" id="{F4A80B83-2C21-4839-B0A8-24657E2762C7}"/>
              </a:ext>
            </a:extLst>
          </p:cNvPr>
          <p:cNvSpPr>
            <a:spLocks noChangeArrowheads="1"/>
          </p:cNvSpPr>
          <p:nvPr/>
        </p:nvSpPr>
        <p:spPr bwMode="auto">
          <a:xfrm>
            <a:off x="484351" y="2010341"/>
            <a:ext cx="3026902" cy="322002"/>
          </a:xfrm>
          <a:prstGeom prst="rect">
            <a:avLst/>
          </a:prstGeom>
          <a:solidFill>
            <a:srgbClr val="94CFEC"/>
          </a:solidFill>
          <a:ln w="9525">
            <a:solidFill>
              <a:srgbClr val="C7E6F5"/>
            </a:solidFill>
            <a:miter lim="800000"/>
            <a:headEnd/>
            <a:tailEnd/>
          </a:ln>
          <a:effectLst>
            <a:outerShdw blurRad="63500" dist="38099" dir="2700000" algn="ctr" rotWithShape="0">
              <a:schemeClr val="tx1">
                <a:alpha val="74998"/>
              </a:schemeClr>
            </a:outerShdw>
          </a:effectLst>
        </p:spPr>
        <p:txBody>
          <a:bodyPr wrap="none" lIns="91440" tIns="45720" rIns="91440" bIns="45720" anchor="ctr"/>
          <a:lstStyle/>
          <a:p>
            <a:r>
              <a:rPr lang="en-US" sz="1600" dirty="0">
                <a:solidFill>
                  <a:schemeClr val="tx1">
                    <a:lumMod val="75000"/>
                    <a:lumOff val="25000"/>
                  </a:schemeClr>
                </a:solidFill>
                <a:latin typeface="Comic Sans MS"/>
                <a:cs typeface="Calibri"/>
                <a:sym typeface="Comic Sans MS"/>
              </a:rPr>
              <a:t> General Pedagogical Approach</a:t>
            </a:r>
            <a:endParaRPr lang="en-US" sz="1600" dirty="0">
              <a:solidFill>
                <a:schemeClr val="tx1">
                  <a:lumMod val="75000"/>
                  <a:lumOff val="25000"/>
                </a:schemeClr>
              </a:solidFill>
              <a:latin typeface="Comic Sans MS"/>
              <a:cs typeface="Calibri"/>
            </a:endParaRPr>
          </a:p>
        </p:txBody>
      </p:sp>
      <p:sp>
        <p:nvSpPr>
          <p:cNvPr id="7" name="Oval 6">
            <a:extLst>
              <a:ext uri="{FF2B5EF4-FFF2-40B4-BE49-F238E27FC236}">
                <a16:creationId xmlns:a16="http://schemas.microsoft.com/office/drawing/2014/main" id="{6AA89821-9E22-4386-AAA9-9BD0788D798D}"/>
              </a:ext>
            </a:extLst>
          </p:cNvPr>
          <p:cNvSpPr/>
          <p:nvPr/>
        </p:nvSpPr>
        <p:spPr>
          <a:xfrm>
            <a:off x="249218" y="1798706"/>
            <a:ext cx="399383" cy="330862"/>
          </a:xfrm>
          <a:prstGeom prst="ellipse">
            <a:avLst/>
          </a:prstGeom>
          <a:solidFill>
            <a:srgbClr val="94CFEC"/>
          </a:solidFill>
          <a:ln>
            <a:solidFill>
              <a:srgbClr val="C7E6F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tx1">
                    <a:lumMod val="75000"/>
                    <a:lumOff val="25000"/>
                  </a:schemeClr>
                </a:solidFill>
                <a:latin typeface="Comic Sans MS" panose="030F0702030302020204" pitchFamily="66" charset="0"/>
                <a:cs typeface="Adobe Arabic" panose="02040503050201090203" pitchFamily="18" charset="-78"/>
              </a:rPr>
              <a:t>1</a:t>
            </a:r>
            <a:endParaRPr lang="en-GB" b="1">
              <a:solidFill>
                <a:schemeClr val="tx1">
                  <a:lumMod val="75000"/>
                  <a:lumOff val="25000"/>
                </a:schemeClr>
              </a:solidFill>
              <a:latin typeface="Comic Sans MS" panose="030F0702030302020204" pitchFamily="66" charset="0"/>
              <a:cs typeface="Adobe Arabic" panose="02040503050201090203" pitchFamily="18" charset="-78"/>
            </a:endParaRPr>
          </a:p>
        </p:txBody>
      </p:sp>
      <p:sp>
        <p:nvSpPr>
          <p:cNvPr id="8" name="Rectangle 16">
            <a:extLst>
              <a:ext uri="{FF2B5EF4-FFF2-40B4-BE49-F238E27FC236}">
                <a16:creationId xmlns:a16="http://schemas.microsoft.com/office/drawing/2014/main" id="{CA51C952-C661-4093-BFF2-E8243ABD09A0}"/>
              </a:ext>
            </a:extLst>
          </p:cNvPr>
          <p:cNvSpPr>
            <a:spLocks noChangeArrowheads="1"/>
          </p:cNvSpPr>
          <p:nvPr/>
        </p:nvSpPr>
        <p:spPr bwMode="gray">
          <a:xfrm>
            <a:off x="390448" y="2532001"/>
            <a:ext cx="3452402" cy="3477265"/>
          </a:xfrm>
          <a:prstGeom prst="rect">
            <a:avLst/>
          </a:prstGeom>
          <a:solidFill>
            <a:schemeClr val="bg1"/>
          </a:solidFill>
          <a:ln w="9525">
            <a:solidFill>
              <a:schemeClr val="tx1"/>
            </a:solidFill>
            <a:miter lim="800000"/>
            <a:headEnd/>
            <a:tailEnd/>
          </a:ln>
          <a:effectLst>
            <a:outerShdw blurRad="63500" dist="38099" dir="2700000" algn="ctr" rotWithShape="0">
              <a:srgbClr val="000000">
                <a:alpha val="74998"/>
              </a:srgbClr>
            </a:outerShdw>
          </a:effectLst>
        </p:spPr>
        <p:txBody>
          <a:bodyPr lIns="72000" tIns="36000" rIns="72000" bIns="36000" anchor="ctr"/>
          <a:lstStyle/>
          <a:p>
            <a:r>
              <a:rPr lang="en-US" sz="1600" b="1" u="none" dirty="0">
                <a:solidFill>
                  <a:schemeClr val="tx1">
                    <a:lumMod val="65000"/>
                    <a:lumOff val="35000"/>
                  </a:schemeClr>
                </a:solidFill>
                <a:latin typeface="Comic Sans MS" panose="030F0702030302020204" pitchFamily="66" charset="0"/>
              </a:rPr>
              <a:t>Connectedness</a:t>
            </a:r>
            <a:endParaRPr lang="en-US" sz="1600" dirty="0">
              <a:solidFill>
                <a:schemeClr val="tx1">
                  <a:lumMod val="65000"/>
                  <a:lumOff val="35000"/>
                </a:schemeClr>
              </a:solidFill>
              <a:latin typeface="Comic Sans MS" panose="030F0702030302020204" pitchFamily="66" charset="0"/>
            </a:endParaRPr>
          </a:p>
          <a:p>
            <a:pPr marL="285750" indent="-285750">
              <a:buClr>
                <a:schemeClr val="accent2">
                  <a:lumMod val="75000"/>
                </a:schemeClr>
              </a:buClr>
              <a:buSzPct val="100000"/>
              <a:buFont typeface="Arial" panose="020B0604020202020204" pitchFamily="34" charset="0"/>
              <a:buChar char="•"/>
            </a:pPr>
            <a:r>
              <a:rPr lang="en-US" b="0" u="none" dirty="0">
                <a:solidFill>
                  <a:schemeClr val="tx1">
                    <a:lumMod val="65000"/>
                    <a:lumOff val="35000"/>
                  </a:schemeClr>
                </a:solidFill>
                <a:latin typeface="Comic Sans MS" panose="030F0702030302020204" pitchFamily="66" charset="0"/>
              </a:rPr>
              <a:t>Students will relate to the lesson due to the activities that are based on real-life situations. </a:t>
            </a:r>
          </a:p>
          <a:p>
            <a:pPr marL="285750" indent="-285750">
              <a:buClr>
                <a:schemeClr val="accent2">
                  <a:lumMod val="75000"/>
                </a:schemeClr>
              </a:buClr>
              <a:buSzPct val="100000"/>
              <a:buFont typeface="Arial" panose="020B0604020202020204" pitchFamily="34" charset="0"/>
              <a:buChar char="•"/>
            </a:pPr>
            <a:r>
              <a:rPr lang="en-US" b="0" u="none" dirty="0">
                <a:solidFill>
                  <a:schemeClr val="tx1">
                    <a:lumMod val="65000"/>
                    <a:lumOff val="35000"/>
                  </a:schemeClr>
                </a:solidFill>
                <a:latin typeface="Comic Sans MS" panose="030F0702030302020204" pitchFamily="66" charset="0"/>
              </a:rPr>
              <a:t>Students will understand how math is related to real-life.</a:t>
            </a:r>
          </a:p>
          <a:p>
            <a:pPr>
              <a:buSzPct val="100000"/>
            </a:pPr>
            <a:r>
              <a:rPr lang="en-US" sz="1600" b="1" dirty="0">
                <a:solidFill>
                  <a:schemeClr val="tx1">
                    <a:lumMod val="65000"/>
                    <a:lumOff val="35000"/>
                  </a:schemeClr>
                </a:solidFill>
                <a:latin typeface="Comic Sans MS" panose="030F0702030302020204" pitchFamily="66" charset="0"/>
              </a:rPr>
              <a:t>Inclusion</a:t>
            </a:r>
          </a:p>
          <a:p>
            <a:pPr marL="285750" indent="-285750">
              <a:buSzPct val="100000"/>
              <a:buFont typeface="Arial" panose="020B0604020202020204" pitchFamily="34" charset="0"/>
              <a:buChar char="•"/>
            </a:pPr>
            <a:r>
              <a:rPr lang="en-US" dirty="0">
                <a:solidFill>
                  <a:schemeClr val="tx1">
                    <a:lumMod val="65000"/>
                    <a:lumOff val="35000"/>
                  </a:schemeClr>
                </a:solidFill>
                <a:latin typeface="Comic Sans MS" panose="030F0702030302020204" pitchFamily="66" charset="0"/>
              </a:rPr>
              <a:t>Universal design for learning, to guide the design and development of lessons.</a:t>
            </a:r>
          </a:p>
          <a:p>
            <a:pPr marL="285750" indent="-285750">
              <a:buSzPct val="100000"/>
              <a:buFont typeface="Arial" panose="020B0604020202020204" pitchFamily="34" charset="0"/>
              <a:buChar char="•"/>
            </a:pPr>
            <a:r>
              <a:rPr lang="en-US" dirty="0">
                <a:solidFill>
                  <a:schemeClr val="tx1">
                    <a:lumMod val="65000"/>
                    <a:lumOff val="35000"/>
                  </a:schemeClr>
                </a:solidFill>
                <a:latin typeface="Comic Sans MS" panose="030F0702030302020204" pitchFamily="66" charset="0"/>
              </a:rPr>
              <a:t>The content is presented in flexible ways to motivate learners.</a:t>
            </a:r>
          </a:p>
          <a:p>
            <a:pPr>
              <a:buSzPct val="100000"/>
            </a:pPr>
            <a:r>
              <a:rPr lang="en-US" sz="1600" b="1" dirty="0">
                <a:solidFill>
                  <a:schemeClr val="tx1">
                    <a:lumMod val="65000"/>
                    <a:lumOff val="35000"/>
                  </a:schemeClr>
                </a:solidFill>
                <a:latin typeface="Comic Sans MS" panose="030F0702030302020204" pitchFamily="66" charset="0"/>
              </a:rPr>
              <a:t>SEL</a:t>
            </a:r>
          </a:p>
          <a:p>
            <a:pPr>
              <a:buClr>
                <a:schemeClr val="accent2">
                  <a:lumMod val="75000"/>
                </a:schemeClr>
              </a:buClr>
              <a:buSzPct val="100000"/>
            </a:pPr>
            <a:r>
              <a:rPr lang="en-US" b="0" u="none" dirty="0">
                <a:solidFill>
                  <a:schemeClr val="tx1">
                    <a:lumMod val="65000"/>
                    <a:lumOff val="35000"/>
                  </a:schemeClr>
                </a:solidFill>
                <a:latin typeface="Comic Sans MS" panose="030F0702030302020204" pitchFamily="66" charset="0"/>
              </a:rPr>
              <a:t>  </a:t>
            </a:r>
          </a:p>
        </p:txBody>
      </p:sp>
      <p:sp>
        <p:nvSpPr>
          <p:cNvPr id="9" name="Rectangle 20">
            <a:extLst>
              <a:ext uri="{FF2B5EF4-FFF2-40B4-BE49-F238E27FC236}">
                <a16:creationId xmlns:a16="http://schemas.microsoft.com/office/drawing/2014/main" id="{4F63ADEF-26DE-416A-843F-1A9348B6F80B}"/>
              </a:ext>
            </a:extLst>
          </p:cNvPr>
          <p:cNvSpPr>
            <a:spLocks noChangeArrowheads="1"/>
          </p:cNvSpPr>
          <p:nvPr/>
        </p:nvSpPr>
        <p:spPr bwMode="auto">
          <a:xfrm>
            <a:off x="4376803" y="2013128"/>
            <a:ext cx="3583248" cy="330862"/>
          </a:xfrm>
          <a:prstGeom prst="rect">
            <a:avLst/>
          </a:prstGeom>
          <a:solidFill>
            <a:srgbClr val="94CFEC"/>
          </a:solidFill>
          <a:ln w="9525">
            <a:solidFill>
              <a:srgbClr val="C7E6F5"/>
            </a:solidFill>
            <a:miter lim="800000"/>
            <a:headEnd/>
            <a:tailEnd/>
          </a:ln>
          <a:effectLst>
            <a:outerShdw blurRad="63500" dist="38099" dir="2700000" algn="ctr" rotWithShape="0">
              <a:schemeClr val="tx1">
                <a:alpha val="74998"/>
              </a:schemeClr>
            </a:outerShdw>
          </a:effectLst>
        </p:spPr>
        <p:txBody>
          <a:bodyPr wrap="none" lIns="91440" tIns="45720" rIns="91440" bIns="45720" anchor="ctr"/>
          <a:lstStyle/>
          <a:p>
            <a:r>
              <a:rPr lang="en-US" sz="1600" dirty="0">
                <a:solidFill>
                  <a:schemeClr val="tx1">
                    <a:lumMod val="75000"/>
                    <a:lumOff val="25000"/>
                  </a:schemeClr>
                </a:solidFill>
                <a:latin typeface="Comic Sans MS"/>
                <a:cs typeface="Calibri"/>
                <a:sym typeface="Calibri"/>
              </a:rPr>
              <a:t> Mathematical Pedagogical Approach </a:t>
            </a:r>
            <a:endParaRPr lang="en-US" sz="1600" dirty="0">
              <a:solidFill>
                <a:schemeClr val="tx1">
                  <a:lumMod val="75000"/>
                  <a:lumOff val="25000"/>
                </a:schemeClr>
              </a:solidFill>
              <a:latin typeface="Comic Sans MS"/>
              <a:cs typeface="Calibri"/>
            </a:endParaRPr>
          </a:p>
        </p:txBody>
      </p:sp>
      <p:sp>
        <p:nvSpPr>
          <p:cNvPr id="10" name="Oval 9">
            <a:extLst>
              <a:ext uri="{FF2B5EF4-FFF2-40B4-BE49-F238E27FC236}">
                <a16:creationId xmlns:a16="http://schemas.microsoft.com/office/drawing/2014/main" id="{42DD657D-3138-4DB2-A80B-5C0D08FB7D9E}"/>
              </a:ext>
            </a:extLst>
          </p:cNvPr>
          <p:cNvSpPr/>
          <p:nvPr/>
        </p:nvSpPr>
        <p:spPr>
          <a:xfrm>
            <a:off x="4106227" y="1801495"/>
            <a:ext cx="399383" cy="330862"/>
          </a:xfrm>
          <a:prstGeom prst="ellipse">
            <a:avLst/>
          </a:prstGeom>
          <a:solidFill>
            <a:srgbClr val="94CFEC"/>
          </a:solidFill>
          <a:ln>
            <a:solidFill>
              <a:srgbClr val="C7E6F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tx1">
                    <a:lumMod val="75000"/>
                    <a:lumOff val="25000"/>
                  </a:schemeClr>
                </a:solidFill>
                <a:latin typeface="Comic Sans MS" panose="030F0702030302020204" pitchFamily="66" charset="0"/>
                <a:cs typeface="Adobe Arabic" panose="02040503050201090203" pitchFamily="18" charset="-78"/>
              </a:rPr>
              <a:t>2</a:t>
            </a:r>
            <a:endParaRPr lang="en-GB" b="1">
              <a:solidFill>
                <a:schemeClr val="tx1">
                  <a:lumMod val="75000"/>
                  <a:lumOff val="25000"/>
                </a:schemeClr>
              </a:solidFill>
              <a:latin typeface="Comic Sans MS" panose="030F0702030302020204" pitchFamily="66" charset="0"/>
              <a:cs typeface="Adobe Arabic" panose="02040503050201090203" pitchFamily="18" charset="-78"/>
            </a:endParaRPr>
          </a:p>
        </p:txBody>
      </p:sp>
      <p:sp>
        <p:nvSpPr>
          <p:cNvPr id="11" name="Rectangle 16">
            <a:extLst>
              <a:ext uri="{FF2B5EF4-FFF2-40B4-BE49-F238E27FC236}">
                <a16:creationId xmlns:a16="http://schemas.microsoft.com/office/drawing/2014/main" id="{72DEB447-102D-43E7-AE3B-6D66F623AAF9}"/>
              </a:ext>
            </a:extLst>
          </p:cNvPr>
          <p:cNvSpPr>
            <a:spLocks noChangeArrowheads="1"/>
          </p:cNvSpPr>
          <p:nvPr/>
        </p:nvSpPr>
        <p:spPr bwMode="gray">
          <a:xfrm>
            <a:off x="4267321" y="2529830"/>
            <a:ext cx="3761333" cy="3477265"/>
          </a:xfrm>
          <a:prstGeom prst="rect">
            <a:avLst/>
          </a:prstGeom>
          <a:solidFill>
            <a:schemeClr val="bg1"/>
          </a:solidFill>
          <a:ln w="9525">
            <a:solidFill>
              <a:schemeClr val="tx1"/>
            </a:solidFill>
            <a:miter lim="800000"/>
            <a:headEnd/>
            <a:tailEnd/>
          </a:ln>
          <a:effectLst>
            <a:outerShdw blurRad="63500" dist="38099" dir="2700000" algn="ctr" rotWithShape="0">
              <a:srgbClr val="000000">
                <a:alpha val="74998"/>
              </a:srgbClr>
            </a:outerShdw>
          </a:effectLst>
        </p:spPr>
        <p:txBody>
          <a:bodyPr lIns="72000" tIns="36000" rIns="72000" bIns="36000" anchor="ctr"/>
          <a:lstStyle/>
          <a:p>
            <a:pPr>
              <a:spcBef>
                <a:spcPts val="300"/>
              </a:spcBef>
              <a:buClr>
                <a:schemeClr val="accent3">
                  <a:lumMod val="50000"/>
                </a:schemeClr>
              </a:buClr>
              <a:buSzPct val="100000"/>
            </a:pPr>
            <a:r>
              <a:rPr lang="en-US" sz="1600" b="1" dirty="0">
                <a:solidFill>
                  <a:schemeClr val="tx1">
                    <a:lumMod val="65000"/>
                    <a:lumOff val="35000"/>
                  </a:schemeClr>
                </a:solidFill>
                <a:latin typeface="Comic Sans MS" panose="030F0702030302020204" pitchFamily="66" charset="0"/>
              </a:rPr>
              <a:t>Math</a:t>
            </a:r>
            <a:r>
              <a:rPr lang="en-US" b="1" dirty="0">
                <a:solidFill>
                  <a:schemeClr val="tx1">
                    <a:lumMod val="65000"/>
                    <a:lumOff val="35000"/>
                  </a:schemeClr>
                </a:solidFill>
                <a:latin typeface="Comic Sans MS" panose="030F0702030302020204" pitchFamily="66" charset="0"/>
              </a:rPr>
              <a:t> review</a:t>
            </a:r>
          </a:p>
          <a:p>
            <a:pPr marL="285750" indent="-285750">
              <a:spcBef>
                <a:spcPts val="300"/>
              </a:spcBef>
              <a:buClr>
                <a:schemeClr val="accent3">
                  <a:lumMod val="50000"/>
                </a:schemeClr>
              </a:buClr>
              <a:buSzPct val="100000"/>
              <a:buFont typeface="Arial" panose="020B0604020202020204" pitchFamily="34" charset="0"/>
              <a:buChar char="•"/>
            </a:pPr>
            <a:r>
              <a:rPr lang="en-US" dirty="0">
                <a:solidFill>
                  <a:schemeClr val="tx1">
                    <a:lumMod val="65000"/>
                    <a:lumOff val="35000"/>
                  </a:schemeClr>
                </a:solidFill>
                <a:latin typeface="Comic Sans MS" panose="030F0702030302020204" pitchFamily="66" charset="0"/>
              </a:rPr>
              <a:t>Diagnostic assessment (check your knowledge), preparatory activity</a:t>
            </a:r>
          </a:p>
          <a:p>
            <a:pPr>
              <a:spcBef>
                <a:spcPts val="300"/>
              </a:spcBef>
              <a:buClr>
                <a:schemeClr val="accent3">
                  <a:lumMod val="50000"/>
                </a:schemeClr>
              </a:buClr>
              <a:buSzPct val="100000"/>
            </a:pPr>
            <a:r>
              <a:rPr lang="en-US" b="1" dirty="0">
                <a:solidFill>
                  <a:schemeClr val="tx1">
                    <a:lumMod val="65000"/>
                    <a:lumOff val="35000"/>
                  </a:schemeClr>
                </a:solidFill>
                <a:latin typeface="Comic Sans MS" panose="030F0702030302020204" pitchFamily="66" charset="0"/>
              </a:rPr>
              <a:t>Problem solving</a:t>
            </a:r>
          </a:p>
          <a:p>
            <a:pPr marL="285750" indent="-285750">
              <a:spcBef>
                <a:spcPts val="300"/>
              </a:spcBef>
              <a:buClr>
                <a:schemeClr val="accent3">
                  <a:lumMod val="50000"/>
                </a:schemeClr>
              </a:buClr>
              <a:buSzPct val="100000"/>
              <a:buFont typeface="Arial" panose="020B0604020202020204" pitchFamily="34" charset="0"/>
              <a:buChar char="•"/>
            </a:pPr>
            <a:r>
              <a:rPr lang="en-US" dirty="0">
                <a:solidFill>
                  <a:schemeClr val="tx1">
                    <a:lumMod val="65000"/>
                    <a:lumOff val="35000"/>
                  </a:schemeClr>
                </a:solidFill>
                <a:latin typeface="Comic Sans MS" panose="030F0702030302020204" pitchFamily="66" charset="0"/>
              </a:rPr>
              <a:t>An ongoing goal through the session</a:t>
            </a:r>
          </a:p>
          <a:p>
            <a:pPr>
              <a:spcBef>
                <a:spcPts val="300"/>
              </a:spcBef>
              <a:buClr>
                <a:schemeClr val="accent3">
                  <a:lumMod val="50000"/>
                </a:schemeClr>
              </a:buClr>
              <a:buSzPct val="100000"/>
            </a:pPr>
            <a:r>
              <a:rPr lang="en-US" b="1" dirty="0">
                <a:solidFill>
                  <a:schemeClr val="tx1">
                    <a:lumMod val="65000"/>
                    <a:lumOff val="35000"/>
                  </a:schemeClr>
                </a:solidFill>
                <a:latin typeface="Comic Sans MS" panose="030F0702030302020204" pitchFamily="66" charset="0"/>
              </a:rPr>
              <a:t>Conceptual understanding </a:t>
            </a:r>
          </a:p>
          <a:p>
            <a:pPr marL="285750" indent="-285750">
              <a:spcBef>
                <a:spcPts val="300"/>
              </a:spcBef>
              <a:buClr>
                <a:schemeClr val="accent3">
                  <a:lumMod val="50000"/>
                </a:schemeClr>
              </a:buClr>
              <a:buSzPct val="100000"/>
              <a:buFont typeface="Arial" panose="020B0604020202020204" pitchFamily="34" charset="0"/>
              <a:buChar char="•"/>
            </a:pPr>
            <a:r>
              <a:rPr lang="en-US" dirty="0">
                <a:solidFill>
                  <a:schemeClr val="tx1">
                    <a:lumMod val="65000"/>
                    <a:lumOff val="35000"/>
                  </a:schemeClr>
                </a:solidFill>
                <a:latin typeface="Comic Sans MS" panose="030F0702030302020204" pitchFamily="66" charset="0"/>
              </a:rPr>
              <a:t>Learning activity</a:t>
            </a:r>
          </a:p>
          <a:p>
            <a:pPr>
              <a:spcBef>
                <a:spcPts val="300"/>
              </a:spcBef>
              <a:buClr>
                <a:schemeClr val="accent3">
                  <a:lumMod val="50000"/>
                </a:schemeClr>
              </a:buClr>
              <a:buSzPct val="100000"/>
              <a:defRPr/>
            </a:pPr>
            <a:r>
              <a:rPr lang="en-US" b="1" dirty="0">
                <a:solidFill>
                  <a:schemeClr val="tx1">
                    <a:lumMod val="65000"/>
                    <a:lumOff val="35000"/>
                  </a:schemeClr>
                </a:solidFill>
                <a:latin typeface="Comic Sans MS" panose="030F0702030302020204" pitchFamily="66" charset="0"/>
              </a:rPr>
              <a:t>Mastery of math facts and fluency</a:t>
            </a:r>
          </a:p>
          <a:p>
            <a:pPr marL="285750" indent="-285750">
              <a:spcBef>
                <a:spcPts val="300"/>
              </a:spcBef>
              <a:buClr>
                <a:schemeClr val="accent3">
                  <a:lumMod val="50000"/>
                </a:schemeClr>
              </a:buClr>
              <a:buSzPct val="100000"/>
              <a:buFont typeface="Arial" panose="020B0604020202020204" pitchFamily="34" charset="0"/>
              <a:buChar char="•"/>
              <a:defRPr/>
            </a:pPr>
            <a:r>
              <a:rPr lang="en-US" dirty="0">
                <a:solidFill>
                  <a:schemeClr val="tx1">
                    <a:lumMod val="65000"/>
                    <a:lumOff val="35000"/>
                  </a:schemeClr>
                </a:solidFill>
                <a:latin typeface="Comic Sans MS" panose="030F0702030302020204" pitchFamily="66" charset="0"/>
              </a:rPr>
              <a:t>Applications</a:t>
            </a:r>
          </a:p>
          <a:p>
            <a:pPr>
              <a:spcBef>
                <a:spcPts val="300"/>
              </a:spcBef>
              <a:buClr>
                <a:schemeClr val="accent3">
                  <a:lumMod val="50000"/>
                </a:schemeClr>
              </a:buClr>
              <a:buSzPct val="100000"/>
              <a:defRPr/>
            </a:pPr>
            <a:r>
              <a:rPr lang="en-US" b="1" dirty="0">
                <a:solidFill>
                  <a:schemeClr val="tx1">
                    <a:lumMod val="65000"/>
                    <a:lumOff val="35000"/>
                  </a:schemeClr>
                </a:solidFill>
                <a:latin typeface="Comic Sans MS" panose="030F0702030302020204" pitchFamily="66" charset="0"/>
              </a:rPr>
              <a:t>Common formative assessment</a:t>
            </a:r>
          </a:p>
          <a:p>
            <a:pPr marL="285750" indent="-285750">
              <a:spcBef>
                <a:spcPts val="300"/>
              </a:spcBef>
              <a:buClr>
                <a:schemeClr val="accent3">
                  <a:lumMod val="50000"/>
                </a:schemeClr>
              </a:buClr>
              <a:buSzPct val="100000"/>
              <a:buFont typeface="Arial" panose="020B0604020202020204" pitchFamily="34" charset="0"/>
              <a:buChar char="•"/>
              <a:defRPr/>
            </a:pPr>
            <a:r>
              <a:rPr lang="en-US" dirty="0">
                <a:solidFill>
                  <a:schemeClr val="tx1">
                    <a:lumMod val="65000"/>
                    <a:lumOff val="35000"/>
                  </a:schemeClr>
                </a:solidFill>
                <a:latin typeface="Comic Sans MS" panose="030F0702030302020204" pitchFamily="66" charset="0"/>
              </a:rPr>
              <a:t>Formative assessment (check your understanding)</a:t>
            </a:r>
          </a:p>
        </p:txBody>
      </p:sp>
      <p:sp>
        <p:nvSpPr>
          <p:cNvPr id="12" name="Rectangle 20">
            <a:extLst>
              <a:ext uri="{FF2B5EF4-FFF2-40B4-BE49-F238E27FC236}">
                <a16:creationId xmlns:a16="http://schemas.microsoft.com/office/drawing/2014/main" id="{E158938D-D5C5-477D-BAEE-10548EF9487E}"/>
              </a:ext>
            </a:extLst>
          </p:cNvPr>
          <p:cNvSpPr>
            <a:spLocks noChangeArrowheads="1"/>
          </p:cNvSpPr>
          <p:nvPr/>
        </p:nvSpPr>
        <p:spPr bwMode="auto">
          <a:xfrm>
            <a:off x="8629394" y="2041838"/>
            <a:ext cx="3017520" cy="330862"/>
          </a:xfrm>
          <a:prstGeom prst="rect">
            <a:avLst/>
          </a:prstGeom>
          <a:solidFill>
            <a:srgbClr val="94CFEC"/>
          </a:solidFill>
          <a:ln w="9525">
            <a:solidFill>
              <a:srgbClr val="C7E6F5"/>
            </a:solidFill>
            <a:miter lim="800000"/>
            <a:headEnd/>
            <a:tailEnd/>
          </a:ln>
          <a:effectLst>
            <a:outerShdw blurRad="63500" dist="38099" dir="2700000" algn="ctr" rotWithShape="0">
              <a:schemeClr val="tx1">
                <a:alpha val="74998"/>
              </a:schemeClr>
            </a:outerShdw>
          </a:effectLst>
        </p:spPr>
        <p:txBody>
          <a:bodyPr wrap="none" lIns="91440" tIns="45720" rIns="91440" bIns="45720" anchor="ctr"/>
          <a:lstStyle/>
          <a:p>
            <a:pPr marR="0" lvl="0" algn="ctr" rtl="0">
              <a:spcBef>
                <a:spcPts val="0"/>
              </a:spcBef>
              <a:spcAft>
                <a:spcPts val="0"/>
              </a:spcAft>
              <a:buClr>
                <a:schemeClr val="dk1"/>
              </a:buClr>
              <a:buSzPts val="2400"/>
            </a:pPr>
            <a:r>
              <a:rPr lang="en-US" sz="1600" dirty="0">
                <a:solidFill>
                  <a:schemeClr val="tx1">
                    <a:lumMod val="75000"/>
                    <a:lumOff val="25000"/>
                  </a:schemeClr>
                </a:solidFill>
                <a:latin typeface="Comic Sans MS"/>
                <a:cs typeface="Calibri"/>
                <a:sym typeface="Calibri"/>
              </a:rPr>
              <a:t>SEL</a:t>
            </a:r>
            <a:endParaRPr lang="en-US" sz="1600" dirty="0">
              <a:solidFill>
                <a:schemeClr val="tx1">
                  <a:lumMod val="75000"/>
                  <a:lumOff val="25000"/>
                </a:schemeClr>
              </a:solidFill>
              <a:latin typeface="Comic Sans MS"/>
              <a:cs typeface="Calibri"/>
            </a:endParaRPr>
          </a:p>
        </p:txBody>
      </p:sp>
      <p:sp>
        <p:nvSpPr>
          <p:cNvPr id="13" name="Oval 12">
            <a:extLst>
              <a:ext uri="{FF2B5EF4-FFF2-40B4-BE49-F238E27FC236}">
                <a16:creationId xmlns:a16="http://schemas.microsoft.com/office/drawing/2014/main" id="{0BFF6E19-AFD4-4271-8B70-921245100723}"/>
              </a:ext>
            </a:extLst>
          </p:cNvPr>
          <p:cNvSpPr/>
          <p:nvPr/>
        </p:nvSpPr>
        <p:spPr>
          <a:xfrm>
            <a:off x="8429702" y="1839064"/>
            <a:ext cx="399383" cy="330862"/>
          </a:xfrm>
          <a:prstGeom prst="ellipse">
            <a:avLst/>
          </a:prstGeom>
          <a:solidFill>
            <a:srgbClr val="94CFEC"/>
          </a:solidFill>
          <a:ln>
            <a:solidFill>
              <a:srgbClr val="C7E6F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tx1">
                    <a:lumMod val="75000"/>
                    <a:lumOff val="25000"/>
                  </a:schemeClr>
                </a:solidFill>
                <a:latin typeface="Comic Sans MS" panose="030F0702030302020204" pitchFamily="66" charset="0"/>
                <a:cs typeface="Adobe Arabic" panose="02040503050201090203" pitchFamily="18" charset="-78"/>
              </a:rPr>
              <a:t>3</a:t>
            </a:r>
            <a:endParaRPr lang="en-GB" b="1">
              <a:solidFill>
                <a:schemeClr val="tx1">
                  <a:lumMod val="75000"/>
                  <a:lumOff val="25000"/>
                </a:schemeClr>
              </a:solidFill>
              <a:latin typeface="Comic Sans MS" panose="030F0702030302020204" pitchFamily="66" charset="0"/>
              <a:cs typeface="Adobe Arabic" panose="02040503050201090203" pitchFamily="18" charset="-78"/>
            </a:endParaRPr>
          </a:p>
        </p:txBody>
      </p:sp>
      <p:sp>
        <p:nvSpPr>
          <p:cNvPr id="14" name="Rectangle 16">
            <a:extLst>
              <a:ext uri="{FF2B5EF4-FFF2-40B4-BE49-F238E27FC236}">
                <a16:creationId xmlns:a16="http://schemas.microsoft.com/office/drawing/2014/main" id="{533E963D-D9E5-400D-B954-D1CC48EB2F04}"/>
              </a:ext>
            </a:extLst>
          </p:cNvPr>
          <p:cNvSpPr>
            <a:spLocks noChangeArrowheads="1"/>
          </p:cNvSpPr>
          <p:nvPr/>
        </p:nvSpPr>
        <p:spPr bwMode="gray">
          <a:xfrm>
            <a:off x="8475501" y="2526102"/>
            <a:ext cx="3252987" cy="3486125"/>
          </a:xfrm>
          <a:prstGeom prst="rect">
            <a:avLst/>
          </a:prstGeom>
          <a:solidFill>
            <a:schemeClr val="bg1"/>
          </a:solidFill>
          <a:ln w="9525">
            <a:solidFill>
              <a:schemeClr val="tx1"/>
            </a:solidFill>
            <a:miter lim="800000"/>
            <a:headEnd/>
            <a:tailEnd/>
          </a:ln>
          <a:effectLst>
            <a:outerShdw blurRad="63500" dist="38099" dir="2700000" algn="ctr" rotWithShape="0">
              <a:srgbClr val="000000">
                <a:alpha val="74998"/>
              </a:srgbClr>
            </a:outerShdw>
          </a:effectLst>
        </p:spPr>
        <p:txBody>
          <a:bodyPr lIns="72000" tIns="36000" rIns="72000" bIns="36000" anchor="ctr"/>
          <a:lstStyle/>
          <a:p>
            <a:pPr marL="285750" indent="-285750">
              <a:buClr>
                <a:schemeClr val="accent2">
                  <a:lumMod val="75000"/>
                </a:schemeClr>
              </a:buClr>
              <a:buSzPct val="100000"/>
              <a:buFont typeface="Arial" panose="020B0604020202020204" pitchFamily="34" charset="0"/>
              <a:buChar char="•"/>
            </a:pPr>
            <a:r>
              <a:rPr lang="en-GB" b="0" u="none" dirty="0">
                <a:solidFill>
                  <a:schemeClr val="tx1">
                    <a:lumMod val="65000"/>
                    <a:lumOff val="35000"/>
                  </a:schemeClr>
                </a:solidFill>
                <a:latin typeface="Comic Sans MS" panose="030F0702030302020204" pitchFamily="66" charset="0"/>
              </a:rPr>
              <a:t>The domain is brain building / cognitive.</a:t>
            </a:r>
          </a:p>
          <a:p>
            <a:pPr>
              <a:buClr>
                <a:schemeClr val="accent2">
                  <a:lumMod val="75000"/>
                </a:schemeClr>
              </a:buClr>
              <a:buSzPct val="100000"/>
            </a:pPr>
            <a:endParaRPr lang="en-GB" b="0" u="none" dirty="0">
              <a:solidFill>
                <a:schemeClr val="tx1">
                  <a:lumMod val="65000"/>
                  <a:lumOff val="35000"/>
                </a:schemeClr>
              </a:solidFill>
              <a:latin typeface="Comic Sans MS" panose="030F0702030302020204" pitchFamily="66" charset="0"/>
            </a:endParaRPr>
          </a:p>
          <a:p>
            <a:pPr marL="285750" indent="-285750">
              <a:buClr>
                <a:schemeClr val="accent2">
                  <a:lumMod val="75000"/>
                </a:schemeClr>
              </a:buClr>
              <a:buSzPct val="100000"/>
              <a:buFont typeface="Arial" panose="020B0604020202020204" pitchFamily="34" charset="0"/>
              <a:buChar char="•"/>
            </a:pPr>
            <a:r>
              <a:rPr lang="en-GB" b="0" u="none" dirty="0">
                <a:solidFill>
                  <a:schemeClr val="tx1">
                    <a:lumMod val="65000"/>
                    <a:lumOff val="35000"/>
                  </a:schemeClr>
                </a:solidFill>
                <a:latin typeface="Comic Sans MS" panose="030F0702030302020204" pitchFamily="66" charset="0"/>
              </a:rPr>
              <a:t>The construct is critical thinking. </a:t>
            </a:r>
          </a:p>
          <a:p>
            <a:pPr marL="285750" indent="-285750">
              <a:buClr>
                <a:schemeClr val="accent2">
                  <a:lumMod val="75000"/>
                </a:schemeClr>
              </a:buClr>
              <a:buSzPct val="100000"/>
              <a:buFont typeface="Arial" panose="020B0604020202020204" pitchFamily="34" charset="0"/>
              <a:buChar char="•"/>
            </a:pPr>
            <a:endParaRPr lang="en-GB" b="0" u="none" dirty="0">
              <a:solidFill>
                <a:schemeClr val="tx1">
                  <a:lumMod val="65000"/>
                  <a:lumOff val="35000"/>
                </a:schemeClr>
              </a:solidFill>
              <a:highlight>
                <a:srgbClr val="FFFF00"/>
              </a:highlight>
              <a:latin typeface="Comic Sans MS" panose="030F0702030302020204" pitchFamily="66" charset="0"/>
            </a:endParaRPr>
          </a:p>
          <a:p>
            <a:pPr marL="285750" indent="-285750">
              <a:buClr>
                <a:schemeClr val="accent2">
                  <a:lumMod val="75000"/>
                </a:schemeClr>
              </a:buClr>
              <a:buSzPct val="100000"/>
              <a:buFont typeface="Arial" panose="020B0604020202020204" pitchFamily="34" charset="0"/>
              <a:buChar char="•"/>
            </a:pPr>
            <a:r>
              <a:rPr lang="en-US" b="0" u="none" dirty="0">
                <a:solidFill>
                  <a:schemeClr val="tx1">
                    <a:lumMod val="65000"/>
                    <a:lumOff val="35000"/>
                  </a:schemeClr>
                </a:solidFill>
                <a:latin typeface="Comic Sans MS" panose="030F0702030302020204" pitchFamily="66" charset="0"/>
              </a:rPr>
              <a:t>The objective is for students to demonstrate the ability to prioritize tasks.</a:t>
            </a:r>
            <a:endParaRPr lang="en-GB" b="0" u="none" dirty="0">
              <a:solidFill>
                <a:schemeClr val="tx1">
                  <a:lumMod val="65000"/>
                  <a:lumOff val="35000"/>
                </a:schemeClr>
              </a:solidFill>
              <a:latin typeface="Comic Sans MS" panose="030F0702030302020204" pitchFamily="66" charset="0"/>
            </a:endParaRPr>
          </a:p>
        </p:txBody>
      </p:sp>
      <p:pic>
        <p:nvPicPr>
          <p:cNvPr id="3" name="Picture 2">
            <a:extLst>
              <a:ext uri="{FF2B5EF4-FFF2-40B4-BE49-F238E27FC236}">
                <a16:creationId xmlns:a16="http://schemas.microsoft.com/office/drawing/2014/main" id="{9A2E52CB-4598-978F-6945-EC0F13CCF7A6}"/>
              </a:ext>
            </a:extLst>
          </p:cNvPr>
          <p:cNvPicPr>
            <a:picLocks noChangeAspect="1"/>
          </p:cNvPicPr>
          <p:nvPr/>
        </p:nvPicPr>
        <p:blipFill>
          <a:blip r:embed="rId4"/>
          <a:stretch>
            <a:fillRect/>
          </a:stretch>
        </p:blipFill>
        <p:spPr>
          <a:xfrm>
            <a:off x="11170889" y="0"/>
            <a:ext cx="692790" cy="1828800"/>
          </a:xfrm>
          <a:prstGeom prst="rect">
            <a:avLst/>
          </a:prstGeom>
        </p:spPr>
      </p:pic>
    </p:spTree>
    <p:custDataLst>
      <p:tags r:id="rId1"/>
    </p:custDataLst>
    <p:extLst>
      <p:ext uri="{BB962C8B-B14F-4D97-AF65-F5344CB8AC3E}">
        <p14:creationId xmlns:p14="http://schemas.microsoft.com/office/powerpoint/2010/main" val="102831594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C2623052-5372-4B76-8C16-7159D3B19FA3}"/>
              </a:ext>
            </a:extLst>
          </p:cNvPr>
          <p:cNvGrpSpPr/>
          <p:nvPr/>
        </p:nvGrpSpPr>
        <p:grpSpPr>
          <a:xfrm>
            <a:off x="5877423" y="4724492"/>
            <a:ext cx="5181600" cy="1508426"/>
            <a:chOff x="5877423" y="4724492"/>
            <a:chExt cx="5181600" cy="1508426"/>
          </a:xfrm>
        </p:grpSpPr>
        <mc:AlternateContent xmlns:mc="http://schemas.openxmlformats.org/markup-compatibility/2006" xmlns:a14="http://schemas.microsoft.com/office/drawing/2010/main">
          <mc:Choice Requires="a14">
            <p:sp>
              <p:nvSpPr>
                <p:cNvPr id="36" name="TextBox 35">
                  <a:extLst>
                    <a:ext uri="{FF2B5EF4-FFF2-40B4-BE49-F238E27FC236}">
                      <a16:creationId xmlns:a16="http://schemas.microsoft.com/office/drawing/2014/main" id="{2EBBF892-9491-4500-991D-9C0578F8242D}"/>
                    </a:ext>
                  </a:extLst>
                </p:cNvPr>
                <p:cNvSpPr txBox="1"/>
                <p:nvPr/>
              </p:nvSpPr>
              <p:spPr>
                <a:xfrm>
                  <a:off x="5877423" y="4724492"/>
                  <a:ext cx="5181600" cy="1508426"/>
                </a:xfrm>
                <a:prstGeom prst="rect">
                  <a:avLst/>
                </a:prstGeom>
                <a:noFill/>
              </p:spPr>
              <p:txBody>
                <a:bodyPr wrap="square">
                  <a:spAutoFit/>
                </a:bodyPr>
                <a:lstStyle/>
                <a:p>
                  <a:pPr marL="514350" marR="0">
                    <a:lnSpc>
                      <a:spcPct val="150000"/>
                    </a:lnSpc>
                    <a:spcBef>
                      <a:spcPts val="0"/>
                    </a:spcBef>
                    <a:spcAft>
                      <a:spcPts val="800"/>
                    </a:spcAft>
                  </a:pPr>
                  <a:r>
                    <a:rPr lang="en-US" sz="3200" dirty="0">
                      <a:effectLst/>
                      <a:latin typeface="+mj-lt"/>
                      <a:ea typeface="Calibri" panose="020F0502020204030204" pitchFamily="34" charset="0"/>
                    </a:rPr>
                    <a:t>                </a:t>
                  </a:r>
                  <a:r>
                    <a:rPr lang="en-US" sz="2800" dirty="0">
                      <a:solidFill>
                        <a:schemeClr val="tx1">
                          <a:lumMod val="65000"/>
                          <a:lumOff val="35000"/>
                        </a:schemeClr>
                      </a:solidFill>
                      <a:latin typeface="+mj-lt"/>
                      <a:cs typeface="Calibri" panose="020F0502020204030204" pitchFamily="34" charset="0"/>
                    </a:rPr>
                    <a:t>and </a:t>
                  </a:r>
                  <a14:m>
                    <m:oMath xmlns:m="http://schemas.openxmlformats.org/officeDocument/2006/math">
                      <m:acc>
                        <m:accPr>
                          <m:chr m:val="̂"/>
                          <m:ctrlPr>
                            <a:rPr lang="en-US" sz="2800" i="1">
                              <a:solidFill>
                                <a:schemeClr val="tx1">
                                  <a:lumMod val="65000"/>
                                  <a:lumOff val="35000"/>
                                </a:schemeClr>
                              </a:solidFill>
                              <a:latin typeface="Cambria Math" panose="02040503050406030204" pitchFamily="18" charset="0"/>
                              <a:cs typeface="Calibri" panose="020F0502020204030204" pitchFamily="34" charset="0"/>
                            </a:rPr>
                          </m:ctrlPr>
                        </m:accPr>
                        <m:e>
                          <m:r>
                            <a:rPr lang="en-US" sz="2800" b="0" i="1">
                              <a:solidFill>
                                <a:schemeClr val="tx1">
                                  <a:lumMod val="65000"/>
                                  <a:lumOff val="35000"/>
                                </a:schemeClr>
                              </a:solidFill>
                              <a:latin typeface="Cambria Math" panose="02040503050406030204" pitchFamily="18" charset="0"/>
                              <a:cs typeface="Calibri" panose="020F0502020204030204" pitchFamily="34" charset="0"/>
                            </a:rPr>
                            <m:t>𝑥𝑀𝑟</m:t>
                          </m:r>
                        </m:e>
                      </m:acc>
                    </m:oMath>
                  </a14:m>
                  <a:r>
                    <a:rPr lang="en-US" sz="2800" dirty="0">
                      <a:solidFill>
                        <a:schemeClr val="tx1">
                          <a:lumMod val="65000"/>
                          <a:lumOff val="35000"/>
                        </a:schemeClr>
                      </a:solidFill>
                      <a:latin typeface="+mj-lt"/>
                      <a:cs typeface="Calibri" panose="020F0502020204030204" pitchFamily="34" charset="0"/>
                    </a:rPr>
                    <a:t> </a:t>
                  </a:r>
                </a:p>
                <a:p>
                  <a:pPr marL="514350" marR="0">
                    <a:lnSpc>
                      <a:spcPct val="150000"/>
                    </a:lnSpc>
                    <a:spcBef>
                      <a:spcPts val="0"/>
                    </a:spcBef>
                    <a:spcAft>
                      <a:spcPts val="800"/>
                    </a:spcAft>
                  </a:pPr>
                  <a:r>
                    <a:rPr lang="en-US" sz="2800" dirty="0">
                      <a:solidFill>
                        <a:schemeClr val="tx1">
                          <a:lumMod val="65000"/>
                          <a:lumOff val="35000"/>
                        </a:schemeClr>
                      </a:solidFill>
                      <a:latin typeface="+mj-lt"/>
                      <a:cs typeface="Calibri" panose="020F0502020204030204" pitchFamily="34" charset="0"/>
                    </a:rPr>
                    <a:t>are adjacent angles.</a:t>
                  </a:r>
                </a:p>
              </p:txBody>
            </p:sp>
          </mc:Choice>
          <mc:Fallback xmlns="">
            <p:sp>
              <p:nvSpPr>
                <p:cNvPr id="36" name="TextBox 35">
                  <a:extLst>
                    <a:ext uri="{FF2B5EF4-FFF2-40B4-BE49-F238E27FC236}">
                      <a16:creationId xmlns:a16="http://schemas.microsoft.com/office/drawing/2014/main" id="{2EBBF892-9491-4500-991D-9C0578F8242D}"/>
                    </a:ext>
                  </a:extLst>
                </p:cNvPr>
                <p:cNvSpPr txBox="1">
                  <a:spLocks noRot="1" noChangeAspect="1" noMove="1" noResize="1" noEditPoints="1" noAdjustHandles="1" noChangeArrowheads="1" noChangeShapeType="1" noTextEdit="1"/>
                </p:cNvSpPr>
                <p:nvPr/>
              </p:nvSpPr>
              <p:spPr>
                <a:xfrm>
                  <a:off x="5877423" y="4724492"/>
                  <a:ext cx="5181600" cy="1508426"/>
                </a:xfrm>
                <a:prstGeom prst="rect">
                  <a:avLst/>
                </a:prstGeom>
                <a:blipFill>
                  <a:blip r:embed="rId4"/>
                  <a:stretch>
                    <a:fillRect b="-1052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4" name="Rectangle: Rounded Corners 43">
                  <a:extLst>
                    <a:ext uri="{FF2B5EF4-FFF2-40B4-BE49-F238E27FC236}">
                      <a16:creationId xmlns:a16="http://schemas.microsoft.com/office/drawing/2014/main" id="{3130E1E2-1F62-44E5-BEF1-DD61EFCE77A5}"/>
                    </a:ext>
                  </a:extLst>
                </p:cNvPr>
                <p:cNvSpPr/>
                <p:nvPr/>
              </p:nvSpPr>
              <p:spPr>
                <a:xfrm>
                  <a:off x="6470318" y="4776883"/>
                  <a:ext cx="1645920" cy="731520"/>
                </a:xfrm>
                <a:prstGeom prst="round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rgbClr val="595959"/>
                      </a:solidFill>
                      <a:latin typeface="+mj-lt"/>
                    </a:rPr>
                    <a:t> </a:t>
                  </a:r>
                  <a14:m>
                    <m:oMath xmlns:m="http://schemas.openxmlformats.org/officeDocument/2006/math">
                      <m:acc>
                        <m:accPr>
                          <m:chr m:val="̂"/>
                          <m:ctrlPr>
                            <a:rPr lang="en-US" sz="3200" i="1">
                              <a:solidFill>
                                <a:srgbClr val="595959"/>
                              </a:solidFill>
                              <a:latin typeface="Cambria Math" panose="02040503050406030204" pitchFamily="18" charset="0"/>
                            </a:rPr>
                          </m:ctrlPr>
                        </m:accPr>
                        <m:e>
                          <m:r>
                            <a:rPr lang="en-US" sz="3200">
                              <a:solidFill>
                                <a:srgbClr val="595959"/>
                              </a:solidFill>
                              <a:latin typeface="Cambria Math" panose="02040503050406030204" pitchFamily="18" charset="0"/>
                            </a:rPr>
                            <m:t>……</m:t>
                          </m:r>
                          <m:r>
                            <a:rPr lang="en-US" sz="3200" i="1">
                              <a:solidFill>
                                <a:srgbClr val="595959"/>
                              </a:solidFill>
                              <a:latin typeface="Cambria Math" panose="02040503050406030204" pitchFamily="18" charset="0"/>
                            </a:rPr>
                            <m:t>…</m:t>
                          </m:r>
                        </m:e>
                      </m:acc>
                    </m:oMath>
                  </a14:m>
                  <a:endParaRPr lang="en-US" sz="3200" dirty="0">
                    <a:solidFill>
                      <a:srgbClr val="595959"/>
                    </a:solidFill>
                    <a:latin typeface="+mj-lt"/>
                  </a:endParaRPr>
                </a:p>
              </p:txBody>
            </p:sp>
          </mc:Choice>
          <mc:Fallback xmlns="">
            <p:sp>
              <p:nvSpPr>
                <p:cNvPr id="44" name="Rectangle: Rounded Corners 43">
                  <a:extLst>
                    <a:ext uri="{FF2B5EF4-FFF2-40B4-BE49-F238E27FC236}">
                      <a16:creationId xmlns:a16="http://schemas.microsoft.com/office/drawing/2014/main" id="{3130E1E2-1F62-44E5-BEF1-DD61EFCE77A5}"/>
                    </a:ext>
                  </a:extLst>
                </p:cNvPr>
                <p:cNvSpPr>
                  <a:spLocks noRot="1" noChangeAspect="1" noMove="1" noResize="1" noEditPoints="1" noAdjustHandles="1" noChangeArrowheads="1" noChangeShapeType="1" noTextEdit="1"/>
                </p:cNvSpPr>
                <p:nvPr/>
              </p:nvSpPr>
              <p:spPr>
                <a:xfrm>
                  <a:off x="6470318" y="4776883"/>
                  <a:ext cx="1645920" cy="731520"/>
                </a:xfrm>
                <a:prstGeom prst="roundRect">
                  <a:avLst/>
                </a:prstGeom>
                <a:blipFill>
                  <a:blip r:embed="rId5"/>
                  <a:stretch>
                    <a:fillRect/>
                  </a:stretch>
                </a:blipFill>
                <a:ln w="12700">
                  <a:solidFill>
                    <a:schemeClr val="tx1">
                      <a:lumMod val="65000"/>
                      <a:lumOff val="35000"/>
                    </a:schemeClr>
                  </a:solidFill>
                </a:ln>
              </p:spPr>
              <p:txBody>
                <a:bodyPr/>
                <a:lstStyle/>
                <a:p>
                  <a:r>
                    <a:rPr lang="en-US">
                      <a:noFill/>
                    </a:rPr>
                    <a:t> </a:t>
                  </a:r>
                </a:p>
              </p:txBody>
            </p:sp>
          </mc:Fallback>
        </mc:AlternateContent>
      </p:grpSp>
      <p:grpSp>
        <p:nvGrpSpPr>
          <p:cNvPr id="3" name="Group 2">
            <a:extLst>
              <a:ext uri="{FF2B5EF4-FFF2-40B4-BE49-F238E27FC236}">
                <a16:creationId xmlns:a16="http://schemas.microsoft.com/office/drawing/2014/main" id="{91C996A7-A103-4503-9C66-6C4E3B68AE4B}"/>
              </a:ext>
            </a:extLst>
          </p:cNvPr>
          <p:cNvGrpSpPr/>
          <p:nvPr/>
        </p:nvGrpSpPr>
        <p:grpSpPr>
          <a:xfrm>
            <a:off x="5830628" y="3106887"/>
            <a:ext cx="5181600" cy="1508426"/>
            <a:chOff x="5830628" y="3106887"/>
            <a:chExt cx="5181600" cy="1508426"/>
          </a:xfrm>
        </p:grpSpPr>
        <mc:AlternateContent xmlns:mc="http://schemas.openxmlformats.org/markup-compatibility/2006" xmlns:a14="http://schemas.microsoft.com/office/drawing/2010/main">
          <mc:Choice Requires="a14">
            <p:sp>
              <p:nvSpPr>
                <p:cNvPr id="35" name="TextBox 34">
                  <a:extLst>
                    <a:ext uri="{FF2B5EF4-FFF2-40B4-BE49-F238E27FC236}">
                      <a16:creationId xmlns:a16="http://schemas.microsoft.com/office/drawing/2014/main" id="{7F7A5595-AD9B-434C-B84B-0D484346117B}"/>
                    </a:ext>
                  </a:extLst>
                </p:cNvPr>
                <p:cNvSpPr txBox="1"/>
                <p:nvPr/>
              </p:nvSpPr>
              <p:spPr>
                <a:xfrm>
                  <a:off x="5830628" y="3106887"/>
                  <a:ext cx="5181600" cy="1508426"/>
                </a:xfrm>
                <a:prstGeom prst="rect">
                  <a:avLst/>
                </a:prstGeom>
                <a:noFill/>
              </p:spPr>
              <p:txBody>
                <a:bodyPr wrap="square">
                  <a:spAutoFit/>
                </a:bodyPr>
                <a:lstStyle/>
                <a:p>
                  <a:pPr marL="514350" marR="0">
                    <a:lnSpc>
                      <a:spcPct val="150000"/>
                    </a:lnSpc>
                    <a:spcBef>
                      <a:spcPts val="0"/>
                    </a:spcBef>
                    <a:spcAft>
                      <a:spcPts val="800"/>
                    </a:spcAft>
                  </a:pPr>
                  <a:r>
                    <a:rPr lang="en-US" sz="3200" dirty="0">
                      <a:effectLst/>
                      <a:latin typeface="+mj-lt"/>
                      <a:ea typeface="Calibri" panose="020F0502020204030204" pitchFamily="34" charset="0"/>
                    </a:rPr>
                    <a:t>                </a:t>
                  </a:r>
                  <a:r>
                    <a:rPr lang="en-US" sz="2800" dirty="0">
                      <a:solidFill>
                        <a:schemeClr val="tx1">
                          <a:lumMod val="65000"/>
                          <a:lumOff val="35000"/>
                        </a:schemeClr>
                      </a:solidFill>
                      <a:latin typeface="+mj-lt"/>
                      <a:cs typeface="Calibri" panose="020F0502020204030204" pitchFamily="34" charset="0"/>
                    </a:rPr>
                    <a:t>and </a:t>
                  </a:r>
                  <a14:m>
                    <m:oMath xmlns:m="http://schemas.openxmlformats.org/officeDocument/2006/math">
                      <m:acc>
                        <m:accPr>
                          <m:chr m:val="̂"/>
                          <m:ctrlPr>
                            <a:rPr lang="en-US" sz="2800" i="1">
                              <a:solidFill>
                                <a:schemeClr val="tx1">
                                  <a:lumMod val="65000"/>
                                  <a:lumOff val="35000"/>
                                </a:schemeClr>
                              </a:solidFill>
                              <a:latin typeface="Cambria Math" panose="02040503050406030204" pitchFamily="18" charset="0"/>
                              <a:cs typeface="Calibri" panose="020F0502020204030204" pitchFamily="34" charset="0"/>
                            </a:rPr>
                          </m:ctrlPr>
                        </m:accPr>
                        <m:e>
                          <m:r>
                            <a:rPr lang="en-US" sz="2800" b="0" i="1">
                              <a:solidFill>
                                <a:schemeClr val="tx1">
                                  <a:lumMod val="65000"/>
                                  <a:lumOff val="35000"/>
                                </a:schemeClr>
                              </a:solidFill>
                              <a:latin typeface="Cambria Math" panose="02040503050406030204" pitchFamily="18" charset="0"/>
                              <a:cs typeface="Calibri" panose="020F0502020204030204" pitchFamily="34" charset="0"/>
                            </a:rPr>
                            <m:t>𝑥𝑀𝑟</m:t>
                          </m:r>
                        </m:e>
                      </m:acc>
                    </m:oMath>
                  </a14:m>
                  <a:r>
                    <a:rPr lang="en-US" sz="2800" dirty="0">
                      <a:solidFill>
                        <a:schemeClr val="tx1">
                          <a:lumMod val="65000"/>
                          <a:lumOff val="35000"/>
                        </a:schemeClr>
                      </a:solidFill>
                      <a:latin typeface="+mj-lt"/>
                      <a:cs typeface="Calibri" panose="020F0502020204030204" pitchFamily="34" charset="0"/>
                    </a:rPr>
                    <a:t> </a:t>
                  </a:r>
                </a:p>
                <a:p>
                  <a:pPr marL="514350" marR="0">
                    <a:lnSpc>
                      <a:spcPct val="150000"/>
                    </a:lnSpc>
                    <a:spcBef>
                      <a:spcPts val="0"/>
                    </a:spcBef>
                    <a:spcAft>
                      <a:spcPts val="800"/>
                    </a:spcAft>
                  </a:pPr>
                  <a:r>
                    <a:rPr lang="en-US" sz="2800" dirty="0">
                      <a:solidFill>
                        <a:schemeClr val="tx1">
                          <a:lumMod val="65000"/>
                          <a:lumOff val="35000"/>
                        </a:schemeClr>
                      </a:solidFill>
                      <a:latin typeface="+mj-lt"/>
                      <a:cs typeface="Calibri" panose="020F0502020204030204" pitchFamily="34" charset="0"/>
                    </a:rPr>
                    <a:t>are adjacent angles.</a:t>
                  </a:r>
                </a:p>
              </p:txBody>
            </p:sp>
          </mc:Choice>
          <mc:Fallback xmlns="">
            <p:sp>
              <p:nvSpPr>
                <p:cNvPr id="35" name="TextBox 34">
                  <a:extLst>
                    <a:ext uri="{FF2B5EF4-FFF2-40B4-BE49-F238E27FC236}">
                      <a16:creationId xmlns:a16="http://schemas.microsoft.com/office/drawing/2014/main" id="{7F7A5595-AD9B-434C-B84B-0D484346117B}"/>
                    </a:ext>
                  </a:extLst>
                </p:cNvPr>
                <p:cNvSpPr txBox="1">
                  <a:spLocks noRot="1" noChangeAspect="1" noMove="1" noResize="1" noEditPoints="1" noAdjustHandles="1" noChangeArrowheads="1" noChangeShapeType="1" noTextEdit="1"/>
                </p:cNvSpPr>
                <p:nvPr/>
              </p:nvSpPr>
              <p:spPr>
                <a:xfrm>
                  <a:off x="5830628" y="3106887"/>
                  <a:ext cx="5181600" cy="1508426"/>
                </a:xfrm>
                <a:prstGeom prst="rect">
                  <a:avLst/>
                </a:prstGeom>
                <a:blipFill>
                  <a:blip r:embed="rId6"/>
                  <a:stretch>
                    <a:fillRect b="-1052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5" name="Rectangle: Rounded Corners 44">
                  <a:extLst>
                    <a:ext uri="{FF2B5EF4-FFF2-40B4-BE49-F238E27FC236}">
                      <a16:creationId xmlns:a16="http://schemas.microsoft.com/office/drawing/2014/main" id="{164A2B7B-298A-456B-AB95-7C45586707DC}"/>
                    </a:ext>
                  </a:extLst>
                </p:cNvPr>
                <p:cNvSpPr/>
                <p:nvPr/>
              </p:nvSpPr>
              <p:spPr>
                <a:xfrm>
                  <a:off x="6454140" y="3166282"/>
                  <a:ext cx="1645920" cy="731520"/>
                </a:xfrm>
                <a:prstGeom prst="round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rgbClr val="595959"/>
                      </a:solidFill>
                      <a:latin typeface="+mj-lt"/>
                    </a:rPr>
                    <a:t> </a:t>
                  </a:r>
                  <a14:m>
                    <m:oMath xmlns:m="http://schemas.openxmlformats.org/officeDocument/2006/math">
                      <m:acc>
                        <m:accPr>
                          <m:chr m:val="̂"/>
                          <m:ctrlPr>
                            <a:rPr lang="en-US" sz="3200" i="1">
                              <a:solidFill>
                                <a:srgbClr val="595959"/>
                              </a:solidFill>
                              <a:latin typeface="Cambria Math" panose="02040503050406030204" pitchFamily="18" charset="0"/>
                            </a:rPr>
                          </m:ctrlPr>
                        </m:accPr>
                        <m:e>
                          <m:r>
                            <a:rPr lang="en-US" sz="3200">
                              <a:solidFill>
                                <a:srgbClr val="595959"/>
                              </a:solidFill>
                              <a:latin typeface="Cambria Math" panose="02040503050406030204" pitchFamily="18" charset="0"/>
                            </a:rPr>
                            <m:t>……</m:t>
                          </m:r>
                          <m:r>
                            <a:rPr lang="en-US" sz="3200" i="1">
                              <a:solidFill>
                                <a:srgbClr val="595959"/>
                              </a:solidFill>
                              <a:latin typeface="Cambria Math" panose="02040503050406030204" pitchFamily="18" charset="0"/>
                            </a:rPr>
                            <m:t>…</m:t>
                          </m:r>
                        </m:e>
                      </m:acc>
                    </m:oMath>
                  </a14:m>
                  <a:endParaRPr lang="en-US" sz="3200" dirty="0">
                    <a:solidFill>
                      <a:srgbClr val="595959"/>
                    </a:solidFill>
                    <a:latin typeface="+mj-lt"/>
                  </a:endParaRPr>
                </a:p>
              </p:txBody>
            </p:sp>
          </mc:Choice>
          <mc:Fallback xmlns="">
            <p:sp>
              <p:nvSpPr>
                <p:cNvPr id="45" name="Rectangle: Rounded Corners 44">
                  <a:extLst>
                    <a:ext uri="{FF2B5EF4-FFF2-40B4-BE49-F238E27FC236}">
                      <a16:creationId xmlns:a16="http://schemas.microsoft.com/office/drawing/2014/main" id="{164A2B7B-298A-456B-AB95-7C45586707DC}"/>
                    </a:ext>
                  </a:extLst>
                </p:cNvPr>
                <p:cNvSpPr>
                  <a:spLocks noRot="1" noChangeAspect="1" noMove="1" noResize="1" noEditPoints="1" noAdjustHandles="1" noChangeArrowheads="1" noChangeShapeType="1" noTextEdit="1"/>
                </p:cNvSpPr>
                <p:nvPr/>
              </p:nvSpPr>
              <p:spPr>
                <a:xfrm>
                  <a:off x="6454140" y="3166282"/>
                  <a:ext cx="1645920" cy="731520"/>
                </a:xfrm>
                <a:prstGeom prst="roundRect">
                  <a:avLst/>
                </a:prstGeom>
                <a:blipFill>
                  <a:blip r:embed="rId7"/>
                  <a:stretch>
                    <a:fillRect/>
                  </a:stretch>
                </a:blipFill>
                <a:ln w="12700">
                  <a:solidFill>
                    <a:schemeClr val="tx1">
                      <a:lumMod val="65000"/>
                      <a:lumOff val="35000"/>
                    </a:schemeClr>
                  </a:solidFill>
                </a:ln>
              </p:spPr>
              <p:txBody>
                <a:bodyPr/>
                <a:lstStyle/>
                <a:p>
                  <a:r>
                    <a:rPr lang="en-US">
                      <a:noFill/>
                    </a:rPr>
                    <a:t> </a:t>
                  </a:r>
                </a:p>
              </p:txBody>
            </p:sp>
          </mc:Fallback>
        </mc:AlternateContent>
      </p:grpSp>
      <mc:AlternateContent xmlns:mc="http://schemas.openxmlformats.org/markup-compatibility/2006" xmlns:a14="http://schemas.microsoft.com/office/drawing/2010/main">
        <mc:Choice Requires="a14">
          <p:sp>
            <p:nvSpPr>
              <p:cNvPr id="34" name="TextBox 33">
                <a:extLst>
                  <a:ext uri="{FF2B5EF4-FFF2-40B4-BE49-F238E27FC236}">
                    <a16:creationId xmlns:a16="http://schemas.microsoft.com/office/drawing/2014/main" id="{2A660EDA-4A36-4F2B-9AAB-97A1E70B248C}"/>
                  </a:ext>
                </a:extLst>
              </p:cNvPr>
              <p:cNvSpPr txBox="1"/>
              <p:nvPr/>
            </p:nvSpPr>
            <p:spPr>
              <a:xfrm>
                <a:off x="5809246" y="1489282"/>
                <a:ext cx="5181600" cy="1508426"/>
              </a:xfrm>
              <a:prstGeom prst="rect">
                <a:avLst/>
              </a:prstGeom>
              <a:noFill/>
            </p:spPr>
            <p:txBody>
              <a:bodyPr wrap="square">
                <a:spAutoFit/>
              </a:bodyPr>
              <a:lstStyle/>
              <a:p>
                <a:pPr marL="514350" marR="0">
                  <a:lnSpc>
                    <a:spcPct val="150000"/>
                  </a:lnSpc>
                  <a:spcBef>
                    <a:spcPts val="0"/>
                  </a:spcBef>
                  <a:spcAft>
                    <a:spcPts val="800"/>
                  </a:spcAft>
                </a:pPr>
                <a:r>
                  <a:rPr lang="en-US" sz="3200" dirty="0">
                    <a:effectLst/>
                    <a:latin typeface="+mj-lt"/>
                    <a:ea typeface="Calibri" panose="020F0502020204030204" pitchFamily="34" charset="0"/>
                  </a:rPr>
                  <a:t>                </a:t>
                </a:r>
                <a:r>
                  <a:rPr lang="en-US" sz="2800" dirty="0">
                    <a:solidFill>
                      <a:schemeClr val="tx1">
                        <a:lumMod val="65000"/>
                        <a:lumOff val="35000"/>
                      </a:schemeClr>
                    </a:solidFill>
                    <a:latin typeface="+mj-lt"/>
                    <a:cs typeface="Calibri" panose="020F0502020204030204" pitchFamily="34" charset="0"/>
                  </a:rPr>
                  <a:t>and </a:t>
                </a:r>
                <a14:m>
                  <m:oMath xmlns:m="http://schemas.openxmlformats.org/officeDocument/2006/math">
                    <m:acc>
                      <m:accPr>
                        <m:chr m:val="̂"/>
                        <m:ctrlPr>
                          <a:rPr lang="en-US" sz="2800" i="1">
                            <a:solidFill>
                              <a:schemeClr val="tx1">
                                <a:lumMod val="65000"/>
                                <a:lumOff val="35000"/>
                              </a:schemeClr>
                            </a:solidFill>
                            <a:latin typeface="Cambria Math" panose="02040503050406030204" pitchFamily="18" charset="0"/>
                            <a:cs typeface="Calibri" panose="020F0502020204030204" pitchFamily="34" charset="0"/>
                          </a:rPr>
                        </m:ctrlPr>
                      </m:accPr>
                      <m:e>
                        <m:r>
                          <a:rPr lang="en-US" sz="2800" b="0" i="1">
                            <a:solidFill>
                              <a:schemeClr val="tx1">
                                <a:lumMod val="65000"/>
                                <a:lumOff val="35000"/>
                              </a:schemeClr>
                            </a:solidFill>
                            <a:latin typeface="Cambria Math" panose="02040503050406030204" pitchFamily="18" charset="0"/>
                            <a:cs typeface="Calibri" panose="020F0502020204030204" pitchFamily="34" charset="0"/>
                          </a:rPr>
                          <m:t>𝑥𝑀𝑟</m:t>
                        </m:r>
                      </m:e>
                    </m:acc>
                  </m:oMath>
                </a14:m>
                <a:r>
                  <a:rPr lang="en-US" sz="2800" dirty="0">
                    <a:solidFill>
                      <a:schemeClr val="tx1">
                        <a:lumMod val="65000"/>
                        <a:lumOff val="35000"/>
                      </a:schemeClr>
                    </a:solidFill>
                    <a:latin typeface="+mj-lt"/>
                    <a:cs typeface="Calibri" panose="020F0502020204030204" pitchFamily="34" charset="0"/>
                  </a:rPr>
                  <a:t> </a:t>
                </a:r>
              </a:p>
              <a:p>
                <a:pPr marL="514350" marR="0">
                  <a:lnSpc>
                    <a:spcPct val="150000"/>
                  </a:lnSpc>
                  <a:spcBef>
                    <a:spcPts val="0"/>
                  </a:spcBef>
                  <a:spcAft>
                    <a:spcPts val="800"/>
                  </a:spcAft>
                </a:pPr>
                <a:r>
                  <a:rPr lang="en-US" sz="2800" dirty="0">
                    <a:solidFill>
                      <a:schemeClr val="tx1">
                        <a:lumMod val="65000"/>
                        <a:lumOff val="35000"/>
                      </a:schemeClr>
                    </a:solidFill>
                    <a:latin typeface="+mj-lt"/>
                    <a:cs typeface="Calibri" panose="020F0502020204030204" pitchFamily="34" charset="0"/>
                  </a:rPr>
                  <a:t>are adjacent angles.</a:t>
                </a:r>
              </a:p>
            </p:txBody>
          </p:sp>
        </mc:Choice>
        <mc:Fallback xmlns="">
          <p:sp>
            <p:nvSpPr>
              <p:cNvPr id="34" name="TextBox 33">
                <a:extLst>
                  <a:ext uri="{FF2B5EF4-FFF2-40B4-BE49-F238E27FC236}">
                    <a16:creationId xmlns:a16="http://schemas.microsoft.com/office/drawing/2014/main" id="{2A660EDA-4A36-4F2B-9AAB-97A1E70B248C}"/>
                  </a:ext>
                </a:extLst>
              </p:cNvPr>
              <p:cNvSpPr txBox="1">
                <a:spLocks noRot="1" noChangeAspect="1" noMove="1" noResize="1" noEditPoints="1" noAdjustHandles="1" noChangeArrowheads="1" noChangeShapeType="1" noTextEdit="1"/>
              </p:cNvSpPr>
              <p:nvPr/>
            </p:nvSpPr>
            <p:spPr>
              <a:xfrm>
                <a:off x="5809246" y="1489282"/>
                <a:ext cx="5181600" cy="1508426"/>
              </a:xfrm>
              <a:prstGeom prst="rect">
                <a:avLst/>
              </a:prstGeom>
              <a:blipFill>
                <a:blip r:embed="rId8"/>
                <a:stretch>
                  <a:fillRect b="-1008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6" name="Rectangle: Rounded Corners 15">
                <a:extLst>
                  <a:ext uri="{FF2B5EF4-FFF2-40B4-BE49-F238E27FC236}">
                    <a16:creationId xmlns:a16="http://schemas.microsoft.com/office/drawing/2014/main" id="{BC6FAAF6-5527-40EB-B5B7-A1FE62FAEB27}"/>
                  </a:ext>
                </a:extLst>
              </p:cNvPr>
              <p:cNvSpPr/>
              <p:nvPr/>
            </p:nvSpPr>
            <p:spPr>
              <a:xfrm>
                <a:off x="6463099" y="1539469"/>
                <a:ext cx="1645920" cy="731520"/>
              </a:xfrm>
              <a:prstGeom prst="round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rgbClr val="595959"/>
                    </a:solidFill>
                    <a:latin typeface="+mj-lt"/>
                  </a:rPr>
                  <a:t> </a:t>
                </a:r>
                <a14:m>
                  <m:oMath xmlns:m="http://schemas.openxmlformats.org/officeDocument/2006/math">
                    <m:acc>
                      <m:accPr>
                        <m:chr m:val="̂"/>
                        <m:ctrlPr>
                          <a:rPr lang="en-US" sz="3200" i="1">
                            <a:solidFill>
                              <a:srgbClr val="595959"/>
                            </a:solidFill>
                            <a:latin typeface="Cambria Math" panose="02040503050406030204" pitchFamily="18" charset="0"/>
                          </a:rPr>
                        </m:ctrlPr>
                      </m:accPr>
                      <m:e>
                        <m:r>
                          <a:rPr lang="en-US" sz="3200">
                            <a:solidFill>
                              <a:srgbClr val="595959"/>
                            </a:solidFill>
                            <a:latin typeface="Cambria Math" panose="02040503050406030204" pitchFamily="18" charset="0"/>
                          </a:rPr>
                          <m:t>……</m:t>
                        </m:r>
                        <m:r>
                          <a:rPr lang="en-US" sz="3200" i="1">
                            <a:solidFill>
                              <a:srgbClr val="595959"/>
                            </a:solidFill>
                            <a:latin typeface="Cambria Math" panose="02040503050406030204" pitchFamily="18" charset="0"/>
                          </a:rPr>
                          <m:t>…</m:t>
                        </m:r>
                      </m:e>
                    </m:acc>
                  </m:oMath>
                </a14:m>
                <a:endParaRPr lang="en-US" sz="3200" dirty="0">
                  <a:solidFill>
                    <a:srgbClr val="595959"/>
                  </a:solidFill>
                  <a:latin typeface="+mj-lt"/>
                </a:endParaRPr>
              </a:p>
            </p:txBody>
          </p:sp>
        </mc:Choice>
        <mc:Fallback xmlns="">
          <p:sp>
            <p:nvSpPr>
              <p:cNvPr id="16" name="Rectangle: Rounded Corners 15">
                <a:extLst>
                  <a:ext uri="{FF2B5EF4-FFF2-40B4-BE49-F238E27FC236}">
                    <a16:creationId xmlns:a16="http://schemas.microsoft.com/office/drawing/2014/main" id="{BC6FAAF6-5527-40EB-B5B7-A1FE62FAEB27}"/>
                  </a:ext>
                </a:extLst>
              </p:cNvPr>
              <p:cNvSpPr>
                <a:spLocks noRot="1" noChangeAspect="1" noMove="1" noResize="1" noEditPoints="1" noAdjustHandles="1" noChangeArrowheads="1" noChangeShapeType="1" noTextEdit="1"/>
              </p:cNvSpPr>
              <p:nvPr/>
            </p:nvSpPr>
            <p:spPr>
              <a:xfrm>
                <a:off x="6463099" y="1539469"/>
                <a:ext cx="1645920" cy="731520"/>
              </a:xfrm>
              <a:prstGeom prst="roundRect">
                <a:avLst/>
              </a:prstGeom>
              <a:blipFill>
                <a:blip r:embed="rId9"/>
                <a:stretch>
                  <a:fillRect/>
                </a:stretch>
              </a:blipFill>
              <a:ln w="12700">
                <a:solidFill>
                  <a:schemeClr val="tx1">
                    <a:lumMod val="65000"/>
                    <a:lumOff val="35000"/>
                  </a:schemeClr>
                </a:solidFill>
              </a:ln>
            </p:spPr>
            <p:txBody>
              <a:bodyPr/>
              <a:lstStyle/>
              <a:p>
                <a:r>
                  <a:rPr lang="en-US">
                    <a:noFill/>
                  </a:rPr>
                  <a:t> </a:t>
                </a:r>
              </a:p>
            </p:txBody>
          </p:sp>
        </mc:Fallback>
      </mc:AlternateContent>
      <p:grpSp>
        <p:nvGrpSpPr>
          <p:cNvPr id="6" name="Group 5">
            <a:extLst>
              <a:ext uri="{FF2B5EF4-FFF2-40B4-BE49-F238E27FC236}">
                <a16:creationId xmlns:a16="http://schemas.microsoft.com/office/drawing/2014/main" id="{CA40A409-481E-4B22-B3DC-8BC8C036C4A8}"/>
              </a:ext>
            </a:extLst>
          </p:cNvPr>
          <p:cNvGrpSpPr/>
          <p:nvPr/>
        </p:nvGrpSpPr>
        <p:grpSpPr>
          <a:xfrm>
            <a:off x="606969" y="2236699"/>
            <a:ext cx="5812251" cy="4123351"/>
            <a:chOff x="5851156" y="1642153"/>
            <a:chExt cx="5812251" cy="4123351"/>
          </a:xfrm>
        </p:grpSpPr>
        <p:pic>
          <p:nvPicPr>
            <p:cNvPr id="7" name="Graphic 6">
              <a:extLst>
                <a:ext uri="{FF2B5EF4-FFF2-40B4-BE49-F238E27FC236}">
                  <a16:creationId xmlns:a16="http://schemas.microsoft.com/office/drawing/2014/main" id="{1AC2A5BA-693C-4C0D-80FE-94B30DF89979}"/>
                </a:ext>
              </a:extLst>
            </p:cNvPr>
            <p:cNvPicPr>
              <a:picLocks noChangeAspect="1"/>
            </p:cNvPicPr>
            <p:nvPr/>
          </p:nvPicPr>
          <p:blipFill rotWithShape="1">
            <a:blip r:embed="rId10">
              <a:extLst>
                <a:ext uri="{96DAC541-7B7A-43D3-8B79-37D633B846F1}">
                  <asvg:svgBlip xmlns:asvg="http://schemas.microsoft.com/office/drawing/2016/SVG/main" r:embed="rId11"/>
                </a:ext>
              </a:extLst>
            </a:blip>
            <a:srcRect l="7927" t="16774" r="5557" b="2509"/>
            <a:stretch/>
          </p:blipFill>
          <p:spPr>
            <a:xfrm>
              <a:off x="6055622" y="1940943"/>
              <a:ext cx="5486400" cy="3526076"/>
            </a:xfrm>
            <a:prstGeom prst="rect">
              <a:avLst/>
            </a:prstGeom>
          </p:spPr>
        </p:pic>
        <p:sp>
          <p:nvSpPr>
            <p:cNvPr id="8" name="TextBox 7">
              <a:extLst>
                <a:ext uri="{FF2B5EF4-FFF2-40B4-BE49-F238E27FC236}">
                  <a16:creationId xmlns:a16="http://schemas.microsoft.com/office/drawing/2014/main" id="{002139FF-6DE3-4004-8A03-3BF076373212}"/>
                </a:ext>
              </a:extLst>
            </p:cNvPr>
            <p:cNvSpPr txBox="1"/>
            <p:nvPr/>
          </p:nvSpPr>
          <p:spPr>
            <a:xfrm>
              <a:off x="5883139" y="2103818"/>
              <a:ext cx="304892" cy="369332"/>
            </a:xfrm>
            <a:prstGeom prst="rect">
              <a:avLst/>
            </a:prstGeom>
            <a:noFill/>
          </p:spPr>
          <p:txBody>
            <a:bodyPr wrap="none" rtlCol="0">
              <a:spAutoFit/>
            </a:bodyPr>
            <a:lstStyle/>
            <a:p>
              <a:r>
                <a:rPr lang="en-US" sz="1800" dirty="0">
                  <a:solidFill>
                    <a:schemeClr val="tx1">
                      <a:lumMod val="50000"/>
                      <a:lumOff val="50000"/>
                    </a:schemeClr>
                  </a:solidFill>
                  <a:latin typeface="+mn-lt"/>
                </a:rPr>
                <a:t>u</a:t>
              </a:r>
            </a:p>
          </p:txBody>
        </p:sp>
        <p:sp>
          <p:nvSpPr>
            <p:cNvPr id="9" name="TextBox 8">
              <a:extLst>
                <a:ext uri="{FF2B5EF4-FFF2-40B4-BE49-F238E27FC236}">
                  <a16:creationId xmlns:a16="http://schemas.microsoft.com/office/drawing/2014/main" id="{CD1F13D6-2433-4893-BA01-CC99C38DD347}"/>
                </a:ext>
              </a:extLst>
            </p:cNvPr>
            <p:cNvSpPr txBox="1"/>
            <p:nvPr/>
          </p:nvSpPr>
          <p:spPr>
            <a:xfrm>
              <a:off x="5851156" y="3098604"/>
              <a:ext cx="320922" cy="369332"/>
            </a:xfrm>
            <a:prstGeom prst="rect">
              <a:avLst/>
            </a:prstGeom>
            <a:noFill/>
          </p:spPr>
          <p:txBody>
            <a:bodyPr wrap="none" rtlCol="0">
              <a:spAutoFit/>
            </a:bodyPr>
            <a:lstStyle/>
            <a:p>
              <a:r>
                <a:rPr lang="en-US" sz="1800" dirty="0">
                  <a:solidFill>
                    <a:schemeClr val="tx1">
                      <a:lumMod val="50000"/>
                      <a:lumOff val="50000"/>
                    </a:schemeClr>
                  </a:solidFill>
                  <a:latin typeface="+mn-lt"/>
                </a:rPr>
                <a:t>x</a:t>
              </a:r>
            </a:p>
          </p:txBody>
        </p:sp>
        <p:sp>
          <p:nvSpPr>
            <p:cNvPr id="10" name="TextBox 9">
              <a:extLst>
                <a:ext uri="{FF2B5EF4-FFF2-40B4-BE49-F238E27FC236}">
                  <a16:creationId xmlns:a16="http://schemas.microsoft.com/office/drawing/2014/main" id="{2E441A72-3E7C-469E-9723-ED3B830CCE0C}"/>
                </a:ext>
              </a:extLst>
            </p:cNvPr>
            <p:cNvSpPr txBox="1"/>
            <p:nvPr/>
          </p:nvSpPr>
          <p:spPr>
            <a:xfrm>
              <a:off x="6976571" y="5359483"/>
              <a:ext cx="295274" cy="369332"/>
            </a:xfrm>
            <a:prstGeom prst="rect">
              <a:avLst/>
            </a:prstGeom>
            <a:noFill/>
          </p:spPr>
          <p:txBody>
            <a:bodyPr wrap="none" rtlCol="0">
              <a:spAutoFit/>
            </a:bodyPr>
            <a:lstStyle/>
            <a:p>
              <a:r>
                <a:rPr lang="en-US" sz="1800" dirty="0">
                  <a:solidFill>
                    <a:schemeClr val="tx1">
                      <a:lumMod val="50000"/>
                      <a:lumOff val="50000"/>
                    </a:schemeClr>
                  </a:solidFill>
                  <a:latin typeface="+mn-lt"/>
                </a:rPr>
                <a:t>r</a:t>
              </a:r>
            </a:p>
          </p:txBody>
        </p:sp>
        <p:sp>
          <p:nvSpPr>
            <p:cNvPr id="12" name="TextBox 11">
              <a:extLst>
                <a:ext uri="{FF2B5EF4-FFF2-40B4-BE49-F238E27FC236}">
                  <a16:creationId xmlns:a16="http://schemas.microsoft.com/office/drawing/2014/main" id="{EE319BD9-AD75-48CE-83BD-477F1200C925}"/>
                </a:ext>
              </a:extLst>
            </p:cNvPr>
            <p:cNvSpPr txBox="1"/>
            <p:nvPr/>
          </p:nvSpPr>
          <p:spPr>
            <a:xfrm>
              <a:off x="9589143" y="5396172"/>
              <a:ext cx="296876" cy="369332"/>
            </a:xfrm>
            <a:prstGeom prst="rect">
              <a:avLst/>
            </a:prstGeom>
            <a:noFill/>
          </p:spPr>
          <p:txBody>
            <a:bodyPr wrap="none" rtlCol="0">
              <a:spAutoFit/>
            </a:bodyPr>
            <a:lstStyle/>
            <a:p>
              <a:r>
                <a:rPr lang="en-US" sz="1800" dirty="0">
                  <a:solidFill>
                    <a:schemeClr val="tx1">
                      <a:lumMod val="50000"/>
                      <a:lumOff val="50000"/>
                    </a:schemeClr>
                  </a:solidFill>
                  <a:latin typeface="+mn-lt"/>
                </a:rPr>
                <a:t>v</a:t>
              </a:r>
            </a:p>
          </p:txBody>
        </p:sp>
        <p:sp>
          <p:nvSpPr>
            <p:cNvPr id="13" name="TextBox 12">
              <a:extLst>
                <a:ext uri="{FF2B5EF4-FFF2-40B4-BE49-F238E27FC236}">
                  <a16:creationId xmlns:a16="http://schemas.microsoft.com/office/drawing/2014/main" id="{D3453BDB-7420-43A2-A032-40EF27C1F399}"/>
                </a:ext>
              </a:extLst>
            </p:cNvPr>
            <p:cNvSpPr txBox="1"/>
            <p:nvPr/>
          </p:nvSpPr>
          <p:spPr>
            <a:xfrm>
              <a:off x="10763145" y="3969306"/>
              <a:ext cx="304892" cy="369332"/>
            </a:xfrm>
            <a:prstGeom prst="rect">
              <a:avLst/>
            </a:prstGeom>
            <a:noFill/>
          </p:spPr>
          <p:txBody>
            <a:bodyPr wrap="none" rtlCol="0">
              <a:spAutoFit/>
            </a:bodyPr>
            <a:lstStyle/>
            <a:p>
              <a:r>
                <a:rPr lang="en-US" sz="1800" dirty="0">
                  <a:solidFill>
                    <a:schemeClr val="tx1">
                      <a:lumMod val="50000"/>
                      <a:lumOff val="50000"/>
                    </a:schemeClr>
                  </a:solidFill>
                  <a:latin typeface="+mn-lt"/>
                </a:rPr>
                <a:t>n</a:t>
              </a:r>
            </a:p>
          </p:txBody>
        </p:sp>
        <p:sp>
          <p:nvSpPr>
            <p:cNvPr id="14" name="TextBox 13">
              <a:extLst>
                <a:ext uri="{FF2B5EF4-FFF2-40B4-BE49-F238E27FC236}">
                  <a16:creationId xmlns:a16="http://schemas.microsoft.com/office/drawing/2014/main" id="{788A8D6D-F32E-476E-8F4D-E115C7115A2D}"/>
                </a:ext>
              </a:extLst>
            </p:cNvPr>
            <p:cNvSpPr txBox="1"/>
            <p:nvPr/>
          </p:nvSpPr>
          <p:spPr>
            <a:xfrm>
              <a:off x="9936853" y="1642153"/>
              <a:ext cx="296876" cy="369332"/>
            </a:xfrm>
            <a:prstGeom prst="rect">
              <a:avLst/>
            </a:prstGeom>
            <a:noFill/>
          </p:spPr>
          <p:txBody>
            <a:bodyPr wrap="none" rtlCol="0">
              <a:spAutoFit/>
            </a:bodyPr>
            <a:lstStyle/>
            <a:p>
              <a:r>
                <a:rPr lang="en-US" sz="1800" dirty="0">
                  <a:solidFill>
                    <a:schemeClr val="tx1">
                      <a:lumMod val="50000"/>
                      <a:lumOff val="50000"/>
                    </a:schemeClr>
                  </a:solidFill>
                  <a:latin typeface="+mn-lt"/>
                </a:rPr>
                <a:t>s</a:t>
              </a:r>
            </a:p>
          </p:txBody>
        </p:sp>
        <p:sp>
          <p:nvSpPr>
            <p:cNvPr id="17" name="TextBox 16">
              <a:extLst>
                <a:ext uri="{FF2B5EF4-FFF2-40B4-BE49-F238E27FC236}">
                  <a16:creationId xmlns:a16="http://schemas.microsoft.com/office/drawing/2014/main" id="{8AEE01EA-369F-434D-8D1F-FF463BD93A12}"/>
                </a:ext>
              </a:extLst>
            </p:cNvPr>
            <p:cNvSpPr txBox="1"/>
            <p:nvPr/>
          </p:nvSpPr>
          <p:spPr>
            <a:xfrm>
              <a:off x="7817403" y="1994690"/>
              <a:ext cx="308098" cy="369332"/>
            </a:xfrm>
            <a:prstGeom prst="rect">
              <a:avLst/>
            </a:prstGeom>
            <a:noFill/>
          </p:spPr>
          <p:txBody>
            <a:bodyPr wrap="none" rtlCol="0">
              <a:spAutoFit/>
            </a:bodyPr>
            <a:lstStyle/>
            <a:p>
              <a:r>
                <a:rPr lang="en-US" sz="1800" dirty="0">
                  <a:solidFill>
                    <a:schemeClr val="tx1">
                      <a:lumMod val="50000"/>
                      <a:lumOff val="50000"/>
                    </a:schemeClr>
                  </a:solidFill>
                  <a:latin typeface="+mn-lt"/>
                </a:rPr>
                <a:t>p</a:t>
              </a:r>
            </a:p>
          </p:txBody>
        </p:sp>
        <p:sp>
          <p:nvSpPr>
            <p:cNvPr id="18" name="TextBox 17">
              <a:extLst>
                <a:ext uri="{FF2B5EF4-FFF2-40B4-BE49-F238E27FC236}">
                  <a16:creationId xmlns:a16="http://schemas.microsoft.com/office/drawing/2014/main" id="{A4DC2AB4-7D41-4AE3-A834-E2F971F0A2D3}"/>
                </a:ext>
              </a:extLst>
            </p:cNvPr>
            <p:cNvSpPr txBox="1"/>
            <p:nvPr/>
          </p:nvSpPr>
          <p:spPr>
            <a:xfrm>
              <a:off x="6715314" y="3185534"/>
              <a:ext cx="352982" cy="369332"/>
            </a:xfrm>
            <a:prstGeom prst="rect">
              <a:avLst/>
            </a:prstGeom>
            <a:noFill/>
          </p:spPr>
          <p:txBody>
            <a:bodyPr wrap="none" rtlCol="0">
              <a:spAutoFit/>
            </a:bodyPr>
            <a:lstStyle/>
            <a:p>
              <a:r>
                <a:rPr lang="en-US" sz="1800" dirty="0">
                  <a:solidFill>
                    <a:schemeClr val="tx1">
                      <a:lumMod val="50000"/>
                      <a:lumOff val="50000"/>
                    </a:schemeClr>
                  </a:solidFill>
                  <a:latin typeface="+mn-lt"/>
                </a:rPr>
                <a:t>A</a:t>
              </a:r>
            </a:p>
          </p:txBody>
        </p:sp>
        <p:sp>
          <p:nvSpPr>
            <p:cNvPr id="19" name="TextBox 18">
              <a:extLst>
                <a:ext uri="{FF2B5EF4-FFF2-40B4-BE49-F238E27FC236}">
                  <a16:creationId xmlns:a16="http://schemas.microsoft.com/office/drawing/2014/main" id="{9C022E0A-B195-45A6-9CEF-1CBA951F7979}"/>
                </a:ext>
              </a:extLst>
            </p:cNvPr>
            <p:cNvSpPr txBox="1"/>
            <p:nvPr/>
          </p:nvSpPr>
          <p:spPr>
            <a:xfrm>
              <a:off x="7334087" y="3683604"/>
              <a:ext cx="330540" cy="369332"/>
            </a:xfrm>
            <a:prstGeom prst="rect">
              <a:avLst/>
            </a:prstGeom>
            <a:noFill/>
          </p:spPr>
          <p:txBody>
            <a:bodyPr wrap="none" rtlCol="0">
              <a:spAutoFit/>
            </a:bodyPr>
            <a:lstStyle/>
            <a:p>
              <a:r>
                <a:rPr lang="en-US" sz="1800" dirty="0">
                  <a:solidFill>
                    <a:schemeClr val="tx1">
                      <a:lumMod val="50000"/>
                      <a:lumOff val="50000"/>
                    </a:schemeClr>
                  </a:solidFill>
                  <a:latin typeface="+mn-lt"/>
                </a:rPr>
                <a:t>B</a:t>
              </a:r>
            </a:p>
          </p:txBody>
        </p:sp>
        <p:sp>
          <p:nvSpPr>
            <p:cNvPr id="20" name="TextBox 19">
              <a:extLst>
                <a:ext uri="{FF2B5EF4-FFF2-40B4-BE49-F238E27FC236}">
                  <a16:creationId xmlns:a16="http://schemas.microsoft.com/office/drawing/2014/main" id="{9036EB71-1C25-4C5D-8E9D-11F641119653}"/>
                </a:ext>
              </a:extLst>
            </p:cNvPr>
            <p:cNvSpPr txBox="1"/>
            <p:nvPr/>
          </p:nvSpPr>
          <p:spPr>
            <a:xfrm>
              <a:off x="7769000" y="2885875"/>
              <a:ext cx="324128" cy="369332"/>
            </a:xfrm>
            <a:prstGeom prst="rect">
              <a:avLst/>
            </a:prstGeom>
            <a:noFill/>
          </p:spPr>
          <p:txBody>
            <a:bodyPr wrap="none" rtlCol="0">
              <a:spAutoFit/>
            </a:bodyPr>
            <a:lstStyle/>
            <a:p>
              <a:r>
                <a:rPr lang="en-US" sz="1800" dirty="0">
                  <a:solidFill>
                    <a:schemeClr val="tx1">
                      <a:lumMod val="50000"/>
                      <a:lumOff val="50000"/>
                    </a:schemeClr>
                  </a:solidFill>
                  <a:latin typeface="+mn-lt"/>
                </a:rPr>
                <a:t>C</a:t>
              </a:r>
            </a:p>
          </p:txBody>
        </p:sp>
        <p:sp>
          <p:nvSpPr>
            <p:cNvPr id="21" name="TextBox 20">
              <a:extLst>
                <a:ext uri="{FF2B5EF4-FFF2-40B4-BE49-F238E27FC236}">
                  <a16:creationId xmlns:a16="http://schemas.microsoft.com/office/drawing/2014/main" id="{C0351D4F-B9D3-4A7A-9988-88303B108D80}"/>
                </a:ext>
              </a:extLst>
            </p:cNvPr>
            <p:cNvSpPr txBox="1"/>
            <p:nvPr/>
          </p:nvSpPr>
          <p:spPr>
            <a:xfrm>
              <a:off x="8996435" y="3014171"/>
              <a:ext cx="388248" cy="369332"/>
            </a:xfrm>
            <a:prstGeom prst="rect">
              <a:avLst/>
            </a:prstGeom>
            <a:noFill/>
          </p:spPr>
          <p:txBody>
            <a:bodyPr wrap="none" rtlCol="0">
              <a:spAutoFit/>
            </a:bodyPr>
            <a:lstStyle/>
            <a:p>
              <a:r>
                <a:rPr lang="en-US" sz="1800" dirty="0">
                  <a:solidFill>
                    <a:schemeClr val="tx1">
                      <a:lumMod val="50000"/>
                      <a:lumOff val="50000"/>
                    </a:schemeClr>
                  </a:solidFill>
                  <a:latin typeface="+mn-lt"/>
                </a:rPr>
                <a:t>M</a:t>
              </a:r>
            </a:p>
          </p:txBody>
        </p:sp>
        <p:sp>
          <p:nvSpPr>
            <p:cNvPr id="22" name="TextBox 21">
              <a:extLst>
                <a:ext uri="{FF2B5EF4-FFF2-40B4-BE49-F238E27FC236}">
                  <a16:creationId xmlns:a16="http://schemas.microsoft.com/office/drawing/2014/main" id="{DD781F8C-A844-4796-A813-5D23752C0F64}"/>
                </a:ext>
              </a:extLst>
            </p:cNvPr>
            <p:cNvSpPr txBox="1"/>
            <p:nvPr/>
          </p:nvSpPr>
          <p:spPr>
            <a:xfrm>
              <a:off x="8093128" y="4200139"/>
              <a:ext cx="351378" cy="369332"/>
            </a:xfrm>
            <a:prstGeom prst="rect">
              <a:avLst/>
            </a:prstGeom>
            <a:noFill/>
          </p:spPr>
          <p:txBody>
            <a:bodyPr wrap="none" rtlCol="0">
              <a:spAutoFit/>
            </a:bodyPr>
            <a:lstStyle/>
            <a:p>
              <a:r>
                <a:rPr lang="en-US" sz="1800" dirty="0">
                  <a:solidFill>
                    <a:schemeClr val="tx1">
                      <a:lumMod val="50000"/>
                      <a:lumOff val="50000"/>
                    </a:schemeClr>
                  </a:solidFill>
                  <a:latin typeface="+mn-lt"/>
                </a:rPr>
                <a:t>D</a:t>
              </a:r>
            </a:p>
          </p:txBody>
        </p:sp>
        <p:sp>
          <p:nvSpPr>
            <p:cNvPr id="23" name="TextBox 22">
              <a:extLst>
                <a:ext uri="{FF2B5EF4-FFF2-40B4-BE49-F238E27FC236}">
                  <a16:creationId xmlns:a16="http://schemas.microsoft.com/office/drawing/2014/main" id="{3DB20E1A-C9C7-4EA0-92BB-7C43933C9A28}"/>
                </a:ext>
              </a:extLst>
            </p:cNvPr>
            <p:cNvSpPr txBox="1"/>
            <p:nvPr/>
          </p:nvSpPr>
          <p:spPr>
            <a:xfrm>
              <a:off x="9917077" y="3416366"/>
              <a:ext cx="341760" cy="369332"/>
            </a:xfrm>
            <a:prstGeom prst="rect">
              <a:avLst/>
            </a:prstGeom>
            <a:noFill/>
          </p:spPr>
          <p:txBody>
            <a:bodyPr wrap="none" rtlCol="0">
              <a:spAutoFit/>
            </a:bodyPr>
            <a:lstStyle/>
            <a:p>
              <a:r>
                <a:rPr lang="en-US" sz="1800" dirty="0">
                  <a:solidFill>
                    <a:schemeClr val="tx1">
                      <a:lumMod val="50000"/>
                      <a:lumOff val="50000"/>
                    </a:schemeClr>
                  </a:solidFill>
                  <a:latin typeface="+mn-lt"/>
                </a:rPr>
                <a:t>T</a:t>
              </a:r>
            </a:p>
          </p:txBody>
        </p:sp>
        <p:sp>
          <p:nvSpPr>
            <p:cNvPr id="24" name="TextBox 23">
              <a:extLst>
                <a:ext uri="{FF2B5EF4-FFF2-40B4-BE49-F238E27FC236}">
                  <a16:creationId xmlns:a16="http://schemas.microsoft.com/office/drawing/2014/main" id="{CAE4709B-69A9-41E6-9CB2-74CB2F51632C}"/>
                </a:ext>
              </a:extLst>
            </p:cNvPr>
            <p:cNvSpPr txBox="1"/>
            <p:nvPr/>
          </p:nvSpPr>
          <p:spPr>
            <a:xfrm>
              <a:off x="11332867" y="3545725"/>
              <a:ext cx="330540" cy="369332"/>
            </a:xfrm>
            <a:prstGeom prst="rect">
              <a:avLst/>
            </a:prstGeom>
            <a:noFill/>
          </p:spPr>
          <p:txBody>
            <a:bodyPr wrap="none" rtlCol="0">
              <a:spAutoFit/>
            </a:bodyPr>
            <a:lstStyle/>
            <a:p>
              <a:r>
                <a:rPr lang="en-US" sz="1800" dirty="0">
                  <a:solidFill>
                    <a:schemeClr val="tx1">
                      <a:lumMod val="50000"/>
                      <a:lumOff val="50000"/>
                    </a:schemeClr>
                  </a:solidFill>
                  <a:latin typeface="+mn-lt"/>
                </a:rPr>
                <a:t>Y</a:t>
              </a:r>
            </a:p>
          </p:txBody>
        </p:sp>
      </p:grpSp>
      <p:sp>
        <p:nvSpPr>
          <p:cNvPr id="25" name="Google Shape;222;p10">
            <a:extLst>
              <a:ext uri="{FF2B5EF4-FFF2-40B4-BE49-F238E27FC236}">
                <a16:creationId xmlns:a16="http://schemas.microsoft.com/office/drawing/2014/main" id="{85F967D8-1B19-44E9-A46A-84CC85963A64}"/>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r>
              <a:rPr lang="en-GB" dirty="0">
                <a:sym typeface="Comic Sans MS"/>
              </a:rPr>
              <a:t>Complete.</a:t>
            </a:r>
          </a:p>
        </p:txBody>
      </p:sp>
      <p:sp>
        <p:nvSpPr>
          <p:cNvPr id="37" name="Freeform: Shape 36">
            <a:extLst>
              <a:ext uri="{FF2B5EF4-FFF2-40B4-BE49-F238E27FC236}">
                <a16:creationId xmlns:a16="http://schemas.microsoft.com/office/drawing/2014/main" id="{C0F05B33-A0D2-410E-A4AE-B37ADCFB7C45}"/>
              </a:ext>
            </a:extLst>
          </p:cNvPr>
          <p:cNvSpPr/>
          <p:nvPr/>
        </p:nvSpPr>
        <p:spPr>
          <a:xfrm rot="-120000">
            <a:off x="3089463" y="3882149"/>
            <a:ext cx="569559" cy="523986"/>
          </a:xfrm>
          <a:custGeom>
            <a:avLst/>
            <a:gdLst>
              <a:gd name="connsiteX0" fmla="*/ 110837 w 609600"/>
              <a:gd name="connsiteY0" fmla="*/ 519546 h 519546"/>
              <a:gd name="connsiteX1" fmla="*/ 609600 w 609600"/>
              <a:gd name="connsiteY1" fmla="*/ 48491 h 519546"/>
              <a:gd name="connsiteX2" fmla="*/ 0 w 609600"/>
              <a:gd name="connsiteY2" fmla="*/ 0 h 519546"/>
              <a:gd name="connsiteX3" fmla="*/ 110837 w 609600"/>
              <a:gd name="connsiteY3" fmla="*/ 519546 h 519546"/>
              <a:gd name="connsiteX0" fmla="*/ 189495 w 609600"/>
              <a:gd name="connsiteY0" fmla="*/ 647365 h 647365"/>
              <a:gd name="connsiteX1" fmla="*/ 609600 w 609600"/>
              <a:gd name="connsiteY1" fmla="*/ 48491 h 647365"/>
              <a:gd name="connsiteX2" fmla="*/ 0 w 609600"/>
              <a:gd name="connsiteY2" fmla="*/ 0 h 647365"/>
              <a:gd name="connsiteX3" fmla="*/ 189495 w 609600"/>
              <a:gd name="connsiteY3" fmla="*/ 647365 h 647365"/>
              <a:gd name="connsiteX0" fmla="*/ 189495 w 633860"/>
              <a:gd name="connsiteY0" fmla="*/ 647365 h 647365"/>
              <a:gd name="connsiteX1" fmla="*/ 633860 w 633860"/>
              <a:gd name="connsiteY1" fmla="*/ 33336 h 647365"/>
              <a:gd name="connsiteX2" fmla="*/ 0 w 633860"/>
              <a:gd name="connsiteY2" fmla="*/ 0 h 647365"/>
              <a:gd name="connsiteX3" fmla="*/ 189495 w 633860"/>
              <a:gd name="connsiteY3" fmla="*/ 647365 h 647365"/>
              <a:gd name="connsiteX0" fmla="*/ 191309 w 633860"/>
              <a:gd name="connsiteY0" fmla="*/ 676588 h 676588"/>
              <a:gd name="connsiteX1" fmla="*/ 633860 w 633860"/>
              <a:gd name="connsiteY1" fmla="*/ 33336 h 676588"/>
              <a:gd name="connsiteX2" fmla="*/ 0 w 633860"/>
              <a:gd name="connsiteY2" fmla="*/ 0 h 676588"/>
              <a:gd name="connsiteX3" fmla="*/ 191309 w 633860"/>
              <a:gd name="connsiteY3" fmla="*/ 676588 h 676588"/>
              <a:gd name="connsiteX0" fmla="*/ 190292 w 632843"/>
              <a:gd name="connsiteY0" fmla="*/ 712167 h 712167"/>
              <a:gd name="connsiteX1" fmla="*/ 632843 w 632843"/>
              <a:gd name="connsiteY1" fmla="*/ 68915 h 712167"/>
              <a:gd name="connsiteX2" fmla="*/ 0 w 632843"/>
              <a:gd name="connsiteY2" fmla="*/ -1 h 712167"/>
              <a:gd name="connsiteX3" fmla="*/ 190292 w 632843"/>
              <a:gd name="connsiteY3" fmla="*/ 712167 h 712167"/>
            </a:gdLst>
            <a:ahLst/>
            <a:cxnLst>
              <a:cxn ang="0">
                <a:pos x="connsiteX0" y="connsiteY0"/>
              </a:cxn>
              <a:cxn ang="0">
                <a:pos x="connsiteX1" y="connsiteY1"/>
              </a:cxn>
              <a:cxn ang="0">
                <a:pos x="connsiteX2" y="connsiteY2"/>
              </a:cxn>
              <a:cxn ang="0">
                <a:pos x="connsiteX3" y="connsiteY3"/>
              </a:cxn>
            </a:cxnLst>
            <a:rect l="l" t="t" r="r" b="b"/>
            <a:pathLst>
              <a:path w="632843" h="712167">
                <a:moveTo>
                  <a:pt x="190292" y="712167"/>
                </a:moveTo>
                <a:lnTo>
                  <a:pt x="632843" y="68915"/>
                </a:lnTo>
                <a:lnTo>
                  <a:pt x="0" y="-1"/>
                </a:lnTo>
                <a:lnTo>
                  <a:pt x="190292" y="712167"/>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xms">
            <a:extLst>
              <a:ext uri="{FF2B5EF4-FFF2-40B4-BE49-F238E27FC236}">
                <a16:creationId xmlns:a16="http://schemas.microsoft.com/office/drawing/2014/main" id="{F2694AD5-90E6-4943-914C-1A4197718774}"/>
              </a:ext>
            </a:extLst>
          </p:cNvPr>
          <p:cNvSpPr/>
          <p:nvPr/>
        </p:nvSpPr>
        <p:spPr>
          <a:xfrm>
            <a:off x="3401674" y="3926943"/>
            <a:ext cx="839629" cy="382429"/>
          </a:xfrm>
          <a:custGeom>
            <a:avLst/>
            <a:gdLst>
              <a:gd name="connsiteX0" fmla="*/ 1025237 w 1025237"/>
              <a:gd name="connsiteY0" fmla="*/ 0 h 457200"/>
              <a:gd name="connsiteX1" fmla="*/ 609600 w 1025237"/>
              <a:gd name="connsiteY1" fmla="*/ 436419 h 457200"/>
              <a:gd name="connsiteX2" fmla="*/ 547255 w 1025237"/>
              <a:gd name="connsiteY2" fmla="*/ 457200 h 457200"/>
              <a:gd name="connsiteX3" fmla="*/ 0 w 1025237"/>
              <a:gd name="connsiteY3" fmla="*/ 422564 h 457200"/>
              <a:gd name="connsiteX4" fmla="*/ 1025237 w 1025237"/>
              <a:gd name="connsiteY4" fmla="*/ 0 h 457200"/>
              <a:gd name="connsiteX0" fmla="*/ 1025237 w 1025237"/>
              <a:gd name="connsiteY0" fmla="*/ 0 h 436419"/>
              <a:gd name="connsiteX1" fmla="*/ 609600 w 1025237"/>
              <a:gd name="connsiteY1" fmla="*/ 436419 h 436419"/>
              <a:gd name="connsiteX2" fmla="*/ 911048 w 1025237"/>
              <a:gd name="connsiteY2" fmla="*/ 329380 h 436419"/>
              <a:gd name="connsiteX3" fmla="*/ 0 w 1025237"/>
              <a:gd name="connsiteY3" fmla="*/ 422564 h 436419"/>
              <a:gd name="connsiteX4" fmla="*/ 1025237 w 1025237"/>
              <a:gd name="connsiteY4" fmla="*/ 0 h 436419"/>
              <a:gd name="connsiteX0" fmla="*/ 415637 w 1111045"/>
              <a:gd name="connsiteY0" fmla="*/ 0 h 436419"/>
              <a:gd name="connsiteX1" fmla="*/ 0 w 1111045"/>
              <a:gd name="connsiteY1" fmla="*/ 436419 h 436419"/>
              <a:gd name="connsiteX2" fmla="*/ 301448 w 1111045"/>
              <a:gd name="connsiteY2" fmla="*/ 329380 h 436419"/>
              <a:gd name="connsiteX3" fmla="*/ 1111045 w 1111045"/>
              <a:gd name="connsiteY3" fmla="*/ 363570 h 436419"/>
              <a:gd name="connsiteX4" fmla="*/ 415637 w 1111045"/>
              <a:gd name="connsiteY4" fmla="*/ 0 h 436419"/>
              <a:gd name="connsiteX0" fmla="*/ 395973 w 1091381"/>
              <a:gd name="connsiteY0" fmla="*/ 0 h 741219"/>
              <a:gd name="connsiteX1" fmla="*/ 0 w 1091381"/>
              <a:gd name="connsiteY1" fmla="*/ 741219 h 741219"/>
              <a:gd name="connsiteX2" fmla="*/ 281784 w 1091381"/>
              <a:gd name="connsiteY2" fmla="*/ 329380 h 741219"/>
              <a:gd name="connsiteX3" fmla="*/ 1091381 w 1091381"/>
              <a:gd name="connsiteY3" fmla="*/ 363570 h 741219"/>
              <a:gd name="connsiteX4" fmla="*/ 395973 w 1091381"/>
              <a:gd name="connsiteY4" fmla="*/ 0 h 741219"/>
              <a:gd name="connsiteX0" fmla="*/ 0 w 1098531"/>
              <a:gd name="connsiteY0" fmla="*/ 437536 h 437536"/>
              <a:gd name="connsiteX1" fmla="*/ 7150 w 1098531"/>
              <a:gd name="connsiteY1" fmla="*/ 411839 h 437536"/>
              <a:gd name="connsiteX2" fmla="*/ 288934 w 1098531"/>
              <a:gd name="connsiteY2" fmla="*/ 0 h 437536"/>
              <a:gd name="connsiteX3" fmla="*/ 1098531 w 1098531"/>
              <a:gd name="connsiteY3" fmla="*/ 34190 h 437536"/>
              <a:gd name="connsiteX4" fmla="*/ 0 w 1098531"/>
              <a:gd name="connsiteY4" fmla="*/ 437536 h 437536"/>
              <a:gd name="connsiteX0" fmla="*/ 0 w 1246015"/>
              <a:gd name="connsiteY0" fmla="*/ 614516 h 614516"/>
              <a:gd name="connsiteX1" fmla="*/ 154634 w 1246015"/>
              <a:gd name="connsiteY1" fmla="*/ 411839 h 614516"/>
              <a:gd name="connsiteX2" fmla="*/ 436418 w 1246015"/>
              <a:gd name="connsiteY2" fmla="*/ 0 h 614516"/>
              <a:gd name="connsiteX3" fmla="*/ 1246015 w 1246015"/>
              <a:gd name="connsiteY3" fmla="*/ 34190 h 614516"/>
              <a:gd name="connsiteX4" fmla="*/ 0 w 1246015"/>
              <a:gd name="connsiteY4" fmla="*/ 614516 h 614516"/>
              <a:gd name="connsiteX0" fmla="*/ 0 w 1246015"/>
              <a:gd name="connsiteY0" fmla="*/ 642522 h 642522"/>
              <a:gd name="connsiteX1" fmla="*/ 154634 w 1246015"/>
              <a:gd name="connsiteY1" fmla="*/ 439845 h 642522"/>
              <a:gd name="connsiteX2" fmla="*/ 425604 w 1246015"/>
              <a:gd name="connsiteY2" fmla="*/ 0 h 642522"/>
              <a:gd name="connsiteX3" fmla="*/ 1246015 w 1246015"/>
              <a:gd name="connsiteY3" fmla="*/ 62196 h 642522"/>
              <a:gd name="connsiteX4" fmla="*/ 0 w 1246015"/>
              <a:gd name="connsiteY4" fmla="*/ 642522 h 642522"/>
              <a:gd name="connsiteX0" fmla="*/ 0 w 1246015"/>
              <a:gd name="connsiteY0" fmla="*/ 642522 h 642522"/>
              <a:gd name="connsiteX1" fmla="*/ 143818 w 1246015"/>
              <a:gd name="connsiteY1" fmla="*/ 411840 h 642522"/>
              <a:gd name="connsiteX2" fmla="*/ 425604 w 1246015"/>
              <a:gd name="connsiteY2" fmla="*/ 0 h 642522"/>
              <a:gd name="connsiteX3" fmla="*/ 1246015 w 1246015"/>
              <a:gd name="connsiteY3" fmla="*/ 62196 h 642522"/>
              <a:gd name="connsiteX4" fmla="*/ 0 w 1246015"/>
              <a:gd name="connsiteY4" fmla="*/ 642522 h 642522"/>
              <a:gd name="connsiteX0" fmla="*/ 0 w 1253226"/>
              <a:gd name="connsiteY0" fmla="*/ 642522 h 642522"/>
              <a:gd name="connsiteX1" fmla="*/ 151029 w 1253226"/>
              <a:gd name="connsiteY1" fmla="*/ 411840 h 642522"/>
              <a:gd name="connsiteX2" fmla="*/ 432815 w 1253226"/>
              <a:gd name="connsiteY2" fmla="*/ 0 h 642522"/>
              <a:gd name="connsiteX3" fmla="*/ 1253226 w 1253226"/>
              <a:gd name="connsiteY3" fmla="*/ 62196 h 642522"/>
              <a:gd name="connsiteX4" fmla="*/ 0 w 1253226"/>
              <a:gd name="connsiteY4" fmla="*/ 642522 h 642522"/>
              <a:gd name="connsiteX0" fmla="*/ 0 w 1271252"/>
              <a:gd name="connsiteY0" fmla="*/ 642522 h 642522"/>
              <a:gd name="connsiteX1" fmla="*/ 151029 w 1271252"/>
              <a:gd name="connsiteY1" fmla="*/ 411840 h 642522"/>
              <a:gd name="connsiteX2" fmla="*/ 432815 w 1271252"/>
              <a:gd name="connsiteY2" fmla="*/ 0 h 642522"/>
              <a:gd name="connsiteX3" fmla="*/ 1271252 w 1271252"/>
              <a:gd name="connsiteY3" fmla="*/ 58196 h 642522"/>
              <a:gd name="connsiteX4" fmla="*/ 0 w 1271252"/>
              <a:gd name="connsiteY4" fmla="*/ 642522 h 6425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1252" h="642522">
                <a:moveTo>
                  <a:pt x="0" y="642522"/>
                </a:moveTo>
                <a:lnTo>
                  <a:pt x="151029" y="411840"/>
                </a:lnTo>
                <a:lnTo>
                  <a:pt x="432815" y="0"/>
                </a:lnTo>
                <a:lnTo>
                  <a:pt x="1271252" y="58196"/>
                </a:lnTo>
                <a:lnTo>
                  <a:pt x="0" y="642522"/>
                </a:lnTo>
                <a:close/>
              </a:path>
            </a:pathLst>
          </a:custGeom>
          <a:solidFill>
            <a:srgbClr val="ECC5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xmp">
            <a:extLst>
              <a:ext uri="{FF2B5EF4-FFF2-40B4-BE49-F238E27FC236}">
                <a16:creationId xmlns:a16="http://schemas.microsoft.com/office/drawing/2014/main" id="{5A260149-2FF7-4417-BF4D-DAB4C5B497E8}"/>
              </a:ext>
            </a:extLst>
          </p:cNvPr>
          <p:cNvSpPr/>
          <p:nvPr/>
        </p:nvSpPr>
        <p:spPr>
          <a:xfrm rot="-120000">
            <a:off x="3113513" y="3509936"/>
            <a:ext cx="512199" cy="391579"/>
          </a:xfrm>
          <a:custGeom>
            <a:avLst/>
            <a:gdLst>
              <a:gd name="connsiteX0" fmla="*/ 367146 w 581891"/>
              <a:gd name="connsiteY0" fmla="*/ 0 h 540328"/>
              <a:gd name="connsiteX1" fmla="*/ 581891 w 581891"/>
              <a:gd name="connsiteY1" fmla="*/ 540328 h 540328"/>
              <a:gd name="connsiteX2" fmla="*/ 0 w 581891"/>
              <a:gd name="connsiteY2" fmla="*/ 491837 h 540328"/>
              <a:gd name="connsiteX3" fmla="*/ 367146 w 581891"/>
              <a:gd name="connsiteY3" fmla="*/ 0 h 540328"/>
              <a:gd name="connsiteX0" fmla="*/ 367146 w 926021"/>
              <a:gd name="connsiteY0" fmla="*/ 0 h 491837"/>
              <a:gd name="connsiteX1" fmla="*/ 926021 w 926021"/>
              <a:gd name="connsiteY1" fmla="*/ 363347 h 491837"/>
              <a:gd name="connsiteX2" fmla="*/ 0 w 926021"/>
              <a:gd name="connsiteY2" fmla="*/ 491837 h 491837"/>
              <a:gd name="connsiteX3" fmla="*/ 367146 w 926021"/>
              <a:gd name="connsiteY3" fmla="*/ 0 h 491837"/>
              <a:gd name="connsiteX0" fmla="*/ 494965 w 926021"/>
              <a:gd name="connsiteY0" fmla="*/ 0 h 619656"/>
              <a:gd name="connsiteX1" fmla="*/ 926021 w 926021"/>
              <a:gd name="connsiteY1" fmla="*/ 491166 h 619656"/>
              <a:gd name="connsiteX2" fmla="*/ 0 w 926021"/>
              <a:gd name="connsiteY2" fmla="*/ 619656 h 619656"/>
              <a:gd name="connsiteX3" fmla="*/ 494965 w 926021"/>
              <a:gd name="connsiteY3" fmla="*/ 0 h 619656"/>
              <a:gd name="connsiteX0" fmla="*/ 170501 w 601557"/>
              <a:gd name="connsiteY0" fmla="*/ 0 h 491166"/>
              <a:gd name="connsiteX1" fmla="*/ 601557 w 601557"/>
              <a:gd name="connsiteY1" fmla="*/ 491166 h 491166"/>
              <a:gd name="connsiteX2" fmla="*/ 0 w 601557"/>
              <a:gd name="connsiteY2" fmla="*/ 442675 h 491166"/>
              <a:gd name="connsiteX3" fmla="*/ 170501 w 601557"/>
              <a:gd name="connsiteY3" fmla="*/ 0 h 491166"/>
              <a:gd name="connsiteX0" fmla="*/ 229495 w 660551"/>
              <a:gd name="connsiteY0" fmla="*/ 0 h 491166"/>
              <a:gd name="connsiteX1" fmla="*/ 660551 w 660551"/>
              <a:gd name="connsiteY1" fmla="*/ 491166 h 491166"/>
              <a:gd name="connsiteX2" fmla="*/ 0 w 660551"/>
              <a:gd name="connsiteY2" fmla="*/ 482004 h 491166"/>
              <a:gd name="connsiteX3" fmla="*/ 229495 w 660551"/>
              <a:gd name="connsiteY3" fmla="*/ 0 h 491166"/>
              <a:gd name="connsiteX0" fmla="*/ 189738 w 620794"/>
              <a:gd name="connsiteY0" fmla="*/ 0 h 491166"/>
              <a:gd name="connsiteX1" fmla="*/ 620794 w 620794"/>
              <a:gd name="connsiteY1" fmla="*/ 491166 h 491166"/>
              <a:gd name="connsiteX2" fmla="*/ 0 w 620794"/>
              <a:gd name="connsiteY2" fmla="*/ 452187 h 491166"/>
              <a:gd name="connsiteX3" fmla="*/ 189738 w 620794"/>
              <a:gd name="connsiteY3" fmla="*/ 0 h 491166"/>
              <a:gd name="connsiteX0" fmla="*/ 260076 w 620794"/>
              <a:gd name="connsiteY0" fmla="*/ 0 h 481118"/>
              <a:gd name="connsiteX1" fmla="*/ 620794 w 620794"/>
              <a:gd name="connsiteY1" fmla="*/ 481118 h 481118"/>
              <a:gd name="connsiteX2" fmla="*/ 0 w 620794"/>
              <a:gd name="connsiteY2" fmla="*/ 442139 h 481118"/>
              <a:gd name="connsiteX3" fmla="*/ 260076 w 620794"/>
              <a:gd name="connsiteY3" fmla="*/ 0 h 481118"/>
              <a:gd name="connsiteX0" fmla="*/ 260076 w 620794"/>
              <a:gd name="connsiteY0" fmla="*/ 0 h 481118"/>
              <a:gd name="connsiteX1" fmla="*/ 620794 w 620794"/>
              <a:gd name="connsiteY1" fmla="*/ 481118 h 481118"/>
              <a:gd name="connsiteX2" fmla="*/ 0 w 620794"/>
              <a:gd name="connsiteY2" fmla="*/ 452187 h 481118"/>
              <a:gd name="connsiteX3" fmla="*/ 260076 w 620794"/>
              <a:gd name="connsiteY3" fmla="*/ 0 h 481118"/>
              <a:gd name="connsiteX0" fmla="*/ 260076 w 692939"/>
              <a:gd name="connsiteY0" fmla="*/ 0 h 528569"/>
              <a:gd name="connsiteX1" fmla="*/ 692939 w 692939"/>
              <a:gd name="connsiteY1" fmla="*/ 528569 h 528569"/>
              <a:gd name="connsiteX2" fmla="*/ 0 w 692939"/>
              <a:gd name="connsiteY2" fmla="*/ 452187 h 528569"/>
              <a:gd name="connsiteX3" fmla="*/ 260076 w 692939"/>
              <a:gd name="connsiteY3" fmla="*/ 0 h 528569"/>
              <a:gd name="connsiteX0" fmla="*/ 178321 w 611184"/>
              <a:gd name="connsiteY0" fmla="*/ 0 h 528569"/>
              <a:gd name="connsiteX1" fmla="*/ 611184 w 611184"/>
              <a:gd name="connsiteY1" fmla="*/ 528569 h 528569"/>
              <a:gd name="connsiteX2" fmla="*/ 0 w 611184"/>
              <a:gd name="connsiteY2" fmla="*/ 470767 h 528569"/>
              <a:gd name="connsiteX3" fmla="*/ 178321 w 611184"/>
              <a:gd name="connsiteY3" fmla="*/ 0 h 528569"/>
              <a:gd name="connsiteX0" fmla="*/ 251622 w 611184"/>
              <a:gd name="connsiteY0" fmla="*/ 0 h 435982"/>
              <a:gd name="connsiteX1" fmla="*/ 611184 w 611184"/>
              <a:gd name="connsiteY1" fmla="*/ 435982 h 435982"/>
              <a:gd name="connsiteX2" fmla="*/ 0 w 611184"/>
              <a:gd name="connsiteY2" fmla="*/ 378180 h 435982"/>
              <a:gd name="connsiteX3" fmla="*/ 251622 w 611184"/>
              <a:gd name="connsiteY3" fmla="*/ 0 h 435982"/>
            </a:gdLst>
            <a:ahLst/>
            <a:cxnLst>
              <a:cxn ang="0">
                <a:pos x="connsiteX0" y="connsiteY0"/>
              </a:cxn>
              <a:cxn ang="0">
                <a:pos x="connsiteX1" y="connsiteY1"/>
              </a:cxn>
              <a:cxn ang="0">
                <a:pos x="connsiteX2" y="connsiteY2"/>
              </a:cxn>
              <a:cxn ang="0">
                <a:pos x="connsiteX3" y="connsiteY3"/>
              </a:cxn>
            </a:cxnLst>
            <a:rect l="l" t="t" r="r" b="b"/>
            <a:pathLst>
              <a:path w="611184" h="435982">
                <a:moveTo>
                  <a:pt x="251622" y="0"/>
                </a:moveTo>
                <a:lnTo>
                  <a:pt x="611184" y="435982"/>
                </a:lnTo>
                <a:lnTo>
                  <a:pt x="0" y="378180"/>
                </a:lnTo>
                <a:lnTo>
                  <a:pt x="251622" y="0"/>
                </a:lnTo>
                <a:close/>
              </a:path>
            </a:pathLst>
          </a:custGeom>
          <a:solidFill>
            <a:srgbClr val="ECC5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my">
            <a:extLst>
              <a:ext uri="{FF2B5EF4-FFF2-40B4-BE49-F238E27FC236}">
                <a16:creationId xmlns:a16="http://schemas.microsoft.com/office/drawing/2014/main" id="{35D31B09-1E62-4C73-8AC3-2599E7195A09}"/>
              </a:ext>
            </a:extLst>
          </p:cNvPr>
          <p:cNvSpPr/>
          <p:nvPr/>
        </p:nvSpPr>
        <p:spPr>
          <a:xfrm rot="60000">
            <a:off x="3029000" y="3152728"/>
            <a:ext cx="1211962" cy="746269"/>
          </a:xfrm>
          <a:custGeom>
            <a:avLst/>
            <a:gdLst>
              <a:gd name="connsiteX0" fmla="*/ 0 w 1018309"/>
              <a:gd name="connsiteY0" fmla="*/ 498764 h 498764"/>
              <a:gd name="connsiteX1" fmla="*/ 471055 w 1018309"/>
              <a:gd name="connsiteY1" fmla="*/ 27709 h 498764"/>
              <a:gd name="connsiteX2" fmla="*/ 533400 w 1018309"/>
              <a:gd name="connsiteY2" fmla="*/ 0 h 498764"/>
              <a:gd name="connsiteX3" fmla="*/ 1018309 w 1018309"/>
              <a:gd name="connsiteY3" fmla="*/ 41564 h 498764"/>
              <a:gd name="connsiteX4" fmla="*/ 0 w 1018309"/>
              <a:gd name="connsiteY4" fmla="*/ 498764 h 498764"/>
              <a:gd name="connsiteX0" fmla="*/ 0 w 1018309"/>
              <a:gd name="connsiteY0" fmla="*/ 471055 h 719542"/>
              <a:gd name="connsiteX1" fmla="*/ 471055 w 1018309"/>
              <a:gd name="connsiteY1" fmla="*/ 0 h 719542"/>
              <a:gd name="connsiteX2" fmla="*/ 730045 w 1018309"/>
              <a:gd name="connsiteY2" fmla="*/ 719542 h 719542"/>
              <a:gd name="connsiteX3" fmla="*/ 1018309 w 1018309"/>
              <a:gd name="connsiteY3" fmla="*/ 13855 h 719542"/>
              <a:gd name="connsiteX4" fmla="*/ 0 w 1018309"/>
              <a:gd name="connsiteY4" fmla="*/ 471055 h 719542"/>
              <a:gd name="connsiteX0" fmla="*/ 0 w 1293612"/>
              <a:gd name="connsiteY0" fmla="*/ 471055 h 719542"/>
              <a:gd name="connsiteX1" fmla="*/ 471055 w 1293612"/>
              <a:gd name="connsiteY1" fmla="*/ 0 h 719542"/>
              <a:gd name="connsiteX2" fmla="*/ 730045 w 1293612"/>
              <a:gd name="connsiteY2" fmla="*/ 719542 h 719542"/>
              <a:gd name="connsiteX3" fmla="*/ 1293612 w 1293612"/>
              <a:gd name="connsiteY3" fmla="*/ 33520 h 719542"/>
              <a:gd name="connsiteX4" fmla="*/ 0 w 1293612"/>
              <a:gd name="connsiteY4" fmla="*/ 471055 h 719542"/>
              <a:gd name="connsiteX0" fmla="*/ 0 w 1293612"/>
              <a:gd name="connsiteY0" fmla="*/ 437535 h 686022"/>
              <a:gd name="connsiteX1" fmla="*/ 77765 w 1293612"/>
              <a:gd name="connsiteY1" fmla="*/ 644906 h 686022"/>
              <a:gd name="connsiteX2" fmla="*/ 730045 w 1293612"/>
              <a:gd name="connsiteY2" fmla="*/ 686022 h 686022"/>
              <a:gd name="connsiteX3" fmla="*/ 1293612 w 1293612"/>
              <a:gd name="connsiteY3" fmla="*/ 0 h 686022"/>
              <a:gd name="connsiteX4" fmla="*/ 0 w 1293612"/>
              <a:gd name="connsiteY4" fmla="*/ 437535 h 686022"/>
              <a:gd name="connsiteX0" fmla="*/ 0 w 1224786"/>
              <a:gd name="connsiteY0" fmla="*/ 663677 h 686022"/>
              <a:gd name="connsiteX1" fmla="*/ 8939 w 1224786"/>
              <a:gd name="connsiteY1" fmla="*/ 644906 h 686022"/>
              <a:gd name="connsiteX2" fmla="*/ 661219 w 1224786"/>
              <a:gd name="connsiteY2" fmla="*/ 686022 h 686022"/>
              <a:gd name="connsiteX3" fmla="*/ 1224786 w 1224786"/>
              <a:gd name="connsiteY3" fmla="*/ 0 h 686022"/>
              <a:gd name="connsiteX4" fmla="*/ 0 w 1224786"/>
              <a:gd name="connsiteY4" fmla="*/ 663677 h 686022"/>
              <a:gd name="connsiteX0" fmla="*/ 616 w 1215847"/>
              <a:gd name="connsiteY0" fmla="*/ 650259 h 686022"/>
              <a:gd name="connsiteX1" fmla="*/ 0 w 1215847"/>
              <a:gd name="connsiteY1" fmla="*/ 644906 h 686022"/>
              <a:gd name="connsiteX2" fmla="*/ 652280 w 1215847"/>
              <a:gd name="connsiteY2" fmla="*/ 686022 h 686022"/>
              <a:gd name="connsiteX3" fmla="*/ 1215847 w 1215847"/>
              <a:gd name="connsiteY3" fmla="*/ 0 h 686022"/>
              <a:gd name="connsiteX4" fmla="*/ 616 w 1215847"/>
              <a:gd name="connsiteY4" fmla="*/ 650259 h 686022"/>
              <a:gd name="connsiteX0" fmla="*/ 23734 w 1238965"/>
              <a:gd name="connsiteY0" fmla="*/ 650259 h 686022"/>
              <a:gd name="connsiteX1" fmla="*/ 23118 w 1238965"/>
              <a:gd name="connsiteY1" fmla="*/ 644906 h 686022"/>
              <a:gd name="connsiteX2" fmla="*/ 2890 w 1238965"/>
              <a:gd name="connsiteY2" fmla="*/ 663468 h 686022"/>
              <a:gd name="connsiteX3" fmla="*/ 675398 w 1238965"/>
              <a:gd name="connsiteY3" fmla="*/ 686022 h 686022"/>
              <a:gd name="connsiteX4" fmla="*/ 1238965 w 1238965"/>
              <a:gd name="connsiteY4" fmla="*/ 0 h 686022"/>
              <a:gd name="connsiteX5" fmla="*/ 23734 w 1238965"/>
              <a:gd name="connsiteY5" fmla="*/ 650259 h 686022"/>
              <a:gd name="connsiteX0" fmla="*/ 23734 w 1238965"/>
              <a:gd name="connsiteY0" fmla="*/ 650259 h 690560"/>
              <a:gd name="connsiteX1" fmla="*/ 23118 w 1238965"/>
              <a:gd name="connsiteY1" fmla="*/ 644906 h 690560"/>
              <a:gd name="connsiteX2" fmla="*/ 2890 w 1238965"/>
              <a:gd name="connsiteY2" fmla="*/ 663468 h 690560"/>
              <a:gd name="connsiteX3" fmla="*/ 668123 w 1238965"/>
              <a:gd name="connsiteY3" fmla="*/ 690560 h 690560"/>
              <a:gd name="connsiteX4" fmla="*/ 1238965 w 1238965"/>
              <a:gd name="connsiteY4" fmla="*/ 0 h 690560"/>
              <a:gd name="connsiteX5" fmla="*/ 23734 w 1238965"/>
              <a:gd name="connsiteY5" fmla="*/ 650259 h 690560"/>
              <a:gd name="connsiteX0" fmla="*/ 23734 w 1248734"/>
              <a:gd name="connsiteY0" fmla="*/ 652624 h 692925"/>
              <a:gd name="connsiteX1" fmla="*/ 23118 w 1248734"/>
              <a:gd name="connsiteY1" fmla="*/ 647271 h 692925"/>
              <a:gd name="connsiteX2" fmla="*/ 2890 w 1248734"/>
              <a:gd name="connsiteY2" fmla="*/ 665833 h 692925"/>
              <a:gd name="connsiteX3" fmla="*/ 668123 w 1248734"/>
              <a:gd name="connsiteY3" fmla="*/ 692925 h 692925"/>
              <a:gd name="connsiteX4" fmla="*/ 1248734 w 1248734"/>
              <a:gd name="connsiteY4" fmla="*/ 0 h 692925"/>
              <a:gd name="connsiteX5" fmla="*/ 23734 w 1248734"/>
              <a:gd name="connsiteY5" fmla="*/ 652624 h 692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48734" h="692925">
                <a:moveTo>
                  <a:pt x="23734" y="652624"/>
                </a:moveTo>
                <a:cubicBezTo>
                  <a:pt x="23529" y="650840"/>
                  <a:pt x="23323" y="649055"/>
                  <a:pt x="23118" y="647271"/>
                </a:cubicBezTo>
                <a:cubicBezTo>
                  <a:pt x="38354" y="647953"/>
                  <a:pt x="-12346" y="665151"/>
                  <a:pt x="2890" y="665833"/>
                </a:cubicBezTo>
                <a:lnTo>
                  <a:pt x="668123" y="692925"/>
                </a:lnTo>
                <a:lnTo>
                  <a:pt x="1248734" y="0"/>
                </a:lnTo>
                <a:lnTo>
                  <a:pt x="23734" y="652624"/>
                </a:lnTo>
                <a:close/>
              </a:path>
            </a:pathLst>
          </a:custGeom>
          <a:solidFill>
            <a:srgbClr val="ECC5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41" name="Rectangle: Rounded Corners 40">
                <a:extLst>
                  <a:ext uri="{FF2B5EF4-FFF2-40B4-BE49-F238E27FC236}">
                    <a16:creationId xmlns:a16="http://schemas.microsoft.com/office/drawing/2014/main" id="{23FCD615-03CE-4D00-ABE3-7E533D27A050}"/>
                  </a:ext>
                </a:extLst>
              </p:cNvPr>
              <p:cNvSpPr/>
              <p:nvPr/>
            </p:nvSpPr>
            <p:spPr>
              <a:xfrm>
                <a:off x="6454140" y="1545061"/>
                <a:ext cx="1645920" cy="731520"/>
              </a:xfrm>
              <a:prstGeom prst="roundRect">
                <a:avLst/>
              </a:prstGeom>
              <a:solidFill>
                <a:srgbClr val="74C27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latin typeface="+mj-lt"/>
                  </a:rPr>
                  <a:t> </a:t>
                </a:r>
                <a14:m>
                  <m:oMath xmlns:m="http://schemas.openxmlformats.org/officeDocument/2006/math">
                    <m:acc>
                      <m:accPr>
                        <m:chr m:val="̂"/>
                        <m:ctrlPr>
                          <a:rPr lang="en-US" sz="3200" i="1">
                            <a:solidFill>
                              <a:schemeClr val="bg1"/>
                            </a:solidFill>
                            <a:latin typeface="Cambria Math" panose="02040503050406030204" pitchFamily="18" charset="0"/>
                          </a:rPr>
                        </m:ctrlPr>
                      </m:accPr>
                      <m:e>
                        <m:r>
                          <a:rPr lang="en-US" sz="3200" b="0" i="1" smtClean="0">
                            <a:solidFill>
                              <a:schemeClr val="bg1"/>
                            </a:solidFill>
                            <a:latin typeface="Cambria Math" panose="02040503050406030204" pitchFamily="18" charset="0"/>
                          </a:rPr>
                          <m:t>𝑥𝑀𝑝</m:t>
                        </m:r>
                      </m:e>
                    </m:acc>
                  </m:oMath>
                </a14:m>
                <a:endParaRPr lang="en-US" sz="3200" dirty="0">
                  <a:solidFill>
                    <a:schemeClr val="bg1"/>
                  </a:solidFill>
                  <a:latin typeface="+mj-lt"/>
                </a:endParaRPr>
              </a:p>
            </p:txBody>
          </p:sp>
        </mc:Choice>
        <mc:Fallback xmlns="">
          <p:sp>
            <p:nvSpPr>
              <p:cNvPr id="41" name="Rectangle: Rounded Corners 40">
                <a:extLst>
                  <a:ext uri="{FF2B5EF4-FFF2-40B4-BE49-F238E27FC236}">
                    <a16:creationId xmlns:a16="http://schemas.microsoft.com/office/drawing/2014/main" id="{23FCD615-03CE-4D00-ABE3-7E533D27A050}"/>
                  </a:ext>
                </a:extLst>
              </p:cNvPr>
              <p:cNvSpPr>
                <a:spLocks noRot="1" noChangeAspect="1" noMove="1" noResize="1" noEditPoints="1" noAdjustHandles="1" noChangeArrowheads="1" noChangeShapeType="1" noTextEdit="1"/>
              </p:cNvSpPr>
              <p:nvPr/>
            </p:nvSpPr>
            <p:spPr>
              <a:xfrm>
                <a:off x="6454140" y="1545061"/>
                <a:ext cx="1645920" cy="731520"/>
              </a:xfrm>
              <a:prstGeom prst="roundRect">
                <a:avLst/>
              </a:prstGeom>
              <a:blipFill>
                <a:blip r:embed="rId12"/>
                <a:stretch>
                  <a:fillRect/>
                </a:stretch>
              </a:blipFill>
              <a:ln w="12700">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2" name="Rectangle: Rounded Corners 41">
                <a:extLst>
                  <a:ext uri="{FF2B5EF4-FFF2-40B4-BE49-F238E27FC236}">
                    <a16:creationId xmlns:a16="http://schemas.microsoft.com/office/drawing/2014/main" id="{59AE4BB3-FC91-4D1D-BFA3-CB6619EF6B50}"/>
                  </a:ext>
                </a:extLst>
              </p:cNvPr>
              <p:cNvSpPr/>
              <p:nvPr/>
            </p:nvSpPr>
            <p:spPr>
              <a:xfrm>
                <a:off x="6452872" y="3166926"/>
                <a:ext cx="1645920" cy="731520"/>
              </a:xfrm>
              <a:prstGeom prst="roundRect">
                <a:avLst/>
              </a:prstGeom>
              <a:solidFill>
                <a:srgbClr val="74C27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latin typeface="+mj-lt"/>
                  </a:rPr>
                  <a:t> </a:t>
                </a:r>
                <a14:m>
                  <m:oMath xmlns:m="http://schemas.openxmlformats.org/officeDocument/2006/math">
                    <m:acc>
                      <m:accPr>
                        <m:chr m:val="̂"/>
                        <m:ctrlPr>
                          <a:rPr lang="en-US" sz="3200" i="1">
                            <a:solidFill>
                              <a:schemeClr val="bg1"/>
                            </a:solidFill>
                            <a:latin typeface="Cambria Math" panose="02040503050406030204" pitchFamily="18" charset="0"/>
                          </a:rPr>
                        </m:ctrlPr>
                      </m:accPr>
                      <m:e>
                        <m:r>
                          <a:rPr lang="en-US" sz="3200" b="0" i="1" smtClean="0">
                            <a:solidFill>
                              <a:schemeClr val="bg1"/>
                            </a:solidFill>
                            <a:latin typeface="Cambria Math" panose="02040503050406030204" pitchFamily="18" charset="0"/>
                          </a:rPr>
                          <m:t>𝑥𝑀𝑠</m:t>
                        </m:r>
                      </m:e>
                    </m:acc>
                  </m:oMath>
                </a14:m>
                <a:endParaRPr lang="en-US" sz="3200" dirty="0">
                  <a:solidFill>
                    <a:schemeClr val="bg1"/>
                  </a:solidFill>
                  <a:latin typeface="+mj-lt"/>
                </a:endParaRPr>
              </a:p>
            </p:txBody>
          </p:sp>
        </mc:Choice>
        <mc:Fallback xmlns="">
          <p:sp>
            <p:nvSpPr>
              <p:cNvPr id="42" name="Rectangle: Rounded Corners 41">
                <a:extLst>
                  <a:ext uri="{FF2B5EF4-FFF2-40B4-BE49-F238E27FC236}">
                    <a16:creationId xmlns:a16="http://schemas.microsoft.com/office/drawing/2014/main" id="{59AE4BB3-FC91-4D1D-BFA3-CB6619EF6B50}"/>
                  </a:ext>
                </a:extLst>
              </p:cNvPr>
              <p:cNvSpPr>
                <a:spLocks noRot="1" noChangeAspect="1" noMove="1" noResize="1" noEditPoints="1" noAdjustHandles="1" noChangeArrowheads="1" noChangeShapeType="1" noTextEdit="1"/>
              </p:cNvSpPr>
              <p:nvPr/>
            </p:nvSpPr>
            <p:spPr>
              <a:xfrm>
                <a:off x="6452872" y="3166926"/>
                <a:ext cx="1645920" cy="731520"/>
              </a:xfrm>
              <a:prstGeom prst="roundRect">
                <a:avLst/>
              </a:prstGeom>
              <a:blipFill>
                <a:blip r:embed="rId13"/>
                <a:stretch>
                  <a:fillRect/>
                </a:stretch>
              </a:blipFill>
              <a:ln w="12700">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3" name="Rectangle: Rounded Corners 42">
                <a:extLst>
                  <a:ext uri="{FF2B5EF4-FFF2-40B4-BE49-F238E27FC236}">
                    <a16:creationId xmlns:a16="http://schemas.microsoft.com/office/drawing/2014/main" id="{D10BBAFA-B2BF-45FC-B8AC-B80EF36F437D}"/>
                  </a:ext>
                </a:extLst>
              </p:cNvPr>
              <p:cNvSpPr/>
              <p:nvPr/>
            </p:nvSpPr>
            <p:spPr>
              <a:xfrm>
                <a:off x="6467991" y="4780396"/>
                <a:ext cx="1645920" cy="731520"/>
              </a:xfrm>
              <a:prstGeom prst="roundRect">
                <a:avLst/>
              </a:prstGeom>
              <a:solidFill>
                <a:srgbClr val="74C27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latin typeface="+mj-lt"/>
                  </a:rPr>
                  <a:t> </a:t>
                </a:r>
                <a14:m>
                  <m:oMath xmlns:m="http://schemas.openxmlformats.org/officeDocument/2006/math">
                    <m:acc>
                      <m:accPr>
                        <m:chr m:val="̂"/>
                        <m:ctrlPr>
                          <a:rPr lang="en-US" sz="3200" i="1">
                            <a:solidFill>
                              <a:schemeClr val="bg1"/>
                            </a:solidFill>
                            <a:latin typeface="Cambria Math" panose="02040503050406030204" pitchFamily="18" charset="0"/>
                          </a:rPr>
                        </m:ctrlPr>
                      </m:accPr>
                      <m:e>
                        <m:r>
                          <a:rPr lang="en-US" sz="3200" b="0" i="1" smtClean="0">
                            <a:solidFill>
                              <a:schemeClr val="bg1"/>
                            </a:solidFill>
                            <a:latin typeface="Cambria Math" panose="02040503050406030204" pitchFamily="18" charset="0"/>
                          </a:rPr>
                          <m:t>𝑟</m:t>
                        </m:r>
                        <m:r>
                          <m:rPr>
                            <m:sty m:val="p"/>
                          </m:rPr>
                          <a:rPr lang="en-US" sz="3200" b="0" i="0" smtClean="0">
                            <a:solidFill>
                              <a:schemeClr val="bg1"/>
                            </a:solidFill>
                            <a:latin typeface="Cambria Math" panose="02040503050406030204" pitchFamily="18" charset="0"/>
                          </a:rPr>
                          <m:t>My</m:t>
                        </m:r>
                      </m:e>
                    </m:acc>
                  </m:oMath>
                </a14:m>
                <a:endParaRPr lang="en-US" sz="3200" dirty="0">
                  <a:solidFill>
                    <a:schemeClr val="bg1"/>
                  </a:solidFill>
                  <a:latin typeface="+mj-lt"/>
                </a:endParaRPr>
              </a:p>
            </p:txBody>
          </p:sp>
        </mc:Choice>
        <mc:Fallback xmlns="">
          <p:sp>
            <p:nvSpPr>
              <p:cNvPr id="43" name="Rectangle: Rounded Corners 42">
                <a:extLst>
                  <a:ext uri="{FF2B5EF4-FFF2-40B4-BE49-F238E27FC236}">
                    <a16:creationId xmlns:a16="http://schemas.microsoft.com/office/drawing/2014/main" id="{D10BBAFA-B2BF-45FC-B8AC-B80EF36F437D}"/>
                  </a:ext>
                </a:extLst>
              </p:cNvPr>
              <p:cNvSpPr>
                <a:spLocks noRot="1" noChangeAspect="1" noMove="1" noResize="1" noEditPoints="1" noAdjustHandles="1" noChangeArrowheads="1" noChangeShapeType="1" noTextEdit="1"/>
              </p:cNvSpPr>
              <p:nvPr/>
            </p:nvSpPr>
            <p:spPr>
              <a:xfrm>
                <a:off x="6467991" y="4780396"/>
                <a:ext cx="1645920" cy="731520"/>
              </a:xfrm>
              <a:prstGeom prst="roundRect">
                <a:avLst/>
              </a:prstGeom>
              <a:blipFill>
                <a:blip r:embed="rId14"/>
                <a:stretch>
                  <a:fillRect/>
                </a:stretch>
              </a:blipFill>
              <a:ln w="12700">
                <a:noFill/>
              </a:ln>
            </p:spPr>
            <p:txBody>
              <a:bodyPr/>
              <a:lstStyle/>
              <a:p>
                <a:r>
                  <a:rPr lang="en-US">
                    <a:noFill/>
                  </a:rPr>
                  <a:t> </a:t>
                </a:r>
              </a:p>
            </p:txBody>
          </p:sp>
        </mc:Fallback>
      </mc:AlternateContent>
    </p:spTree>
    <p:custDataLst>
      <p:tags r:id="rId1"/>
    </p:custDataLst>
    <p:extLst>
      <p:ext uri="{BB962C8B-B14F-4D97-AF65-F5344CB8AC3E}">
        <p14:creationId xmlns:p14="http://schemas.microsoft.com/office/powerpoint/2010/main" val="79305738"/>
      </p:ext>
    </p:extLst>
  </p:cSld>
  <p:clrMapOvr>
    <a:masterClrMapping/>
  </p:clrMapOvr>
  <mc:AlternateContent xmlns:mc="http://schemas.openxmlformats.org/markup-compatibility/2006" xmlns:p14="http://schemas.microsoft.com/office/powerpoint/2010/main">
    <mc:Choice Requires="p14">
      <p:transition p14:dur="25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500"/>
                                        <p:tgtEl>
                                          <p:spTgt spid="4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0"/>
                                        </p:tgtEl>
                                        <p:attrNameLst>
                                          <p:attrName>style.visibility</p:attrName>
                                        </p:attrNameLst>
                                      </p:cBhvr>
                                      <p:to>
                                        <p:strVal val="visible"/>
                                      </p:to>
                                    </p:set>
                                    <p:animEffect transition="in" filter="fade">
                                      <p:cBhvr>
                                        <p:cTn id="12" dur="500"/>
                                        <p:tgtEl>
                                          <p:spTgt spid="4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2"/>
                                        </p:tgtEl>
                                        <p:attrNameLst>
                                          <p:attrName>style.visibility</p:attrName>
                                        </p:attrNameLst>
                                      </p:cBhvr>
                                      <p:to>
                                        <p:strVal val="visible"/>
                                      </p:to>
                                    </p:set>
                                    <p:animEffect transition="in" filter="fade">
                                      <p:cBhvr>
                                        <p:cTn id="22" dur="500"/>
                                        <p:tgtEl>
                                          <p:spTgt spid="4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1" nodeType="clickEffect">
                                  <p:stCondLst>
                                    <p:cond delay="0"/>
                                  </p:stCondLst>
                                  <p:childTnLst>
                                    <p:animEffect transition="out" filter="fade">
                                      <p:cBhvr>
                                        <p:cTn id="26" dur="500"/>
                                        <p:tgtEl>
                                          <p:spTgt spid="40"/>
                                        </p:tgtEl>
                                      </p:cBhvr>
                                    </p:animEffect>
                                    <p:set>
                                      <p:cBhvr>
                                        <p:cTn id="27" dur="1" fill="hold">
                                          <p:stCondLst>
                                            <p:cond delay="499"/>
                                          </p:stCondLst>
                                        </p:cTn>
                                        <p:tgtEl>
                                          <p:spTgt spid="40"/>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9"/>
                                        </p:tgtEl>
                                        <p:attrNameLst>
                                          <p:attrName>style.visibility</p:attrName>
                                        </p:attrNameLst>
                                      </p:cBhvr>
                                      <p:to>
                                        <p:strVal val="visible"/>
                                      </p:to>
                                    </p:set>
                                    <p:animEffect transition="in" filter="fade">
                                      <p:cBhvr>
                                        <p:cTn id="32" dur="500"/>
                                        <p:tgtEl>
                                          <p:spTgt spid="3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wipe(left)">
                                      <p:cBhvr>
                                        <p:cTn id="37" dur="500"/>
                                        <p:tgtEl>
                                          <p:spTgt spid="4"/>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43"/>
                                        </p:tgtEl>
                                        <p:attrNameLst>
                                          <p:attrName>style.visibility</p:attrName>
                                        </p:attrNameLst>
                                      </p:cBhvr>
                                      <p:to>
                                        <p:strVal val="visible"/>
                                      </p:to>
                                    </p:set>
                                    <p:animEffect transition="in" filter="fade">
                                      <p:cBhvr>
                                        <p:cTn id="42" dur="500"/>
                                        <p:tgtEl>
                                          <p:spTgt spid="43"/>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xit" presetSubtype="0" fill="hold" grpId="1" nodeType="clickEffect">
                                  <p:stCondLst>
                                    <p:cond delay="0"/>
                                  </p:stCondLst>
                                  <p:childTnLst>
                                    <p:animEffect transition="out" filter="fade">
                                      <p:cBhvr>
                                        <p:cTn id="46" dur="500"/>
                                        <p:tgtEl>
                                          <p:spTgt spid="39"/>
                                        </p:tgtEl>
                                      </p:cBhvr>
                                    </p:animEffect>
                                    <p:set>
                                      <p:cBhvr>
                                        <p:cTn id="47" dur="1" fill="hold">
                                          <p:stCondLst>
                                            <p:cond delay="499"/>
                                          </p:stCondLst>
                                        </p:cTn>
                                        <p:tgtEl>
                                          <p:spTgt spid="39"/>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38"/>
                                        </p:tgtEl>
                                        <p:attrNameLst>
                                          <p:attrName>style.visibility</p:attrName>
                                        </p:attrNameLst>
                                      </p:cBhvr>
                                      <p:to>
                                        <p:strVal val="visible"/>
                                      </p:to>
                                    </p:set>
                                    <p:animEffect transition="in" filter="fade">
                                      <p:cBhvr>
                                        <p:cTn id="52"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40" grpId="0" animBg="1"/>
      <p:bldP spid="40" grpId="1" animBg="1"/>
      <p:bldP spid="39" grpId="0" animBg="1"/>
      <p:bldP spid="39" grpId="1" animBg="1"/>
      <p:bldP spid="41" grpId="0" animBg="1"/>
      <p:bldP spid="42" grpId="0" animBg="1"/>
      <p:bldP spid="43"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1" name="Rectangle: Rounded Corners 30">
                <a:extLst>
                  <a:ext uri="{FF2B5EF4-FFF2-40B4-BE49-F238E27FC236}">
                    <a16:creationId xmlns:a16="http://schemas.microsoft.com/office/drawing/2014/main" id="{A715B4D1-4062-494B-AC15-38633A2E08B5}"/>
                  </a:ext>
                </a:extLst>
              </p:cNvPr>
              <p:cNvSpPr/>
              <p:nvPr/>
            </p:nvSpPr>
            <p:spPr>
              <a:xfrm>
                <a:off x="7972065" y="2320560"/>
                <a:ext cx="1645920" cy="731520"/>
              </a:xfrm>
              <a:prstGeom prst="round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rgbClr val="595959"/>
                    </a:solidFill>
                    <a:latin typeface="+mj-lt"/>
                  </a:rPr>
                  <a:t> </a:t>
                </a:r>
                <a14:m>
                  <m:oMath xmlns:m="http://schemas.openxmlformats.org/officeDocument/2006/math">
                    <m:acc>
                      <m:accPr>
                        <m:chr m:val="̂"/>
                        <m:ctrlPr>
                          <a:rPr lang="en-US" sz="3200" i="1">
                            <a:solidFill>
                              <a:srgbClr val="595959"/>
                            </a:solidFill>
                            <a:latin typeface="Cambria Math" panose="02040503050406030204" pitchFamily="18" charset="0"/>
                          </a:rPr>
                        </m:ctrlPr>
                      </m:accPr>
                      <m:e>
                        <m:r>
                          <a:rPr lang="en-US" sz="3200">
                            <a:solidFill>
                              <a:srgbClr val="595959"/>
                            </a:solidFill>
                            <a:latin typeface="Cambria Math" panose="02040503050406030204" pitchFamily="18" charset="0"/>
                          </a:rPr>
                          <m:t>……</m:t>
                        </m:r>
                        <m:r>
                          <a:rPr lang="en-US" sz="3200" i="1">
                            <a:solidFill>
                              <a:srgbClr val="595959"/>
                            </a:solidFill>
                            <a:latin typeface="Cambria Math" panose="02040503050406030204" pitchFamily="18" charset="0"/>
                          </a:rPr>
                          <m:t>…</m:t>
                        </m:r>
                      </m:e>
                    </m:acc>
                  </m:oMath>
                </a14:m>
                <a:endParaRPr lang="en-US" sz="3200" dirty="0">
                  <a:solidFill>
                    <a:srgbClr val="595959"/>
                  </a:solidFill>
                  <a:latin typeface="+mj-lt"/>
                </a:endParaRPr>
              </a:p>
            </p:txBody>
          </p:sp>
        </mc:Choice>
        <mc:Fallback xmlns="">
          <p:sp>
            <p:nvSpPr>
              <p:cNvPr id="31" name="Rectangle: Rounded Corners 30">
                <a:extLst>
                  <a:ext uri="{FF2B5EF4-FFF2-40B4-BE49-F238E27FC236}">
                    <a16:creationId xmlns:a16="http://schemas.microsoft.com/office/drawing/2014/main" id="{A715B4D1-4062-494B-AC15-38633A2E08B5}"/>
                  </a:ext>
                </a:extLst>
              </p:cNvPr>
              <p:cNvSpPr>
                <a:spLocks noRot="1" noChangeAspect="1" noMove="1" noResize="1" noEditPoints="1" noAdjustHandles="1" noChangeArrowheads="1" noChangeShapeType="1" noTextEdit="1"/>
              </p:cNvSpPr>
              <p:nvPr/>
            </p:nvSpPr>
            <p:spPr>
              <a:xfrm>
                <a:off x="7972065" y="2320560"/>
                <a:ext cx="1645920" cy="731520"/>
              </a:xfrm>
              <a:prstGeom prst="roundRect">
                <a:avLst/>
              </a:prstGeom>
              <a:blipFill>
                <a:blip r:embed="rId4"/>
                <a:stretch>
                  <a:fillRect/>
                </a:stretch>
              </a:blipFill>
              <a:ln w="12700">
                <a:solidFill>
                  <a:schemeClr val="tx1">
                    <a:lumMod val="65000"/>
                    <a:lumOff val="35000"/>
                  </a:schemeClr>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3672AC8A-6A3A-4679-A0C3-0DDEA4AB087C}"/>
                  </a:ext>
                </a:extLst>
              </p:cNvPr>
              <p:cNvSpPr txBox="1"/>
              <p:nvPr/>
            </p:nvSpPr>
            <p:spPr>
              <a:xfrm>
                <a:off x="5919319" y="1530091"/>
                <a:ext cx="7458571" cy="1433406"/>
              </a:xfrm>
              <a:prstGeom prst="rect">
                <a:avLst/>
              </a:prstGeom>
              <a:noFill/>
            </p:spPr>
            <p:txBody>
              <a:bodyPr wrap="square">
                <a:spAutoFit/>
              </a:bodyPr>
              <a:lstStyle/>
              <a:p>
                <a:pPr marL="457200">
                  <a:lnSpc>
                    <a:spcPct val="150000"/>
                  </a:lnSpc>
                  <a:spcAft>
                    <a:spcPts val="800"/>
                  </a:spcAft>
                </a:pPr>
                <a14:m>
                  <m:oMath xmlns:m="http://schemas.openxmlformats.org/officeDocument/2006/math">
                    <m:acc>
                      <m:accPr>
                        <m:chr m:val="̂"/>
                        <m:ctrlPr>
                          <a:rPr lang="en-US" sz="2800" i="1">
                            <a:solidFill>
                              <a:schemeClr val="tx1">
                                <a:lumMod val="65000"/>
                                <a:lumOff val="35000"/>
                              </a:schemeClr>
                            </a:solidFill>
                            <a:latin typeface="Cambria Math" panose="02040503050406030204" pitchFamily="18" charset="0"/>
                            <a:cs typeface="Calibri" panose="020F0502020204030204" pitchFamily="34" charset="0"/>
                          </a:rPr>
                        </m:ctrlPr>
                      </m:accPr>
                      <m:e>
                        <m:r>
                          <a:rPr lang="en-US" sz="2800" b="0" i="1">
                            <a:solidFill>
                              <a:schemeClr val="tx1">
                                <a:lumMod val="65000"/>
                                <a:lumOff val="35000"/>
                              </a:schemeClr>
                            </a:solidFill>
                            <a:latin typeface="Cambria Math" panose="02040503050406030204" pitchFamily="18" charset="0"/>
                            <a:cs typeface="Calibri" panose="020F0502020204030204" pitchFamily="34" charset="0"/>
                          </a:rPr>
                          <m:t>𝑥𝑀𝑝</m:t>
                        </m:r>
                      </m:e>
                    </m:acc>
                  </m:oMath>
                </a14:m>
                <a:r>
                  <a:rPr lang="en-US" sz="2800" i="1" dirty="0">
                    <a:solidFill>
                      <a:schemeClr val="tx1">
                        <a:lumMod val="65000"/>
                        <a:lumOff val="35000"/>
                      </a:schemeClr>
                    </a:solidFill>
                    <a:latin typeface="+mj-lt"/>
                    <a:cs typeface="Calibri" panose="020F0502020204030204" pitchFamily="34" charset="0"/>
                  </a:rPr>
                  <a:t> </a:t>
                </a:r>
                <a:r>
                  <a:rPr lang="en-US" sz="2800" dirty="0">
                    <a:solidFill>
                      <a:schemeClr val="tx1">
                        <a:lumMod val="65000"/>
                        <a:lumOff val="35000"/>
                      </a:schemeClr>
                    </a:solidFill>
                    <a:latin typeface="+mj-lt"/>
                    <a:cs typeface="Calibri" panose="020F0502020204030204" pitchFamily="34" charset="0"/>
                  </a:rPr>
                  <a:t>and </a:t>
                </a:r>
                <a14:m>
                  <m:oMath xmlns:m="http://schemas.openxmlformats.org/officeDocument/2006/math">
                    <m:acc>
                      <m:accPr>
                        <m:chr m:val="̂"/>
                        <m:ctrlPr>
                          <a:rPr lang="en-US" sz="2800" i="1">
                            <a:solidFill>
                              <a:schemeClr val="tx1">
                                <a:lumMod val="65000"/>
                                <a:lumOff val="35000"/>
                              </a:schemeClr>
                            </a:solidFill>
                            <a:latin typeface="Cambria Math" panose="02040503050406030204" pitchFamily="18" charset="0"/>
                            <a:cs typeface="Calibri" panose="020F0502020204030204" pitchFamily="34" charset="0"/>
                          </a:rPr>
                        </m:ctrlPr>
                      </m:accPr>
                      <m:e>
                        <m:r>
                          <a:rPr lang="en-US" sz="2800" b="0" i="1">
                            <a:solidFill>
                              <a:schemeClr val="tx1">
                                <a:lumMod val="65000"/>
                                <a:lumOff val="35000"/>
                              </a:schemeClr>
                            </a:solidFill>
                            <a:latin typeface="Cambria Math" panose="02040503050406030204" pitchFamily="18" charset="0"/>
                            <a:cs typeface="Calibri" panose="020F0502020204030204" pitchFamily="34" charset="0"/>
                          </a:rPr>
                          <m:t>𝑠𝑀𝑦</m:t>
                        </m:r>
                      </m:e>
                    </m:acc>
                  </m:oMath>
                </a14:m>
                <a:r>
                  <a:rPr lang="en-US" sz="2800" dirty="0">
                    <a:solidFill>
                      <a:schemeClr val="tx1">
                        <a:lumMod val="65000"/>
                        <a:lumOff val="35000"/>
                      </a:schemeClr>
                    </a:solidFill>
                    <a:latin typeface="+mj-lt"/>
                    <a:cs typeface="Calibri" panose="020F0502020204030204" pitchFamily="34" charset="0"/>
                  </a:rPr>
                  <a:t> are adjacent </a:t>
                </a:r>
              </a:p>
              <a:p>
                <a:pPr marL="457200">
                  <a:lnSpc>
                    <a:spcPct val="150000"/>
                  </a:lnSpc>
                  <a:spcAft>
                    <a:spcPts val="800"/>
                  </a:spcAft>
                </a:pPr>
                <a:r>
                  <a:rPr lang="en-US" sz="2800" dirty="0">
                    <a:solidFill>
                      <a:schemeClr val="tx1">
                        <a:lumMod val="65000"/>
                        <a:lumOff val="35000"/>
                      </a:schemeClr>
                    </a:solidFill>
                    <a:latin typeface="+mj-lt"/>
                    <a:cs typeface="Calibri" panose="020F0502020204030204" pitchFamily="34" charset="0"/>
                  </a:rPr>
                  <a:t>to angle</a:t>
                </a:r>
                <a:endParaRPr lang="en-US" sz="3200" dirty="0">
                  <a:effectLst/>
                  <a:latin typeface="+mj-lt"/>
                  <a:ea typeface="Calibri" panose="020F0502020204030204" pitchFamily="34" charset="0"/>
                  <a:cs typeface="Arial" panose="020B0604020202020204" pitchFamily="34" charset="0"/>
                </a:endParaRPr>
              </a:p>
            </p:txBody>
          </p:sp>
        </mc:Choice>
        <mc:Fallback xmlns="">
          <p:sp>
            <p:nvSpPr>
              <p:cNvPr id="13" name="TextBox 12">
                <a:extLst>
                  <a:ext uri="{FF2B5EF4-FFF2-40B4-BE49-F238E27FC236}">
                    <a16:creationId xmlns:a16="http://schemas.microsoft.com/office/drawing/2014/main" id="{3672AC8A-6A3A-4679-A0C3-0DDEA4AB087C}"/>
                  </a:ext>
                </a:extLst>
              </p:cNvPr>
              <p:cNvSpPr txBox="1">
                <a:spLocks noRot="1" noChangeAspect="1" noMove="1" noResize="1" noEditPoints="1" noAdjustHandles="1" noChangeArrowheads="1" noChangeShapeType="1" noTextEdit="1"/>
              </p:cNvSpPr>
              <p:nvPr/>
            </p:nvSpPr>
            <p:spPr>
              <a:xfrm>
                <a:off x="5919319" y="1530091"/>
                <a:ext cx="7458571" cy="1433406"/>
              </a:xfrm>
              <a:prstGeom prst="rect">
                <a:avLst/>
              </a:prstGeom>
              <a:blipFill>
                <a:blip r:embed="rId5"/>
                <a:stretch>
                  <a:fillRect b="-11064"/>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4" name="Rectangle: Rounded Corners 13">
                <a:extLst>
                  <a:ext uri="{FF2B5EF4-FFF2-40B4-BE49-F238E27FC236}">
                    <a16:creationId xmlns:a16="http://schemas.microsoft.com/office/drawing/2014/main" id="{0D7E65BA-EEC3-4D7E-984E-0323C519BEE3}"/>
                  </a:ext>
                </a:extLst>
              </p:cNvPr>
              <p:cNvSpPr/>
              <p:nvPr/>
            </p:nvSpPr>
            <p:spPr>
              <a:xfrm>
                <a:off x="855209" y="3543300"/>
                <a:ext cx="1645920" cy="731520"/>
              </a:xfrm>
              <a:prstGeom prst="round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rgbClr val="595959"/>
                    </a:solidFill>
                    <a:latin typeface="+mj-lt"/>
                  </a:rPr>
                  <a:t> </a:t>
                </a:r>
                <a14:m>
                  <m:oMath xmlns:m="http://schemas.openxmlformats.org/officeDocument/2006/math">
                    <m:acc>
                      <m:accPr>
                        <m:chr m:val="̂"/>
                        <m:ctrlPr>
                          <a:rPr lang="en-US" sz="3200" i="1">
                            <a:solidFill>
                              <a:srgbClr val="595959"/>
                            </a:solidFill>
                            <a:latin typeface="Cambria Math" panose="02040503050406030204" pitchFamily="18" charset="0"/>
                          </a:rPr>
                        </m:ctrlPr>
                      </m:accPr>
                      <m:e>
                        <m:r>
                          <a:rPr lang="en-US" sz="3200">
                            <a:solidFill>
                              <a:srgbClr val="595959"/>
                            </a:solidFill>
                            <a:latin typeface="Cambria Math" panose="02040503050406030204" pitchFamily="18" charset="0"/>
                          </a:rPr>
                          <m:t>……</m:t>
                        </m:r>
                        <m:r>
                          <a:rPr lang="en-US" sz="3200" i="1">
                            <a:solidFill>
                              <a:srgbClr val="595959"/>
                            </a:solidFill>
                            <a:latin typeface="Cambria Math" panose="02040503050406030204" pitchFamily="18" charset="0"/>
                          </a:rPr>
                          <m:t>…</m:t>
                        </m:r>
                      </m:e>
                    </m:acc>
                  </m:oMath>
                </a14:m>
                <a:endParaRPr lang="en-US" sz="3200" dirty="0">
                  <a:solidFill>
                    <a:srgbClr val="595959"/>
                  </a:solidFill>
                  <a:latin typeface="+mj-lt"/>
                </a:endParaRPr>
              </a:p>
            </p:txBody>
          </p:sp>
        </mc:Choice>
        <mc:Fallback xmlns="">
          <p:sp>
            <p:nvSpPr>
              <p:cNvPr id="14" name="Rectangle: Rounded Corners 13">
                <a:extLst>
                  <a:ext uri="{FF2B5EF4-FFF2-40B4-BE49-F238E27FC236}">
                    <a16:creationId xmlns:a16="http://schemas.microsoft.com/office/drawing/2014/main" id="{0D7E65BA-EEC3-4D7E-984E-0323C519BEE3}"/>
                  </a:ext>
                </a:extLst>
              </p:cNvPr>
              <p:cNvSpPr>
                <a:spLocks noRot="1" noChangeAspect="1" noMove="1" noResize="1" noEditPoints="1" noAdjustHandles="1" noChangeArrowheads="1" noChangeShapeType="1" noTextEdit="1"/>
              </p:cNvSpPr>
              <p:nvPr/>
            </p:nvSpPr>
            <p:spPr>
              <a:xfrm>
                <a:off x="855209" y="3543300"/>
                <a:ext cx="1645920" cy="731520"/>
              </a:xfrm>
              <a:prstGeom prst="roundRect">
                <a:avLst/>
              </a:prstGeom>
              <a:blipFill>
                <a:blip r:embed="rId6"/>
                <a:stretch>
                  <a:fillRect/>
                </a:stretch>
              </a:blipFill>
              <a:ln w="12700">
                <a:solidFill>
                  <a:schemeClr val="tx1">
                    <a:lumMod val="65000"/>
                    <a:lumOff val="35000"/>
                  </a:schemeClr>
                </a:solidFill>
              </a:ln>
            </p:spPr>
            <p:txBody>
              <a:bodyPr/>
              <a:lstStyle/>
              <a:p>
                <a:r>
                  <a:rPr lang="en-US">
                    <a:noFill/>
                  </a:rPr>
                  <a:t> </a:t>
                </a:r>
              </a:p>
            </p:txBody>
          </p:sp>
        </mc:Fallback>
      </mc:AlternateContent>
      <p:grpSp>
        <p:nvGrpSpPr>
          <p:cNvPr id="6" name="Group 5">
            <a:extLst>
              <a:ext uri="{FF2B5EF4-FFF2-40B4-BE49-F238E27FC236}">
                <a16:creationId xmlns:a16="http://schemas.microsoft.com/office/drawing/2014/main" id="{1A9E5CC3-1401-40F0-9500-A5616E19B48D}"/>
              </a:ext>
            </a:extLst>
          </p:cNvPr>
          <p:cNvGrpSpPr/>
          <p:nvPr/>
        </p:nvGrpSpPr>
        <p:grpSpPr>
          <a:xfrm>
            <a:off x="577148" y="2209800"/>
            <a:ext cx="5787365" cy="4123351"/>
            <a:chOff x="5851156" y="1642153"/>
            <a:chExt cx="5787365" cy="4123351"/>
          </a:xfrm>
        </p:grpSpPr>
        <p:pic>
          <p:nvPicPr>
            <p:cNvPr id="7" name="Graphic 6">
              <a:extLst>
                <a:ext uri="{FF2B5EF4-FFF2-40B4-BE49-F238E27FC236}">
                  <a16:creationId xmlns:a16="http://schemas.microsoft.com/office/drawing/2014/main" id="{94D2D8E9-A6A5-4A59-AA6E-EB157399178B}"/>
                </a:ext>
              </a:extLst>
            </p:cNvPr>
            <p:cNvPicPr>
              <a:picLocks noChangeAspect="1"/>
            </p:cNvPicPr>
            <p:nvPr/>
          </p:nvPicPr>
          <p:blipFill rotWithShape="1">
            <a:blip r:embed="rId7">
              <a:extLst>
                <a:ext uri="{96DAC541-7B7A-43D3-8B79-37D633B846F1}">
                  <asvg:svgBlip xmlns:asvg="http://schemas.microsoft.com/office/drawing/2016/SVG/main" r:embed="rId8"/>
                </a:ext>
              </a:extLst>
            </a:blip>
            <a:srcRect l="7927" t="16774" r="5557" b="2509"/>
            <a:stretch/>
          </p:blipFill>
          <p:spPr>
            <a:xfrm>
              <a:off x="6055622" y="1940943"/>
              <a:ext cx="5486400" cy="3526076"/>
            </a:xfrm>
            <a:prstGeom prst="rect">
              <a:avLst/>
            </a:prstGeom>
          </p:spPr>
        </p:pic>
        <p:sp>
          <p:nvSpPr>
            <p:cNvPr id="9" name="TextBox 8">
              <a:extLst>
                <a:ext uri="{FF2B5EF4-FFF2-40B4-BE49-F238E27FC236}">
                  <a16:creationId xmlns:a16="http://schemas.microsoft.com/office/drawing/2014/main" id="{51F7340C-578B-40D7-A5B3-E333BC62C034}"/>
                </a:ext>
              </a:extLst>
            </p:cNvPr>
            <p:cNvSpPr txBox="1"/>
            <p:nvPr/>
          </p:nvSpPr>
          <p:spPr>
            <a:xfrm>
              <a:off x="5883139" y="2103818"/>
              <a:ext cx="304892" cy="369332"/>
            </a:xfrm>
            <a:prstGeom prst="rect">
              <a:avLst/>
            </a:prstGeom>
            <a:noFill/>
          </p:spPr>
          <p:txBody>
            <a:bodyPr wrap="none" rtlCol="0">
              <a:spAutoFit/>
            </a:bodyPr>
            <a:lstStyle/>
            <a:p>
              <a:r>
                <a:rPr lang="en-US" sz="1800" dirty="0">
                  <a:solidFill>
                    <a:schemeClr val="tx1">
                      <a:lumMod val="50000"/>
                      <a:lumOff val="50000"/>
                    </a:schemeClr>
                  </a:solidFill>
                  <a:latin typeface="+mn-lt"/>
                </a:rPr>
                <a:t>u</a:t>
              </a:r>
            </a:p>
          </p:txBody>
        </p:sp>
        <p:sp>
          <p:nvSpPr>
            <p:cNvPr id="10" name="TextBox 9">
              <a:extLst>
                <a:ext uri="{FF2B5EF4-FFF2-40B4-BE49-F238E27FC236}">
                  <a16:creationId xmlns:a16="http://schemas.microsoft.com/office/drawing/2014/main" id="{6ACDDD3B-9F68-4DF8-BBEB-6DB144CF2173}"/>
                </a:ext>
              </a:extLst>
            </p:cNvPr>
            <p:cNvSpPr txBox="1"/>
            <p:nvPr/>
          </p:nvSpPr>
          <p:spPr>
            <a:xfrm>
              <a:off x="5851156" y="3098604"/>
              <a:ext cx="320922" cy="369332"/>
            </a:xfrm>
            <a:prstGeom prst="rect">
              <a:avLst/>
            </a:prstGeom>
            <a:noFill/>
          </p:spPr>
          <p:txBody>
            <a:bodyPr wrap="none" rtlCol="0">
              <a:spAutoFit/>
            </a:bodyPr>
            <a:lstStyle/>
            <a:p>
              <a:r>
                <a:rPr lang="en-US" sz="1800" dirty="0">
                  <a:solidFill>
                    <a:schemeClr val="tx1">
                      <a:lumMod val="50000"/>
                      <a:lumOff val="50000"/>
                    </a:schemeClr>
                  </a:solidFill>
                  <a:latin typeface="+mn-lt"/>
                </a:rPr>
                <a:t>x</a:t>
              </a:r>
            </a:p>
          </p:txBody>
        </p:sp>
        <p:sp>
          <p:nvSpPr>
            <p:cNvPr id="12" name="TextBox 11">
              <a:extLst>
                <a:ext uri="{FF2B5EF4-FFF2-40B4-BE49-F238E27FC236}">
                  <a16:creationId xmlns:a16="http://schemas.microsoft.com/office/drawing/2014/main" id="{E7438E4B-D0DD-406F-9B80-293D3A34C644}"/>
                </a:ext>
              </a:extLst>
            </p:cNvPr>
            <p:cNvSpPr txBox="1"/>
            <p:nvPr/>
          </p:nvSpPr>
          <p:spPr>
            <a:xfrm>
              <a:off x="6976571" y="5359483"/>
              <a:ext cx="295274" cy="369332"/>
            </a:xfrm>
            <a:prstGeom prst="rect">
              <a:avLst/>
            </a:prstGeom>
            <a:noFill/>
          </p:spPr>
          <p:txBody>
            <a:bodyPr wrap="none" rtlCol="0">
              <a:spAutoFit/>
            </a:bodyPr>
            <a:lstStyle/>
            <a:p>
              <a:r>
                <a:rPr lang="en-US" sz="1800" dirty="0">
                  <a:solidFill>
                    <a:schemeClr val="tx1">
                      <a:lumMod val="50000"/>
                      <a:lumOff val="50000"/>
                    </a:schemeClr>
                  </a:solidFill>
                  <a:latin typeface="+mn-lt"/>
                </a:rPr>
                <a:t>r</a:t>
              </a:r>
            </a:p>
          </p:txBody>
        </p:sp>
        <p:sp>
          <p:nvSpPr>
            <p:cNvPr id="15" name="TextBox 14">
              <a:extLst>
                <a:ext uri="{FF2B5EF4-FFF2-40B4-BE49-F238E27FC236}">
                  <a16:creationId xmlns:a16="http://schemas.microsoft.com/office/drawing/2014/main" id="{15769059-0FE6-4C65-AF4A-435EA545A6DC}"/>
                </a:ext>
              </a:extLst>
            </p:cNvPr>
            <p:cNvSpPr txBox="1"/>
            <p:nvPr/>
          </p:nvSpPr>
          <p:spPr>
            <a:xfrm>
              <a:off x="9589143" y="5396172"/>
              <a:ext cx="296876" cy="369332"/>
            </a:xfrm>
            <a:prstGeom prst="rect">
              <a:avLst/>
            </a:prstGeom>
            <a:noFill/>
          </p:spPr>
          <p:txBody>
            <a:bodyPr wrap="none" rtlCol="0">
              <a:spAutoFit/>
            </a:bodyPr>
            <a:lstStyle/>
            <a:p>
              <a:r>
                <a:rPr lang="en-US" sz="1800" dirty="0">
                  <a:solidFill>
                    <a:schemeClr val="tx1">
                      <a:lumMod val="50000"/>
                      <a:lumOff val="50000"/>
                    </a:schemeClr>
                  </a:solidFill>
                  <a:latin typeface="+mn-lt"/>
                </a:rPr>
                <a:t>v</a:t>
              </a:r>
            </a:p>
          </p:txBody>
        </p:sp>
        <p:sp>
          <p:nvSpPr>
            <p:cNvPr id="16" name="TextBox 15">
              <a:extLst>
                <a:ext uri="{FF2B5EF4-FFF2-40B4-BE49-F238E27FC236}">
                  <a16:creationId xmlns:a16="http://schemas.microsoft.com/office/drawing/2014/main" id="{21576C9B-6009-4FD2-9561-6929EC68AF2C}"/>
                </a:ext>
              </a:extLst>
            </p:cNvPr>
            <p:cNvSpPr txBox="1"/>
            <p:nvPr/>
          </p:nvSpPr>
          <p:spPr>
            <a:xfrm>
              <a:off x="10763145" y="3969306"/>
              <a:ext cx="304892" cy="369332"/>
            </a:xfrm>
            <a:prstGeom prst="rect">
              <a:avLst/>
            </a:prstGeom>
            <a:noFill/>
          </p:spPr>
          <p:txBody>
            <a:bodyPr wrap="none" rtlCol="0">
              <a:spAutoFit/>
            </a:bodyPr>
            <a:lstStyle/>
            <a:p>
              <a:r>
                <a:rPr lang="en-US" sz="1800" dirty="0">
                  <a:solidFill>
                    <a:schemeClr val="tx1">
                      <a:lumMod val="50000"/>
                      <a:lumOff val="50000"/>
                    </a:schemeClr>
                  </a:solidFill>
                  <a:latin typeface="+mn-lt"/>
                </a:rPr>
                <a:t>n</a:t>
              </a:r>
            </a:p>
          </p:txBody>
        </p:sp>
        <p:sp>
          <p:nvSpPr>
            <p:cNvPr id="17" name="TextBox 16">
              <a:extLst>
                <a:ext uri="{FF2B5EF4-FFF2-40B4-BE49-F238E27FC236}">
                  <a16:creationId xmlns:a16="http://schemas.microsoft.com/office/drawing/2014/main" id="{6CB40BAC-FA53-4892-8889-E128E5F63002}"/>
                </a:ext>
              </a:extLst>
            </p:cNvPr>
            <p:cNvSpPr txBox="1"/>
            <p:nvPr/>
          </p:nvSpPr>
          <p:spPr>
            <a:xfrm>
              <a:off x="9936853" y="1642153"/>
              <a:ext cx="296876" cy="369332"/>
            </a:xfrm>
            <a:prstGeom prst="rect">
              <a:avLst/>
            </a:prstGeom>
            <a:noFill/>
          </p:spPr>
          <p:txBody>
            <a:bodyPr wrap="none" rtlCol="0">
              <a:spAutoFit/>
            </a:bodyPr>
            <a:lstStyle/>
            <a:p>
              <a:r>
                <a:rPr lang="en-US" sz="1800" dirty="0">
                  <a:solidFill>
                    <a:schemeClr val="tx1">
                      <a:lumMod val="50000"/>
                      <a:lumOff val="50000"/>
                    </a:schemeClr>
                  </a:solidFill>
                  <a:latin typeface="+mn-lt"/>
                </a:rPr>
                <a:t>s</a:t>
              </a:r>
            </a:p>
          </p:txBody>
        </p:sp>
        <p:sp>
          <p:nvSpPr>
            <p:cNvPr id="18" name="TextBox 17">
              <a:extLst>
                <a:ext uri="{FF2B5EF4-FFF2-40B4-BE49-F238E27FC236}">
                  <a16:creationId xmlns:a16="http://schemas.microsoft.com/office/drawing/2014/main" id="{BBA7EE0B-8F30-4117-A8C2-8E0722195777}"/>
                </a:ext>
              </a:extLst>
            </p:cNvPr>
            <p:cNvSpPr txBox="1"/>
            <p:nvPr/>
          </p:nvSpPr>
          <p:spPr>
            <a:xfrm>
              <a:off x="7817403" y="1994690"/>
              <a:ext cx="308098" cy="369332"/>
            </a:xfrm>
            <a:prstGeom prst="rect">
              <a:avLst/>
            </a:prstGeom>
            <a:noFill/>
          </p:spPr>
          <p:txBody>
            <a:bodyPr wrap="none" rtlCol="0">
              <a:spAutoFit/>
            </a:bodyPr>
            <a:lstStyle/>
            <a:p>
              <a:r>
                <a:rPr lang="en-US" sz="1800" dirty="0">
                  <a:solidFill>
                    <a:schemeClr val="tx1">
                      <a:lumMod val="50000"/>
                      <a:lumOff val="50000"/>
                    </a:schemeClr>
                  </a:solidFill>
                  <a:latin typeface="+mn-lt"/>
                </a:rPr>
                <a:t>p</a:t>
              </a:r>
            </a:p>
          </p:txBody>
        </p:sp>
        <p:sp>
          <p:nvSpPr>
            <p:cNvPr id="19" name="TextBox 18">
              <a:extLst>
                <a:ext uri="{FF2B5EF4-FFF2-40B4-BE49-F238E27FC236}">
                  <a16:creationId xmlns:a16="http://schemas.microsoft.com/office/drawing/2014/main" id="{2763541C-3FCE-409A-869E-A608835157ED}"/>
                </a:ext>
              </a:extLst>
            </p:cNvPr>
            <p:cNvSpPr txBox="1"/>
            <p:nvPr/>
          </p:nvSpPr>
          <p:spPr>
            <a:xfrm>
              <a:off x="6715314" y="3185534"/>
              <a:ext cx="352982" cy="369332"/>
            </a:xfrm>
            <a:prstGeom prst="rect">
              <a:avLst/>
            </a:prstGeom>
            <a:noFill/>
          </p:spPr>
          <p:txBody>
            <a:bodyPr wrap="none" rtlCol="0">
              <a:spAutoFit/>
            </a:bodyPr>
            <a:lstStyle/>
            <a:p>
              <a:r>
                <a:rPr lang="en-US" sz="1800" dirty="0">
                  <a:solidFill>
                    <a:schemeClr val="tx1">
                      <a:lumMod val="50000"/>
                      <a:lumOff val="50000"/>
                    </a:schemeClr>
                  </a:solidFill>
                  <a:latin typeface="+mn-lt"/>
                </a:rPr>
                <a:t>A</a:t>
              </a:r>
            </a:p>
          </p:txBody>
        </p:sp>
        <p:sp>
          <p:nvSpPr>
            <p:cNvPr id="20" name="TextBox 19">
              <a:extLst>
                <a:ext uri="{FF2B5EF4-FFF2-40B4-BE49-F238E27FC236}">
                  <a16:creationId xmlns:a16="http://schemas.microsoft.com/office/drawing/2014/main" id="{C0EF623D-E311-450E-BA88-8EB7F15B698A}"/>
                </a:ext>
              </a:extLst>
            </p:cNvPr>
            <p:cNvSpPr txBox="1"/>
            <p:nvPr/>
          </p:nvSpPr>
          <p:spPr>
            <a:xfrm>
              <a:off x="7334087" y="3683604"/>
              <a:ext cx="330540" cy="369332"/>
            </a:xfrm>
            <a:prstGeom prst="rect">
              <a:avLst/>
            </a:prstGeom>
            <a:noFill/>
          </p:spPr>
          <p:txBody>
            <a:bodyPr wrap="none" rtlCol="0">
              <a:spAutoFit/>
            </a:bodyPr>
            <a:lstStyle/>
            <a:p>
              <a:r>
                <a:rPr lang="en-US" sz="1800" dirty="0">
                  <a:solidFill>
                    <a:schemeClr val="tx1">
                      <a:lumMod val="50000"/>
                      <a:lumOff val="50000"/>
                    </a:schemeClr>
                  </a:solidFill>
                  <a:latin typeface="+mn-lt"/>
                </a:rPr>
                <a:t>B</a:t>
              </a:r>
            </a:p>
          </p:txBody>
        </p:sp>
        <p:sp>
          <p:nvSpPr>
            <p:cNvPr id="21" name="TextBox 20">
              <a:extLst>
                <a:ext uri="{FF2B5EF4-FFF2-40B4-BE49-F238E27FC236}">
                  <a16:creationId xmlns:a16="http://schemas.microsoft.com/office/drawing/2014/main" id="{6249197D-0DEF-4714-B952-417A8FA161D7}"/>
                </a:ext>
              </a:extLst>
            </p:cNvPr>
            <p:cNvSpPr txBox="1"/>
            <p:nvPr/>
          </p:nvSpPr>
          <p:spPr>
            <a:xfrm>
              <a:off x="7769000" y="2885875"/>
              <a:ext cx="324128" cy="369332"/>
            </a:xfrm>
            <a:prstGeom prst="rect">
              <a:avLst/>
            </a:prstGeom>
            <a:noFill/>
          </p:spPr>
          <p:txBody>
            <a:bodyPr wrap="none" rtlCol="0">
              <a:spAutoFit/>
            </a:bodyPr>
            <a:lstStyle/>
            <a:p>
              <a:r>
                <a:rPr lang="en-US" sz="1800" dirty="0">
                  <a:solidFill>
                    <a:schemeClr val="tx1">
                      <a:lumMod val="50000"/>
                      <a:lumOff val="50000"/>
                    </a:schemeClr>
                  </a:solidFill>
                  <a:latin typeface="+mn-lt"/>
                </a:rPr>
                <a:t>C</a:t>
              </a:r>
            </a:p>
          </p:txBody>
        </p:sp>
        <p:sp>
          <p:nvSpPr>
            <p:cNvPr id="22" name="TextBox 21">
              <a:extLst>
                <a:ext uri="{FF2B5EF4-FFF2-40B4-BE49-F238E27FC236}">
                  <a16:creationId xmlns:a16="http://schemas.microsoft.com/office/drawing/2014/main" id="{A8C79CF3-49EB-4897-9103-3CD18043A691}"/>
                </a:ext>
              </a:extLst>
            </p:cNvPr>
            <p:cNvSpPr txBox="1"/>
            <p:nvPr/>
          </p:nvSpPr>
          <p:spPr>
            <a:xfrm>
              <a:off x="8775624" y="3281903"/>
              <a:ext cx="388248" cy="369332"/>
            </a:xfrm>
            <a:prstGeom prst="rect">
              <a:avLst/>
            </a:prstGeom>
            <a:noFill/>
          </p:spPr>
          <p:txBody>
            <a:bodyPr wrap="none" rtlCol="0">
              <a:spAutoFit/>
            </a:bodyPr>
            <a:lstStyle/>
            <a:p>
              <a:r>
                <a:rPr lang="en-US" sz="1800" dirty="0">
                  <a:solidFill>
                    <a:schemeClr val="tx1">
                      <a:lumMod val="50000"/>
                      <a:lumOff val="50000"/>
                    </a:schemeClr>
                  </a:solidFill>
                  <a:latin typeface="+mn-lt"/>
                </a:rPr>
                <a:t>M</a:t>
              </a:r>
            </a:p>
          </p:txBody>
        </p:sp>
        <p:sp>
          <p:nvSpPr>
            <p:cNvPr id="23" name="TextBox 22">
              <a:extLst>
                <a:ext uri="{FF2B5EF4-FFF2-40B4-BE49-F238E27FC236}">
                  <a16:creationId xmlns:a16="http://schemas.microsoft.com/office/drawing/2014/main" id="{7F570FD1-A3F9-4ED1-BCC9-160C18CBE54A}"/>
                </a:ext>
              </a:extLst>
            </p:cNvPr>
            <p:cNvSpPr txBox="1"/>
            <p:nvPr/>
          </p:nvSpPr>
          <p:spPr>
            <a:xfrm>
              <a:off x="8093128" y="4200139"/>
              <a:ext cx="351378" cy="369332"/>
            </a:xfrm>
            <a:prstGeom prst="rect">
              <a:avLst/>
            </a:prstGeom>
            <a:noFill/>
          </p:spPr>
          <p:txBody>
            <a:bodyPr wrap="none" rtlCol="0">
              <a:spAutoFit/>
            </a:bodyPr>
            <a:lstStyle/>
            <a:p>
              <a:r>
                <a:rPr lang="en-US" sz="1800" dirty="0">
                  <a:solidFill>
                    <a:schemeClr val="tx1">
                      <a:lumMod val="50000"/>
                      <a:lumOff val="50000"/>
                    </a:schemeClr>
                  </a:solidFill>
                  <a:latin typeface="+mn-lt"/>
                </a:rPr>
                <a:t>D</a:t>
              </a:r>
            </a:p>
          </p:txBody>
        </p:sp>
        <p:sp>
          <p:nvSpPr>
            <p:cNvPr id="24" name="TextBox 23">
              <a:extLst>
                <a:ext uri="{FF2B5EF4-FFF2-40B4-BE49-F238E27FC236}">
                  <a16:creationId xmlns:a16="http://schemas.microsoft.com/office/drawing/2014/main" id="{46D28733-4806-4918-BC75-57B3316DE90D}"/>
                </a:ext>
              </a:extLst>
            </p:cNvPr>
            <p:cNvSpPr txBox="1"/>
            <p:nvPr/>
          </p:nvSpPr>
          <p:spPr>
            <a:xfrm>
              <a:off x="9917077" y="3416366"/>
              <a:ext cx="341760" cy="369332"/>
            </a:xfrm>
            <a:prstGeom prst="rect">
              <a:avLst/>
            </a:prstGeom>
            <a:noFill/>
          </p:spPr>
          <p:txBody>
            <a:bodyPr wrap="none" rtlCol="0">
              <a:spAutoFit/>
            </a:bodyPr>
            <a:lstStyle/>
            <a:p>
              <a:r>
                <a:rPr lang="en-US" sz="1800" dirty="0">
                  <a:solidFill>
                    <a:schemeClr val="tx1">
                      <a:lumMod val="50000"/>
                      <a:lumOff val="50000"/>
                    </a:schemeClr>
                  </a:solidFill>
                  <a:latin typeface="+mn-lt"/>
                </a:rPr>
                <a:t>T</a:t>
              </a:r>
            </a:p>
          </p:txBody>
        </p:sp>
        <p:sp>
          <p:nvSpPr>
            <p:cNvPr id="25" name="TextBox 24">
              <a:extLst>
                <a:ext uri="{FF2B5EF4-FFF2-40B4-BE49-F238E27FC236}">
                  <a16:creationId xmlns:a16="http://schemas.microsoft.com/office/drawing/2014/main" id="{CC9390C6-FC82-4622-B494-9E592B680072}"/>
                </a:ext>
              </a:extLst>
            </p:cNvPr>
            <p:cNvSpPr txBox="1"/>
            <p:nvPr/>
          </p:nvSpPr>
          <p:spPr>
            <a:xfrm>
              <a:off x="11307981" y="3498938"/>
              <a:ext cx="330540" cy="369332"/>
            </a:xfrm>
            <a:prstGeom prst="rect">
              <a:avLst/>
            </a:prstGeom>
            <a:noFill/>
          </p:spPr>
          <p:txBody>
            <a:bodyPr wrap="none" rtlCol="0">
              <a:spAutoFit/>
            </a:bodyPr>
            <a:lstStyle/>
            <a:p>
              <a:r>
                <a:rPr lang="en-US" sz="1800" dirty="0">
                  <a:solidFill>
                    <a:schemeClr val="tx1">
                      <a:lumMod val="50000"/>
                      <a:lumOff val="50000"/>
                    </a:schemeClr>
                  </a:solidFill>
                  <a:latin typeface="+mn-lt"/>
                </a:rPr>
                <a:t>Y</a:t>
              </a:r>
            </a:p>
          </p:txBody>
        </p:sp>
      </p:grpSp>
      <mc:AlternateContent xmlns:mc="http://schemas.openxmlformats.org/markup-compatibility/2006" xmlns:a14="http://schemas.microsoft.com/office/drawing/2010/main">
        <mc:Choice Requires="a14">
          <p:sp>
            <p:nvSpPr>
              <p:cNvPr id="26" name="Rectangle: Rounded Corners 25">
                <a:extLst>
                  <a:ext uri="{FF2B5EF4-FFF2-40B4-BE49-F238E27FC236}">
                    <a16:creationId xmlns:a16="http://schemas.microsoft.com/office/drawing/2014/main" id="{62E7ACE7-5E20-46C3-86BC-80D8F88D9A5D}"/>
                  </a:ext>
                </a:extLst>
              </p:cNvPr>
              <p:cNvSpPr/>
              <p:nvPr/>
            </p:nvSpPr>
            <p:spPr>
              <a:xfrm>
                <a:off x="7981392" y="2320560"/>
                <a:ext cx="1645920" cy="731520"/>
              </a:xfrm>
              <a:prstGeom prst="roundRect">
                <a:avLst/>
              </a:prstGeom>
              <a:solidFill>
                <a:srgbClr val="74C27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latin typeface="+mj-lt"/>
                  </a:rPr>
                  <a:t> </a:t>
                </a:r>
                <a14:m>
                  <m:oMath xmlns:m="http://schemas.openxmlformats.org/officeDocument/2006/math">
                    <m:acc>
                      <m:accPr>
                        <m:chr m:val="̂"/>
                        <m:ctrlPr>
                          <a:rPr lang="en-US" sz="3200" i="1">
                            <a:solidFill>
                              <a:schemeClr val="bg1"/>
                            </a:solidFill>
                            <a:latin typeface="Cambria Math" panose="02040503050406030204" pitchFamily="18" charset="0"/>
                          </a:rPr>
                        </m:ctrlPr>
                      </m:accPr>
                      <m:e>
                        <m:r>
                          <a:rPr lang="en-US" sz="3200" b="0" i="1" smtClean="0">
                            <a:solidFill>
                              <a:schemeClr val="bg1"/>
                            </a:solidFill>
                            <a:latin typeface="Cambria Math" panose="02040503050406030204" pitchFamily="18" charset="0"/>
                          </a:rPr>
                          <m:t>𝑠𝑀𝑝</m:t>
                        </m:r>
                      </m:e>
                    </m:acc>
                  </m:oMath>
                </a14:m>
                <a:endParaRPr lang="en-US" sz="3200" dirty="0">
                  <a:solidFill>
                    <a:schemeClr val="bg1"/>
                  </a:solidFill>
                  <a:latin typeface="+mj-lt"/>
                </a:endParaRPr>
              </a:p>
            </p:txBody>
          </p:sp>
        </mc:Choice>
        <mc:Fallback xmlns="">
          <p:sp>
            <p:nvSpPr>
              <p:cNvPr id="26" name="Rectangle: Rounded Corners 25">
                <a:extLst>
                  <a:ext uri="{FF2B5EF4-FFF2-40B4-BE49-F238E27FC236}">
                    <a16:creationId xmlns:a16="http://schemas.microsoft.com/office/drawing/2014/main" id="{62E7ACE7-5E20-46C3-86BC-80D8F88D9A5D}"/>
                  </a:ext>
                </a:extLst>
              </p:cNvPr>
              <p:cNvSpPr>
                <a:spLocks noRot="1" noChangeAspect="1" noMove="1" noResize="1" noEditPoints="1" noAdjustHandles="1" noChangeArrowheads="1" noChangeShapeType="1" noTextEdit="1"/>
              </p:cNvSpPr>
              <p:nvPr/>
            </p:nvSpPr>
            <p:spPr>
              <a:xfrm>
                <a:off x="7981392" y="2320560"/>
                <a:ext cx="1645920" cy="731520"/>
              </a:xfrm>
              <a:prstGeom prst="roundRect">
                <a:avLst/>
              </a:prstGeom>
              <a:blipFill>
                <a:blip r:embed="rId9"/>
                <a:stretch>
                  <a:fillRect/>
                </a:stretch>
              </a:blipFill>
              <a:ln w="12700">
                <a:noFill/>
              </a:ln>
            </p:spPr>
            <p:txBody>
              <a:bodyPr/>
              <a:lstStyle/>
              <a:p>
                <a:r>
                  <a:rPr lang="en-US">
                    <a:noFill/>
                  </a:rPr>
                  <a:t> </a:t>
                </a:r>
              </a:p>
            </p:txBody>
          </p:sp>
        </mc:Fallback>
      </mc:AlternateContent>
      <p:sp>
        <p:nvSpPr>
          <p:cNvPr id="27" name="Freeform: Shape 26">
            <a:extLst>
              <a:ext uri="{FF2B5EF4-FFF2-40B4-BE49-F238E27FC236}">
                <a16:creationId xmlns:a16="http://schemas.microsoft.com/office/drawing/2014/main" id="{1E0D1F8C-D0F7-4758-BE64-FC7DB3974BFC}"/>
              </a:ext>
            </a:extLst>
          </p:cNvPr>
          <p:cNvSpPr/>
          <p:nvPr/>
        </p:nvSpPr>
        <p:spPr>
          <a:xfrm>
            <a:off x="2795578" y="3336110"/>
            <a:ext cx="817684" cy="528585"/>
          </a:xfrm>
          <a:custGeom>
            <a:avLst/>
            <a:gdLst>
              <a:gd name="connsiteX0" fmla="*/ 0 w 785446"/>
              <a:gd name="connsiteY0" fmla="*/ 527538 h 597877"/>
              <a:gd name="connsiteX1" fmla="*/ 785446 w 785446"/>
              <a:gd name="connsiteY1" fmla="*/ 597877 h 597877"/>
              <a:gd name="connsiteX2" fmla="*/ 550985 w 785446"/>
              <a:gd name="connsiteY2" fmla="*/ 0 h 597877"/>
              <a:gd name="connsiteX3" fmla="*/ 0 w 785446"/>
              <a:gd name="connsiteY3" fmla="*/ 527538 h 597877"/>
              <a:gd name="connsiteX0" fmla="*/ 0 w 1016558"/>
              <a:gd name="connsiteY0" fmla="*/ 527538 h 597877"/>
              <a:gd name="connsiteX1" fmla="*/ 1016558 w 1016558"/>
              <a:gd name="connsiteY1" fmla="*/ 597877 h 597877"/>
              <a:gd name="connsiteX2" fmla="*/ 550985 w 1016558"/>
              <a:gd name="connsiteY2" fmla="*/ 0 h 597877"/>
              <a:gd name="connsiteX3" fmla="*/ 0 w 1016558"/>
              <a:gd name="connsiteY3" fmla="*/ 527538 h 597877"/>
              <a:gd name="connsiteX0" fmla="*/ 0 w 1016558"/>
              <a:gd name="connsiteY0" fmla="*/ 527538 h 597877"/>
              <a:gd name="connsiteX1" fmla="*/ 1016558 w 1016558"/>
              <a:gd name="connsiteY1" fmla="*/ 597877 h 597877"/>
              <a:gd name="connsiteX2" fmla="*/ 540936 w 1016558"/>
              <a:gd name="connsiteY2" fmla="*/ 0 h 597877"/>
              <a:gd name="connsiteX3" fmla="*/ 0 w 1016558"/>
              <a:gd name="connsiteY3" fmla="*/ 527538 h 597877"/>
              <a:gd name="connsiteX0" fmla="*/ 0 w 1016558"/>
              <a:gd name="connsiteY0" fmla="*/ 477296 h 547635"/>
              <a:gd name="connsiteX1" fmla="*/ 1016558 w 1016558"/>
              <a:gd name="connsiteY1" fmla="*/ 547635 h 547635"/>
              <a:gd name="connsiteX2" fmla="*/ 561033 w 1016558"/>
              <a:gd name="connsiteY2" fmla="*/ 0 h 547635"/>
              <a:gd name="connsiteX3" fmla="*/ 0 w 1016558"/>
              <a:gd name="connsiteY3" fmla="*/ 477296 h 547635"/>
              <a:gd name="connsiteX0" fmla="*/ 0 w 855784"/>
              <a:gd name="connsiteY0" fmla="*/ 497393 h 547635"/>
              <a:gd name="connsiteX1" fmla="*/ 855784 w 855784"/>
              <a:gd name="connsiteY1" fmla="*/ 547635 h 547635"/>
              <a:gd name="connsiteX2" fmla="*/ 400259 w 855784"/>
              <a:gd name="connsiteY2" fmla="*/ 0 h 547635"/>
              <a:gd name="connsiteX3" fmla="*/ 0 w 855784"/>
              <a:gd name="connsiteY3" fmla="*/ 497393 h 547635"/>
              <a:gd name="connsiteX0" fmla="*/ 0 w 834353"/>
              <a:gd name="connsiteY0" fmla="*/ 497393 h 535729"/>
              <a:gd name="connsiteX1" fmla="*/ 834353 w 834353"/>
              <a:gd name="connsiteY1" fmla="*/ 535729 h 535729"/>
              <a:gd name="connsiteX2" fmla="*/ 400259 w 834353"/>
              <a:gd name="connsiteY2" fmla="*/ 0 h 535729"/>
              <a:gd name="connsiteX3" fmla="*/ 0 w 834353"/>
              <a:gd name="connsiteY3" fmla="*/ 497393 h 535729"/>
              <a:gd name="connsiteX0" fmla="*/ 0 w 834353"/>
              <a:gd name="connsiteY0" fmla="*/ 490249 h 528585"/>
              <a:gd name="connsiteX1" fmla="*/ 834353 w 834353"/>
              <a:gd name="connsiteY1" fmla="*/ 528585 h 528585"/>
              <a:gd name="connsiteX2" fmla="*/ 390734 w 834353"/>
              <a:gd name="connsiteY2" fmla="*/ 0 h 528585"/>
              <a:gd name="connsiteX3" fmla="*/ 0 w 834353"/>
              <a:gd name="connsiteY3" fmla="*/ 490249 h 528585"/>
              <a:gd name="connsiteX0" fmla="*/ 0 w 817684"/>
              <a:gd name="connsiteY0" fmla="*/ 480724 h 528585"/>
              <a:gd name="connsiteX1" fmla="*/ 817684 w 817684"/>
              <a:gd name="connsiteY1" fmla="*/ 528585 h 528585"/>
              <a:gd name="connsiteX2" fmla="*/ 374065 w 817684"/>
              <a:gd name="connsiteY2" fmla="*/ 0 h 528585"/>
              <a:gd name="connsiteX3" fmla="*/ 0 w 817684"/>
              <a:gd name="connsiteY3" fmla="*/ 480724 h 528585"/>
            </a:gdLst>
            <a:ahLst/>
            <a:cxnLst>
              <a:cxn ang="0">
                <a:pos x="connsiteX0" y="connsiteY0"/>
              </a:cxn>
              <a:cxn ang="0">
                <a:pos x="connsiteX1" y="connsiteY1"/>
              </a:cxn>
              <a:cxn ang="0">
                <a:pos x="connsiteX2" y="connsiteY2"/>
              </a:cxn>
              <a:cxn ang="0">
                <a:pos x="connsiteX3" y="connsiteY3"/>
              </a:cxn>
            </a:cxnLst>
            <a:rect l="l" t="t" r="r" b="b"/>
            <a:pathLst>
              <a:path w="817684" h="528585">
                <a:moveTo>
                  <a:pt x="0" y="480724"/>
                </a:moveTo>
                <a:lnTo>
                  <a:pt x="817684" y="528585"/>
                </a:lnTo>
                <a:lnTo>
                  <a:pt x="374065" y="0"/>
                </a:lnTo>
                <a:lnTo>
                  <a:pt x="0" y="480724"/>
                </a:lnTo>
                <a:close/>
              </a:path>
            </a:pathLst>
          </a:custGeom>
          <a:solidFill>
            <a:srgbClr val="ECC5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Freeform: Shape 27">
            <a:extLst>
              <a:ext uri="{FF2B5EF4-FFF2-40B4-BE49-F238E27FC236}">
                <a16:creationId xmlns:a16="http://schemas.microsoft.com/office/drawing/2014/main" id="{F1BA903C-E49D-4328-9E63-AD067993611D}"/>
              </a:ext>
            </a:extLst>
          </p:cNvPr>
          <p:cNvSpPr/>
          <p:nvPr/>
        </p:nvSpPr>
        <p:spPr>
          <a:xfrm>
            <a:off x="3695740" y="3296684"/>
            <a:ext cx="937846" cy="626347"/>
          </a:xfrm>
          <a:custGeom>
            <a:avLst/>
            <a:gdLst>
              <a:gd name="connsiteX0" fmla="*/ 937846 w 937846"/>
              <a:gd name="connsiteY0" fmla="*/ 656492 h 656492"/>
              <a:gd name="connsiteX1" fmla="*/ 0 w 937846"/>
              <a:gd name="connsiteY1" fmla="*/ 597876 h 656492"/>
              <a:gd name="connsiteX2" fmla="*/ 597876 w 937846"/>
              <a:gd name="connsiteY2" fmla="*/ 0 h 656492"/>
              <a:gd name="connsiteX3" fmla="*/ 937846 w 937846"/>
              <a:gd name="connsiteY3" fmla="*/ 656492 h 656492"/>
              <a:gd name="connsiteX0" fmla="*/ 937846 w 937846"/>
              <a:gd name="connsiteY0" fmla="*/ 626347 h 626347"/>
              <a:gd name="connsiteX1" fmla="*/ 0 w 937846"/>
              <a:gd name="connsiteY1" fmla="*/ 567731 h 626347"/>
              <a:gd name="connsiteX2" fmla="*/ 457199 w 937846"/>
              <a:gd name="connsiteY2" fmla="*/ 0 h 626347"/>
              <a:gd name="connsiteX3" fmla="*/ 937846 w 937846"/>
              <a:gd name="connsiteY3" fmla="*/ 626347 h 626347"/>
            </a:gdLst>
            <a:ahLst/>
            <a:cxnLst>
              <a:cxn ang="0">
                <a:pos x="connsiteX0" y="connsiteY0"/>
              </a:cxn>
              <a:cxn ang="0">
                <a:pos x="connsiteX1" y="connsiteY1"/>
              </a:cxn>
              <a:cxn ang="0">
                <a:pos x="connsiteX2" y="connsiteY2"/>
              </a:cxn>
              <a:cxn ang="0">
                <a:pos x="connsiteX3" y="connsiteY3"/>
              </a:cxn>
            </a:cxnLst>
            <a:rect l="l" t="t" r="r" b="b"/>
            <a:pathLst>
              <a:path w="937846" h="626347">
                <a:moveTo>
                  <a:pt x="937846" y="626347"/>
                </a:moveTo>
                <a:lnTo>
                  <a:pt x="0" y="567731"/>
                </a:lnTo>
                <a:lnTo>
                  <a:pt x="457199" y="0"/>
                </a:lnTo>
                <a:lnTo>
                  <a:pt x="937846" y="626347"/>
                </a:lnTo>
                <a:close/>
              </a:path>
            </a:pathLst>
          </a:custGeom>
          <a:solidFill>
            <a:srgbClr val="ECC5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Freeform: Shape 28">
            <a:extLst>
              <a:ext uri="{FF2B5EF4-FFF2-40B4-BE49-F238E27FC236}">
                <a16:creationId xmlns:a16="http://schemas.microsoft.com/office/drawing/2014/main" id="{B9679B97-B748-472F-8A63-18BB5B2A22C8}"/>
              </a:ext>
            </a:extLst>
          </p:cNvPr>
          <p:cNvSpPr/>
          <p:nvPr/>
        </p:nvSpPr>
        <p:spPr>
          <a:xfrm>
            <a:off x="3169663" y="3239218"/>
            <a:ext cx="959538" cy="610332"/>
          </a:xfrm>
          <a:custGeom>
            <a:avLst/>
            <a:gdLst>
              <a:gd name="connsiteX0" fmla="*/ 58615 w 832338"/>
              <a:gd name="connsiteY0" fmla="*/ 23446 h 562707"/>
              <a:gd name="connsiteX1" fmla="*/ 257907 w 832338"/>
              <a:gd name="connsiteY1" fmla="*/ 562707 h 562707"/>
              <a:gd name="connsiteX2" fmla="*/ 832338 w 832338"/>
              <a:gd name="connsiteY2" fmla="*/ 0 h 562707"/>
              <a:gd name="connsiteX3" fmla="*/ 0 w 832338"/>
              <a:gd name="connsiteY3" fmla="*/ 11723 h 562707"/>
              <a:gd name="connsiteX4" fmla="*/ 58615 w 832338"/>
              <a:gd name="connsiteY4" fmla="*/ 23446 h 562707"/>
              <a:gd name="connsiteX0" fmla="*/ 58615 w 691661"/>
              <a:gd name="connsiteY0" fmla="*/ 23446 h 562707"/>
              <a:gd name="connsiteX1" fmla="*/ 257907 w 691661"/>
              <a:gd name="connsiteY1" fmla="*/ 562707 h 562707"/>
              <a:gd name="connsiteX2" fmla="*/ 691661 w 691661"/>
              <a:gd name="connsiteY2" fmla="*/ 0 h 562707"/>
              <a:gd name="connsiteX3" fmla="*/ 0 w 691661"/>
              <a:gd name="connsiteY3" fmla="*/ 11723 h 562707"/>
              <a:gd name="connsiteX4" fmla="*/ 58615 w 691661"/>
              <a:gd name="connsiteY4" fmla="*/ 23446 h 562707"/>
              <a:gd name="connsiteX0" fmla="*/ 0 w 803868"/>
              <a:gd name="connsiteY0" fmla="*/ 83736 h 562707"/>
              <a:gd name="connsiteX1" fmla="*/ 370114 w 803868"/>
              <a:gd name="connsiteY1" fmla="*/ 562707 h 562707"/>
              <a:gd name="connsiteX2" fmla="*/ 803868 w 803868"/>
              <a:gd name="connsiteY2" fmla="*/ 0 h 562707"/>
              <a:gd name="connsiteX3" fmla="*/ 112207 w 803868"/>
              <a:gd name="connsiteY3" fmla="*/ 11723 h 562707"/>
              <a:gd name="connsiteX4" fmla="*/ 0 w 803868"/>
              <a:gd name="connsiteY4" fmla="*/ 83736 h 562707"/>
              <a:gd name="connsiteX0" fmla="*/ 108857 w 912725"/>
              <a:gd name="connsiteY0" fmla="*/ 83736 h 562707"/>
              <a:gd name="connsiteX1" fmla="*/ 478971 w 912725"/>
              <a:gd name="connsiteY1" fmla="*/ 562707 h 562707"/>
              <a:gd name="connsiteX2" fmla="*/ 912725 w 912725"/>
              <a:gd name="connsiteY2" fmla="*/ 0 h 562707"/>
              <a:gd name="connsiteX3" fmla="*/ 0 w 912725"/>
              <a:gd name="connsiteY3" fmla="*/ 11723 h 562707"/>
              <a:gd name="connsiteX4" fmla="*/ 108857 w 912725"/>
              <a:gd name="connsiteY4" fmla="*/ 83736 h 562707"/>
              <a:gd name="connsiteX0" fmla="*/ 108857 w 942870"/>
              <a:gd name="connsiteY0" fmla="*/ 83736 h 562707"/>
              <a:gd name="connsiteX1" fmla="*/ 478971 w 942870"/>
              <a:gd name="connsiteY1" fmla="*/ 562707 h 562707"/>
              <a:gd name="connsiteX2" fmla="*/ 942870 w 942870"/>
              <a:gd name="connsiteY2" fmla="*/ 0 h 562707"/>
              <a:gd name="connsiteX3" fmla="*/ 0 w 942870"/>
              <a:gd name="connsiteY3" fmla="*/ 11723 h 562707"/>
              <a:gd name="connsiteX4" fmla="*/ 108857 w 942870"/>
              <a:gd name="connsiteY4" fmla="*/ 83736 h 562707"/>
              <a:gd name="connsiteX0" fmla="*/ 94569 w 942870"/>
              <a:gd name="connsiteY0" fmla="*/ 109930 h 562707"/>
              <a:gd name="connsiteX1" fmla="*/ 478971 w 942870"/>
              <a:gd name="connsiteY1" fmla="*/ 562707 h 562707"/>
              <a:gd name="connsiteX2" fmla="*/ 942870 w 942870"/>
              <a:gd name="connsiteY2" fmla="*/ 0 h 562707"/>
              <a:gd name="connsiteX3" fmla="*/ 0 w 942870"/>
              <a:gd name="connsiteY3" fmla="*/ 11723 h 562707"/>
              <a:gd name="connsiteX4" fmla="*/ 94569 w 942870"/>
              <a:gd name="connsiteY4" fmla="*/ 109930 h 562707"/>
              <a:gd name="connsiteX0" fmla="*/ 94569 w 935726"/>
              <a:gd name="connsiteY0" fmla="*/ 190893 h 643670"/>
              <a:gd name="connsiteX1" fmla="*/ 478971 w 935726"/>
              <a:gd name="connsiteY1" fmla="*/ 643670 h 643670"/>
              <a:gd name="connsiteX2" fmla="*/ 935726 w 935726"/>
              <a:gd name="connsiteY2" fmla="*/ 0 h 643670"/>
              <a:gd name="connsiteX3" fmla="*/ 0 w 935726"/>
              <a:gd name="connsiteY3" fmla="*/ 92686 h 643670"/>
              <a:gd name="connsiteX4" fmla="*/ 94569 w 935726"/>
              <a:gd name="connsiteY4" fmla="*/ 190893 h 643670"/>
              <a:gd name="connsiteX0" fmla="*/ 94569 w 935726"/>
              <a:gd name="connsiteY0" fmla="*/ 190893 h 643670"/>
              <a:gd name="connsiteX1" fmla="*/ 488496 w 935726"/>
              <a:gd name="connsiteY1" fmla="*/ 643670 h 643670"/>
              <a:gd name="connsiteX2" fmla="*/ 935726 w 935726"/>
              <a:gd name="connsiteY2" fmla="*/ 0 h 643670"/>
              <a:gd name="connsiteX3" fmla="*/ 0 w 935726"/>
              <a:gd name="connsiteY3" fmla="*/ 92686 h 643670"/>
              <a:gd name="connsiteX4" fmla="*/ 94569 w 935726"/>
              <a:gd name="connsiteY4" fmla="*/ 190893 h 643670"/>
              <a:gd name="connsiteX0" fmla="*/ 94569 w 964301"/>
              <a:gd name="connsiteY0" fmla="*/ 157555 h 610332"/>
              <a:gd name="connsiteX1" fmla="*/ 488496 w 964301"/>
              <a:gd name="connsiteY1" fmla="*/ 610332 h 610332"/>
              <a:gd name="connsiteX2" fmla="*/ 964301 w 964301"/>
              <a:gd name="connsiteY2" fmla="*/ 0 h 610332"/>
              <a:gd name="connsiteX3" fmla="*/ 0 w 964301"/>
              <a:gd name="connsiteY3" fmla="*/ 59348 h 610332"/>
              <a:gd name="connsiteX4" fmla="*/ 94569 w 964301"/>
              <a:gd name="connsiteY4" fmla="*/ 157555 h 610332"/>
              <a:gd name="connsiteX0" fmla="*/ 89806 w 959538"/>
              <a:gd name="connsiteY0" fmla="*/ 157555 h 610332"/>
              <a:gd name="connsiteX1" fmla="*/ 483733 w 959538"/>
              <a:gd name="connsiteY1" fmla="*/ 610332 h 610332"/>
              <a:gd name="connsiteX2" fmla="*/ 959538 w 959538"/>
              <a:gd name="connsiteY2" fmla="*/ 0 h 610332"/>
              <a:gd name="connsiteX3" fmla="*/ 0 w 959538"/>
              <a:gd name="connsiteY3" fmla="*/ 45060 h 610332"/>
              <a:gd name="connsiteX4" fmla="*/ 89806 w 959538"/>
              <a:gd name="connsiteY4" fmla="*/ 157555 h 6103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9538" h="610332">
                <a:moveTo>
                  <a:pt x="89806" y="157555"/>
                </a:moveTo>
                <a:lnTo>
                  <a:pt x="483733" y="610332"/>
                </a:lnTo>
                <a:lnTo>
                  <a:pt x="959538" y="0"/>
                </a:lnTo>
                <a:lnTo>
                  <a:pt x="0" y="45060"/>
                </a:lnTo>
                <a:lnTo>
                  <a:pt x="89806" y="157555"/>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Google Shape;222;p10">
            <a:extLst>
              <a:ext uri="{FF2B5EF4-FFF2-40B4-BE49-F238E27FC236}">
                <a16:creationId xmlns:a16="http://schemas.microsoft.com/office/drawing/2014/main" id="{621AB6B0-FCF6-F985-A336-802895D01A84}"/>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r>
              <a:rPr lang="en-GB">
                <a:sym typeface="Comic Sans MS"/>
              </a:rPr>
              <a:t>Complete.</a:t>
            </a:r>
            <a:endParaRPr lang="en-GB" dirty="0">
              <a:sym typeface="Comic Sans MS"/>
            </a:endParaRPr>
          </a:p>
        </p:txBody>
      </p:sp>
    </p:spTree>
    <p:custDataLst>
      <p:tags r:id="rId1"/>
    </p:custDataLst>
    <p:extLst>
      <p:ext uri="{BB962C8B-B14F-4D97-AF65-F5344CB8AC3E}">
        <p14:creationId xmlns:p14="http://schemas.microsoft.com/office/powerpoint/2010/main" val="8708121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par>
                                <p:cTn id="8" presetID="10" presetClass="exit" presetSubtype="0" fill="hold" grpId="0" nodeType="withEffect">
                                  <p:stCondLst>
                                    <p:cond delay="0"/>
                                  </p:stCondLst>
                                  <p:childTnLst>
                                    <p:animEffect transition="out" filter="fade">
                                      <p:cBhvr>
                                        <p:cTn id="9" dur="500"/>
                                        <p:tgtEl>
                                          <p:spTgt spid="14"/>
                                        </p:tgtEl>
                                      </p:cBhvr>
                                    </p:animEffect>
                                    <p:set>
                                      <p:cBhvr>
                                        <p:cTn id="10" dur="1" fill="hold">
                                          <p:stCondLst>
                                            <p:cond delay="499"/>
                                          </p:stCondLst>
                                        </p:cTn>
                                        <p:tgtEl>
                                          <p:spTgt spid="14"/>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500"/>
                                        <p:tgtEl>
                                          <p:spTgt spid="26"/>
                                        </p:tgtEl>
                                      </p:cBhvr>
                                    </p:animEffect>
                                  </p:childTnLst>
                                </p:cTn>
                              </p:par>
                              <p:par>
                                <p:cTn id="16" presetID="10" presetClass="exit" presetSubtype="0" fill="hold" grpId="0" nodeType="withEffect">
                                  <p:stCondLst>
                                    <p:cond delay="0"/>
                                  </p:stCondLst>
                                  <p:childTnLst>
                                    <p:animEffect transition="out" filter="fade">
                                      <p:cBhvr>
                                        <p:cTn id="17" dur="500"/>
                                        <p:tgtEl>
                                          <p:spTgt spid="31"/>
                                        </p:tgtEl>
                                      </p:cBhvr>
                                    </p:animEffect>
                                    <p:set>
                                      <p:cBhvr>
                                        <p:cTn id="18" dur="1" fill="hold">
                                          <p:stCondLst>
                                            <p:cond delay="499"/>
                                          </p:stCondLst>
                                        </p:cTn>
                                        <p:tgtEl>
                                          <p:spTgt spid="3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14" grpId="0" animBg="1"/>
      <p:bldP spid="26" grpId="0" animBg="1"/>
      <p:bldP spid="29"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1E64F831-0CE3-4B89-833F-EDE2DCBF9770}"/>
              </a:ext>
            </a:extLst>
          </p:cNvPr>
          <p:cNvGrpSpPr/>
          <p:nvPr/>
        </p:nvGrpSpPr>
        <p:grpSpPr>
          <a:xfrm>
            <a:off x="557061" y="2225047"/>
            <a:ext cx="5995758" cy="4061796"/>
            <a:chOff x="5851156" y="1642153"/>
            <a:chExt cx="5995758" cy="4061796"/>
          </a:xfrm>
        </p:grpSpPr>
        <p:pic>
          <p:nvPicPr>
            <p:cNvPr id="7" name="Graphic 6">
              <a:extLst>
                <a:ext uri="{FF2B5EF4-FFF2-40B4-BE49-F238E27FC236}">
                  <a16:creationId xmlns:a16="http://schemas.microsoft.com/office/drawing/2014/main" id="{2F66F9A1-91AA-45AD-BA03-4404A0B492D5}"/>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l="7927" t="16774" r="5557" b="2509"/>
            <a:stretch/>
          </p:blipFill>
          <p:spPr>
            <a:xfrm>
              <a:off x="6055622" y="1940943"/>
              <a:ext cx="5486400" cy="3526076"/>
            </a:xfrm>
            <a:prstGeom prst="rect">
              <a:avLst/>
            </a:prstGeom>
          </p:spPr>
        </p:pic>
        <p:sp>
          <p:nvSpPr>
            <p:cNvPr id="9" name="TextBox 8">
              <a:extLst>
                <a:ext uri="{FF2B5EF4-FFF2-40B4-BE49-F238E27FC236}">
                  <a16:creationId xmlns:a16="http://schemas.microsoft.com/office/drawing/2014/main" id="{668B4659-062A-4B18-9661-50DBD32D8CA5}"/>
                </a:ext>
              </a:extLst>
            </p:cNvPr>
            <p:cNvSpPr txBox="1"/>
            <p:nvPr/>
          </p:nvSpPr>
          <p:spPr>
            <a:xfrm>
              <a:off x="5883139" y="2103818"/>
              <a:ext cx="284052" cy="307777"/>
            </a:xfrm>
            <a:prstGeom prst="rect">
              <a:avLst/>
            </a:prstGeom>
            <a:noFill/>
          </p:spPr>
          <p:txBody>
            <a:bodyPr wrap="none" rtlCol="0">
              <a:spAutoFit/>
            </a:bodyPr>
            <a:lstStyle/>
            <a:p>
              <a:r>
                <a:rPr lang="en-US" dirty="0">
                  <a:solidFill>
                    <a:schemeClr val="tx1">
                      <a:lumMod val="65000"/>
                      <a:lumOff val="35000"/>
                    </a:schemeClr>
                  </a:solidFill>
                  <a:latin typeface="+mj-lt"/>
                </a:rPr>
                <a:t>u</a:t>
              </a:r>
            </a:p>
          </p:txBody>
        </p:sp>
        <p:sp>
          <p:nvSpPr>
            <p:cNvPr id="10" name="TextBox 9">
              <a:extLst>
                <a:ext uri="{FF2B5EF4-FFF2-40B4-BE49-F238E27FC236}">
                  <a16:creationId xmlns:a16="http://schemas.microsoft.com/office/drawing/2014/main" id="{BE3221DF-77BD-4D29-8BD6-7DECCD5A6FCD}"/>
                </a:ext>
              </a:extLst>
            </p:cNvPr>
            <p:cNvSpPr txBox="1"/>
            <p:nvPr/>
          </p:nvSpPr>
          <p:spPr>
            <a:xfrm>
              <a:off x="5851156" y="3098604"/>
              <a:ext cx="290464" cy="307777"/>
            </a:xfrm>
            <a:prstGeom prst="rect">
              <a:avLst/>
            </a:prstGeom>
            <a:noFill/>
          </p:spPr>
          <p:txBody>
            <a:bodyPr wrap="none" rtlCol="0">
              <a:spAutoFit/>
            </a:bodyPr>
            <a:lstStyle/>
            <a:p>
              <a:r>
                <a:rPr lang="en-US" dirty="0">
                  <a:solidFill>
                    <a:schemeClr val="tx1">
                      <a:lumMod val="65000"/>
                      <a:lumOff val="35000"/>
                    </a:schemeClr>
                  </a:solidFill>
                  <a:latin typeface="+mj-lt"/>
                </a:rPr>
                <a:t>x</a:t>
              </a:r>
            </a:p>
          </p:txBody>
        </p:sp>
        <p:sp>
          <p:nvSpPr>
            <p:cNvPr id="12" name="TextBox 11">
              <a:extLst>
                <a:ext uri="{FF2B5EF4-FFF2-40B4-BE49-F238E27FC236}">
                  <a16:creationId xmlns:a16="http://schemas.microsoft.com/office/drawing/2014/main" id="{BEE9D804-B268-4B58-8DED-74697BAEFB4B}"/>
                </a:ext>
              </a:extLst>
            </p:cNvPr>
            <p:cNvSpPr txBox="1"/>
            <p:nvPr/>
          </p:nvSpPr>
          <p:spPr>
            <a:xfrm>
              <a:off x="6976571" y="5359483"/>
              <a:ext cx="271228" cy="307777"/>
            </a:xfrm>
            <a:prstGeom prst="rect">
              <a:avLst/>
            </a:prstGeom>
            <a:noFill/>
          </p:spPr>
          <p:txBody>
            <a:bodyPr wrap="none" rtlCol="0">
              <a:spAutoFit/>
            </a:bodyPr>
            <a:lstStyle/>
            <a:p>
              <a:r>
                <a:rPr lang="en-US" dirty="0">
                  <a:solidFill>
                    <a:schemeClr val="tx1">
                      <a:lumMod val="65000"/>
                      <a:lumOff val="35000"/>
                    </a:schemeClr>
                  </a:solidFill>
                  <a:latin typeface="+mj-lt"/>
                </a:rPr>
                <a:t>r</a:t>
              </a:r>
            </a:p>
          </p:txBody>
        </p:sp>
        <p:sp>
          <p:nvSpPr>
            <p:cNvPr id="15" name="TextBox 14">
              <a:extLst>
                <a:ext uri="{FF2B5EF4-FFF2-40B4-BE49-F238E27FC236}">
                  <a16:creationId xmlns:a16="http://schemas.microsoft.com/office/drawing/2014/main" id="{0B020749-6627-47CB-B8A8-A2F8313B4116}"/>
                </a:ext>
              </a:extLst>
            </p:cNvPr>
            <p:cNvSpPr txBox="1"/>
            <p:nvPr/>
          </p:nvSpPr>
          <p:spPr>
            <a:xfrm>
              <a:off x="9589143" y="5396172"/>
              <a:ext cx="274434" cy="307777"/>
            </a:xfrm>
            <a:prstGeom prst="rect">
              <a:avLst/>
            </a:prstGeom>
            <a:noFill/>
          </p:spPr>
          <p:txBody>
            <a:bodyPr wrap="none" rtlCol="0">
              <a:spAutoFit/>
            </a:bodyPr>
            <a:lstStyle/>
            <a:p>
              <a:r>
                <a:rPr lang="en-US" dirty="0">
                  <a:solidFill>
                    <a:schemeClr val="tx1">
                      <a:lumMod val="65000"/>
                      <a:lumOff val="35000"/>
                    </a:schemeClr>
                  </a:solidFill>
                  <a:latin typeface="+mj-lt"/>
                </a:rPr>
                <a:t>v</a:t>
              </a:r>
            </a:p>
          </p:txBody>
        </p:sp>
        <p:sp>
          <p:nvSpPr>
            <p:cNvPr id="16" name="TextBox 15">
              <a:extLst>
                <a:ext uri="{FF2B5EF4-FFF2-40B4-BE49-F238E27FC236}">
                  <a16:creationId xmlns:a16="http://schemas.microsoft.com/office/drawing/2014/main" id="{EA4E6F48-1251-445E-BBF6-277E9989A3F3}"/>
                </a:ext>
              </a:extLst>
            </p:cNvPr>
            <p:cNvSpPr txBox="1"/>
            <p:nvPr/>
          </p:nvSpPr>
          <p:spPr>
            <a:xfrm>
              <a:off x="10763145" y="3969306"/>
              <a:ext cx="284052" cy="307777"/>
            </a:xfrm>
            <a:prstGeom prst="rect">
              <a:avLst/>
            </a:prstGeom>
            <a:noFill/>
          </p:spPr>
          <p:txBody>
            <a:bodyPr wrap="none" rtlCol="0">
              <a:spAutoFit/>
            </a:bodyPr>
            <a:lstStyle/>
            <a:p>
              <a:r>
                <a:rPr lang="en-US" dirty="0">
                  <a:solidFill>
                    <a:schemeClr val="tx1">
                      <a:lumMod val="65000"/>
                      <a:lumOff val="35000"/>
                    </a:schemeClr>
                  </a:solidFill>
                  <a:latin typeface="+mj-lt"/>
                </a:rPr>
                <a:t>n</a:t>
              </a:r>
            </a:p>
          </p:txBody>
        </p:sp>
        <p:sp>
          <p:nvSpPr>
            <p:cNvPr id="17" name="TextBox 16">
              <a:extLst>
                <a:ext uri="{FF2B5EF4-FFF2-40B4-BE49-F238E27FC236}">
                  <a16:creationId xmlns:a16="http://schemas.microsoft.com/office/drawing/2014/main" id="{CC640D25-ADCA-432A-B4E9-529B7C8606D0}"/>
                </a:ext>
              </a:extLst>
            </p:cNvPr>
            <p:cNvSpPr txBox="1"/>
            <p:nvPr/>
          </p:nvSpPr>
          <p:spPr>
            <a:xfrm>
              <a:off x="9936853" y="1642153"/>
              <a:ext cx="274434" cy="307777"/>
            </a:xfrm>
            <a:prstGeom prst="rect">
              <a:avLst/>
            </a:prstGeom>
            <a:noFill/>
          </p:spPr>
          <p:txBody>
            <a:bodyPr wrap="none" rtlCol="0">
              <a:spAutoFit/>
            </a:bodyPr>
            <a:lstStyle/>
            <a:p>
              <a:r>
                <a:rPr lang="en-US" dirty="0">
                  <a:solidFill>
                    <a:schemeClr val="tx1">
                      <a:lumMod val="65000"/>
                      <a:lumOff val="35000"/>
                    </a:schemeClr>
                  </a:solidFill>
                  <a:latin typeface="+mj-lt"/>
                </a:rPr>
                <a:t>s</a:t>
              </a:r>
            </a:p>
          </p:txBody>
        </p:sp>
        <p:sp>
          <p:nvSpPr>
            <p:cNvPr id="18" name="TextBox 17">
              <a:extLst>
                <a:ext uri="{FF2B5EF4-FFF2-40B4-BE49-F238E27FC236}">
                  <a16:creationId xmlns:a16="http://schemas.microsoft.com/office/drawing/2014/main" id="{35C90960-2659-4B80-9BCD-EA4B6E99ACA6}"/>
                </a:ext>
              </a:extLst>
            </p:cNvPr>
            <p:cNvSpPr txBox="1"/>
            <p:nvPr/>
          </p:nvSpPr>
          <p:spPr>
            <a:xfrm>
              <a:off x="7817403" y="1994690"/>
              <a:ext cx="284052" cy="307777"/>
            </a:xfrm>
            <a:prstGeom prst="rect">
              <a:avLst/>
            </a:prstGeom>
          </p:spPr>
          <p:txBody>
            <a:bodyPr wrap="none" rtlCol="0">
              <a:spAutoFit/>
            </a:bodyPr>
            <a:lstStyle/>
            <a:p>
              <a:r>
                <a:rPr lang="en-US" dirty="0">
                  <a:solidFill>
                    <a:schemeClr val="tx1">
                      <a:lumMod val="65000"/>
                      <a:lumOff val="35000"/>
                    </a:schemeClr>
                  </a:solidFill>
                  <a:latin typeface="+mj-lt"/>
                </a:rPr>
                <a:t>p</a:t>
              </a:r>
            </a:p>
          </p:txBody>
        </p:sp>
        <p:sp>
          <p:nvSpPr>
            <p:cNvPr id="19" name="TextBox 18">
              <a:extLst>
                <a:ext uri="{FF2B5EF4-FFF2-40B4-BE49-F238E27FC236}">
                  <a16:creationId xmlns:a16="http://schemas.microsoft.com/office/drawing/2014/main" id="{4B2D9B89-97B2-459E-8E95-944BF6740D85}"/>
                </a:ext>
              </a:extLst>
            </p:cNvPr>
            <p:cNvSpPr txBox="1"/>
            <p:nvPr/>
          </p:nvSpPr>
          <p:spPr>
            <a:xfrm>
              <a:off x="6715314" y="3185534"/>
              <a:ext cx="316112" cy="307777"/>
            </a:xfrm>
            <a:prstGeom prst="rect">
              <a:avLst/>
            </a:prstGeom>
            <a:noFill/>
          </p:spPr>
          <p:txBody>
            <a:bodyPr wrap="none" rtlCol="0">
              <a:spAutoFit/>
            </a:bodyPr>
            <a:lstStyle/>
            <a:p>
              <a:r>
                <a:rPr lang="en-US" dirty="0">
                  <a:solidFill>
                    <a:schemeClr val="tx1">
                      <a:lumMod val="65000"/>
                      <a:lumOff val="35000"/>
                    </a:schemeClr>
                  </a:solidFill>
                  <a:latin typeface="+mj-lt"/>
                </a:rPr>
                <a:t>A</a:t>
              </a:r>
            </a:p>
          </p:txBody>
        </p:sp>
        <p:sp>
          <p:nvSpPr>
            <p:cNvPr id="20" name="TextBox 19">
              <a:extLst>
                <a:ext uri="{FF2B5EF4-FFF2-40B4-BE49-F238E27FC236}">
                  <a16:creationId xmlns:a16="http://schemas.microsoft.com/office/drawing/2014/main" id="{26816696-C2BE-4CDE-AF3E-021D67A8C53B}"/>
                </a:ext>
              </a:extLst>
            </p:cNvPr>
            <p:cNvSpPr txBox="1"/>
            <p:nvPr/>
          </p:nvSpPr>
          <p:spPr>
            <a:xfrm>
              <a:off x="7334087" y="3683604"/>
              <a:ext cx="304892" cy="307777"/>
            </a:xfrm>
            <a:prstGeom prst="rect">
              <a:avLst/>
            </a:prstGeom>
            <a:noFill/>
          </p:spPr>
          <p:txBody>
            <a:bodyPr wrap="none" rtlCol="0">
              <a:spAutoFit/>
            </a:bodyPr>
            <a:lstStyle/>
            <a:p>
              <a:r>
                <a:rPr lang="en-US" dirty="0">
                  <a:solidFill>
                    <a:schemeClr val="tx1">
                      <a:lumMod val="65000"/>
                      <a:lumOff val="35000"/>
                    </a:schemeClr>
                  </a:solidFill>
                  <a:latin typeface="+mj-lt"/>
                </a:rPr>
                <a:t>B</a:t>
              </a:r>
            </a:p>
          </p:txBody>
        </p:sp>
        <p:sp>
          <p:nvSpPr>
            <p:cNvPr id="21" name="TextBox 20">
              <a:extLst>
                <a:ext uri="{FF2B5EF4-FFF2-40B4-BE49-F238E27FC236}">
                  <a16:creationId xmlns:a16="http://schemas.microsoft.com/office/drawing/2014/main" id="{9BC7DBE4-75C2-4269-84F9-10E748DD147E}"/>
                </a:ext>
              </a:extLst>
            </p:cNvPr>
            <p:cNvSpPr txBox="1"/>
            <p:nvPr/>
          </p:nvSpPr>
          <p:spPr>
            <a:xfrm>
              <a:off x="7769000" y="2885875"/>
              <a:ext cx="292068" cy="307777"/>
            </a:xfrm>
            <a:prstGeom prst="rect">
              <a:avLst/>
            </a:prstGeom>
            <a:noFill/>
          </p:spPr>
          <p:txBody>
            <a:bodyPr wrap="none" rtlCol="0">
              <a:spAutoFit/>
            </a:bodyPr>
            <a:lstStyle/>
            <a:p>
              <a:r>
                <a:rPr lang="en-US" dirty="0">
                  <a:solidFill>
                    <a:schemeClr val="tx1">
                      <a:lumMod val="65000"/>
                      <a:lumOff val="35000"/>
                    </a:schemeClr>
                  </a:solidFill>
                  <a:latin typeface="+mj-lt"/>
                </a:rPr>
                <a:t>C</a:t>
              </a:r>
            </a:p>
          </p:txBody>
        </p:sp>
        <p:sp>
          <p:nvSpPr>
            <p:cNvPr id="22" name="TextBox 21">
              <a:extLst>
                <a:ext uri="{FF2B5EF4-FFF2-40B4-BE49-F238E27FC236}">
                  <a16:creationId xmlns:a16="http://schemas.microsoft.com/office/drawing/2014/main" id="{D40B94FB-9C58-42A5-9B19-BF8637CB82C5}"/>
                </a:ext>
              </a:extLst>
            </p:cNvPr>
            <p:cNvSpPr txBox="1"/>
            <p:nvPr/>
          </p:nvSpPr>
          <p:spPr>
            <a:xfrm>
              <a:off x="8775624" y="3281903"/>
              <a:ext cx="343364" cy="307777"/>
            </a:xfrm>
            <a:prstGeom prst="rect">
              <a:avLst/>
            </a:prstGeom>
            <a:noFill/>
          </p:spPr>
          <p:txBody>
            <a:bodyPr wrap="none" rtlCol="0">
              <a:spAutoFit/>
            </a:bodyPr>
            <a:lstStyle/>
            <a:p>
              <a:r>
                <a:rPr lang="en-US" dirty="0">
                  <a:solidFill>
                    <a:schemeClr val="tx1">
                      <a:lumMod val="65000"/>
                      <a:lumOff val="35000"/>
                    </a:schemeClr>
                  </a:solidFill>
                  <a:latin typeface="+mj-lt"/>
                </a:rPr>
                <a:t>M</a:t>
              </a:r>
            </a:p>
          </p:txBody>
        </p:sp>
        <p:sp>
          <p:nvSpPr>
            <p:cNvPr id="23" name="TextBox 22">
              <a:extLst>
                <a:ext uri="{FF2B5EF4-FFF2-40B4-BE49-F238E27FC236}">
                  <a16:creationId xmlns:a16="http://schemas.microsoft.com/office/drawing/2014/main" id="{99E88233-2D6F-496E-8CA2-1BBD54790319}"/>
                </a:ext>
              </a:extLst>
            </p:cNvPr>
            <p:cNvSpPr txBox="1"/>
            <p:nvPr/>
          </p:nvSpPr>
          <p:spPr>
            <a:xfrm>
              <a:off x="8093128" y="4200139"/>
              <a:ext cx="314510" cy="307777"/>
            </a:xfrm>
            <a:prstGeom prst="rect">
              <a:avLst/>
            </a:prstGeom>
            <a:noFill/>
          </p:spPr>
          <p:txBody>
            <a:bodyPr wrap="none" rtlCol="0">
              <a:spAutoFit/>
            </a:bodyPr>
            <a:lstStyle/>
            <a:p>
              <a:r>
                <a:rPr lang="en-US" dirty="0">
                  <a:solidFill>
                    <a:schemeClr val="tx1">
                      <a:lumMod val="65000"/>
                      <a:lumOff val="35000"/>
                    </a:schemeClr>
                  </a:solidFill>
                  <a:latin typeface="+mj-lt"/>
                </a:rPr>
                <a:t>D</a:t>
              </a:r>
            </a:p>
          </p:txBody>
        </p:sp>
        <p:sp>
          <p:nvSpPr>
            <p:cNvPr id="24" name="TextBox 23">
              <a:extLst>
                <a:ext uri="{FF2B5EF4-FFF2-40B4-BE49-F238E27FC236}">
                  <a16:creationId xmlns:a16="http://schemas.microsoft.com/office/drawing/2014/main" id="{BE201D9F-E068-421F-B618-107F97E2E65A}"/>
                </a:ext>
              </a:extLst>
            </p:cNvPr>
            <p:cNvSpPr txBox="1"/>
            <p:nvPr/>
          </p:nvSpPr>
          <p:spPr>
            <a:xfrm>
              <a:off x="9917077" y="3416366"/>
              <a:ext cx="306494" cy="307777"/>
            </a:xfrm>
            <a:prstGeom prst="rect">
              <a:avLst/>
            </a:prstGeom>
            <a:noFill/>
          </p:spPr>
          <p:txBody>
            <a:bodyPr wrap="none" rtlCol="0">
              <a:spAutoFit/>
            </a:bodyPr>
            <a:lstStyle/>
            <a:p>
              <a:r>
                <a:rPr lang="en-US" dirty="0">
                  <a:solidFill>
                    <a:schemeClr val="tx1">
                      <a:lumMod val="65000"/>
                      <a:lumOff val="35000"/>
                    </a:schemeClr>
                  </a:solidFill>
                  <a:latin typeface="+mj-lt"/>
                </a:rPr>
                <a:t>T</a:t>
              </a:r>
            </a:p>
          </p:txBody>
        </p:sp>
        <p:sp>
          <p:nvSpPr>
            <p:cNvPr id="25" name="TextBox 24">
              <a:extLst>
                <a:ext uri="{FF2B5EF4-FFF2-40B4-BE49-F238E27FC236}">
                  <a16:creationId xmlns:a16="http://schemas.microsoft.com/office/drawing/2014/main" id="{EAF4B36B-5DE6-4AA2-9F47-1C54B50FCB96}"/>
                </a:ext>
              </a:extLst>
            </p:cNvPr>
            <p:cNvSpPr txBox="1"/>
            <p:nvPr/>
          </p:nvSpPr>
          <p:spPr>
            <a:xfrm>
              <a:off x="11542022" y="3314272"/>
              <a:ext cx="304892" cy="307777"/>
            </a:xfrm>
            <a:prstGeom prst="rect">
              <a:avLst/>
            </a:prstGeom>
            <a:noFill/>
          </p:spPr>
          <p:txBody>
            <a:bodyPr wrap="none" rtlCol="0">
              <a:spAutoFit/>
            </a:bodyPr>
            <a:lstStyle/>
            <a:p>
              <a:r>
                <a:rPr lang="en-US" dirty="0">
                  <a:solidFill>
                    <a:schemeClr val="tx1">
                      <a:lumMod val="65000"/>
                      <a:lumOff val="35000"/>
                    </a:schemeClr>
                  </a:solidFill>
                  <a:latin typeface="+mj-lt"/>
                </a:rPr>
                <a:t>Y</a:t>
              </a:r>
            </a:p>
          </p:txBody>
        </p:sp>
      </p:grpSp>
      <p:sp>
        <p:nvSpPr>
          <p:cNvPr id="26" name="Freeform: Shape 25">
            <a:extLst>
              <a:ext uri="{FF2B5EF4-FFF2-40B4-BE49-F238E27FC236}">
                <a16:creationId xmlns:a16="http://schemas.microsoft.com/office/drawing/2014/main" id="{F7DFC221-6266-490B-907C-292BC9298A07}"/>
              </a:ext>
            </a:extLst>
          </p:cNvPr>
          <p:cNvSpPr/>
          <p:nvPr/>
        </p:nvSpPr>
        <p:spPr>
          <a:xfrm>
            <a:off x="2945445" y="4283307"/>
            <a:ext cx="611622" cy="507914"/>
          </a:xfrm>
          <a:custGeom>
            <a:avLst/>
            <a:gdLst>
              <a:gd name="connsiteX0" fmla="*/ 468923 w 586153"/>
              <a:gd name="connsiteY0" fmla="*/ 0 h 539262"/>
              <a:gd name="connsiteX1" fmla="*/ 0 w 586153"/>
              <a:gd name="connsiteY1" fmla="*/ 457200 h 539262"/>
              <a:gd name="connsiteX2" fmla="*/ 586153 w 586153"/>
              <a:gd name="connsiteY2" fmla="*/ 539262 h 539262"/>
              <a:gd name="connsiteX3" fmla="*/ 468923 w 586153"/>
              <a:gd name="connsiteY3" fmla="*/ 58616 h 539262"/>
              <a:gd name="connsiteX4" fmla="*/ 468923 w 586153"/>
              <a:gd name="connsiteY4" fmla="*/ 0 h 539262"/>
              <a:gd name="connsiteX0" fmla="*/ 389410 w 586153"/>
              <a:gd name="connsiteY0" fmla="*/ 0 h 549201"/>
              <a:gd name="connsiteX1" fmla="*/ 0 w 586153"/>
              <a:gd name="connsiteY1" fmla="*/ 467139 h 549201"/>
              <a:gd name="connsiteX2" fmla="*/ 586153 w 586153"/>
              <a:gd name="connsiteY2" fmla="*/ 549201 h 549201"/>
              <a:gd name="connsiteX3" fmla="*/ 468923 w 586153"/>
              <a:gd name="connsiteY3" fmla="*/ 68555 h 549201"/>
              <a:gd name="connsiteX4" fmla="*/ 389410 w 586153"/>
              <a:gd name="connsiteY4" fmla="*/ 0 h 549201"/>
              <a:gd name="connsiteX0" fmla="*/ 389410 w 635849"/>
              <a:gd name="connsiteY0" fmla="*/ 0 h 489566"/>
              <a:gd name="connsiteX1" fmla="*/ 0 w 635849"/>
              <a:gd name="connsiteY1" fmla="*/ 467139 h 489566"/>
              <a:gd name="connsiteX2" fmla="*/ 635849 w 635849"/>
              <a:gd name="connsiteY2" fmla="*/ 489566 h 489566"/>
              <a:gd name="connsiteX3" fmla="*/ 468923 w 635849"/>
              <a:gd name="connsiteY3" fmla="*/ 68555 h 489566"/>
              <a:gd name="connsiteX4" fmla="*/ 389410 w 635849"/>
              <a:gd name="connsiteY4" fmla="*/ 0 h 489566"/>
              <a:gd name="connsiteX0" fmla="*/ 389410 w 635849"/>
              <a:gd name="connsiteY0" fmla="*/ 30836 h 520402"/>
              <a:gd name="connsiteX1" fmla="*/ 0 w 635849"/>
              <a:gd name="connsiteY1" fmla="*/ 497975 h 520402"/>
              <a:gd name="connsiteX2" fmla="*/ 635849 w 635849"/>
              <a:gd name="connsiteY2" fmla="*/ 520402 h 520402"/>
              <a:gd name="connsiteX3" fmla="*/ 399349 w 635849"/>
              <a:gd name="connsiteY3" fmla="*/ 0 h 520402"/>
              <a:gd name="connsiteX4" fmla="*/ 389410 w 635849"/>
              <a:gd name="connsiteY4" fmla="*/ 30836 h 520402"/>
              <a:gd name="connsiteX0" fmla="*/ 379471 w 625910"/>
              <a:gd name="connsiteY0" fmla="*/ 30836 h 520402"/>
              <a:gd name="connsiteX1" fmla="*/ 0 w 625910"/>
              <a:gd name="connsiteY1" fmla="*/ 507914 h 520402"/>
              <a:gd name="connsiteX2" fmla="*/ 625910 w 625910"/>
              <a:gd name="connsiteY2" fmla="*/ 520402 h 520402"/>
              <a:gd name="connsiteX3" fmla="*/ 389410 w 625910"/>
              <a:gd name="connsiteY3" fmla="*/ 0 h 520402"/>
              <a:gd name="connsiteX4" fmla="*/ 379471 w 625910"/>
              <a:gd name="connsiteY4" fmla="*/ 30836 h 520402"/>
              <a:gd name="connsiteX0" fmla="*/ 379471 w 611622"/>
              <a:gd name="connsiteY0" fmla="*/ 30836 h 507914"/>
              <a:gd name="connsiteX1" fmla="*/ 0 w 611622"/>
              <a:gd name="connsiteY1" fmla="*/ 507914 h 507914"/>
              <a:gd name="connsiteX2" fmla="*/ 611622 w 611622"/>
              <a:gd name="connsiteY2" fmla="*/ 487064 h 507914"/>
              <a:gd name="connsiteX3" fmla="*/ 389410 w 611622"/>
              <a:gd name="connsiteY3" fmla="*/ 0 h 507914"/>
              <a:gd name="connsiteX4" fmla="*/ 379471 w 611622"/>
              <a:gd name="connsiteY4" fmla="*/ 30836 h 5079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1622" h="507914">
                <a:moveTo>
                  <a:pt x="379471" y="30836"/>
                </a:moveTo>
                <a:lnTo>
                  <a:pt x="0" y="507914"/>
                </a:lnTo>
                <a:lnTo>
                  <a:pt x="611622" y="487064"/>
                </a:lnTo>
                <a:lnTo>
                  <a:pt x="389410" y="0"/>
                </a:lnTo>
                <a:lnTo>
                  <a:pt x="379471" y="30836"/>
                </a:lnTo>
                <a:close/>
              </a:path>
            </a:pathLst>
          </a:custGeom>
          <a:solidFill>
            <a:srgbClr val="ECC5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Freeform: Shape 26">
            <a:extLst>
              <a:ext uri="{FF2B5EF4-FFF2-40B4-BE49-F238E27FC236}">
                <a16:creationId xmlns:a16="http://schemas.microsoft.com/office/drawing/2014/main" id="{F2C33021-384F-4E0F-8A77-46ADFB2875BB}"/>
              </a:ext>
            </a:extLst>
          </p:cNvPr>
          <p:cNvSpPr/>
          <p:nvPr/>
        </p:nvSpPr>
        <p:spPr>
          <a:xfrm>
            <a:off x="2927617" y="4811059"/>
            <a:ext cx="631518" cy="351693"/>
          </a:xfrm>
          <a:custGeom>
            <a:avLst/>
            <a:gdLst>
              <a:gd name="connsiteX0" fmla="*/ 398585 w 492369"/>
              <a:gd name="connsiteY0" fmla="*/ 351692 h 351692"/>
              <a:gd name="connsiteX1" fmla="*/ 0 w 492369"/>
              <a:gd name="connsiteY1" fmla="*/ 0 h 351692"/>
              <a:gd name="connsiteX2" fmla="*/ 492369 w 492369"/>
              <a:gd name="connsiteY2" fmla="*/ 58615 h 351692"/>
              <a:gd name="connsiteX3" fmla="*/ 398585 w 492369"/>
              <a:gd name="connsiteY3" fmla="*/ 351692 h 351692"/>
              <a:gd name="connsiteX0" fmla="*/ 448281 w 542065"/>
              <a:gd name="connsiteY0" fmla="*/ 331814 h 331814"/>
              <a:gd name="connsiteX1" fmla="*/ 0 w 542065"/>
              <a:gd name="connsiteY1" fmla="*/ 0 h 331814"/>
              <a:gd name="connsiteX2" fmla="*/ 542065 w 542065"/>
              <a:gd name="connsiteY2" fmla="*/ 38737 h 331814"/>
              <a:gd name="connsiteX3" fmla="*/ 448281 w 542065"/>
              <a:gd name="connsiteY3" fmla="*/ 331814 h 331814"/>
              <a:gd name="connsiteX0" fmla="*/ 448281 w 601700"/>
              <a:gd name="connsiteY0" fmla="*/ 342773 h 342773"/>
              <a:gd name="connsiteX1" fmla="*/ 0 w 601700"/>
              <a:gd name="connsiteY1" fmla="*/ 10959 h 342773"/>
              <a:gd name="connsiteX2" fmla="*/ 601700 w 601700"/>
              <a:gd name="connsiteY2" fmla="*/ 0 h 342773"/>
              <a:gd name="connsiteX3" fmla="*/ 448281 w 601700"/>
              <a:gd name="connsiteY3" fmla="*/ 342773 h 342773"/>
              <a:gd name="connsiteX0" fmla="*/ 398585 w 601700"/>
              <a:gd name="connsiteY0" fmla="*/ 402408 h 402408"/>
              <a:gd name="connsiteX1" fmla="*/ 0 w 601700"/>
              <a:gd name="connsiteY1" fmla="*/ 10959 h 402408"/>
              <a:gd name="connsiteX2" fmla="*/ 601700 w 601700"/>
              <a:gd name="connsiteY2" fmla="*/ 0 h 402408"/>
              <a:gd name="connsiteX3" fmla="*/ 398585 w 601700"/>
              <a:gd name="connsiteY3" fmla="*/ 402408 h 402408"/>
              <a:gd name="connsiteX0" fmla="*/ 448280 w 601700"/>
              <a:gd name="connsiteY0" fmla="*/ 342773 h 342773"/>
              <a:gd name="connsiteX1" fmla="*/ 0 w 601700"/>
              <a:gd name="connsiteY1" fmla="*/ 10959 h 342773"/>
              <a:gd name="connsiteX2" fmla="*/ 601700 w 601700"/>
              <a:gd name="connsiteY2" fmla="*/ 0 h 342773"/>
              <a:gd name="connsiteX3" fmla="*/ 448280 w 601700"/>
              <a:gd name="connsiteY3" fmla="*/ 342773 h 342773"/>
              <a:gd name="connsiteX0" fmla="*/ 478098 w 631518"/>
              <a:gd name="connsiteY0" fmla="*/ 351693 h 351693"/>
              <a:gd name="connsiteX1" fmla="*/ 0 w 631518"/>
              <a:gd name="connsiteY1" fmla="*/ 0 h 351693"/>
              <a:gd name="connsiteX2" fmla="*/ 631518 w 631518"/>
              <a:gd name="connsiteY2" fmla="*/ 8920 h 351693"/>
              <a:gd name="connsiteX3" fmla="*/ 478098 w 631518"/>
              <a:gd name="connsiteY3" fmla="*/ 351693 h 351693"/>
            </a:gdLst>
            <a:ahLst/>
            <a:cxnLst>
              <a:cxn ang="0">
                <a:pos x="connsiteX0" y="connsiteY0"/>
              </a:cxn>
              <a:cxn ang="0">
                <a:pos x="connsiteX1" y="connsiteY1"/>
              </a:cxn>
              <a:cxn ang="0">
                <a:pos x="connsiteX2" y="connsiteY2"/>
              </a:cxn>
              <a:cxn ang="0">
                <a:pos x="connsiteX3" y="connsiteY3"/>
              </a:cxn>
            </a:cxnLst>
            <a:rect l="l" t="t" r="r" b="b"/>
            <a:pathLst>
              <a:path w="631518" h="351693">
                <a:moveTo>
                  <a:pt x="478098" y="351693"/>
                </a:moveTo>
                <a:lnTo>
                  <a:pt x="0" y="0"/>
                </a:lnTo>
                <a:lnTo>
                  <a:pt x="631518" y="8920"/>
                </a:lnTo>
                <a:lnTo>
                  <a:pt x="478098" y="351693"/>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8" name="Straight Connector 27">
            <a:extLst>
              <a:ext uri="{FF2B5EF4-FFF2-40B4-BE49-F238E27FC236}">
                <a16:creationId xmlns:a16="http://schemas.microsoft.com/office/drawing/2014/main" id="{E3D7A74B-57EF-4A96-8256-08975042E4CC}"/>
              </a:ext>
            </a:extLst>
          </p:cNvPr>
          <p:cNvCxnSpPr>
            <a:cxnSpLocks/>
          </p:cNvCxnSpPr>
          <p:nvPr/>
        </p:nvCxnSpPr>
        <p:spPr>
          <a:xfrm flipV="1">
            <a:off x="2927617" y="4736866"/>
            <a:ext cx="2541433" cy="57170"/>
          </a:xfrm>
          <a:prstGeom prst="line">
            <a:avLst/>
          </a:prstGeom>
          <a:ln w="12700">
            <a:solidFill>
              <a:srgbClr val="74C274"/>
            </a:solidFill>
          </a:ln>
          <a:effectLst>
            <a:glow rad="63500">
              <a:schemeClr val="accent5">
                <a:satMod val="175000"/>
                <a:alpha val="40000"/>
              </a:schemeClr>
            </a:glow>
          </a:effectLst>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3672AC8A-6A3A-4679-A0C3-0DDEA4AB087C}"/>
                  </a:ext>
                </a:extLst>
              </p:cNvPr>
              <p:cNvSpPr txBox="1"/>
              <p:nvPr/>
            </p:nvSpPr>
            <p:spPr>
              <a:xfrm>
                <a:off x="5883932" y="1881951"/>
                <a:ext cx="5392615" cy="1324145"/>
              </a:xfrm>
              <a:prstGeom prst="rect">
                <a:avLst/>
              </a:prstGeom>
              <a:noFill/>
            </p:spPr>
            <p:txBody>
              <a:bodyPr wrap="square">
                <a:spAutoFit/>
              </a:bodyPr>
              <a:lstStyle>
                <a:defPPr marR="0" lvl="0" algn="l" rtl="0">
                  <a:lnSpc>
                    <a:spcPct val="100000"/>
                  </a:lnSpc>
                  <a:spcBef>
                    <a:spcPts val="0"/>
                  </a:spcBef>
                  <a:spcAft>
                    <a:spcPts val="0"/>
                  </a:spcAft>
                </a:defPPr>
                <a:lvl1pPr marL="457200">
                  <a:lnSpc>
                    <a:spcPct val="200000"/>
                  </a:lnSpc>
                  <a:spcAft>
                    <a:spcPts val="800"/>
                  </a:spcAft>
                  <a:defRPr sz="2800" b="1">
                    <a:solidFill>
                      <a:schemeClr val="tx1">
                        <a:lumMod val="65000"/>
                        <a:lumOff val="35000"/>
                      </a:schemeClr>
                    </a:solidFill>
                    <a:latin typeface="+mj-lt"/>
                    <a:cs typeface="Calibri" panose="020F0502020204030204" pitchFamily="34" charset="0"/>
                  </a:defRPr>
                </a:lvl1pPr>
              </a:lstStyle>
              <a:p>
                <a:pPr>
                  <a:lnSpc>
                    <a:spcPct val="150000"/>
                  </a:lnSpc>
                </a:pPr>
                <a:r>
                  <a:rPr lang="en-US" b="0" dirty="0"/>
                  <a:t>The common side of angles </a:t>
                </a:r>
                <a14:m>
                  <m:oMath xmlns:m="http://schemas.openxmlformats.org/officeDocument/2006/math">
                    <m:acc>
                      <m:accPr>
                        <m:chr m:val="̂"/>
                        <m:ctrlPr>
                          <a:rPr lang="en-US" b="0" i="1">
                            <a:latin typeface="Cambria Math" panose="02040503050406030204" pitchFamily="18" charset="0"/>
                          </a:rPr>
                        </m:ctrlPr>
                      </m:accPr>
                      <m:e>
                        <m:r>
                          <a:rPr lang="en-US" b="0" i="1">
                            <a:latin typeface="Cambria Math" panose="02040503050406030204" pitchFamily="18" charset="0"/>
                          </a:rPr>
                          <m:t>𝑠𝐷𝑛</m:t>
                        </m:r>
                      </m:e>
                    </m:acc>
                  </m:oMath>
                </a14:m>
                <a:r>
                  <a:rPr lang="en-US" b="0" dirty="0"/>
                  <a:t> and             is [</a:t>
                </a:r>
                <a:r>
                  <a:rPr lang="en-US" b="0" dirty="0" err="1"/>
                  <a:t>Dn</a:t>
                </a:r>
                <a:r>
                  <a:rPr lang="en-US" b="0" dirty="0"/>
                  <a:t>).</a:t>
                </a:r>
              </a:p>
            </p:txBody>
          </p:sp>
        </mc:Choice>
        <mc:Fallback xmlns="">
          <p:sp>
            <p:nvSpPr>
              <p:cNvPr id="13" name="TextBox 12">
                <a:extLst>
                  <a:ext uri="{FF2B5EF4-FFF2-40B4-BE49-F238E27FC236}">
                    <a16:creationId xmlns:a16="http://schemas.microsoft.com/office/drawing/2014/main" id="{3672AC8A-6A3A-4679-A0C3-0DDEA4AB087C}"/>
                  </a:ext>
                </a:extLst>
              </p:cNvPr>
              <p:cNvSpPr txBox="1">
                <a:spLocks noRot="1" noChangeAspect="1" noMove="1" noResize="1" noEditPoints="1" noAdjustHandles="1" noChangeArrowheads="1" noChangeShapeType="1" noTextEdit="1"/>
              </p:cNvSpPr>
              <p:nvPr/>
            </p:nvSpPr>
            <p:spPr>
              <a:xfrm>
                <a:off x="5883932" y="1881951"/>
                <a:ext cx="5392615" cy="1324145"/>
              </a:xfrm>
              <a:prstGeom prst="rect">
                <a:avLst/>
              </a:prstGeom>
              <a:blipFill>
                <a:blip r:embed="rId6"/>
                <a:stretch>
                  <a:fillRect b="-1244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4" name="Rectangle: Rounded Corners 13">
                <a:extLst>
                  <a:ext uri="{FF2B5EF4-FFF2-40B4-BE49-F238E27FC236}">
                    <a16:creationId xmlns:a16="http://schemas.microsoft.com/office/drawing/2014/main" id="{71CB6ED1-CC55-4F9E-9B13-3604F18691FC}"/>
                  </a:ext>
                </a:extLst>
              </p:cNvPr>
              <p:cNvSpPr/>
              <p:nvPr/>
            </p:nvSpPr>
            <p:spPr>
              <a:xfrm>
                <a:off x="7821402" y="2594379"/>
                <a:ext cx="1167007" cy="611717"/>
              </a:xfrm>
              <a:prstGeom prst="round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acc>
                        <m:accPr>
                          <m:chr m:val="̂"/>
                          <m:ctrlPr>
                            <a:rPr lang="en-US" sz="3200" i="1">
                              <a:solidFill>
                                <a:srgbClr val="595959"/>
                              </a:solidFill>
                              <a:latin typeface="Cambria Math" panose="02040503050406030204" pitchFamily="18" charset="0"/>
                            </a:rPr>
                          </m:ctrlPr>
                        </m:accPr>
                        <m:e>
                          <m:r>
                            <a:rPr lang="en-US" sz="3200">
                              <a:solidFill>
                                <a:srgbClr val="595959"/>
                              </a:solidFill>
                              <a:latin typeface="Cambria Math" panose="02040503050406030204" pitchFamily="18" charset="0"/>
                            </a:rPr>
                            <m:t>……</m:t>
                          </m:r>
                          <m:r>
                            <a:rPr lang="en-US" sz="3200" i="1">
                              <a:solidFill>
                                <a:srgbClr val="595959"/>
                              </a:solidFill>
                              <a:latin typeface="Cambria Math" panose="02040503050406030204" pitchFamily="18" charset="0"/>
                            </a:rPr>
                            <m:t>…</m:t>
                          </m:r>
                        </m:e>
                      </m:acc>
                    </m:oMath>
                  </m:oMathPara>
                </a14:m>
                <a:endParaRPr lang="en-US" sz="3200" dirty="0">
                  <a:solidFill>
                    <a:srgbClr val="595959"/>
                  </a:solidFill>
                  <a:latin typeface="+mj-lt"/>
                </a:endParaRPr>
              </a:p>
            </p:txBody>
          </p:sp>
        </mc:Choice>
        <mc:Fallback xmlns="">
          <p:sp>
            <p:nvSpPr>
              <p:cNvPr id="14" name="Rectangle: Rounded Corners 13">
                <a:extLst>
                  <a:ext uri="{FF2B5EF4-FFF2-40B4-BE49-F238E27FC236}">
                    <a16:creationId xmlns:a16="http://schemas.microsoft.com/office/drawing/2014/main" id="{71CB6ED1-CC55-4F9E-9B13-3604F18691FC}"/>
                  </a:ext>
                </a:extLst>
              </p:cNvPr>
              <p:cNvSpPr>
                <a:spLocks noRot="1" noChangeAspect="1" noMove="1" noResize="1" noEditPoints="1" noAdjustHandles="1" noChangeArrowheads="1" noChangeShapeType="1" noTextEdit="1"/>
              </p:cNvSpPr>
              <p:nvPr/>
            </p:nvSpPr>
            <p:spPr>
              <a:xfrm>
                <a:off x="7821402" y="2594379"/>
                <a:ext cx="1167007" cy="611717"/>
              </a:xfrm>
              <a:prstGeom prst="roundRect">
                <a:avLst/>
              </a:prstGeom>
              <a:blipFill>
                <a:blip r:embed="rId7"/>
                <a:stretch>
                  <a:fillRect/>
                </a:stretch>
              </a:blipFill>
              <a:ln w="12700">
                <a:solidFill>
                  <a:schemeClr val="tx1">
                    <a:lumMod val="65000"/>
                    <a:lumOff val="35000"/>
                  </a:schemeClr>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9" name="Rectangle: Rounded Corners 28">
                <a:extLst>
                  <a:ext uri="{FF2B5EF4-FFF2-40B4-BE49-F238E27FC236}">
                    <a16:creationId xmlns:a16="http://schemas.microsoft.com/office/drawing/2014/main" id="{16EB42EF-828A-45A2-BE46-2360A8FA47E6}"/>
                  </a:ext>
                </a:extLst>
              </p:cNvPr>
              <p:cNvSpPr/>
              <p:nvPr/>
            </p:nvSpPr>
            <p:spPr>
              <a:xfrm>
                <a:off x="7821401" y="2594379"/>
                <a:ext cx="1167007" cy="611717"/>
              </a:xfrm>
              <a:prstGeom prst="roundRect">
                <a:avLst/>
              </a:prstGeom>
              <a:solidFill>
                <a:srgbClr val="74C27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latin typeface="+mj-lt"/>
                  </a:rPr>
                  <a:t> </a:t>
                </a:r>
                <a14:m>
                  <m:oMath xmlns:m="http://schemas.openxmlformats.org/officeDocument/2006/math">
                    <m:acc>
                      <m:accPr>
                        <m:chr m:val="̂"/>
                        <m:ctrlPr>
                          <a:rPr lang="en-US" sz="3200" i="1">
                            <a:solidFill>
                              <a:schemeClr val="bg1"/>
                            </a:solidFill>
                            <a:latin typeface="Cambria Math" panose="02040503050406030204" pitchFamily="18" charset="0"/>
                          </a:rPr>
                        </m:ctrlPr>
                      </m:accPr>
                      <m:e>
                        <m:r>
                          <a:rPr lang="en-US" sz="3200" b="0" i="1" smtClean="0">
                            <a:solidFill>
                              <a:schemeClr val="bg1"/>
                            </a:solidFill>
                            <a:latin typeface="Cambria Math" panose="02040503050406030204" pitchFamily="18" charset="0"/>
                          </a:rPr>
                          <m:t>𝑛𝐷𝑣</m:t>
                        </m:r>
                      </m:e>
                    </m:acc>
                  </m:oMath>
                </a14:m>
                <a:endParaRPr lang="en-US" sz="3200" dirty="0">
                  <a:solidFill>
                    <a:schemeClr val="bg1"/>
                  </a:solidFill>
                  <a:latin typeface="+mj-lt"/>
                </a:endParaRPr>
              </a:p>
            </p:txBody>
          </p:sp>
        </mc:Choice>
        <mc:Fallback xmlns="">
          <p:sp>
            <p:nvSpPr>
              <p:cNvPr id="29" name="Rectangle: Rounded Corners 28">
                <a:extLst>
                  <a:ext uri="{FF2B5EF4-FFF2-40B4-BE49-F238E27FC236}">
                    <a16:creationId xmlns:a16="http://schemas.microsoft.com/office/drawing/2014/main" id="{16EB42EF-828A-45A2-BE46-2360A8FA47E6}"/>
                  </a:ext>
                </a:extLst>
              </p:cNvPr>
              <p:cNvSpPr>
                <a:spLocks noRot="1" noChangeAspect="1" noMove="1" noResize="1" noEditPoints="1" noAdjustHandles="1" noChangeArrowheads="1" noChangeShapeType="1" noTextEdit="1"/>
              </p:cNvSpPr>
              <p:nvPr/>
            </p:nvSpPr>
            <p:spPr>
              <a:xfrm>
                <a:off x="7821401" y="2594379"/>
                <a:ext cx="1167007" cy="611717"/>
              </a:xfrm>
              <a:prstGeom prst="roundRect">
                <a:avLst/>
              </a:prstGeom>
              <a:blipFill>
                <a:blip r:embed="rId8"/>
                <a:stretch>
                  <a:fillRect/>
                </a:stretch>
              </a:blipFill>
              <a:ln w="12700">
                <a:noFill/>
              </a:ln>
            </p:spPr>
            <p:txBody>
              <a:bodyPr/>
              <a:lstStyle/>
              <a:p>
                <a:r>
                  <a:rPr lang="en-US">
                    <a:noFill/>
                  </a:rPr>
                  <a:t> </a:t>
                </a:r>
              </a:p>
            </p:txBody>
          </p:sp>
        </mc:Fallback>
      </mc:AlternateContent>
      <p:sp>
        <p:nvSpPr>
          <p:cNvPr id="2" name="Google Shape;222;p10">
            <a:extLst>
              <a:ext uri="{FF2B5EF4-FFF2-40B4-BE49-F238E27FC236}">
                <a16:creationId xmlns:a16="http://schemas.microsoft.com/office/drawing/2014/main" id="{F46E5A43-74A6-CFFF-0D2D-2BF446894F56}"/>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r>
              <a:rPr lang="en-GB">
                <a:sym typeface="Comic Sans MS"/>
              </a:rPr>
              <a:t>Complete.</a:t>
            </a:r>
            <a:endParaRPr lang="en-GB" dirty="0">
              <a:sym typeface="Comic Sans MS"/>
            </a:endParaRPr>
          </a:p>
        </p:txBody>
      </p:sp>
    </p:spTree>
    <p:custDataLst>
      <p:tags r:id="rId1"/>
    </p:custDataLst>
    <p:extLst>
      <p:ext uri="{BB962C8B-B14F-4D97-AF65-F5344CB8AC3E}">
        <p14:creationId xmlns:p14="http://schemas.microsoft.com/office/powerpoint/2010/main" val="35599301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fade">
                                      <p:cBhvr>
                                        <p:cTn id="12" dur="5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fade">
                                      <p:cBhvr>
                                        <p:cTn id="17" dur="500"/>
                                        <p:tgtEl>
                                          <p:spTgt spid="2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fade">
                                      <p:cBhvr>
                                        <p:cTn id="22" dur="500"/>
                                        <p:tgtEl>
                                          <p:spTgt spid="29"/>
                                        </p:tgtEl>
                                      </p:cBhvr>
                                    </p:animEffect>
                                  </p:childTnLst>
                                </p:cTn>
                              </p:par>
                              <p:par>
                                <p:cTn id="23" presetID="10" presetClass="exit" presetSubtype="0" fill="hold" grpId="0" nodeType="withEffect">
                                  <p:stCondLst>
                                    <p:cond delay="0"/>
                                  </p:stCondLst>
                                  <p:childTnLst>
                                    <p:animEffect transition="out" filter="fade">
                                      <p:cBhvr>
                                        <p:cTn id="24" dur="500"/>
                                        <p:tgtEl>
                                          <p:spTgt spid="14"/>
                                        </p:tgtEl>
                                      </p:cBhvr>
                                    </p:animEffect>
                                    <p:set>
                                      <p:cBhvr>
                                        <p:cTn id="25"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14" grpId="0" animBg="1"/>
      <p:bldP spid="29"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0F76E016-CE59-4097-B99F-C9E97F7CA8DC}"/>
              </a:ext>
            </a:extLst>
          </p:cNvPr>
          <p:cNvGrpSpPr/>
          <p:nvPr/>
        </p:nvGrpSpPr>
        <p:grpSpPr>
          <a:xfrm>
            <a:off x="645707" y="2187941"/>
            <a:ext cx="5786180" cy="4123351"/>
            <a:chOff x="5851156" y="1642153"/>
            <a:chExt cx="5786180" cy="4123351"/>
          </a:xfrm>
        </p:grpSpPr>
        <p:pic>
          <p:nvPicPr>
            <p:cNvPr id="9" name="Graphic 8">
              <a:extLst>
                <a:ext uri="{FF2B5EF4-FFF2-40B4-BE49-F238E27FC236}">
                  <a16:creationId xmlns:a16="http://schemas.microsoft.com/office/drawing/2014/main" id="{ADE98CD0-6EBA-49A8-8C92-3C2B4D173752}"/>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l="7927" t="16774" r="5557" b="2509"/>
            <a:stretch/>
          </p:blipFill>
          <p:spPr>
            <a:xfrm>
              <a:off x="6055622" y="1940943"/>
              <a:ext cx="5486400" cy="3526076"/>
            </a:xfrm>
            <a:prstGeom prst="rect">
              <a:avLst/>
            </a:prstGeom>
          </p:spPr>
        </p:pic>
        <p:sp>
          <p:nvSpPr>
            <p:cNvPr id="10" name="TextBox 9">
              <a:extLst>
                <a:ext uri="{FF2B5EF4-FFF2-40B4-BE49-F238E27FC236}">
                  <a16:creationId xmlns:a16="http://schemas.microsoft.com/office/drawing/2014/main" id="{B8A142DD-CBD8-452B-AE5F-C8A3231DBAFA}"/>
                </a:ext>
              </a:extLst>
            </p:cNvPr>
            <p:cNvSpPr txBox="1"/>
            <p:nvPr/>
          </p:nvSpPr>
          <p:spPr>
            <a:xfrm>
              <a:off x="5883139" y="2103818"/>
              <a:ext cx="304892" cy="369332"/>
            </a:xfrm>
            <a:prstGeom prst="rect">
              <a:avLst/>
            </a:prstGeom>
            <a:noFill/>
          </p:spPr>
          <p:txBody>
            <a:bodyPr wrap="none" rtlCol="0">
              <a:spAutoFit/>
            </a:bodyPr>
            <a:lstStyle/>
            <a:p>
              <a:r>
                <a:rPr lang="en-US" sz="1800" dirty="0">
                  <a:solidFill>
                    <a:schemeClr val="tx1">
                      <a:lumMod val="50000"/>
                      <a:lumOff val="50000"/>
                    </a:schemeClr>
                  </a:solidFill>
                  <a:latin typeface="+mn-lt"/>
                </a:rPr>
                <a:t>u</a:t>
              </a:r>
            </a:p>
          </p:txBody>
        </p:sp>
        <p:sp>
          <p:nvSpPr>
            <p:cNvPr id="12" name="TextBox 11">
              <a:extLst>
                <a:ext uri="{FF2B5EF4-FFF2-40B4-BE49-F238E27FC236}">
                  <a16:creationId xmlns:a16="http://schemas.microsoft.com/office/drawing/2014/main" id="{85A50550-7166-4075-B0A3-166C11E5BBE7}"/>
                </a:ext>
              </a:extLst>
            </p:cNvPr>
            <p:cNvSpPr txBox="1"/>
            <p:nvPr/>
          </p:nvSpPr>
          <p:spPr>
            <a:xfrm>
              <a:off x="5851156" y="3098604"/>
              <a:ext cx="320922" cy="369332"/>
            </a:xfrm>
            <a:prstGeom prst="rect">
              <a:avLst/>
            </a:prstGeom>
            <a:noFill/>
          </p:spPr>
          <p:txBody>
            <a:bodyPr wrap="none" rtlCol="0">
              <a:spAutoFit/>
            </a:bodyPr>
            <a:lstStyle/>
            <a:p>
              <a:r>
                <a:rPr lang="en-US" sz="1800" dirty="0">
                  <a:solidFill>
                    <a:schemeClr val="tx1">
                      <a:lumMod val="50000"/>
                      <a:lumOff val="50000"/>
                    </a:schemeClr>
                  </a:solidFill>
                  <a:latin typeface="+mn-lt"/>
                </a:rPr>
                <a:t>x</a:t>
              </a:r>
            </a:p>
          </p:txBody>
        </p:sp>
        <p:sp>
          <p:nvSpPr>
            <p:cNvPr id="17" name="TextBox 16">
              <a:extLst>
                <a:ext uri="{FF2B5EF4-FFF2-40B4-BE49-F238E27FC236}">
                  <a16:creationId xmlns:a16="http://schemas.microsoft.com/office/drawing/2014/main" id="{EC7E45DE-1D0D-4A2F-864C-84ECCDD6D5CA}"/>
                </a:ext>
              </a:extLst>
            </p:cNvPr>
            <p:cNvSpPr txBox="1"/>
            <p:nvPr/>
          </p:nvSpPr>
          <p:spPr>
            <a:xfrm>
              <a:off x="6976571" y="5359483"/>
              <a:ext cx="295274" cy="369332"/>
            </a:xfrm>
            <a:prstGeom prst="rect">
              <a:avLst/>
            </a:prstGeom>
            <a:noFill/>
          </p:spPr>
          <p:txBody>
            <a:bodyPr wrap="none" rtlCol="0">
              <a:spAutoFit/>
            </a:bodyPr>
            <a:lstStyle/>
            <a:p>
              <a:r>
                <a:rPr lang="en-US" sz="1800" dirty="0">
                  <a:solidFill>
                    <a:schemeClr val="tx1">
                      <a:lumMod val="50000"/>
                      <a:lumOff val="50000"/>
                    </a:schemeClr>
                  </a:solidFill>
                  <a:latin typeface="+mn-lt"/>
                </a:rPr>
                <a:t>r</a:t>
              </a:r>
            </a:p>
          </p:txBody>
        </p:sp>
        <p:sp>
          <p:nvSpPr>
            <p:cNvPr id="18" name="TextBox 17">
              <a:extLst>
                <a:ext uri="{FF2B5EF4-FFF2-40B4-BE49-F238E27FC236}">
                  <a16:creationId xmlns:a16="http://schemas.microsoft.com/office/drawing/2014/main" id="{93F997C0-7A86-48D4-9E95-16FF260C9F82}"/>
                </a:ext>
              </a:extLst>
            </p:cNvPr>
            <p:cNvSpPr txBox="1"/>
            <p:nvPr/>
          </p:nvSpPr>
          <p:spPr>
            <a:xfrm>
              <a:off x="9589143" y="5396172"/>
              <a:ext cx="296876" cy="369332"/>
            </a:xfrm>
            <a:prstGeom prst="rect">
              <a:avLst/>
            </a:prstGeom>
            <a:noFill/>
          </p:spPr>
          <p:txBody>
            <a:bodyPr wrap="none" rtlCol="0">
              <a:spAutoFit/>
            </a:bodyPr>
            <a:lstStyle/>
            <a:p>
              <a:r>
                <a:rPr lang="en-US" sz="1800" dirty="0">
                  <a:solidFill>
                    <a:schemeClr val="tx1">
                      <a:lumMod val="50000"/>
                      <a:lumOff val="50000"/>
                    </a:schemeClr>
                  </a:solidFill>
                  <a:latin typeface="+mn-lt"/>
                </a:rPr>
                <a:t>v</a:t>
              </a:r>
            </a:p>
          </p:txBody>
        </p:sp>
        <p:sp>
          <p:nvSpPr>
            <p:cNvPr id="19" name="TextBox 18">
              <a:extLst>
                <a:ext uri="{FF2B5EF4-FFF2-40B4-BE49-F238E27FC236}">
                  <a16:creationId xmlns:a16="http://schemas.microsoft.com/office/drawing/2014/main" id="{2B1CA25C-85C2-4FEC-B13F-17B07C2C0BAC}"/>
                </a:ext>
              </a:extLst>
            </p:cNvPr>
            <p:cNvSpPr txBox="1"/>
            <p:nvPr/>
          </p:nvSpPr>
          <p:spPr>
            <a:xfrm>
              <a:off x="10763145" y="3969306"/>
              <a:ext cx="304892" cy="369332"/>
            </a:xfrm>
            <a:prstGeom prst="rect">
              <a:avLst/>
            </a:prstGeom>
            <a:noFill/>
          </p:spPr>
          <p:txBody>
            <a:bodyPr wrap="none" rtlCol="0">
              <a:spAutoFit/>
            </a:bodyPr>
            <a:lstStyle/>
            <a:p>
              <a:r>
                <a:rPr lang="en-US" sz="1800" dirty="0">
                  <a:solidFill>
                    <a:schemeClr val="tx1">
                      <a:lumMod val="50000"/>
                      <a:lumOff val="50000"/>
                    </a:schemeClr>
                  </a:solidFill>
                  <a:latin typeface="+mn-lt"/>
                </a:rPr>
                <a:t>n</a:t>
              </a:r>
            </a:p>
          </p:txBody>
        </p:sp>
        <p:sp>
          <p:nvSpPr>
            <p:cNvPr id="20" name="TextBox 19">
              <a:extLst>
                <a:ext uri="{FF2B5EF4-FFF2-40B4-BE49-F238E27FC236}">
                  <a16:creationId xmlns:a16="http://schemas.microsoft.com/office/drawing/2014/main" id="{1C7A610C-247B-43AB-A053-1B2B898F8303}"/>
                </a:ext>
              </a:extLst>
            </p:cNvPr>
            <p:cNvSpPr txBox="1"/>
            <p:nvPr/>
          </p:nvSpPr>
          <p:spPr>
            <a:xfrm>
              <a:off x="9936853" y="1642153"/>
              <a:ext cx="296876" cy="369332"/>
            </a:xfrm>
            <a:prstGeom prst="rect">
              <a:avLst/>
            </a:prstGeom>
            <a:noFill/>
          </p:spPr>
          <p:txBody>
            <a:bodyPr wrap="none" rtlCol="0">
              <a:spAutoFit/>
            </a:bodyPr>
            <a:lstStyle/>
            <a:p>
              <a:r>
                <a:rPr lang="en-US" sz="1800" dirty="0">
                  <a:solidFill>
                    <a:schemeClr val="tx1">
                      <a:lumMod val="50000"/>
                      <a:lumOff val="50000"/>
                    </a:schemeClr>
                  </a:solidFill>
                  <a:latin typeface="+mn-lt"/>
                </a:rPr>
                <a:t>s</a:t>
              </a:r>
            </a:p>
          </p:txBody>
        </p:sp>
        <p:sp>
          <p:nvSpPr>
            <p:cNvPr id="21" name="TextBox 20">
              <a:extLst>
                <a:ext uri="{FF2B5EF4-FFF2-40B4-BE49-F238E27FC236}">
                  <a16:creationId xmlns:a16="http://schemas.microsoft.com/office/drawing/2014/main" id="{5AB69B5F-B8E1-4E8C-83B8-4A4DF40A03DD}"/>
                </a:ext>
              </a:extLst>
            </p:cNvPr>
            <p:cNvSpPr txBox="1"/>
            <p:nvPr/>
          </p:nvSpPr>
          <p:spPr>
            <a:xfrm>
              <a:off x="7817403" y="1994690"/>
              <a:ext cx="308098" cy="369332"/>
            </a:xfrm>
            <a:prstGeom prst="rect">
              <a:avLst/>
            </a:prstGeom>
            <a:noFill/>
          </p:spPr>
          <p:txBody>
            <a:bodyPr wrap="none" rtlCol="0">
              <a:spAutoFit/>
            </a:bodyPr>
            <a:lstStyle/>
            <a:p>
              <a:r>
                <a:rPr lang="en-US" sz="1800" dirty="0">
                  <a:solidFill>
                    <a:schemeClr val="tx1">
                      <a:lumMod val="50000"/>
                      <a:lumOff val="50000"/>
                    </a:schemeClr>
                  </a:solidFill>
                  <a:latin typeface="+mn-lt"/>
                </a:rPr>
                <a:t>p</a:t>
              </a:r>
            </a:p>
          </p:txBody>
        </p:sp>
        <p:sp>
          <p:nvSpPr>
            <p:cNvPr id="22" name="TextBox 21">
              <a:extLst>
                <a:ext uri="{FF2B5EF4-FFF2-40B4-BE49-F238E27FC236}">
                  <a16:creationId xmlns:a16="http://schemas.microsoft.com/office/drawing/2014/main" id="{3B0C249E-D509-41E4-B207-CEAB13203F00}"/>
                </a:ext>
              </a:extLst>
            </p:cNvPr>
            <p:cNvSpPr txBox="1"/>
            <p:nvPr/>
          </p:nvSpPr>
          <p:spPr>
            <a:xfrm>
              <a:off x="6715314" y="3185534"/>
              <a:ext cx="352982" cy="369332"/>
            </a:xfrm>
            <a:prstGeom prst="rect">
              <a:avLst/>
            </a:prstGeom>
            <a:noFill/>
          </p:spPr>
          <p:txBody>
            <a:bodyPr wrap="none" rtlCol="0">
              <a:spAutoFit/>
            </a:bodyPr>
            <a:lstStyle/>
            <a:p>
              <a:r>
                <a:rPr lang="en-US" sz="1800" dirty="0">
                  <a:solidFill>
                    <a:schemeClr val="tx1">
                      <a:lumMod val="50000"/>
                      <a:lumOff val="50000"/>
                    </a:schemeClr>
                  </a:solidFill>
                  <a:latin typeface="+mn-lt"/>
                </a:rPr>
                <a:t>A</a:t>
              </a:r>
            </a:p>
          </p:txBody>
        </p:sp>
        <p:sp>
          <p:nvSpPr>
            <p:cNvPr id="23" name="TextBox 22">
              <a:extLst>
                <a:ext uri="{FF2B5EF4-FFF2-40B4-BE49-F238E27FC236}">
                  <a16:creationId xmlns:a16="http://schemas.microsoft.com/office/drawing/2014/main" id="{1462F438-071E-44EA-8ECD-DBCC027F05BB}"/>
                </a:ext>
              </a:extLst>
            </p:cNvPr>
            <p:cNvSpPr txBox="1"/>
            <p:nvPr/>
          </p:nvSpPr>
          <p:spPr>
            <a:xfrm>
              <a:off x="7334087" y="3683604"/>
              <a:ext cx="330540" cy="369332"/>
            </a:xfrm>
            <a:prstGeom prst="rect">
              <a:avLst/>
            </a:prstGeom>
            <a:noFill/>
          </p:spPr>
          <p:txBody>
            <a:bodyPr wrap="none" rtlCol="0">
              <a:spAutoFit/>
            </a:bodyPr>
            <a:lstStyle/>
            <a:p>
              <a:r>
                <a:rPr lang="en-US" sz="1800" dirty="0">
                  <a:solidFill>
                    <a:schemeClr val="tx1">
                      <a:lumMod val="50000"/>
                      <a:lumOff val="50000"/>
                    </a:schemeClr>
                  </a:solidFill>
                  <a:latin typeface="+mn-lt"/>
                </a:rPr>
                <a:t>B</a:t>
              </a:r>
            </a:p>
          </p:txBody>
        </p:sp>
        <p:sp>
          <p:nvSpPr>
            <p:cNvPr id="24" name="TextBox 23">
              <a:extLst>
                <a:ext uri="{FF2B5EF4-FFF2-40B4-BE49-F238E27FC236}">
                  <a16:creationId xmlns:a16="http://schemas.microsoft.com/office/drawing/2014/main" id="{AAF79B0E-F6E3-422F-B857-ADD5A0C05FCD}"/>
                </a:ext>
              </a:extLst>
            </p:cNvPr>
            <p:cNvSpPr txBox="1"/>
            <p:nvPr/>
          </p:nvSpPr>
          <p:spPr>
            <a:xfrm>
              <a:off x="7769000" y="2885875"/>
              <a:ext cx="324128" cy="369332"/>
            </a:xfrm>
            <a:prstGeom prst="rect">
              <a:avLst/>
            </a:prstGeom>
            <a:noFill/>
          </p:spPr>
          <p:txBody>
            <a:bodyPr wrap="none" rtlCol="0">
              <a:spAutoFit/>
            </a:bodyPr>
            <a:lstStyle/>
            <a:p>
              <a:r>
                <a:rPr lang="en-US" sz="1800" dirty="0">
                  <a:solidFill>
                    <a:schemeClr val="tx1">
                      <a:lumMod val="50000"/>
                      <a:lumOff val="50000"/>
                    </a:schemeClr>
                  </a:solidFill>
                  <a:latin typeface="+mn-lt"/>
                </a:rPr>
                <a:t>C</a:t>
              </a:r>
            </a:p>
          </p:txBody>
        </p:sp>
        <p:sp>
          <p:nvSpPr>
            <p:cNvPr id="25" name="TextBox 24">
              <a:extLst>
                <a:ext uri="{FF2B5EF4-FFF2-40B4-BE49-F238E27FC236}">
                  <a16:creationId xmlns:a16="http://schemas.microsoft.com/office/drawing/2014/main" id="{01B82740-12E3-4F27-BC48-CAC508E5B2B9}"/>
                </a:ext>
              </a:extLst>
            </p:cNvPr>
            <p:cNvSpPr txBox="1"/>
            <p:nvPr/>
          </p:nvSpPr>
          <p:spPr>
            <a:xfrm>
              <a:off x="8775624" y="3281903"/>
              <a:ext cx="388248" cy="369332"/>
            </a:xfrm>
            <a:prstGeom prst="rect">
              <a:avLst/>
            </a:prstGeom>
            <a:noFill/>
          </p:spPr>
          <p:txBody>
            <a:bodyPr wrap="none" rtlCol="0">
              <a:spAutoFit/>
            </a:bodyPr>
            <a:lstStyle/>
            <a:p>
              <a:r>
                <a:rPr lang="en-US" sz="1800" dirty="0">
                  <a:solidFill>
                    <a:schemeClr val="tx1">
                      <a:lumMod val="50000"/>
                      <a:lumOff val="50000"/>
                    </a:schemeClr>
                  </a:solidFill>
                  <a:latin typeface="+mn-lt"/>
                </a:rPr>
                <a:t>M</a:t>
              </a:r>
            </a:p>
          </p:txBody>
        </p:sp>
        <p:sp>
          <p:nvSpPr>
            <p:cNvPr id="26" name="TextBox 25">
              <a:extLst>
                <a:ext uri="{FF2B5EF4-FFF2-40B4-BE49-F238E27FC236}">
                  <a16:creationId xmlns:a16="http://schemas.microsoft.com/office/drawing/2014/main" id="{57ED68A1-046D-417B-A006-06C63327F8FD}"/>
                </a:ext>
              </a:extLst>
            </p:cNvPr>
            <p:cNvSpPr txBox="1"/>
            <p:nvPr/>
          </p:nvSpPr>
          <p:spPr>
            <a:xfrm>
              <a:off x="8093128" y="4200139"/>
              <a:ext cx="351378" cy="369332"/>
            </a:xfrm>
            <a:prstGeom prst="rect">
              <a:avLst/>
            </a:prstGeom>
            <a:noFill/>
          </p:spPr>
          <p:txBody>
            <a:bodyPr wrap="none" rtlCol="0">
              <a:spAutoFit/>
            </a:bodyPr>
            <a:lstStyle/>
            <a:p>
              <a:r>
                <a:rPr lang="en-US" sz="1800" dirty="0">
                  <a:solidFill>
                    <a:schemeClr val="tx1">
                      <a:lumMod val="50000"/>
                      <a:lumOff val="50000"/>
                    </a:schemeClr>
                  </a:solidFill>
                  <a:latin typeface="+mn-lt"/>
                </a:rPr>
                <a:t>D</a:t>
              </a:r>
            </a:p>
          </p:txBody>
        </p:sp>
        <p:sp>
          <p:nvSpPr>
            <p:cNvPr id="27" name="TextBox 26">
              <a:extLst>
                <a:ext uri="{FF2B5EF4-FFF2-40B4-BE49-F238E27FC236}">
                  <a16:creationId xmlns:a16="http://schemas.microsoft.com/office/drawing/2014/main" id="{04A6C5F6-81E8-4B21-82B1-1BBF284A5B71}"/>
                </a:ext>
              </a:extLst>
            </p:cNvPr>
            <p:cNvSpPr txBox="1"/>
            <p:nvPr/>
          </p:nvSpPr>
          <p:spPr>
            <a:xfrm>
              <a:off x="9917077" y="3416366"/>
              <a:ext cx="341760" cy="369332"/>
            </a:xfrm>
            <a:prstGeom prst="rect">
              <a:avLst/>
            </a:prstGeom>
            <a:noFill/>
          </p:spPr>
          <p:txBody>
            <a:bodyPr wrap="none" rtlCol="0">
              <a:spAutoFit/>
            </a:bodyPr>
            <a:lstStyle/>
            <a:p>
              <a:r>
                <a:rPr lang="en-US" sz="1800" dirty="0">
                  <a:solidFill>
                    <a:schemeClr val="tx1">
                      <a:lumMod val="50000"/>
                      <a:lumOff val="50000"/>
                    </a:schemeClr>
                  </a:solidFill>
                  <a:latin typeface="+mn-lt"/>
                </a:rPr>
                <a:t>T</a:t>
              </a:r>
            </a:p>
          </p:txBody>
        </p:sp>
        <p:sp>
          <p:nvSpPr>
            <p:cNvPr id="28" name="TextBox 27">
              <a:extLst>
                <a:ext uri="{FF2B5EF4-FFF2-40B4-BE49-F238E27FC236}">
                  <a16:creationId xmlns:a16="http://schemas.microsoft.com/office/drawing/2014/main" id="{2E23F0AF-6A66-42C2-A3FE-CEC6ECF3E952}"/>
                </a:ext>
              </a:extLst>
            </p:cNvPr>
            <p:cNvSpPr txBox="1"/>
            <p:nvPr/>
          </p:nvSpPr>
          <p:spPr>
            <a:xfrm>
              <a:off x="11306796" y="3554866"/>
              <a:ext cx="330540" cy="369332"/>
            </a:xfrm>
            <a:prstGeom prst="rect">
              <a:avLst/>
            </a:prstGeom>
            <a:noFill/>
          </p:spPr>
          <p:txBody>
            <a:bodyPr wrap="none" rtlCol="0">
              <a:spAutoFit/>
            </a:bodyPr>
            <a:lstStyle/>
            <a:p>
              <a:r>
                <a:rPr lang="en-US" sz="1800" dirty="0">
                  <a:solidFill>
                    <a:schemeClr val="tx1">
                      <a:lumMod val="50000"/>
                      <a:lumOff val="50000"/>
                    </a:schemeClr>
                  </a:solidFill>
                  <a:latin typeface="+mn-lt"/>
                </a:rPr>
                <a:t>Y</a:t>
              </a:r>
            </a:p>
          </p:txBody>
        </p:sp>
      </p:grpSp>
      <p:sp>
        <p:nvSpPr>
          <p:cNvPr id="7" name="Rectangle 6">
            <a:extLst>
              <a:ext uri="{FF2B5EF4-FFF2-40B4-BE49-F238E27FC236}">
                <a16:creationId xmlns:a16="http://schemas.microsoft.com/office/drawing/2014/main" id="{B624FBF8-E434-4510-ACDA-FB522A02ED49}"/>
              </a:ext>
            </a:extLst>
          </p:cNvPr>
          <p:cNvSpPr/>
          <p:nvPr/>
        </p:nvSpPr>
        <p:spPr>
          <a:xfrm>
            <a:off x="5895234" y="1697315"/>
            <a:ext cx="4983428" cy="2552302"/>
          </a:xfrm>
          <a:prstGeom prst="rect">
            <a:avLst/>
          </a:prstGeom>
          <a:noFill/>
        </p:spPr>
        <p:txBody>
          <a:bodyPr wrap="square">
            <a:spAutoFit/>
          </a:bodyPr>
          <a:lstStyle/>
          <a:p>
            <a:pPr marL="457200">
              <a:lnSpc>
                <a:spcPct val="200000"/>
              </a:lnSpc>
              <a:spcAft>
                <a:spcPts val="800"/>
              </a:spcAft>
            </a:pPr>
            <a:r>
              <a:rPr lang="en-US" sz="2800" dirty="0">
                <a:solidFill>
                  <a:schemeClr val="tx1">
                    <a:lumMod val="65000"/>
                    <a:lumOff val="35000"/>
                  </a:schemeClr>
                </a:solidFill>
                <a:latin typeface="+mj-lt"/>
                <a:cs typeface="Calibri" panose="020F0502020204030204" pitchFamily="34" charset="0"/>
              </a:rPr>
              <a:t>Name a pair of adjacent angles having A as a common vertex.</a:t>
            </a:r>
          </a:p>
        </p:txBody>
      </p:sp>
      <p:sp>
        <p:nvSpPr>
          <p:cNvPr id="13" name="TextBox 12">
            <a:extLst>
              <a:ext uri="{FF2B5EF4-FFF2-40B4-BE49-F238E27FC236}">
                <a16:creationId xmlns:a16="http://schemas.microsoft.com/office/drawing/2014/main" id="{3672AC8A-6A3A-4679-A0C3-0DDEA4AB087C}"/>
              </a:ext>
            </a:extLst>
          </p:cNvPr>
          <p:cNvSpPr txBox="1"/>
          <p:nvPr/>
        </p:nvSpPr>
        <p:spPr>
          <a:xfrm>
            <a:off x="7839166" y="4446238"/>
            <a:ext cx="1851028" cy="954107"/>
          </a:xfrm>
          <a:prstGeom prst="rect">
            <a:avLst/>
          </a:prstGeom>
          <a:noFill/>
        </p:spPr>
        <p:txBody>
          <a:bodyPr wrap="square">
            <a:spAutoFit/>
          </a:bodyPr>
          <a:lstStyle>
            <a:defPPr marR="0" lvl="0" algn="l" rtl="0">
              <a:lnSpc>
                <a:spcPct val="100000"/>
              </a:lnSpc>
              <a:spcBef>
                <a:spcPts val="0"/>
              </a:spcBef>
              <a:spcAft>
                <a:spcPts val="0"/>
              </a:spcAft>
            </a:defPPr>
            <a:lvl1pPr marL="457200">
              <a:lnSpc>
                <a:spcPct val="200000"/>
              </a:lnSpc>
              <a:spcAft>
                <a:spcPts val="800"/>
              </a:spcAft>
              <a:defRPr sz="2800" b="1">
                <a:solidFill>
                  <a:schemeClr val="tx1">
                    <a:lumMod val="65000"/>
                    <a:lumOff val="35000"/>
                  </a:schemeClr>
                </a:solidFill>
                <a:latin typeface="+mj-lt"/>
                <a:cs typeface="Calibri" panose="020F0502020204030204" pitchFamily="34" charset="0"/>
              </a:defRPr>
            </a:lvl1pPr>
          </a:lstStyle>
          <a:p>
            <a:pPr>
              <a:lnSpc>
                <a:spcPct val="100000"/>
              </a:lnSpc>
            </a:pPr>
            <a:r>
              <a:rPr lang="en-US" dirty="0"/>
              <a:t>                  and</a:t>
            </a:r>
          </a:p>
        </p:txBody>
      </p:sp>
      <mc:AlternateContent xmlns:mc="http://schemas.openxmlformats.org/markup-compatibility/2006" xmlns:a14="http://schemas.microsoft.com/office/drawing/2010/main">
        <mc:Choice Requires="a14">
          <p:sp>
            <p:nvSpPr>
              <p:cNvPr id="15" name="Rectangle: Rounded Corners 14">
                <a:extLst>
                  <a:ext uri="{FF2B5EF4-FFF2-40B4-BE49-F238E27FC236}">
                    <a16:creationId xmlns:a16="http://schemas.microsoft.com/office/drawing/2014/main" id="{970CC6D7-F6F5-4CB1-828D-D3D2A17687C9}"/>
                  </a:ext>
                </a:extLst>
              </p:cNvPr>
              <p:cNvSpPr/>
              <p:nvPr/>
            </p:nvSpPr>
            <p:spPr>
              <a:xfrm>
                <a:off x="6431887" y="4691161"/>
                <a:ext cx="1645920" cy="731520"/>
              </a:xfrm>
              <a:prstGeom prst="roundRect">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rgbClr val="595959"/>
                    </a:solidFill>
                    <a:latin typeface="+mj-lt"/>
                  </a:rPr>
                  <a:t> </a:t>
                </a:r>
                <a14:m>
                  <m:oMath xmlns:m="http://schemas.openxmlformats.org/officeDocument/2006/math">
                    <m:acc>
                      <m:accPr>
                        <m:chr m:val="̂"/>
                        <m:ctrlPr>
                          <a:rPr lang="en-US" sz="3200" i="1">
                            <a:solidFill>
                              <a:srgbClr val="595959"/>
                            </a:solidFill>
                            <a:latin typeface="Cambria Math" panose="02040503050406030204" pitchFamily="18" charset="0"/>
                          </a:rPr>
                        </m:ctrlPr>
                      </m:accPr>
                      <m:e>
                        <m:r>
                          <a:rPr lang="en-US" sz="3200">
                            <a:solidFill>
                              <a:srgbClr val="595959"/>
                            </a:solidFill>
                            <a:latin typeface="Cambria Math" panose="02040503050406030204" pitchFamily="18" charset="0"/>
                          </a:rPr>
                          <m:t>……</m:t>
                        </m:r>
                        <m:r>
                          <a:rPr lang="en-US" sz="3200" i="1">
                            <a:solidFill>
                              <a:srgbClr val="595959"/>
                            </a:solidFill>
                            <a:latin typeface="Cambria Math" panose="02040503050406030204" pitchFamily="18" charset="0"/>
                          </a:rPr>
                          <m:t>…</m:t>
                        </m:r>
                      </m:e>
                    </m:acc>
                  </m:oMath>
                </a14:m>
                <a:endParaRPr lang="en-US" sz="3200" dirty="0">
                  <a:solidFill>
                    <a:srgbClr val="595959"/>
                  </a:solidFill>
                  <a:latin typeface="+mj-lt"/>
                </a:endParaRPr>
              </a:p>
            </p:txBody>
          </p:sp>
        </mc:Choice>
        <mc:Fallback xmlns="">
          <p:sp>
            <p:nvSpPr>
              <p:cNvPr id="15" name="Rectangle: Rounded Corners 14">
                <a:extLst>
                  <a:ext uri="{FF2B5EF4-FFF2-40B4-BE49-F238E27FC236}">
                    <a16:creationId xmlns:a16="http://schemas.microsoft.com/office/drawing/2014/main" id="{970CC6D7-F6F5-4CB1-828D-D3D2A17687C9}"/>
                  </a:ext>
                </a:extLst>
              </p:cNvPr>
              <p:cNvSpPr>
                <a:spLocks noRot="1" noChangeAspect="1" noMove="1" noResize="1" noEditPoints="1" noAdjustHandles="1" noChangeArrowheads="1" noChangeShapeType="1" noTextEdit="1"/>
              </p:cNvSpPr>
              <p:nvPr/>
            </p:nvSpPr>
            <p:spPr>
              <a:xfrm>
                <a:off x="6431887" y="4691161"/>
                <a:ext cx="1645920" cy="731520"/>
              </a:xfrm>
              <a:prstGeom prst="roundRect">
                <a:avLst/>
              </a:prstGeom>
              <a:blipFill>
                <a:blip r:embed="rId6"/>
                <a:stretch>
                  <a:fillRect/>
                </a:stretch>
              </a:blipFill>
              <a:ln w="12700">
                <a:solidFill>
                  <a:schemeClr val="bg1">
                    <a:lumMod val="65000"/>
                  </a:schemeClr>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6" name="Rectangle: Rounded Corners 15">
                <a:extLst>
                  <a:ext uri="{FF2B5EF4-FFF2-40B4-BE49-F238E27FC236}">
                    <a16:creationId xmlns:a16="http://schemas.microsoft.com/office/drawing/2014/main" id="{DF54A033-2FBA-4166-8905-22509CB3A80F}"/>
                  </a:ext>
                </a:extLst>
              </p:cNvPr>
              <p:cNvSpPr/>
              <p:nvPr/>
            </p:nvSpPr>
            <p:spPr>
              <a:xfrm>
                <a:off x="9311640" y="4691161"/>
                <a:ext cx="1645920" cy="731520"/>
              </a:xfrm>
              <a:prstGeom prst="roundRect">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rgbClr val="595959"/>
                    </a:solidFill>
                    <a:latin typeface="+mj-lt"/>
                  </a:rPr>
                  <a:t> </a:t>
                </a:r>
                <a14:m>
                  <m:oMath xmlns:m="http://schemas.openxmlformats.org/officeDocument/2006/math">
                    <m:acc>
                      <m:accPr>
                        <m:chr m:val="̂"/>
                        <m:ctrlPr>
                          <a:rPr lang="en-US" sz="3200" i="1">
                            <a:solidFill>
                              <a:srgbClr val="595959"/>
                            </a:solidFill>
                            <a:latin typeface="Cambria Math" panose="02040503050406030204" pitchFamily="18" charset="0"/>
                          </a:rPr>
                        </m:ctrlPr>
                      </m:accPr>
                      <m:e>
                        <m:r>
                          <a:rPr lang="en-US" sz="3200">
                            <a:solidFill>
                              <a:srgbClr val="595959"/>
                            </a:solidFill>
                            <a:latin typeface="Cambria Math" panose="02040503050406030204" pitchFamily="18" charset="0"/>
                          </a:rPr>
                          <m:t>……</m:t>
                        </m:r>
                        <m:r>
                          <a:rPr lang="en-US" sz="3200" i="1">
                            <a:solidFill>
                              <a:srgbClr val="595959"/>
                            </a:solidFill>
                            <a:latin typeface="Cambria Math" panose="02040503050406030204" pitchFamily="18" charset="0"/>
                          </a:rPr>
                          <m:t>…</m:t>
                        </m:r>
                      </m:e>
                    </m:acc>
                  </m:oMath>
                </a14:m>
                <a:endParaRPr lang="en-US" sz="3200" dirty="0">
                  <a:solidFill>
                    <a:srgbClr val="595959"/>
                  </a:solidFill>
                  <a:latin typeface="+mj-lt"/>
                </a:endParaRPr>
              </a:p>
            </p:txBody>
          </p:sp>
        </mc:Choice>
        <mc:Fallback xmlns="">
          <p:sp>
            <p:nvSpPr>
              <p:cNvPr id="16" name="Rectangle: Rounded Corners 15">
                <a:extLst>
                  <a:ext uri="{FF2B5EF4-FFF2-40B4-BE49-F238E27FC236}">
                    <a16:creationId xmlns:a16="http://schemas.microsoft.com/office/drawing/2014/main" id="{DF54A033-2FBA-4166-8905-22509CB3A80F}"/>
                  </a:ext>
                </a:extLst>
              </p:cNvPr>
              <p:cNvSpPr>
                <a:spLocks noRot="1" noChangeAspect="1" noMove="1" noResize="1" noEditPoints="1" noAdjustHandles="1" noChangeArrowheads="1" noChangeShapeType="1" noTextEdit="1"/>
              </p:cNvSpPr>
              <p:nvPr/>
            </p:nvSpPr>
            <p:spPr>
              <a:xfrm>
                <a:off x="9311640" y="4691161"/>
                <a:ext cx="1645920" cy="731520"/>
              </a:xfrm>
              <a:prstGeom prst="roundRect">
                <a:avLst/>
              </a:prstGeom>
              <a:blipFill>
                <a:blip r:embed="rId7"/>
                <a:stretch>
                  <a:fillRect/>
                </a:stretch>
              </a:blipFill>
              <a:ln w="12700">
                <a:solidFill>
                  <a:schemeClr val="bg1">
                    <a:lumMod val="65000"/>
                  </a:schemeClr>
                </a:solidFill>
              </a:ln>
            </p:spPr>
            <p:txBody>
              <a:bodyPr/>
              <a:lstStyle/>
              <a:p>
                <a:r>
                  <a:rPr lang="en-US">
                    <a:noFill/>
                  </a:rPr>
                  <a:t> </a:t>
                </a:r>
              </a:p>
            </p:txBody>
          </p:sp>
        </mc:Fallback>
      </mc:AlternateContent>
      <p:sp>
        <p:nvSpPr>
          <p:cNvPr id="3" name="Google Shape;222;p10">
            <a:extLst>
              <a:ext uri="{FF2B5EF4-FFF2-40B4-BE49-F238E27FC236}">
                <a16:creationId xmlns:a16="http://schemas.microsoft.com/office/drawing/2014/main" id="{8A4C4A34-4C38-540E-BEF6-B0D3EA78776D}"/>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r>
              <a:rPr lang="en-GB">
                <a:sym typeface="Comic Sans MS"/>
              </a:rPr>
              <a:t>Complete.</a:t>
            </a:r>
            <a:endParaRPr lang="en-GB" dirty="0">
              <a:sym typeface="Comic Sans MS"/>
            </a:endParaRPr>
          </a:p>
        </p:txBody>
      </p:sp>
    </p:spTree>
    <p:custDataLst>
      <p:tags r:id="rId1"/>
    </p:custDataLst>
    <p:extLst>
      <p:ext uri="{BB962C8B-B14F-4D97-AF65-F5344CB8AC3E}">
        <p14:creationId xmlns:p14="http://schemas.microsoft.com/office/powerpoint/2010/main" val="246623954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Graphic 20">
            <a:extLst>
              <a:ext uri="{FF2B5EF4-FFF2-40B4-BE49-F238E27FC236}">
                <a16:creationId xmlns:a16="http://schemas.microsoft.com/office/drawing/2014/main" id="{FBDD8E9C-761A-43CF-A548-49CED5FFC3E6}"/>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l="7927" t="16774" r="5557" b="2509"/>
          <a:stretch/>
        </p:blipFill>
        <p:spPr>
          <a:xfrm>
            <a:off x="728879" y="2086083"/>
            <a:ext cx="5486400" cy="3526076"/>
          </a:xfrm>
          <a:prstGeom prst="rect">
            <a:avLst/>
          </a:prstGeom>
        </p:spPr>
      </p:pic>
      <p:sp>
        <p:nvSpPr>
          <p:cNvPr id="7" name="Rectangle 6">
            <a:extLst>
              <a:ext uri="{FF2B5EF4-FFF2-40B4-BE49-F238E27FC236}">
                <a16:creationId xmlns:a16="http://schemas.microsoft.com/office/drawing/2014/main" id="{B624FBF8-E434-4510-ACDA-FB522A02ED49}"/>
              </a:ext>
            </a:extLst>
          </p:cNvPr>
          <p:cNvSpPr/>
          <p:nvPr/>
        </p:nvSpPr>
        <p:spPr>
          <a:xfrm>
            <a:off x="5920841" y="1683271"/>
            <a:ext cx="5879273" cy="1690527"/>
          </a:xfrm>
          <a:prstGeom prst="rect">
            <a:avLst/>
          </a:prstGeom>
          <a:noFill/>
        </p:spPr>
        <p:txBody>
          <a:bodyPr wrap="square">
            <a:spAutoFit/>
          </a:bodyPr>
          <a:lstStyle/>
          <a:p>
            <a:pPr marL="457200">
              <a:lnSpc>
                <a:spcPct val="200000"/>
              </a:lnSpc>
              <a:spcAft>
                <a:spcPts val="800"/>
              </a:spcAft>
            </a:pPr>
            <a:r>
              <a:rPr lang="en-US" sz="2800" dirty="0">
                <a:solidFill>
                  <a:schemeClr val="tx1">
                    <a:lumMod val="65000"/>
                    <a:lumOff val="35000"/>
                  </a:schemeClr>
                </a:solidFill>
                <a:latin typeface="+mj-lt"/>
                <a:cs typeface="Calibri" panose="020F0502020204030204" pitchFamily="34" charset="0"/>
              </a:rPr>
              <a:t>A pair of adjacent angles having A as a common vertex.</a:t>
            </a:r>
          </a:p>
        </p:txBody>
      </p:sp>
      <p:sp>
        <p:nvSpPr>
          <p:cNvPr id="15" name="TextBox 14">
            <a:extLst>
              <a:ext uri="{FF2B5EF4-FFF2-40B4-BE49-F238E27FC236}">
                <a16:creationId xmlns:a16="http://schemas.microsoft.com/office/drawing/2014/main" id="{5F6F4CC9-FE19-45D1-8407-CF54E3B878CC}"/>
              </a:ext>
            </a:extLst>
          </p:cNvPr>
          <p:cNvSpPr txBox="1"/>
          <p:nvPr/>
        </p:nvSpPr>
        <p:spPr>
          <a:xfrm>
            <a:off x="7869480" y="3250538"/>
            <a:ext cx="1851028" cy="954107"/>
          </a:xfrm>
          <a:prstGeom prst="rect">
            <a:avLst/>
          </a:prstGeom>
          <a:noFill/>
        </p:spPr>
        <p:txBody>
          <a:bodyPr wrap="square">
            <a:spAutoFit/>
          </a:bodyPr>
          <a:lstStyle>
            <a:defPPr marR="0" lvl="0" algn="l" rtl="0">
              <a:lnSpc>
                <a:spcPct val="100000"/>
              </a:lnSpc>
              <a:spcBef>
                <a:spcPts val="0"/>
              </a:spcBef>
              <a:spcAft>
                <a:spcPts val="0"/>
              </a:spcAft>
            </a:defPPr>
            <a:lvl1pPr marL="457200">
              <a:lnSpc>
                <a:spcPct val="200000"/>
              </a:lnSpc>
              <a:spcAft>
                <a:spcPts val="800"/>
              </a:spcAft>
              <a:defRPr sz="2800" b="1">
                <a:solidFill>
                  <a:schemeClr val="tx1">
                    <a:lumMod val="65000"/>
                    <a:lumOff val="35000"/>
                  </a:schemeClr>
                </a:solidFill>
                <a:latin typeface="+mj-lt"/>
                <a:cs typeface="Calibri" panose="020F0502020204030204" pitchFamily="34" charset="0"/>
              </a:defRPr>
            </a:lvl1pPr>
          </a:lstStyle>
          <a:p>
            <a:pPr>
              <a:lnSpc>
                <a:spcPct val="100000"/>
              </a:lnSpc>
            </a:pPr>
            <a:r>
              <a:rPr lang="en-US" b="0" dirty="0"/>
              <a:t>          and</a:t>
            </a:r>
          </a:p>
        </p:txBody>
      </p:sp>
      <mc:AlternateContent xmlns:mc="http://schemas.openxmlformats.org/markup-compatibility/2006" xmlns:a14="http://schemas.microsoft.com/office/drawing/2010/main">
        <mc:Choice Requires="a14">
          <p:sp>
            <p:nvSpPr>
              <p:cNvPr id="16" name="xau">
                <a:extLst>
                  <a:ext uri="{FF2B5EF4-FFF2-40B4-BE49-F238E27FC236}">
                    <a16:creationId xmlns:a16="http://schemas.microsoft.com/office/drawing/2014/main" id="{B4497748-9BF5-4305-9D1F-66BDAA8B57B1}"/>
                  </a:ext>
                </a:extLst>
              </p:cNvPr>
              <p:cNvSpPr/>
              <p:nvPr/>
            </p:nvSpPr>
            <p:spPr>
              <a:xfrm>
                <a:off x="6458218" y="3565078"/>
                <a:ext cx="1645920" cy="731520"/>
              </a:xfrm>
              <a:prstGeom prst="roundRect">
                <a:avLst/>
              </a:prstGeom>
              <a:solidFill>
                <a:srgbClr val="74C27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latin typeface="+mj-lt"/>
                  </a:rPr>
                  <a:t> </a:t>
                </a:r>
                <a14:m>
                  <m:oMath xmlns:m="http://schemas.openxmlformats.org/officeDocument/2006/math">
                    <m:acc>
                      <m:accPr>
                        <m:chr m:val="̂"/>
                        <m:ctrlPr>
                          <a:rPr lang="en-US" sz="3200" i="1">
                            <a:solidFill>
                              <a:schemeClr val="bg1"/>
                            </a:solidFill>
                            <a:latin typeface="Cambria Math" panose="02040503050406030204" pitchFamily="18" charset="0"/>
                          </a:rPr>
                        </m:ctrlPr>
                      </m:accPr>
                      <m:e>
                        <m:r>
                          <a:rPr lang="en-US" sz="3200">
                            <a:solidFill>
                              <a:schemeClr val="bg1"/>
                            </a:solidFill>
                            <a:latin typeface="Cambria Math" panose="02040503050406030204" pitchFamily="18" charset="0"/>
                          </a:rPr>
                          <m:t>𝑥𝐴𝑢</m:t>
                        </m:r>
                      </m:e>
                    </m:acc>
                  </m:oMath>
                </a14:m>
                <a:endParaRPr lang="en-US" sz="3200" dirty="0">
                  <a:solidFill>
                    <a:schemeClr val="bg1"/>
                  </a:solidFill>
                  <a:latin typeface="+mj-lt"/>
                </a:endParaRPr>
              </a:p>
            </p:txBody>
          </p:sp>
        </mc:Choice>
        <mc:Fallback xmlns="">
          <p:sp>
            <p:nvSpPr>
              <p:cNvPr id="16" name="xau">
                <a:extLst>
                  <a:ext uri="{FF2B5EF4-FFF2-40B4-BE49-F238E27FC236}">
                    <a16:creationId xmlns:a16="http://schemas.microsoft.com/office/drawing/2014/main" id="{B4497748-9BF5-4305-9D1F-66BDAA8B57B1}"/>
                  </a:ext>
                </a:extLst>
              </p:cNvPr>
              <p:cNvSpPr>
                <a:spLocks noRot="1" noChangeAspect="1" noMove="1" noResize="1" noEditPoints="1" noAdjustHandles="1" noChangeArrowheads="1" noChangeShapeType="1" noTextEdit="1"/>
              </p:cNvSpPr>
              <p:nvPr/>
            </p:nvSpPr>
            <p:spPr>
              <a:xfrm>
                <a:off x="6458218" y="3565078"/>
                <a:ext cx="1645920" cy="731520"/>
              </a:xfrm>
              <a:prstGeom prst="roundRect">
                <a:avLst/>
              </a:prstGeom>
              <a:blipFill>
                <a:blip r:embed="rId6"/>
                <a:stretch>
                  <a:fillRect/>
                </a:stretch>
              </a:blipFill>
              <a:ln w="12700">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7" name="uay">
                <a:extLst>
                  <a:ext uri="{FF2B5EF4-FFF2-40B4-BE49-F238E27FC236}">
                    <a16:creationId xmlns:a16="http://schemas.microsoft.com/office/drawing/2014/main" id="{2918B675-214F-41AD-9513-904121391870}"/>
                  </a:ext>
                </a:extLst>
              </p:cNvPr>
              <p:cNvSpPr/>
              <p:nvPr/>
            </p:nvSpPr>
            <p:spPr>
              <a:xfrm>
                <a:off x="9367793" y="3565078"/>
                <a:ext cx="1645920" cy="731520"/>
              </a:xfrm>
              <a:prstGeom prst="roundRect">
                <a:avLst/>
              </a:prstGeom>
              <a:solidFill>
                <a:srgbClr val="74C27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latin typeface="+mj-lt"/>
                  </a:rPr>
                  <a:t> </a:t>
                </a:r>
                <a14:m>
                  <m:oMath xmlns:m="http://schemas.openxmlformats.org/officeDocument/2006/math">
                    <m:acc>
                      <m:accPr>
                        <m:chr m:val="̂"/>
                        <m:ctrlPr>
                          <a:rPr lang="en-US" sz="3200" i="1">
                            <a:solidFill>
                              <a:schemeClr val="bg1"/>
                            </a:solidFill>
                            <a:latin typeface="Cambria Math" panose="02040503050406030204" pitchFamily="18" charset="0"/>
                          </a:rPr>
                        </m:ctrlPr>
                      </m:accPr>
                      <m:e>
                        <m:r>
                          <a:rPr lang="en-US" sz="3200">
                            <a:solidFill>
                              <a:schemeClr val="bg1"/>
                            </a:solidFill>
                            <a:latin typeface="Cambria Math" panose="02040503050406030204" pitchFamily="18" charset="0"/>
                          </a:rPr>
                          <m:t>𝑢𝐴𝑦</m:t>
                        </m:r>
                      </m:e>
                    </m:acc>
                  </m:oMath>
                </a14:m>
                <a:endParaRPr lang="en-US" sz="3200" dirty="0">
                  <a:solidFill>
                    <a:schemeClr val="bg1"/>
                  </a:solidFill>
                  <a:latin typeface="+mj-lt"/>
                </a:endParaRPr>
              </a:p>
            </p:txBody>
          </p:sp>
        </mc:Choice>
        <mc:Fallback xmlns="">
          <p:sp>
            <p:nvSpPr>
              <p:cNvPr id="17" name="uay">
                <a:extLst>
                  <a:ext uri="{FF2B5EF4-FFF2-40B4-BE49-F238E27FC236}">
                    <a16:creationId xmlns:a16="http://schemas.microsoft.com/office/drawing/2014/main" id="{2918B675-214F-41AD-9513-904121391870}"/>
                  </a:ext>
                </a:extLst>
              </p:cNvPr>
              <p:cNvSpPr>
                <a:spLocks noRot="1" noChangeAspect="1" noMove="1" noResize="1" noEditPoints="1" noAdjustHandles="1" noChangeArrowheads="1" noChangeShapeType="1" noTextEdit="1"/>
              </p:cNvSpPr>
              <p:nvPr/>
            </p:nvSpPr>
            <p:spPr>
              <a:xfrm>
                <a:off x="9367793" y="3565078"/>
                <a:ext cx="1645920" cy="731520"/>
              </a:xfrm>
              <a:prstGeom prst="roundRect">
                <a:avLst/>
              </a:prstGeom>
              <a:blipFill>
                <a:blip r:embed="rId7"/>
                <a:stretch>
                  <a:fillRect/>
                </a:stretch>
              </a:blipFill>
              <a:ln w="12700">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8" name="yav">
                <a:extLst>
                  <a:ext uri="{FF2B5EF4-FFF2-40B4-BE49-F238E27FC236}">
                    <a16:creationId xmlns:a16="http://schemas.microsoft.com/office/drawing/2014/main" id="{359858C8-AFA8-4DAA-B8BC-D364530E9916}"/>
                  </a:ext>
                </a:extLst>
              </p:cNvPr>
              <p:cNvSpPr/>
              <p:nvPr/>
            </p:nvSpPr>
            <p:spPr>
              <a:xfrm>
                <a:off x="6458218" y="4880639"/>
                <a:ext cx="1645920" cy="731520"/>
              </a:xfrm>
              <a:prstGeom prst="roundRect">
                <a:avLst/>
              </a:prstGeom>
              <a:solidFill>
                <a:srgbClr val="74C27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latin typeface="+mj-lt"/>
                  </a:rPr>
                  <a:t> </a:t>
                </a:r>
                <a14:m>
                  <m:oMath xmlns:m="http://schemas.openxmlformats.org/officeDocument/2006/math">
                    <m:acc>
                      <m:accPr>
                        <m:chr m:val="̂"/>
                        <m:ctrlPr>
                          <a:rPr lang="en-US" sz="3200" i="1">
                            <a:solidFill>
                              <a:schemeClr val="bg1"/>
                            </a:solidFill>
                            <a:latin typeface="Cambria Math" panose="02040503050406030204" pitchFamily="18" charset="0"/>
                          </a:rPr>
                        </m:ctrlPr>
                      </m:accPr>
                      <m:e>
                        <m:r>
                          <a:rPr lang="en-US" sz="3200">
                            <a:solidFill>
                              <a:schemeClr val="bg1"/>
                            </a:solidFill>
                            <a:latin typeface="Cambria Math" panose="02040503050406030204" pitchFamily="18" charset="0"/>
                          </a:rPr>
                          <m:t>𝑦𝐴𝑣</m:t>
                        </m:r>
                      </m:e>
                    </m:acc>
                  </m:oMath>
                </a14:m>
                <a:endParaRPr lang="en-US" sz="3200" dirty="0">
                  <a:solidFill>
                    <a:schemeClr val="bg1"/>
                  </a:solidFill>
                  <a:latin typeface="+mj-lt"/>
                </a:endParaRPr>
              </a:p>
            </p:txBody>
          </p:sp>
        </mc:Choice>
        <mc:Fallback xmlns="">
          <p:sp>
            <p:nvSpPr>
              <p:cNvPr id="18" name="yav">
                <a:extLst>
                  <a:ext uri="{FF2B5EF4-FFF2-40B4-BE49-F238E27FC236}">
                    <a16:creationId xmlns:a16="http://schemas.microsoft.com/office/drawing/2014/main" id="{359858C8-AFA8-4DAA-B8BC-D364530E9916}"/>
                  </a:ext>
                </a:extLst>
              </p:cNvPr>
              <p:cNvSpPr>
                <a:spLocks noRot="1" noChangeAspect="1" noMove="1" noResize="1" noEditPoints="1" noAdjustHandles="1" noChangeArrowheads="1" noChangeShapeType="1" noTextEdit="1"/>
              </p:cNvSpPr>
              <p:nvPr/>
            </p:nvSpPr>
            <p:spPr>
              <a:xfrm>
                <a:off x="6458218" y="4880639"/>
                <a:ext cx="1645920" cy="731520"/>
              </a:xfrm>
              <a:prstGeom prst="roundRect">
                <a:avLst/>
              </a:prstGeom>
              <a:blipFill>
                <a:blip r:embed="rId8"/>
                <a:stretch>
                  <a:fillRect/>
                </a:stretch>
              </a:blipFill>
              <a:ln w="12700">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9" name="xav">
                <a:extLst>
                  <a:ext uri="{FF2B5EF4-FFF2-40B4-BE49-F238E27FC236}">
                    <a16:creationId xmlns:a16="http://schemas.microsoft.com/office/drawing/2014/main" id="{E52A4EB4-19F0-4787-B75B-059F9B76EBEA}"/>
                  </a:ext>
                </a:extLst>
              </p:cNvPr>
              <p:cNvSpPr/>
              <p:nvPr/>
            </p:nvSpPr>
            <p:spPr>
              <a:xfrm>
                <a:off x="9367793" y="4903051"/>
                <a:ext cx="1645920" cy="731520"/>
              </a:xfrm>
              <a:prstGeom prst="roundRect">
                <a:avLst/>
              </a:prstGeom>
              <a:solidFill>
                <a:srgbClr val="74C27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latin typeface="+mj-lt"/>
                  </a:rPr>
                  <a:t> </a:t>
                </a:r>
                <a14:m>
                  <m:oMath xmlns:m="http://schemas.openxmlformats.org/officeDocument/2006/math">
                    <m:acc>
                      <m:accPr>
                        <m:chr m:val="̂"/>
                        <m:ctrlPr>
                          <a:rPr lang="en-US" sz="3200" i="1">
                            <a:solidFill>
                              <a:schemeClr val="bg1"/>
                            </a:solidFill>
                            <a:latin typeface="Cambria Math" panose="02040503050406030204" pitchFamily="18" charset="0"/>
                          </a:rPr>
                        </m:ctrlPr>
                      </m:accPr>
                      <m:e>
                        <m:r>
                          <a:rPr lang="en-US" sz="3200">
                            <a:solidFill>
                              <a:schemeClr val="bg1"/>
                            </a:solidFill>
                            <a:latin typeface="Cambria Math" panose="02040503050406030204" pitchFamily="18" charset="0"/>
                          </a:rPr>
                          <m:t>𝑥𝐴𝑣</m:t>
                        </m:r>
                      </m:e>
                    </m:acc>
                  </m:oMath>
                </a14:m>
                <a:endParaRPr lang="en-US" sz="3200" dirty="0">
                  <a:solidFill>
                    <a:schemeClr val="bg1"/>
                  </a:solidFill>
                  <a:latin typeface="+mj-lt"/>
                </a:endParaRPr>
              </a:p>
            </p:txBody>
          </p:sp>
        </mc:Choice>
        <mc:Fallback xmlns="">
          <p:sp>
            <p:nvSpPr>
              <p:cNvPr id="19" name="xav">
                <a:extLst>
                  <a:ext uri="{FF2B5EF4-FFF2-40B4-BE49-F238E27FC236}">
                    <a16:creationId xmlns:a16="http://schemas.microsoft.com/office/drawing/2014/main" id="{E52A4EB4-19F0-4787-B75B-059F9B76EBEA}"/>
                  </a:ext>
                </a:extLst>
              </p:cNvPr>
              <p:cNvSpPr>
                <a:spLocks noRot="1" noChangeAspect="1" noMove="1" noResize="1" noEditPoints="1" noAdjustHandles="1" noChangeArrowheads="1" noChangeShapeType="1" noTextEdit="1"/>
              </p:cNvSpPr>
              <p:nvPr/>
            </p:nvSpPr>
            <p:spPr>
              <a:xfrm>
                <a:off x="9367793" y="4903051"/>
                <a:ext cx="1645920" cy="731520"/>
              </a:xfrm>
              <a:prstGeom prst="roundRect">
                <a:avLst/>
              </a:prstGeom>
              <a:blipFill>
                <a:blip r:embed="rId9"/>
                <a:stretch>
                  <a:fillRect/>
                </a:stretch>
              </a:blipFill>
              <a:ln w="12700">
                <a:noFill/>
              </a:ln>
            </p:spPr>
            <p:txBody>
              <a:bodyPr/>
              <a:lstStyle/>
              <a:p>
                <a:r>
                  <a:rPr lang="en-US">
                    <a:noFill/>
                  </a:rPr>
                  <a:t> </a:t>
                </a:r>
              </a:p>
            </p:txBody>
          </p:sp>
        </mc:Fallback>
      </mc:AlternateContent>
      <p:sp>
        <p:nvSpPr>
          <p:cNvPr id="2" name="xau shape">
            <a:extLst>
              <a:ext uri="{FF2B5EF4-FFF2-40B4-BE49-F238E27FC236}">
                <a16:creationId xmlns:a16="http://schemas.microsoft.com/office/drawing/2014/main" id="{4330B89E-8693-4FF7-9493-F269576CED13}"/>
              </a:ext>
            </a:extLst>
          </p:cNvPr>
          <p:cNvSpPr/>
          <p:nvPr/>
        </p:nvSpPr>
        <p:spPr>
          <a:xfrm>
            <a:off x="810897" y="2849530"/>
            <a:ext cx="754184" cy="480646"/>
          </a:xfrm>
          <a:custGeom>
            <a:avLst/>
            <a:gdLst>
              <a:gd name="connsiteX0" fmla="*/ 0 w 855784"/>
              <a:gd name="connsiteY0" fmla="*/ 445477 h 480646"/>
              <a:gd name="connsiteX1" fmla="*/ 855784 w 855784"/>
              <a:gd name="connsiteY1" fmla="*/ 480646 h 480646"/>
              <a:gd name="connsiteX2" fmla="*/ 257907 w 855784"/>
              <a:gd name="connsiteY2" fmla="*/ 0 h 480646"/>
              <a:gd name="connsiteX3" fmla="*/ 0 w 855784"/>
              <a:gd name="connsiteY3" fmla="*/ 445477 h 480646"/>
              <a:gd name="connsiteX0" fmla="*/ 0 w 754184"/>
              <a:gd name="connsiteY0" fmla="*/ 445477 h 480646"/>
              <a:gd name="connsiteX1" fmla="*/ 754184 w 754184"/>
              <a:gd name="connsiteY1" fmla="*/ 480646 h 480646"/>
              <a:gd name="connsiteX2" fmla="*/ 156307 w 754184"/>
              <a:gd name="connsiteY2" fmla="*/ 0 h 480646"/>
              <a:gd name="connsiteX3" fmla="*/ 0 w 754184"/>
              <a:gd name="connsiteY3" fmla="*/ 445477 h 480646"/>
            </a:gdLst>
            <a:ahLst/>
            <a:cxnLst>
              <a:cxn ang="0">
                <a:pos x="connsiteX0" y="connsiteY0"/>
              </a:cxn>
              <a:cxn ang="0">
                <a:pos x="connsiteX1" y="connsiteY1"/>
              </a:cxn>
              <a:cxn ang="0">
                <a:pos x="connsiteX2" y="connsiteY2"/>
              </a:cxn>
              <a:cxn ang="0">
                <a:pos x="connsiteX3" y="connsiteY3"/>
              </a:cxn>
            </a:cxnLst>
            <a:rect l="l" t="t" r="r" b="b"/>
            <a:pathLst>
              <a:path w="754184" h="480646">
                <a:moveTo>
                  <a:pt x="0" y="445477"/>
                </a:moveTo>
                <a:lnTo>
                  <a:pt x="754184" y="480646"/>
                </a:lnTo>
                <a:lnTo>
                  <a:pt x="156307" y="0"/>
                </a:lnTo>
                <a:lnTo>
                  <a:pt x="0" y="445477"/>
                </a:lnTo>
                <a:close/>
              </a:path>
            </a:pathLst>
          </a:custGeom>
          <a:solidFill>
            <a:srgbClr val="ECC5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uay shape">
            <a:extLst>
              <a:ext uri="{FF2B5EF4-FFF2-40B4-BE49-F238E27FC236}">
                <a16:creationId xmlns:a16="http://schemas.microsoft.com/office/drawing/2014/main" id="{C7FD3FAC-BEB2-455D-9F26-2D3457B3C459}"/>
              </a:ext>
            </a:extLst>
          </p:cNvPr>
          <p:cNvSpPr/>
          <p:nvPr/>
        </p:nvSpPr>
        <p:spPr>
          <a:xfrm>
            <a:off x="989796" y="2842454"/>
            <a:ext cx="1340094" cy="536086"/>
          </a:xfrm>
          <a:custGeom>
            <a:avLst/>
            <a:gdLst>
              <a:gd name="connsiteX0" fmla="*/ 1406769 w 1406769"/>
              <a:gd name="connsiteY0" fmla="*/ 539261 h 539261"/>
              <a:gd name="connsiteX1" fmla="*/ 597877 w 1406769"/>
              <a:gd name="connsiteY1" fmla="*/ 492369 h 539261"/>
              <a:gd name="connsiteX2" fmla="*/ 0 w 1406769"/>
              <a:gd name="connsiteY2" fmla="*/ 0 h 539261"/>
              <a:gd name="connsiteX3" fmla="*/ 1406769 w 1406769"/>
              <a:gd name="connsiteY3" fmla="*/ 539261 h 539261"/>
              <a:gd name="connsiteX0" fmla="*/ 1340094 w 1340094"/>
              <a:gd name="connsiteY0" fmla="*/ 536086 h 536086"/>
              <a:gd name="connsiteX1" fmla="*/ 597877 w 1340094"/>
              <a:gd name="connsiteY1" fmla="*/ 492369 h 536086"/>
              <a:gd name="connsiteX2" fmla="*/ 0 w 1340094"/>
              <a:gd name="connsiteY2" fmla="*/ 0 h 536086"/>
              <a:gd name="connsiteX3" fmla="*/ 1340094 w 1340094"/>
              <a:gd name="connsiteY3" fmla="*/ 536086 h 536086"/>
            </a:gdLst>
            <a:ahLst/>
            <a:cxnLst>
              <a:cxn ang="0">
                <a:pos x="connsiteX0" y="connsiteY0"/>
              </a:cxn>
              <a:cxn ang="0">
                <a:pos x="connsiteX1" y="connsiteY1"/>
              </a:cxn>
              <a:cxn ang="0">
                <a:pos x="connsiteX2" y="connsiteY2"/>
              </a:cxn>
              <a:cxn ang="0">
                <a:pos x="connsiteX3" y="connsiteY3"/>
              </a:cxn>
            </a:cxnLst>
            <a:rect l="l" t="t" r="r" b="b"/>
            <a:pathLst>
              <a:path w="1340094" h="536086">
                <a:moveTo>
                  <a:pt x="1340094" y="536086"/>
                </a:moveTo>
                <a:lnTo>
                  <a:pt x="597877" y="492369"/>
                </a:lnTo>
                <a:lnTo>
                  <a:pt x="0" y="0"/>
                </a:lnTo>
                <a:lnTo>
                  <a:pt x="1340094" y="536086"/>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xav shape">
            <a:extLst>
              <a:ext uri="{FF2B5EF4-FFF2-40B4-BE49-F238E27FC236}">
                <a16:creationId xmlns:a16="http://schemas.microsoft.com/office/drawing/2014/main" id="{4B56F88A-42E6-498E-B27E-312B456D3B21}"/>
              </a:ext>
            </a:extLst>
          </p:cNvPr>
          <p:cNvSpPr/>
          <p:nvPr/>
        </p:nvSpPr>
        <p:spPr>
          <a:xfrm>
            <a:off x="781272" y="3297925"/>
            <a:ext cx="1309565" cy="453781"/>
          </a:xfrm>
          <a:custGeom>
            <a:avLst/>
            <a:gdLst>
              <a:gd name="connsiteX0" fmla="*/ 0 w 1277815"/>
              <a:gd name="connsiteY0" fmla="*/ 0 h 422031"/>
              <a:gd name="connsiteX1" fmla="*/ 832339 w 1277815"/>
              <a:gd name="connsiteY1" fmla="*/ 46892 h 422031"/>
              <a:gd name="connsiteX2" fmla="*/ 1277815 w 1277815"/>
              <a:gd name="connsiteY2" fmla="*/ 422031 h 422031"/>
              <a:gd name="connsiteX3" fmla="*/ 0 w 1277815"/>
              <a:gd name="connsiteY3" fmla="*/ 0 h 422031"/>
              <a:gd name="connsiteX0" fmla="*/ 0 w 1309565"/>
              <a:gd name="connsiteY0" fmla="*/ 0 h 453781"/>
              <a:gd name="connsiteX1" fmla="*/ 832339 w 1309565"/>
              <a:gd name="connsiteY1" fmla="*/ 46892 h 453781"/>
              <a:gd name="connsiteX2" fmla="*/ 1309565 w 1309565"/>
              <a:gd name="connsiteY2" fmla="*/ 453781 h 453781"/>
              <a:gd name="connsiteX3" fmla="*/ 0 w 1309565"/>
              <a:gd name="connsiteY3" fmla="*/ 0 h 453781"/>
            </a:gdLst>
            <a:ahLst/>
            <a:cxnLst>
              <a:cxn ang="0">
                <a:pos x="connsiteX0" y="connsiteY0"/>
              </a:cxn>
              <a:cxn ang="0">
                <a:pos x="connsiteX1" y="connsiteY1"/>
              </a:cxn>
              <a:cxn ang="0">
                <a:pos x="connsiteX2" y="connsiteY2"/>
              </a:cxn>
              <a:cxn ang="0">
                <a:pos x="connsiteX3" y="connsiteY3"/>
              </a:cxn>
            </a:cxnLst>
            <a:rect l="l" t="t" r="r" b="b"/>
            <a:pathLst>
              <a:path w="1309565" h="453781">
                <a:moveTo>
                  <a:pt x="0" y="0"/>
                </a:moveTo>
                <a:lnTo>
                  <a:pt x="832339" y="46892"/>
                </a:lnTo>
                <a:lnTo>
                  <a:pt x="1309565" y="453781"/>
                </a:lnTo>
                <a:lnTo>
                  <a:pt x="0" y="0"/>
                </a:lnTo>
                <a:close/>
              </a:path>
            </a:pathLst>
          </a:cu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yav shape">
            <a:extLst>
              <a:ext uri="{FF2B5EF4-FFF2-40B4-BE49-F238E27FC236}">
                <a16:creationId xmlns:a16="http://schemas.microsoft.com/office/drawing/2014/main" id="{572AB84E-E738-42CD-A941-C4D61BED0E67}"/>
              </a:ext>
            </a:extLst>
          </p:cNvPr>
          <p:cNvSpPr/>
          <p:nvPr/>
        </p:nvSpPr>
        <p:spPr>
          <a:xfrm>
            <a:off x="1630530" y="3357871"/>
            <a:ext cx="679939" cy="386862"/>
          </a:xfrm>
          <a:custGeom>
            <a:avLst/>
            <a:gdLst>
              <a:gd name="connsiteX0" fmla="*/ 468923 w 679939"/>
              <a:gd name="connsiteY0" fmla="*/ 386862 h 386862"/>
              <a:gd name="connsiteX1" fmla="*/ 0 w 679939"/>
              <a:gd name="connsiteY1" fmla="*/ 0 h 386862"/>
              <a:gd name="connsiteX2" fmla="*/ 679939 w 679939"/>
              <a:gd name="connsiteY2" fmla="*/ 23446 h 386862"/>
              <a:gd name="connsiteX3" fmla="*/ 468923 w 679939"/>
              <a:gd name="connsiteY3" fmla="*/ 386862 h 386862"/>
            </a:gdLst>
            <a:ahLst/>
            <a:cxnLst>
              <a:cxn ang="0">
                <a:pos x="connsiteX0" y="connsiteY0"/>
              </a:cxn>
              <a:cxn ang="0">
                <a:pos x="connsiteX1" y="connsiteY1"/>
              </a:cxn>
              <a:cxn ang="0">
                <a:pos x="connsiteX2" y="connsiteY2"/>
              </a:cxn>
              <a:cxn ang="0">
                <a:pos x="connsiteX3" y="connsiteY3"/>
              </a:cxn>
            </a:cxnLst>
            <a:rect l="l" t="t" r="r" b="b"/>
            <a:pathLst>
              <a:path w="679939" h="386862">
                <a:moveTo>
                  <a:pt x="468923" y="386862"/>
                </a:moveTo>
                <a:lnTo>
                  <a:pt x="0" y="0"/>
                </a:lnTo>
                <a:lnTo>
                  <a:pt x="679939" y="23446"/>
                </a:lnTo>
                <a:lnTo>
                  <a:pt x="468923" y="386862"/>
                </a:lnTo>
                <a:close/>
              </a:path>
            </a:pathLst>
          </a:custGeom>
          <a:solidFill>
            <a:srgbClr val="FF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F218474C-76E1-4CA3-9AB3-31121C418365}"/>
              </a:ext>
            </a:extLst>
          </p:cNvPr>
          <p:cNvSpPr txBox="1"/>
          <p:nvPr/>
        </p:nvSpPr>
        <p:spPr>
          <a:xfrm>
            <a:off x="556396" y="2248958"/>
            <a:ext cx="304892" cy="369332"/>
          </a:xfrm>
          <a:prstGeom prst="rect">
            <a:avLst/>
          </a:prstGeom>
          <a:noFill/>
        </p:spPr>
        <p:txBody>
          <a:bodyPr wrap="none" rtlCol="0">
            <a:spAutoFit/>
          </a:bodyPr>
          <a:lstStyle/>
          <a:p>
            <a:r>
              <a:rPr lang="en-US" sz="1800" dirty="0">
                <a:solidFill>
                  <a:schemeClr val="tx1">
                    <a:lumMod val="50000"/>
                    <a:lumOff val="50000"/>
                  </a:schemeClr>
                </a:solidFill>
                <a:latin typeface="+mn-lt"/>
              </a:rPr>
              <a:t>u</a:t>
            </a:r>
          </a:p>
        </p:txBody>
      </p:sp>
      <p:sp>
        <p:nvSpPr>
          <p:cNvPr id="23" name="TextBox 22">
            <a:extLst>
              <a:ext uri="{FF2B5EF4-FFF2-40B4-BE49-F238E27FC236}">
                <a16:creationId xmlns:a16="http://schemas.microsoft.com/office/drawing/2014/main" id="{47B47252-64A0-477D-BC00-DEA8929271E5}"/>
              </a:ext>
            </a:extLst>
          </p:cNvPr>
          <p:cNvSpPr txBox="1"/>
          <p:nvPr/>
        </p:nvSpPr>
        <p:spPr>
          <a:xfrm>
            <a:off x="524413" y="3243744"/>
            <a:ext cx="320922" cy="369332"/>
          </a:xfrm>
          <a:prstGeom prst="rect">
            <a:avLst/>
          </a:prstGeom>
          <a:noFill/>
        </p:spPr>
        <p:txBody>
          <a:bodyPr wrap="none" rtlCol="0">
            <a:spAutoFit/>
          </a:bodyPr>
          <a:lstStyle/>
          <a:p>
            <a:r>
              <a:rPr lang="en-US" sz="1800" dirty="0">
                <a:solidFill>
                  <a:schemeClr val="tx1">
                    <a:lumMod val="50000"/>
                    <a:lumOff val="50000"/>
                  </a:schemeClr>
                </a:solidFill>
                <a:latin typeface="+mn-lt"/>
              </a:rPr>
              <a:t>x</a:t>
            </a:r>
          </a:p>
        </p:txBody>
      </p:sp>
      <p:sp>
        <p:nvSpPr>
          <p:cNvPr id="27" name="TextBox 26">
            <a:extLst>
              <a:ext uri="{FF2B5EF4-FFF2-40B4-BE49-F238E27FC236}">
                <a16:creationId xmlns:a16="http://schemas.microsoft.com/office/drawing/2014/main" id="{591A630B-CE47-4C0F-8F7C-33C6D0DD5D69}"/>
              </a:ext>
            </a:extLst>
          </p:cNvPr>
          <p:cNvSpPr txBox="1"/>
          <p:nvPr/>
        </p:nvSpPr>
        <p:spPr>
          <a:xfrm>
            <a:off x="1649828" y="5504623"/>
            <a:ext cx="295274" cy="369332"/>
          </a:xfrm>
          <a:prstGeom prst="rect">
            <a:avLst/>
          </a:prstGeom>
          <a:noFill/>
        </p:spPr>
        <p:txBody>
          <a:bodyPr wrap="none" rtlCol="0">
            <a:spAutoFit/>
          </a:bodyPr>
          <a:lstStyle/>
          <a:p>
            <a:r>
              <a:rPr lang="en-US" sz="1800" dirty="0">
                <a:solidFill>
                  <a:schemeClr val="tx1">
                    <a:lumMod val="50000"/>
                    <a:lumOff val="50000"/>
                  </a:schemeClr>
                </a:solidFill>
                <a:latin typeface="+mn-lt"/>
              </a:rPr>
              <a:t>r</a:t>
            </a:r>
          </a:p>
        </p:txBody>
      </p:sp>
      <p:sp>
        <p:nvSpPr>
          <p:cNvPr id="28" name="TextBox 27">
            <a:extLst>
              <a:ext uri="{FF2B5EF4-FFF2-40B4-BE49-F238E27FC236}">
                <a16:creationId xmlns:a16="http://schemas.microsoft.com/office/drawing/2014/main" id="{1E92CD24-8F32-462B-9D4F-C31BD4ED1029}"/>
              </a:ext>
            </a:extLst>
          </p:cNvPr>
          <p:cNvSpPr txBox="1"/>
          <p:nvPr/>
        </p:nvSpPr>
        <p:spPr>
          <a:xfrm>
            <a:off x="4262400" y="5541312"/>
            <a:ext cx="296876" cy="369332"/>
          </a:xfrm>
          <a:prstGeom prst="rect">
            <a:avLst/>
          </a:prstGeom>
          <a:noFill/>
        </p:spPr>
        <p:txBody>
          <a:bodyPr wrap="none" rtlCol="0">
            <a:spAutoFit/>
          </a:bodyPr>
          <a:lstStyle/>
          <a:p>
            <a:r>
              <a:rPr lang="en-US" sz="1800" dirty="0">
                <a:solidFill>
                  <a:schemeClr val="tx1">
                    <a:lumMod val="50000"/>
                    <a:lumOff val="50000"/>
                  </a:schemeClr>
                </a:solidFill>
                <a:latin typeface="+mn-lt"/>
              </a:rPr>
              <a:t>v</a:t>
            </a:r>
          </a:p>
        </p:txBody>
      </p:sp>
      <p:sp>
        <p:nvSpPr>
          <p:cNvPr id="29" name="TextBox 28">
            <a:extLst>
              <a:ext uri="{FF2B5EF4-FFF2-40B4-BE49-F238E27FC236}">
                <a16:creationId xmlns:a16="http://schemas.microsoft.com/office/drawing/2014/main" id="{DB9713EA-0C35-4840-B7C6-366429C77F64}"/>
              </a:ext>
            </a:extLst>
          </p:cNvPr>
          <p:cNvSpPr txBox="1"/>
          <p:nvPr/>
        </p:nvSpPr>
        <p:spPr>
          <a:xfrm>
            <a:off x="5436402" y="4114446"/>
            <a:ext cx="304892" cy="369332"/>
          </a:xfrm>
          <a:prstGeom prst="rect">
            <a:avLst/>
          </a:prstGeom>
          <a:noFill/>
        </p:spPr>
        <p:txBody>
          <a:bodyPr wrap="none" rtlCol="0">
            <a:spAutoFit/>
          </a:bodyPr>
          <a:lstStyle/>
          <a:p>
            <a:r>
              <a:rPr lang="en-US" sz="1800" dirty="0">
                <a:solidFill>
                  <a:schemeClr val="tx1">
                    <a:lumMod val="50000"/>
                    <a:lumOff val="50000"/>
                  </a:schemeClr>
                </a:solidFill>
                <a:latin typeface="+mn-lt"/>
              </a:rPr>
              <a:t>n</a:t>
            </a:r>
          </a:p>
        </p:txBody>
      </p:sp>
      <p:sp>
        <p:nvSpPr>
          <p:cNvPr id="30" name="TextBox 29">
            <a:extLst>
              <a:ext uri="{FF2B5EF4-FFF2-40B4-BE49-F238E27FC236}">
                <a16:creationId xmlns:a16="http://schemas.microsoft.com/office/drawing/2014/main" id="{F58099EB-E3DC-4925-8BD9-AFD202144BBA}"/>
              </a:ext>
            </a:extLst>
          </p:cNvPr>
          <p:cNvSpPr txBox="1"/>
          <p:nvPr/>
        </p:nvSpPr>
        <p:spPr>
          <a:xfrm>
            <a:off x="4610110" y="1787293"/>
            <a:ext cx="296876" cy="369332"/>
          </a:xfrm>
          <a:prstGeom prst="rect">
            <a:avLst/>
          </a:prstGeom>
          <a:noFill/>
        </p:spPr>
        <p:txBody>
          <a:bodyPr wrap="none" rtlCol="0">
            <a:spAutoFit/>
          </a:bodyPr>
          <a:lstStyle/>
          <a:p>
            <a:r>
              <a:rPr lang="en-US" sz="1800" dirty="0">
                <a:solidFill>
                  <a:schemeClr val="tx1">
                    <a:lumMod val="50000"/>
                    <a:lumOff val="50000"/>
                  </a:schemeClr>
                </a:solidFill>
                <a:latin typeface="+mn-lt"/>
              </a:rPr>
              <a:t>s</a:t>
            </a:r>
          </a:p>
        </p:txBody>
      </p:sp>
      <p:sp>
        <p:nvSpPr>
          <p:cNvPr id="31" name="TextBox 30">
            <a:extLst>
              <a:ext uri="{FF2B5EF4-FFF2-40B4-BE49-F238E27FC236}">
                <a16:creationId xmlns:a16="http://schemas.microsoft.com/office/drawing/2014/main" id="{43D2F210-2F98-428D-8376-0A806E8D59C9}"/>
              </a:ext>
            </a:extLst>
          </p:cNvPr>
          <p:cNvSpPr txBox="1"/>
          <p:nvPr/>
        </p:nvSpPr>
        <p:spPr>
          <a:xfrm>
            <a:off x="2490660" y="2139830"/>
            <a:ext cx="308098" cy="369332"/>
          </a:xfrm>
          <a:prstGeom prst="rect">
            <a:avLst/>
          </a:prstGeom>
          <a:noFill/>
        </p:spPr>
        <p:txBody>
          <a:bodyPr wrap="none" rtlCol="0">
            <a:spAutoFit/>
          </a:bodyPr>
          <a:lstStyle/>
          <a:p>
            <a:r>
              <a:rPr lang="en-US" sz="1800" dirty="0">
                <a:solidFill>
                  <a:schemeClr val="tx1">
                    <a:lumMod val="50000"/>
                    <a:lumOff val="50000"/>
                  </a:schemeClr>
                </a:solidFill>
                <a:latin typeface="+mn-lt"/>
              </a:rPr>
              <a:t>p</a:t>
            </a:r>
          </a:p>
        </p:txBody>
      </p:sp>
      <p:sp>
        <p:nvSpPr>
          <p:cNvPr id="32" name="TextBox 31">
            <a:extLst>
              <a:ext uri="{FF2B5EF4-FFF2-40B4-BE49-F238E27FC236}">
                <a16:creationId xmlns:a16="http://schemas.microsoft.com/office/drawing/2014/main" id="{E258D716-B378-4D99-84CD-D2E214F114F6}"/>
              </a:ext>
            </a:extLst>
          </p:cNvPr>
          <p:cNvSpPr txBox="1"/>
          <p:nvPr/>
        </p:nvSpPr>
        <p:spPr>
          <a:xfrm>
            <a:off x="1388571" y="3330674"/>
            <a:ext cx="352982" cy="369332"/>
          </a:xfrm>
          <a:prstGeom prst="rect">
            <a:avLst/>
          </a:prstGeom>
          <a:noFill/>
        </p:spPr>
        <p:txBody>
          <a:bodyPr wrap="none" rtlCol="0">
            <a:spAutoFit/>
          </a:bodyPr>
          <a:lstStyle/>
          <a:p>
            <a:r>
              <a:rPr lang="en-US" sz="1800" dirty="0">
                <a:solidFill>
                  <a:schemeClr val="tx1">
                    <a:lumMod val="50000"/>
                    <a:lumOff val="50000"/>
                  </a:schemeClr>
                </a:solidFill>
                <a:latin typeface="+mn-lt"/>
              </a:rPr>
              <a:t>A</a:t>
            </a:r>
          </a:p>
        </p:txBody>
      </p:sp>
      <p:sp>
        <p:nvSpPr>
          <p:cNvPr id="33" name="TextBox 32">
            <a:extLst>
              <a:ext uri="{FF2B5EF4-FFF2-40B4-BE49-F238E27FC236}">
                <a16:creationId xmlns:a16="http://schemas.microsoft.com/office/drawing/2014/main" id="{BF4DE8E0-8384-4444-9FBE-32684442B51D}"/>
              </a:ext>
            </a:extLst>
          </p:cNvPr>
          <p:cNvSpPr txBox="1"/>
          <p:nvPr/>
        </p:nvSpPr>
        <p:spPr>
          <a:xfrm>
            <a:off x="2007344" y="3828744"/>
            <a:ext cx="330540" cy="369332"/>
          </a:xfrm>
          <a:prstGeom prst="rect">
            <a:avLst/>
          </a:prstGeom>
          <a:noFill/>
        </p:spPr>
        <p:txBody>
          <a:bodyPr wrap="none" rtlCol="0">
            <a:spAutoFit/>
          </a:bodyPr>
          <a:lstStyle/>
          <a:p>
            <a:r>
              <a:rPr lang="en-US" sz="1800" dirty="0">
                <a:solidFill>
                  <a:schemeClr val="tx1">
                    <a:lumMod val="50000"/>
                    <a:lumOff val="50000"/>
                  </a:schemeClr>
                </a:solidFill>
                <a:latin typeface="+mn-lt"/>
              </a:rPr>
              <a:t>B</a:t>
            </a:r>
          </a:p>
        </p:txBody>
      </p:sp>
      <p:sp>
        <p:nvSpPr>
          <p:cNvPr id="34" name="TextBox 33">
            <a:extLst>
              <a:ext uri="{FF2B5EF4-FFF2-40B4-BE49-F238E27FC236}">
                <a16:creationId xmlns:a16="http://schemas.microsoft.com/office/drawing/2014/main" id="{7FE81E5D-0CA8-49BF-B0F1-4F6D783C3B1E}"/>
              </a:ext>
            </a:extLst>
          </p:cNvPr>
          <p:cNvSpPr txBox="1"/>
          <p:nvPr/>
        </p:nvSpPr>
        <p:spPr>
          <a:xfrm>
            <a:off x="2442257" y="3031015"/>
            <a:ext cx="324128" cy="369332"/>
          </a:xfrm>
          <a:prstGeom prst="rect">
            <a:avLst/>
          </a:prstGeom>
          <a:noFill/>
        </p:spPr>
        <p:txBody>
          <a:bodyPr wrap="none" rtlCol="0">
            <a:spAutoFit/>
          </a:bodyPr>
          <a:lstStyle/>
          <a:p>
            <a:r>
              <a:rPr lang="en-US" sz="1800" dirty="0">
                <a:solidFill>
                  <a:schemeClr val="tx1">
                    <a:lumMod val="50000"/>
                    <a:lumOff val="50000"/>
                  </a:schemeClr>
                </a:solidFill>
                <a:latin typeface="+mn-lt"/>
              </a:rPr>
              <a:t>C</a:t>
            </a:r>
          </a:p>
        </p:txBody>
      </p:sp>
      <p:sp>
        <p:nvSpPr>
          <p:cNvPr id="35" name="TextBox 34">
            <a:extLst>
              <a:ext uri="{FF2B5EF4-FFF2-40B4-BE49-F238E27FC236}">
                <a16:creationId xmlns:a16="http://schemas.microsoft.com/office/drawing/2014/main" id="{EBAE4DE0-9E55-42A8-A9DD-615A4F465C15}"/>
              </a:ext>
            </a:extLst>
          </p:cNvPr>
          <p:cNvSpPr txBox="1"/>
          <p:nvPr/>
        </p:nvSpPr>
        <p:spPr>
          <a:xfrm>
            <a:off x="3448881" y="3427043"/>
            <a:ext cx="388248" cy="369332"/>
          </a:xfrm>
          <a:prstGeom prst="rect">
            <a:avLst/>
          </a:prstGeom>
          <a:noFill/>
        </p:spPr>
        <p:txBody>
          <a:bodyPr wrap="none" rtlCol="0">
            <a:spAutoFit/>
          </a:bodyPr>
          <a:lstStyle/>
          <a:p>
            <a:r>
              <a:rPr lang="en-US" sz="1800" dirty="0">
                <a:solidFill>
                  <a:schemeClr val="tx1">
                    <a:lumMod val="50000"/>
                    <a:lumOff val="50000"/>
                  </a:schemeClr>
                </a:solidFill>
                <a:latin typeface="+mn-lt"/>
              </a:rPr>
              <a:t>M</a:t>
            </a:r>
          </a:p>
        </p:txBody>
      </p:sp>
      <p:sp>
        <p:nvSpPr>
          <p:cNvPr id="36" name="TextBox 35">
            <a:extLst>
              <a:ext uri="{FF2B5EF4-FFF2-40B4-BE49-F238E27FC236}">
                <a16:creationId xmlns:a16="http://schemas.microsoft.com/office/drawing/2014/main" id="{FDE1AE52-D6E3-4BE4-B007-7349AAED5872}"/>
              </a:ext>
            </a:extLst>
          </p:cNvPr>
          <p:cNvSpPr txBox="1"/>
          <p:nvPr/>
        </p:nvSpPr>
        <p:spPr>
          <a:xfrm>
            <a:off x="2766385" y="4345279"/>
            <a:ext cx="351378" cy="369332"/>
          </a:xfrm>
          <a:prstGeom prst="rect">
            <a:avLst/>
          </a:prstGeom>
          <a:noFill/>
        </p:spPr>
        <p:txBody>
          <a:bodyPr wrap="none" rtlCol="0">
            <a:spAutoFit/>
          </a:bodyPr>
          <a:lstStyle/>
          <a:p>
            <a:r>
              <a:rPr lang="en-US" sz="1800" dirty="0">
                <a:solidFill>
                  <a:schemeClr val="tx1">
                    <a:lumMod val="50000"/>
                    <a:lumOff val="50000"/>
                  </a:schemeClr>
                </a:solidFill>
                <a:latin typeface="+mn-lt"/>
              </a:rPr>
              <a:t>D</a:t>
            </a:r>
          </a:p>
        </p:txBody>
      </p:sp>
      <p:sp>
        <p:nvSpPr>
          <p:cNvPr id="37" name="TextBox 36">
            <a:extLst>
              <a:ext uri="{FF2B5EF4-FFF2-40B4-BE49-F238E27FC236}">
                <a16:creationId xmlns:a16="http://schemas.microsoft.com/office/drawing/2014/main" id="{C7E69288-3833-4A91-810B-85C4455602FA}"/>
              </a:ext>
            </a:extLst>
          </p:cNvPr>
          <p:cNvSpPr txBox="1"/>
          <p:nvPr/>
        </p:nvSpPr>
        <p:spPr>
          <a:xfrm>
            <a:off x="4590334" y="3561506"/>
            <a:ext cx="341760" cy="369332"/>
          </a:xfrm>
          <a:prstGeom prst="rect">
            <a:avLst/>
          </a:prstGeom>
          <a:noFill/>
        </p:spPr>
        <p:txBody>
          <a:bodyPr wrap="none" rtlCol="0">
            <a:spAutoFit/>
          </a:bodyPr>
          <a:lstStyle/>
          <a:p>
            <a:r>
              <a:rPr lang="en-US" sz="1800" dirty="0">
                <a:solidFill>
                  <a:schemeClr val="tx1">
                    <a:lumMod val="50000"/>
                    <a:lumOff val="50000"/>
                  </a:schemeClr>
                </a:solidFill>
                <a:latin typeface="+mn-lt"/>
              </a:rPr>
              <a:t>T</a:t>
            </a:r>
          </a:p>
        </p:txBody>
      </p:sp>
      <p:sp>
        <p:nvSpPr>
          <p:cNvPr id="38" name="TextBox 37">
            <a:extLst>
              <a:ext uri="{FF2B5EF4-FFF2-40B4-BE49-F238E27FC236}">
                <a16:creationId xmlns:a16="http://schemas.microsoft.com/office/drawing/2014/main" id="{9005BD7C-DAEC-4314-A0CE-3D12D74073A1}"/>
              </a:ext>
            </a:extLst>
          </p:cNvPr>
          <p:cNvSpPr txBox="1"/>
          <p:nvPr/>
        </p:nvSpPr>
        <p:spPr>
          <a:xfrm>
            <a:off x="5964383" y="3664455"/>
            <a:ext cx="330540" cy="369332"/>
          </a:xfrm>
          <a:prstGeom prst="rect">
            <a:avLst/>
          </a:prstGeom>
          <a:noFill/>
        </p:spPr>
        <p:txBody>
          <a:bodyPr wrap="none" rtlCol="0">
            <a:spAutoFit/>
          </a:bodyPr>
          <a:lstStyle/>
          <a:p>
            <a:r>
              <a:rPr lang="en-US" sz="1800" dirty="0">
                <a:solidFill>
                  <a:schemeClr val="tx1">
                    <a:lumMod val="50000"/>
                    <a:lumOff val="50000"/>
                  </a:schemeClr>
                </a:solidFill>
                <a:latin typeface="+mn-lt"/>
              </a:rPr>
              <a:t>Y</a:t>
            </a:r>
          </a:p>
        </p:txBody>
      </p:sp>
      <p:sp>
        <p:nvSpPr>
          <p:cNvPr id="26" name="Oval 25">
            <a:extLst>
              <a:ext uri="{FF2B5EF4-FFF2-40B4-BE49-F238E27FC236}">
                <a16:creationId xmlns:a16="http://schemas.microsoft.com/office/drawing/2014/main" id="{9B93F48A-4444-42C1-9369-8B4DD5DFBE9F}"/>
              </a:ext>
            </a:extLst>
          </p:cNvPr>
          <p:cNvSpPr/>
          <p:nvPr/>
        </p:nvSpPr>
        <p:spPr>
          <a:xfrm>
            <a:off x="1552362" y="3296127"/>
            <a:ext cx="91440" cy="91440"/>
          </a:xfrm>
          <a:prstGeom prst="ellipse">
            <a:avLst/>
          </a:prstGeom>
          <a:solidFill>
            <a:srgbClr val="74C2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A46F871E-7CBF-4C57-AD3A-308AFC91D815}"/>
              </a:ext>
            </a:extLst>
          </p:cNvPr>
          <p:cNvSpPr txBox="1"/>
          <p:nvPr/>
        </p:nvSpPr>
        <p:spPr>
          <a:xfrm>
            <a:off x="8388062" y="4345279"/>
            <a:ext cx="921675" cy="646331"/>
          </a:xfrm>
          <a:prstGeom prst="rect">
            <a:avLst/>
          </a:prstGeom>
          <a:noFill/>
        </p:spPr>
        <p:txBody>
          <a:bodyPr wrap="square" rtlCol="0">
            <a:spAutoFit/>
          </a:bodyPr>
          <a:lstStyle/>
          <a:p>
            <a:r>
              <a:rPr lang="en-GB" sz="3600" dirty="0">
                <a:solidFill>
                  <a:schemeClr val="tx1">
                    <a:lumMod val="65000"/>
                    <a:lumOff val="35000"/>
                  </a:schemeClr>
                </a:solidFill>
                <a:latin typeface="+mj-lt"/>
              </a:rPr>
              <a:t>or</a:t>
            </a:r>
            <a:endParaRPr lang="en-US" sz="4400" dirty="0">
              <a:solidFill>
                <a:schemeClr val="tx1">
                  <a:lumMod val="65000"/>
                  <a:lumOff val="35000"/>
                </a:schemeClr>
              </a:solidFill>
              <a:latin typeface="+mj-lt"/>
            </a:endParaRPr>
          </a:p>
        </p:txBody>
      </p:sp>
      <p:sp>
        <p:nvSpPr>
          <p:cNvPr id="40" name="Oval 39">
            <a:extLst>
              <a:ext uri="{FF2B5EF4-FFF2-40B4-BE49-F238E27FC236}">
                <a16:creationId xmlns:a16="http://schemas.microsoft.com/office/drawing/2014/main" id="{F42A6933-FDF5-49A4-BE64-F2E506D664D2}"/>
              </a:ext>
            </a:extLst>
          </p:cNvPr>
          <p:cNvSpPr/>
          <p:nvPr/>
        </p:nvSpPr>
        <p:spPr>
          <a:xfrm>
            <a:off x="4762778" y="3505583"/>
            <a:ext cx="48061" cy="45719"/>
          </a:xfrm>
          <a:prstGeom prst="ellipse">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5" name="Oval 44">
            <a:extLst>
              <a:ext uri="{FF2B5EF4-FFF2-40B4-BE49-F238E27FC236}">
                <a16:creationId xmlns:a16="http://schemas.microsoft.com/office/drawing/2014/main" id="{45571F89-9660-48ED-85F3-E5E1643B2815}"/>
              </a:ext>
            </a:extLst>
          </p:cNvPr>
          <p:cNvSpPr/>
          <p:nvPr/>
        </p:nvSpPr>
        <p:spPr>
          <a:xfrm>
            <a:off x="3570663" y="3459864"/>
            <a:ext cx="48061" cy="45719"/>
          </a:xfrm>
          <a:prstGeom prst="ellipse">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6" name="Oval 45">
            <a:extLst>
              <a:ext uri="{FF2B5EF4-FFF2-40B4-BE49-F238E27FC236}">
                <a16:creationId xmlns:a16="http://schemas.microsoft.com/office/drawing/2014/main" id="{634462B7-9D2E-4FCD-8E91-A15DB0C459A0}"/>
              </a:ext>
            </a:extLst>
          </p:cNvPr>
          <p:cNvSpPr/>
          <p:nvPr/>
        </p:nvSpPr>
        <p:spPr>
          <a:xfrm>
            <a:off x="2882263" y="4365060"/>
            <a:ext cx="48061" cy="45719"/>
          </a:xfrm>
          <a:prstGeom prst="ellipse">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Google Shape;222;p10">
            <a:extLst>
              <a:ext uri="{FF2B5EF4-FFF2-40B4-BE49-F238E27FC236}">
                <a16:creationId xmlns:a16="http://schemas.microsoft.com/office/drawing/2014/main" id="{69BFF491-238E-C5E7-791C-117CD45899C2}"/>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r>
              <a:rPr lang="en-GB">
                <a:sym typeface="Comic Sans MS"/>
              </a:rPr>
              <a:t>Complete.</a:t>
            </a:r>
            <a:endParaRPr lang="en-US"/>
          </a:p>
        </p:txBody>
      </p:sp>
    </p:spTree>
    <p:custDataLst>
      <p:tags r:id="rId1"/>
    </p:custDataLst>
    <p:extLst>
      <p:ext uri="{BB962C8B-B14F-4D97-AF65-F5344CB8AC3E}">
        <p14:creationId xmlns:p14="http://schemas.microsoft.com/office/powerpoint/2010/main" val="6834151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499"/>
                                          </p:stCondLst>
                                        </p:cTn>
                                        <p:tgtEl>
                                          <p:spTgt spid="1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500"/>
                                        <p:tgtEl>
                                          <p:spTgt spid="17"/>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500"/>
                                        <p:tgtEl>
                                          <p:spTgt spid="3"/>
                                        </p:tgtEl>
                                      </p:cBhvr>
                                    </p:animEffec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500"/>
                                        <p:tgtEl>
                                          <p:spTgt spid="18"/>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fade">
                                      <p:cBhvr>
                                        <p:cTn id="40" dur="500"/>
                                        <p:tgtEl>
                                          <p:spTgt spid="25"/>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fade">
                                      <p:cBhvr>
                                        <p:cTn id="45" dur="500"/>
                                        <p:tgtEl>
                                          <p:spTgt spid="19"/>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4"/>
                                        </p:tgtEl>
                                        <p:attrNameLst>
                                          <p:attrName>style.visibility</p:attrName>
                                        </p:attrNameLst>
                                      </p:cBhvr>
                                      <p:to>
                                        <p:strVal val="visible"/>
                                      </p:to>
                                    </p:set>
                                    <p:animEffect transition="in" filter="fade">
                                      <p:cBhvr>
                                        <p:cTn id="5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animBg="1"/>
      <p:bldP spid="17" grpId="0" animBg="1"/>
      <p:bldP spid="18" grpId="0" animBg="1"/>
      <p:bldP spid="19" grpId="0" animBg="1"/>
      <p:bldP spid="2" grpId="0" animBg="1"/>
      <p:bldP spid="3" grpId="0" animBg="1"/>
      <p:bldP spid="4" grpId="0" animBg="1"/>
      <p:bldP spid="25" grpId="0" animBg="1"/>
      <p:bldP spid="5"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B624FBF8-E434-4510-ACDA-FB522A02ED49}"/>
              </a:ext>
            </a:extLst>
          </p:cNvPr>
          <p:cNvSpPr/>
          <p:nvPr/>
        </p:nvSpPr>
        <p:spPr>
          <a:xfrm>
            <a:off x="5942510" y="1696948"/>
            <a:ext cx="5676900" cy="2552302"/>
          </a:xfrm>
          <a:prstGeom prst="rect">
            <a:avLst/>
          </a:prstGeom>
          <a:noFill/>
        </p:spPr>
        <p:txBody>
          <a:bodyPr wrap="square">
            <a:spAutoFit/>
          </a:bodyPr>
          <a:lstStyle/>
          <a:p>
            <a:pPr marL="457200">
              <a:lnSpc>
                <a:spcPct val="200000"/>
              </a:lnSpc>
              <a:spcAft>
                <a:spcPts val="800"/>
              </a:spcAft>
            </a:pPr>
            <a:r>
              <a:rPr lang="en-US" sz="2800" dirty="0">
                <a:solidFill>
                  <a:schemeClr val="tx1">
                    <a:lumMod val="65000"/>
                    <a:lumOff val="35000"/>
                  </a:schemeClr>
                </a:solidFill>
                <a:latin typeface="+mj-lt"/>
                <a:cs typeface="Calibri" panose="020F0502020204030204" pitchFamily="34" charset="0"/>
              </a:rPr>
              <a:t>Name a pair of adjacent angles having [</a:t>
            </a:r>
            <a:r>
              <a:rPr lang="en-US" sz="2800" dirty="0" err="1">
                <a:solidFill>
                  <a:schemeClr val="tx1">
                    <a:lumMod val="65000"/>
                    <a:lumOff val="35000"/>
                  </a:schemeClr>
                </a:solidFill>
                <a:latin typeface="+mj-lt"/>
                <a:cs typeface="Calibri" panose="020F0502020204030204" pitchFamily="34" charset="0"/>
              </a:rPr>
              <a:t>Mp</a:t>
            </a:r>
            <a:r>
              <a:rPr lang="en-US" sz="2800" dirty="0">
                <a:solidFill>
                  <a:schemeClr val="tx1">
                    <a:lumMod val="65000"/>
                    <a:lumOff val="35000"/>
                  </a:schemeClr>
                </a:solidFill>
                <a:latin typeface="+mj-lt"/>
                <a:cs typeface="Calibri" panose="020F0502020204030204" pitchFamily="34" charset="0"/>
              </a:rPr>
              <a:t>) as a common side.</a:t>
            </a:r>
          </a:p>
        </p:txBody>
      </p:sp>
      <p:sp>
        <p:nvSpPr>
          <p:cNvPr id="14" name="TextBox 13">
            <a:extLst>
              <a:ext uri="{FF2B5EF4-FFF2-40B4-BE49-F238E27FC236}">
                <a16:creationId xmlns:a16="http://schemas.microsoft.com/office/drawing/2014/main" id="{7621871D-5FF5-4644-964C-B4C6683EC451}"/>
              </a:ext>
            </a:extLst>
          </p:cNvPr>
          <p:cNvSpPr txBox="1"/>
          <p:nvPr/>
        </p:nvSpPr>
        <p:spPr>
          <a:xfrm>
            <a:off x="8009756" y="4446238"/>
            <a:ext cx="1851028" cy="954107"/>
          </a:xfrm>
          <a:prstGeom prst="rect">
            <a:avLst/>
          </a:prstGeom>
          <a:noFill/>
        </p:spPr>
        <p:txBody>
          <a:bodyPr wrap="square">
            <a:spAutoFit/>
          </a:bodyPr>
          <a:lstStyle>
            <a:defPPr marR="0" lvl="0" algn="l" rtl="0">
              <a:lnSpc>
                <a:spcPct val="100000"/>
              </a:lnSpc>
              <a:spcBef>
                <a:spcPts val="0"/>
              </a:spcBef>
              <a:spcAft>
                <a:spcPts val="0"/>
              </a:spcAft>
            </a:defPPr>
            <a:lvl1pPr marL="457200">
              <a:lnSpc>
                <a:spcPct val="200000"/>
              </a:lnSpc>
              <a:spcAft>
                <a:spcPts val="800"/>
              </a:spcAft>
              <a:defRPr sz="2800" b="1">
                <a:solidFill>
                  <a:schemeClr val="tx1">
                    <a:lumMod val="65000"/>
                    <a:lumOff val="35000"/>
                  </a:schemeClr>
                </a:solidFill>
                <a:latin typeface="+mj-lt"/>
                <a:cs typeface="Calibri" panose="020F0502020204030204" pitchFamily="34" charset="0"/>
              </a:defRPr>
            </a:lvl1pPr>
          </a:lstStyle>
          <a:p>
            <a:pPr>
              <a:lnSpc>
                <a:spcPct val="100000"/>
              </a:lnSpc>
            </a:pPr>
            <a:r>
              <a:rPr lang="en-US" dirty="0"/>
              <a:t>                  and</a:t>
            </a:r>
          </a:p>
        </p:txBody>
      </p:sp>
      <mc:AlternateContent xmlns:mc="http://schemas.openxmlformats.org/markup-compatibility/2006" xmlns:a14="http://schemas.microsoft.com/office/drawing/2010/main">
        <mc:Choice Requires="a14">
          <p:sp>
            <p:nvSpPr>
              <p:cNvPr id="15" name="Rectangle: Rounded Corners 14">
                <a:extLst>
                  <a:ext uri="{FF2B5EF4-FFF2-40B4-BE49-F238E27FC236}">
                    <a16:creationId xmlns:a16="http://schemas.microsoft.com/office/drawing/2014/main" id="{DEF00FD4-DA4B-418B-A6D8-644DC299B3D4}"/>
                  </a:ext>
                </a:extLst>
              </p:cNvPr>
              <p:cNvSpPr/>
              <p:nvPr/>
            </p:nvSpPr>
            <p:spPr>
              <a:xfrm>
                <a:off x="6461348" y="4691161"/>
                <a:ext cx="1645920" cy="731520"/>
              </a:xfrm>
              <a:prstGeom prst="roundRect">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rgbClr val="595959"/>
                    </a:solidFill>
                    <a:latin typeface="+mj-lt"/>
                  </a:rPr>
                  <a:t> </a:t>
                </a:r>
                <a14:m>
                  <m:oMath xmlns:m="http://schemas.openxmlformats.org/officeDocument/2006/math">
                    <m:acc>
                      <m:accPr>
                        <m:chr m:val="̂"/>
                        <m:ctrlPr>
                          <a:rPr lang="en-US" sz="3200" i="1">
                            <a:solidFill>
                              <a:srgbClr val="595959"/>
                            </a:solidFill>
                            <a:latin typeface="Cambria Math" panose="02040503050406030204" pitchFamily="18" charset="0"/>
                          </a:rPr>
                        </m:ctrlPr>
                      </m:accPr>
                      <m:e>
                        <m:r>
                          <a:rPr lang="en-US" sz="3200">
                            <a:solidFill>
                              <a:srgbClr val="595959"/>
                            </a:solidFill>
                            <a:latin typeface="Cambria Math" panose="02040503050406030204" pitchFamily="18" charset="0"/>
                          </a:rPr>
                          <m:t>……</m:t>
                        </m:r>
                        <m:r>
                          <a:rPr lang="en-US" sz="3200" i="1">
                            <a:solidFill>
                              <a:srgbClr val="595959"/>
                            </a:solidFill>
                            <a:latin typeface="Cambria Math" panose="02040503050406030204" pitchFamily="18" charset="0"/>
                          </a:rPr>
                          <m:t>…</m:t>
                        </m:r>
                      </m:e>
                    </m:acc>
                  </m:oMath>
                </a14:m>
                <a:endParaRPr lang="en-US" sz="3200" dirty="0">
                  <a:solidFill>
                    <a:srgbClr val="595959"/>
                  </a:solidFill>
                  <a:latin typeface="+mj-lt"/>
                </a:endParaRPr>
              </a:p>
            </p:txBody>
          </p:sp>
        </mc:Choice>
        <mc:Fallback xmlns="">
          <p:sp>
            <p:nvSpPr>
              <p:cNvPr id="15" name="Rectangle: Rounded Corners 14">
                <a:extLst>
                  <a:ext uri="{FF2B5EF4-FFF2-40B4-BE49-F238E27FC236}">
                    <a16:creationId xmlns:a16="http://schemas.microsoft.com/office/drawing/2014/main" id="{DEF00FD4-DA4B-418B-A6D8-644DC299B3D4}"/>
                  </a:ext>
                </a:extLst>
              </p:cNvPr>
              <p:cNvSpPr>
                <a:spLocks noRot="1" noChangeAspect="1" noMove="1" noResize="1" noEditPoints="1" noAdjustHandles="1" noChangeArrowheads="1" noChangeShapeType="1" noTextEdit="1"/>
              </p:cNvSpPr>
              <p:nvPr/>
            </p:nvSpPr>
            <p:spPr>
              <a:xfrm>
                <a:off x="6461348" y="4691161"/>
                <a:ext cx="1645920" cy="731520"/>
              </a:xfrm>
              <a:prstGeom prst="roundRect">
                <a:avLst/>
              </a:prstGeom>
              <a:blipFill>
                <a:blip r:embed="rId4"/>
                <a:stretch>
                  <a:fillRect/>
                </a:stretch>
              </a:blipFill>
              <a:ln w="12700">
                <a:solidFill>
                  <a:schemeClr val="bg1">
                    <a:lumMod val="65000"/>
                  </a:schemeClr>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6" name="Rectangle: Rounded Corners 15">
                <a:extLst>
                  <a:ext uri="{FF2B5EF4-FFF2-40B4-BE49-F238E27FC236}">
                    <a16:creationId xmlns:a16="http://schemas.microsoft.com/office/drawing/2014/main" id="{4A0B4ABA-58AB-4220-8241-4747D55B1790}"/>
                  </a:ext>
                </a:extLst>
              </p:cNvPr>
              <p:cNvSpPr/>
              <p:nvPr/>
            </p:nvSpPr>
            <p:spPr>
              <a:xfrm>
                <a:off x="9538958" y="4691161"/>
                <a:ext cx="1645920" cy="731520"/>
              </a:xfrm>
              <a:prstGeom prst="roundRect">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rgbClr val="595959"/>
                    </a:solidFill>
                    <a:latin typeface="+mj-lt"/>
                  </a:rPr>
                  <a:t> </a:t>
                </a:r>
                <a14:m>
                  <m:oMath xmlns:m="http://schemas.openxmlformats.org/officeDocument/2006/math">
                    <m:acc>
                      <m:accPr>
                        <m:chr m:val="̂"/>
                        <m:ctrlPr>
                          <a:rPr lang="en-US" sz="3200" i="1">
                            <a:solidFill>
                              <a:srgbClr val="595959"/>
                            </a:solidFill>
                            <a:latin typeface="Cambria Math" panose="02040503050406030204" pitchFamily="18" charset="0"/>
                          </a:rPr>
                        </m:ctrlPr>
                      </m:accPr>
                      <m:e>
                        <m:r>
                          <a:rPr lang="en-US" sz="3200">
                            <a:solidFill>
                              <a:srgbClr val="595959"/>
                            </a:solidFill>
                            <a:latin typeface="Cambria Math" panose="02040503050406030204" pitchFamily="18" charset="0"/>
                          </a:rPr>
                          <m:t>……</m:t>
                        </m:r>
                        <m:r>
                          <a:rPr lang="en-US" sz="3200" i="1">
                            <a:solidFill>
                              <a:srgbClr val="595959"/>
                            </a:solidFill>
                            <a:latin typeface="Cambria Math" panose="02040503050406030204" pitchFamily="18" charset="0"/>
                          </a:rPr>
                          <m:t>…</m:t>
                        </m:r>
                      </m:e>
                    </m:acc>
                  </m:oMath>
                </a14:m>
                <a:endParaRPr lang="en-US" sz="3200" dirty="0">
                  <a:solidFill>
                    <a:srgbClr val="595959"/>
                  </a:solidFill>
                  <a:latin typeface="+mj-lt"/>
                </a:endParaRPr>
              </a:p>
            </p:txBody>
          </p:sp>
        </mc:Choice>
        <mc:Fallback xmlns="">
          <p:sp>
            <p:nvSpPr>
              <p:cNvPr id="16" name="Rectangle: Rounded Corners 15">
                <a:extLst>
                  <a:ext uri="{FF2B5EF4-FFF2-40B4-BE49-F238E27FC236}">
                    <a16:creationId xmlns:a16="http://schemas.microsoft.com/office/drawing/2014/main" id="{4A0B4ABA-58AB-4220-8241-4747D55B1790}"/>
                  </a:ext>
                </a:extLst>
              </p:cNvPr>
              <p:cNvSpPr>
                <a:spLocks noRot="1" noChangeAspect="1" noMove="1" noResize="1" noEditPoints="1" noAdjustHandles="1" noChangeArrowheads="1" noChangeShapeType="1" noTextEdit="1"/>
              </p:cNvSpPr>
              <p:nvPr/>
            </p:nvSpPr>
            <p:spPr>
              <a:xfrm>
                <a:off x="9538958" y="4691161"/>
                <a:ext cx="1645920" cy="731520"/>
              </a:xfrm>
              <a:prstGeom prst="roundRect">
                <a:avLst/>
              </a:prstGeom>
              <a:blipFill>
                <a:blip r:embed="rId5"/>
                <a:stretch>
                  <a:fillRect/>
                </a:stretch>
              </a:blipFill>
              <a:ln w="12700">
                <a:solidFill>
                  <a:schemeClr val="bg1">
                    <a:lumMod val="65000"/>
                  </a:schemeClr>
                </a:solidFill>
              </a:ln>
            </p:spPr>
            <p:txBody>
              <a:bodyPr/>
              <a:lstStyle/>
              <a:p>
                <a:r>
                  <a:rPr lang="en-US">
                    <a:noFill/>
                  </a:rPr>
                  <a:t> </a:t>
                </a:r>
              </a:p>
            </p:txBody>
          </p:sp>
        </mc:Fallback>
      </mc:AlternateContent>
      <p:grpSp>
        <p:nvGrpSpPr>
          <p:cNvPr id="30" name="Group 29">
            <a:extLst>
              <a:ext uri="{FF2B5EF4-FFF2-40B4-BE49-F238E27FC236}">
                <a16:creationId xmlns:a16="http://schemas.microsoft.com/office/drawing/2014/main" id="{FB00BAC0-F2DC-4FAF-BBDA-517B1B48860A}"/>
              </a:ext>
            </a:extLst>
          </p:cNvPr>
          <p:cNvGrpSpPr/>
          <p:nvPr/>
        </p:nvGrpSpPr>
        <p:grpSpPr>
          <a:xfrm>
            <a:off x="569444" y="2216516"/>
            <a:ext cx="5786180" cy="4123351"/>
            <a:chOff x="5851156" y="1642153"/>
            <a:chExt cx="5786180" cy="4123351"/>
          </a:xfrm>
        </p:grpSpPr>
        <p:pic>
          <p:nvPicPr>
            <p:cNvPr id="31" name="Graphic 30">
              <a:extLst>
                <a:ext uri="{FF2B5EF4-FFF2-40B4-BE49-F238E27FC236}">
                  <a16:creationId xmlns:a16="http://schemas.microsoft.com/office/drawing/2014/main" id="{3A074BEF-604A-423E-B80B-263A49A8785C}"/>
                </a:ext>
              </a:extLst>
            </p:cNvPr>
            <p:cNvPicPr>
              <a:picLocks noChangeAspect="1"/>
            </p:cNvPicPr>
            <p:nvPr/>
          </p:nvPicPr>
          <p:blipFill rotWithShape="1">
            <a:blip r:embed="rId6">
              <a:extLst>
                <a:ext uri="{96DAC541-7B7A-43D3-8B79-37D633B846F1}">
                  <asvg:svgBlip xmlns:asvg="http://schemas.microsoft.com/office/drawing/2016/SVG/main" r:embed="rId7"/>
                </a:ext>
              </a:extLst>
            </a:blip>
            <a:srcRect l="7927" t="16774" r="5557" b="2509"/>
            <a:stretch/>
          </p:blipFill>
          <p:spPr>
            <a:xfrm>
              <a:off x="6055622" y="1940943"/>
              <a:ext cx="5486400" cy="3526076"/>
            </a:xfrm>
            <a:prstGeom prst="rect">
              <a:avLst/>
            </a:prstGeom>
          </p:spPr>
        </p:pic>
        <p:sp>
          <p:nvSpPr>
            <p:cNvPr id="32" name="TextBox 31">
              <a:extLst>
                <a:ext uri="{FF2B5EF4-FFF2-40B4-BE49-F238E27FC236}">
                  <a16:creationId xmlns:a16="http://schemas.microsoft.com/office/drawing/2014/main" id="{743A71B3-5F75-4F5E-AB38-2FF609665E7F}"/>
                </a:ext>
              </a:extLst>
            </p:cNvPr>
            <p:cNvSpPr txBox="1"/>
            <p:nvPr/>
          </p:nvSpPr>
          <p:spPr>
            <a:xfrm>
              <a:off x="5883139" y="2103818"/>
              <a:ext cx="304892" cy="369332"/>
            </a:xfrm>
            <a:prstGeom prst="rect">
              <a:avLst/>
            </a:prstGeom>
            <a:noFill/>
          </p:spPr>
          <p:txBody>
            <a:bodyPr wrap="none" rtlCol="0">
              <a:spAutoFit/>
            </a:bodyPr>
            <a:lstStyle/>
            <a:p>
              <a:r>
                <a:rPr lang="en-US" sz="1800" dirty="0">
                  <a:solidFill>
                    <a:schemeClr val="tx1">
                      <a:lumMod val="50000"/>
                      <a:lumOff val="50000"/>
                    </a:schemeClr>
                  </a:solidFill>
                  <a:latin typeface="+mn-lt"/>
                </a:rPr>
                <a:t>u</a:t>
              </a:r>
            </a:p>
          </p:txBody>
        </p:sp>
        <p:sp>
          <p:nvSpPr>
            <p:cNvPr id="33" name="TextBox 32">
              <a:extLst>
                <a:ext uri="{FF2B5EF4-FFF2-40B4-BE49-F238E27FC236}">
                  <a16:creationId xmlns:a16="http://schemas.microsoft.com/office/drawing/2014/main" id="{CE315812-B2F9-48B5-BC84-4BBACD90F0E1}"/>
                </a:ext>
              </a:extLst>
            </p:cNvPr>
            <p:cNvSpPr txBox="1"/>
            <p:nvPr/>
          </p:nvSpPr>
          <p:spPr>
            <a:xfrm>
              <a:off x="5851156" y="3098604"/>
              <a:ext cx="320922" cy="369332"/>
            </a:xfrm>
            <a:prstGeom prst="rect">
              <a:avLst/>
            </a:prstGeom>
            <a:noFill/>
          </p:spPr>
          <p:txBody>
            <a:bodyPr wrap="none" rtlCol="0">
              <a:spAutoFit/>
            </a:bodyPr>
            <a:lstStyle/>
            <a:p>
              <a:r>
                <a:rPr lang="en-US" sz="1800" dirty="0">
                  <a:solidFill>
                    <a:schemeClr val="tx1">
                      <a:lumMod val="50000"/>
                      <a:lumOff val="50000"/>
                    </a:schemeClr>
                  </a:solidFill>
                  <a:latin typeface="+mn-lt"/>
                </a:rPr>
                <a:t>x</a:t>
              </a:r>
            </a:p>
          </p:txBody>
        </p:sp>
        <p:sp>
          <p:nvSpPr>
            <p:cNvPr id="34" name="TextBox 33">
              <a:extLst>
                <a:ext uri="{FF2B5EF4-FFF2-40B4-BE49-F238E27FC236}">
                  <a16:creationId xmlns:a16="http://schemas.microsoft.com/office/drawing/2014/main" id="{EDDA6C4A-1177-4423-8CF5-42580EB93925}"/>
                </a:ext>
              </a:extLst>
            </p:cNvPr>
            <p:cNvSpPr txBox="1"/>
            <p:nvPr/>
          </p:nvSpPr>
          <p:spPr>
            <a:xfrm>
              <a:off x="6976571" y="5359483"/>
              <a:ext cx="295274" cy="369332"/>
            </a:xfrm>
            <a:prstGeom prst="rect">
              <a:avLst/>
            </a:prstGeom>
            <a:noFill/>
          </p:spPr>
          <p:txBody>
            <a:bodyPr wrap="none" rtlCol="0">
              <a:spAutoFit/>
            </a:bodyPr>
            <a:lstStyle/>
            <a:p>
              <a:r>
                <a:rPr lang="en-US" sz="1800" dirty="0">
                  <a:solidFill>
                    <a:schemeClr val="tx1">
                      <a:lumMod val="50000"/>
                      <a:lumOff val="50000"/>
                    </a:schemeClr>
                  </a:solidFill>
                  <a:latin typeface="+mn-lt"/>
                </a:rPr>
                <a:t>r</a:t>
              </a:r>
            </a:p>
          </p:txBody>
        </p:sp>
        <p:sp>
          <p:nvSpPr>
            <p:cNvPr id="35" name="TextBox 34">
              <a:extLst>
                <a:ext uri="{FF2B5EF4-FFF2-40B4-BE49-F238E27FC236}">
                  <a16:creationId xmlns:a16="http://schemas.microsoft.com/office/drawing/2014/main" id="{F8A3F95A-1092-40D6-947A-0D67F57B46E4}"/>
                </a:ext>
              </a:extLst>
            </p:cNvPr>
            <p:cNvSpPr txBox="1"/>
            <p:nvPr/>
          </p:nvSpPr>
          <p:spPr>
            <a:xfrm>
              <a:off x="9589143" y="5396172"/>
              <a:ext cx="296876" cy="369332"/>
            </a:xfrm>
            <a:prstGeom prst="rect">
              <a:avLst/>
            </a:prstGeom>
            <a:noFill/>
          </p:spPr>
          <p:txBody>
            <a:bodyPr wrap="none" rtlCol="0">
              <a:spAutoFit/>
            </a:bodyPr>
            <a:lstStyle/>
            <a:p>
              <a:r>
                <a:rPr lang="en-US" sz="1800" dirty="0">
                  <a:solidFill>
                    <a:schemeClr val="tx1">
                      <a:lumMod val="50000"/>
                      <a:lumOff val="50000"/>
                    </a:schemeClr>
                  </a:solidFill>
                  <a:latin typeface="+mn-lt"/>
                </a:rPr>
                <a:t>v</a:t>
              </a:r>
            </a:p>
          </p:txBody>
        </p:sp>
        <p:sp>
          <p:nvSpPr>
            <p:cNvPr id="36" name="TextBox 35">
              <a:extLst>
                <a:ext uri="{FF2B5EF4-FFF2-40B4-BE49-F238E27FC236}">
                  <a16:creationId xmlns:a16="http://schemas.microsoft.com/office/drawing/2014/main" id="{76F1678A-00B7-481E-B1BD-833A7B460749}"/>
                </a:ext>
              </a:extLst>
            </p:cNvPr>
            <p:cNvSpPr txBox="1"/>
            <p:nvPr/>
          </p:nvSpPr>
          <p:spPr>
            <a:xfrm>
              <a:off x="10763145" y="3969306"/>
              <a:ext cx="304892" cy="369332"/>
            </a:xfrm>
            <a:prstGeom prst="rect">
              <a:avLst/>
            </a:prstGeom>
            <a:noFill/>
          </p:spPr>
          <p:txBody>
            <a:bodyPr wrap="none" rtlCol="0">
              <a:spAutoFit/>
            </a:bodyPr>
            <a:lstStyle/>
            <a:p>
              <a:r>
                <a:rPr lang="en-US" sz="1800" dirty="0">
                  <a:solidFill>
                    <a:schemeClr val="tx1">
                      <a:lumMod val="50000"/>
                      <a:lumOff val="50000"/>
                    </a:schemeClr>
                  </a:solidFill>
                  <a:latin typeface="+mn-lt"/>
                </a:rPr>
                <a:t>n</a:t>
              </a:r>
            </a:p>
          </p:txBody>
        </p:sp>
        <p:sp>
          <p:nvSpPr>
            <p:cNvPr id="37" name="TextBox 36">
              <a:extLst>
                <a:ext uri="{FF2B5EF4-FFF2-40B4-BE49-F238E27FC236}">
                  <a16:creationId xmlns:a16="http://schemas.microsoft.com/office/drawing/2014/main" id="{1219CA0A-F824-4C01-9E2F-5E1EF20A5C07}"/>
                </a:ext>
              </a:extLst>
            </p:cNvPr>
            <p:cNvSpPr txBox="1"/>
            <p:nvPr/>
          </p:nvSpPr>
          <p:spPr>
            <a:xfrm>
              <a:off x="9936853" y="1642153"/>
              <a:ext cx="296876" cy="369332"/>
            </a:xfrm>
            <a:prstGeom prst="rect">
              <a:avLst/>
            </a:prstGeom>
            <a:noFill/>
          </p:spPr>
          <p:txBody>
            <a:bodyPr wrap="none" rtlCol="0">
              <a:spAutoFit/>
            </a:bodyPr>
            <a:lstStyle/>
            <a:p>
              <a:r>
                <a:rPr lang="en-US" sz="1800" dirty="0">
                  <a:solidFill>
                    <a:schemeClr val="tx1">
                      <a:lumMod val="50000"/>
                      <a:lumOff val="50000"/>
                    </a:schemeClr>
                  </a:solidFill>
                  <a:latin typeface="+mn-lt"/>
                </a:rPr>
                <a:t>s</a:t>
              </a:r>
            </a:p>
          </p:txBody>
        </p:sp>
        <p:sp>
          <p:nvSpPr>
            <p:cNvPr id="38" name="TextBox 37">
              <a:extLst>
                <a:ext uri="{FF2B5EF4-FFF2-40B4-BE49-F238E27FC236}">
                  <a16:creationId xmlns:a16="http://schemas.microsoft.com/office/drawing/2014/main" id="{904FAF80-E603-4243-B704-67D528B35A41}"/>
                </a:ext>
              </a:extLst>
            </p:cNvPr>
            <p:cNvSpPr txBox="1"/>
            <p:nvPr/>
          </p:nvSpPr>
          <p:spPr>
            <a:xfrm>
              <a:off x="7817403" y="1994690"/>
              <a:ext cx="308098" cy="369332"/>
            </a:xfrm>
            <a:prstGeom prst="rect">
              <a:avLst/>
            </a:prstGeom>
            <a:noFill/>
          </p:spPr>
          <p:txBody>
            <a:bodyPr wrap="none" rtlCol="0">
              <a:spAutoFit/>
            </a:bodyPr>
            <a:lstStyle/>
            <a:p>
              <a:r>
                <a:rPr lang="en-US" sz="1800" dirty="0">
                  <a:solidFill>
                    <a:schemeClr val="tx1">
                      <a:lumMod val="50000"/>
                      <a:lumOff val="50000"/>
                    </a:schemeClr>
                  </a:solidFill>
                  <a:latin typeface="+mn-lt"/>
                </a:rPr>
                <a:t>p</a:t>
              </a:r>
            </a:p>
          </p:txBody>
        </p:sp>
        <p:sp>
          <p:nvSpPr>
            <p:cNvPr id="39" name="TextBox 38">
              <a:extLst>
                <a:ext uri="{FF2B5EF4-FFF2-40B4-BE49-F238E27FC236}">
                  <a16:creationId xmlns:a16="http://schemas.microsoft.com/office/drawing/2014/main" id="{C6139039-E8A5-41DC-BAF8-3EF6C8D76E78}"/>
                </a:ext>
              </a:extLst>
            </p:cNvPr>
            <p:cNvSpPr txBox="1"/>
            <p:nvPr/>
          </p:nvSpPr>
          <p:spPr>
            <a:xfrm>
              <a:off x="6715314" y="3185534"/>
              <a:ext cx="352982" cy="369332"/>
            </a:xfrm>
            <a:prstGeom prst="rect">
              <a:avLst/>
            </a:prstGeom>
            <a:noFill/>
          </p:spPr>
          <p:txBody>
            <a:bodyPr wrap="none" rtlCol="0">
              <a:spAutoFit/>
            </a:bodyPr>
            <a:lstStyle/>
            <a:p>
              <a:r>
                <a:rPr lang="en-US" sz="1800" dirty="0">
                  <a:solidFill>
                    <a:schemeClr val="tx1">
                      <a:lumMod val="50000"/>
                      <a:lumOff val="50000"/>
                    </a:schemeClr>
                  </a:solidFill>
                  <a:latin typeface="+mn-lt"/>
                </a:rPr>
                <a:t>A</a:t>
              </a:r>
            </a:p>
          </p:txBody>
        </p:sp>
        <p:sp>
          <p:nvSpPr>
            <p:cNvPr id="40" name="TextBox 39">
              <a:extLst>
                <a:ext uri="{FF2B5EF4-FFF2-40B4-BE49-F238E27FC236}">
                  <a16:creationId xmlns:a16="http://schemas.microsoft.com/office/drawing/2014/main" id="{D9192336-823B-4159-B467-C39840970EDD}"/>
                </a:ext>
              </a:extLst>
            </p:cNvPr>
            <p:cNvSpPr txBox="1"/>
            <p:nvPr/>
          </p:nvSpPr>
          <p:spPr>
            <a:xfrm>
              <a:off x="7334087" y="3683604"/>
              <a:ext cx="330540" cy="369332"/>
            </a:xfrm>
            <a:prstGeom prst="rect">
              <a:avLst/>
            </a:prstGeom>
            <a:noFill/>
          </p:spPr>
          <p:txBody>
            <a:bodyPr wrap="none" rtlCol="0">
              <a:spAutoFit/>
            </a:bodyPr>
            <a:lstStyle/>
            <a:p>
              <a:r>
                <a:rPr lang="en-US" sz="1800" dirty="0">
                  <a:solidFill>
                    <a:schemeClr val="tx1">
                      <a:lumMod val="50000"/>
                      <a:lumOff val="50000"/>
                    </a:schemeClr>
                  </a:solidFill>
                  <a:latin typeface="+mn-lt"/>
                </a:rPr>
                <a:t>B</a:t>
              </a:r>
            </a:p>
          </p:txBody>
        </p:sp>
        <p:sp>
          <p:nvSpPr>
            <p:cNvPr id="41" name="TextBox 40">
              <a:extLst>
                <a:ext uri="{FF2B5EF4-FFF2-40B4-BE49-F238E27FC236}">
                  <a16:creationId xmlns:a16="http://schemas.microsoft.com/office/drawing/2014/main" id="{DBD12E3F-EA77-4BDD-B2E6-940C533F4A4C}"/>
                </a:ext>
              </a:extLst>
            </p:cNvPr>
            <p:cNvSpPr txBox="1"/>
            <p:nvPr/>
          </p:nvSpPr>
          <p:spPr>
            <a:xfrm>
              <a:off x="7769000" y="2885875"/>
              <a:ext cx="324128" cy="369332"/>
            </a:xfrm>
            <a:prstGeom prst="rect">
              <a:avLst/>
            </a:prstGeom>
            <a:noFill/>
          </p:spPr>
          <p:txBody>
            <a:bodyPr wrap="none" rtlCol="0">
              <a:spAutoFit/>
            </a:bodyPr>
            <a:lstStyle/>
            <a:p>
              <a:r>
                <a:rPr lang="en-US" sz="1800" dirty="0">
                  <a:solidFill>
                    <a:schemeClr val="tx1">
                      <a:lumMod val="50000"/>
                      <a:lumOff val="50000"/>
                    </a:schemeClr>
                  </a:solidFill>
                  <a:latin typeface="+mn-lt"/>
                </a:rPr>
                <a:t>C</a:t>
              </a:r>
            </a:p>
          </p:txBody>
        </p:sp>
        <p:sp>
          <p:nvSpPr>
            <p:cNvPr id="42" name="TextBox 41">
              <a:extLst>
                <a:ext uri="{FF2B5EF4-FFF2-40B4-BE49-F238E27FC236}">
                  <a16:creationId xmlns:a16="http://schemas.microsoft.com/office/drawing/2014/main" id="{300CC742-9CB0-420B-B789-554C8C1A8E54}"/>
                </a:ext>
              </a:extLst>
            </p:cNvPr>
            <p:cNvSpPr txBox="1"/>
            <p:nvPr/>
          </p:nvSpPr>
          <p:spPr>
            <a:xfrm>
              <a:off x="8775624" y="3281903"/>
              <a:ext cx="388248" cy="369332"/>
            </a:xfrm>
            <a:prstGeom prst="rect">
              <a:avLst/>
            </a:prstGeom>
            <a:noFill/>
          </p:spPr>
          <p:txBody>
            <a:bodyPr wrap="none" rtlCol="0">
              <a:spAutoFit/>
            </a:bodyPr>
            <a:lstStyle/>
            <a:p>
              <a:r>
                <a:rPr lang="en-US" sz="1800" dirty="0">
                  <a:solidFill>
                    <a:schemeClr val="tx1">
                      <a:lumMod val="50000"/>
                      <a:lumOff val="50000"/>
                    </a:schemeClr>
                  </a:solidFill>
                  <a:latin typeface="+mn-lt"/>
                </a:rPr>
                <a:t>M</a:t>
              </a:r>
            </a:p>
          </p:txBody>
        </p:sp>
        <p:sp>
          <p:nvSpPr>
            <p:cNvPr id="43" name="TextBox 42">
              <a:extLst>
                <a:ext uri="{FF2B5EF4-FFF2-40B4-BE49-F238E27FC236}">
                  <a16:creationId xmlns:a16="http://schemas.microsoft.com/office/drawing/2014/main" id="{CF01430D-19F2-492A-BD7A-6A74289FACE8}"/>
                </a:ext>
              </a:extLst>
            </p:cNvPr>
            <p:cNvSpPr txBox="1"/>
            <p:nvPr/>
          </p:nvSpPr>
          <p:spPr>
            <a:xfrm>
              <a:off x="8093128" y="4200139"/>
              <a:ext cx="351378" cy="369332"/>
            </a:xfrm>
            <a:prstGeom prst="rect">
              <a:avLst/>
            </a:prstGeom>
            <a:noFill/>
          </p:spPr>
          <p:txBody>
            <a:bodyPr wrap="none" rtlCol="0">
              <a:spAutoFit/>
            </a:bodyPr>
            <a:lstStyle/>
            <a:p>
              <a:r>
                <a:rPr lang="en-US" sz="1800" dirty="0">
                  <a:solidFill>
                    <a:schemeClr val="tx1">
                      <a:lumMod val="50000"/>
                      <a:lumOff val="50000"/>
                    </a:schemeClr>
                  </a:solidFill>
                  <a:latin typeface="+mn-lt"/>
                </a:rPr>
                <a:t>D</a:t>
              </a:r>
            </a:p>
          </p:txBody>
        </p:sp>
        <p:sp>
          <p:nvSpPr>
            <p:cNvPr id="44" name="TextBox 43">
              <a:extLst>
                <a:ext uri="{FF2B5EF4-FFF2-40B4-BE49-F238E27FC236}">
                  <a16:creationId xmlns:a16="http://schemas.microsoft.com/office/drawing/2014/main" id="{114CD5B1-B849-4051-B940-4242E3FB82AF}"/>
                </a:ext>
              </a:extLst>
            </p:cNvPr>
            <p:cNvSpPr txBox="1"/>
            <p:nvPr/>
          </p:nvSpPr>
          <p:spPr>
            <a:xfrm>
              <a:off x="9917077" y="3416366"/>
              <a:ext cx="341760" cy="369332"/>
            </a:xfrm>
            <a:prstGeom prst="rect">
              <a:avLst/>
            </a:prstGeom>
            <a:noFill/>
          </p:spPr>
          <p:txBody>
            <a:bodyPr wrap="none" rtlCol="0">
              <a:spAutoFit/>
            </a:bodyPr>
            <a:lstStyle/>
            <a:p>
              <a:r>
                <a:rPr lang="en-US" sz="1800" dirty="0">
                  <a:solidFill>
                    <a:schemeClr val="tx1">
                      <a:lumMod val="50000"/>
                      <a:lumOff val="50000"/>
                    </a:schemeClr>
                  </a:solidFill>
                  <a:latin typeface="+mn-lt"/>
                </a:rPr>
                <a:t>T</a:t>
              </a:r>
            </a:p>
          </p:txBody>
        </p:sp>
        <p:sp>
          <p:nvSpPr>
            <p:cNvPr id="45" name="TextBox 44">
              <a:extLst>
                <a:ext uri="{FF2B5EF4-FFF2-40B4-BE49-F238E27FC236}">
                  <a16:creationId xmlns:a16="http://schemas.microsoft.com/office/drawing/2014/main" id="{4F90BF71-DE05-40EE-9822-F49931DEA10C}"/>
                </a:ext>
              </a:extLst>
            </p:cNvPr>
            <p:cNvSpPr txBox="1"/>
            <p:nvPr/>
          </p:nvSpPr>
          <p:spPr>
            <a:xfrm>
              <a:off x="11306796" y="3554866"/>
              <a:ext cx="330540" cy="369332"/>
            </a:xfrm>
            <a:prstGeom prst="rect">
              <a:avLst/>
            </a:prstGeom>
            <a:noFill/>
          </p:spPr>
          <p:txBody>
            <a:bodyPr wrap="none" rtlCol="0">
              <a:spAutoFit/>
            </a:bodyPr>
            <a:lstStyle/>
            <a:p>
              <a:r>
                <a:rPr lang="en-US" sz="1800" dirty="0">
                  <a:solidFill>
                    <a:schemeClr val="tx1">
                      <a:lumMod val="50000"/>
                      <a:lumOff val="50000"/>
                    </a:schemeClr>
                  </a:solidFill>
                  <a:latin typeface="+mn-lt"/>
                </a:rPr>
                <a:t>Y</a:t>
              </a:r>
            </a:p>
          </p:txBody>
        </p:sp>
      </p:grpSp>
      <p:sp>
        <p:nvSpPr>
          <p:cNvPr id="3" name="Google Shape;222;p10">
            <a:extLst>
              <a:ext uri="{FF2B5EF4-FFF2-40B4-BE49-F238E27FC236}">
                <a16:creationId xmlns:a16="http://schemas.microsoft.com/office/drawing/2014/main" id="{AEEC91B0-60F6-9E03-929D-E1FF565C5785}"/>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r>
              <a:rPr lang="en-GB">
                <a:sym typeface="Comic Sans MS"/>
              </a:rPr>
              <a:t>Complete.</a:t>
            </a:r>
            <a:endParaRPr lang="en-GB" dirty="0">
              <a:sym typeface="Comic Sans MS"/>
            </a:endParaRPr>
          </a:p>
        </p:txBody>
      </p:sp>
    </p:spTree>
    <p:custDataLst>
      <p:tags r:id="rId1"/>
    </p:custDataLst>
    <p:extLst>
      <p:ext uri="{BB962C8B-B14F-4D97-AF65-F5344CB8AC3E}">
        <p14:creationId xmlns:p14="http://schemas.microsoft.com/office/powerpoint/2010/main" val="207872118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 name="Graphic 43">
            <a:extLst>
              <a:ext uri="{FF2B5EF4-FFF2-40B4-BE49-F238E27FC236}">
                <a16:creationId xmlns:a16="http://schemas.microsoft.com/office/drawing/2014/main" id="{239CDDD0-2D70-4034-92D4-1D1C78F4E9A5}"/>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l="7927" t="16774" r="5557" b="2509"/>
          <a:stretch/>
        </p:blipFill>
        <p:spPr>
          <a:xfrm>
            <a:off x="728363" y="2108211"/>
            <a:ext cx="5486400" cy="3526076"/>
          </a:xfrm>
          <a:prstGeom prst="rect">
            <a:avLst/>
          </a:prstGeom>
        </p:spPr>
      </p:pic>
      <p:sp>
        <p:nvSpPr>
          <p:cNvPr id="7" name="Rectangle 6">
            <a:extLst>
              <a:ext uri="{FF2B5EF4-FFF2-40B4-BE49-F238E27FC236}">
                <a16:creationId xmlns:a16="http://schemas.microsoft.com/office/drawing/2014/main" id="{B624FBF8-E434-4510-ACDA-FB522A02ED49}"/>
              </a:ext>
            </a:extLst>
          </p:cNvPr>
          <p:cNvSpPr/>
          <p:nvPr/>
        </p:nvSpPr>
        <p:spPr>
          <a:xfrm>
            <a:off x="5895746" y="1679770"/>
            <a:ext cx="5282565" cy="2552302"/>
          </a:xfrm>
          <a:prstGeom prst="rect">
            <a:avLst/>
          </a:prstGeom>
          <a:noFill/>
        </p:spPr>
        <p:txBody>
          <a:bodyPr wrap="square">
            <a:spAutoFit/>
          </a:bodyPr>
          <a:lstStyle/>
          <a:p>
            <a:pPr marL="457200">
              <a:lnSpc>
                <a:spcPct val="200000"/>
              </a:lnSpc>
              <a:spcAft>
                <a:spcPts val="800"/>
              </a:spcAft>
            </a:pPr>
            <a:r>
              <a:rPr lang="en-US" sz="2800" dirty="0">
                <a:solidFill>
                  <a:schemeClr val="tx1">
                    <a:lumMod val="65000"/>
                    <a:lumOff val="35000"/>
                  </a:schemeClr>
                </a:solidFill>
                <a:latin typeface="+mj-lt"/>
                <a:cs typeface="Calibri" panose="020F0502020204030204" pitchFamily="34" charset="0"/>
              </a:rPr>
              <a:t>A pair of adjacent angles having [</a:t>
            </a:r>
            <a:r>
              <a:rPr lang="en-US" sz="2800" dirty="0" err="1">
                <a:solidFill>
                  <a:schemeClr val="tx1">
                    <a:lumMod val="65000"/>
                    <a:lumOff val="35000"/>
                  </a:schemeClr>
                </a:solidFill>
                <a:latin typeface="+mj-lt"/>
                <a:cs typeface="Calibri" panose="020F0502020204030204" pitchFamily="34" charset="0"/>
              </a:rPr>
              <a:t>Mp</a:t>
            </a:r>
            <a:r>
              <a:rPr lang="en-US" sz="2800" dirty="0">
                <a:solidFill>
                  <a:schemeClr val="tx1">
                    <a:lumMod val="65000"/>
                    <a:lumOff val="35000"/>
                  </a:schemeClr>
                </a:solidFill>
                <a:latin typeface="+mj-lt"/>
                <a:cs typeface="Calibri" panose="020F0502020204030204" pitchFamily="34" charset="0"/>
              </a:rPr>
              <a:t>) as a common side.</a:t>
            </a:r>
          </a:p>
        </p:txBody>
      </p:sp>
      <p:sp>
        <p:nvSpPr>
          <p:cNvPr id="14" name="TextBox 13">
            <a:extLst>
              <a:ext uri="{FF2B5EF4-FFF2-40B4-BE49-F238E27FC236}">
                <a16:creationId xmlns:a16="http://schemas.microsoft.com/office/drawing/2014/main" id="{46375654-4E9D-4F1C-9B74-EC5C350207BE}"/>
              </a:ext>
            </a:extLst>
          </p:cNvPr>
          <p:cNvSpPr txBox="1"/>
          <p:nvPr/>
        </p:nvSpPr>
        <p:spPr>
          <a:xfrm>
            <a:off x="8455506" y="4505906"/>
            <a:ext cx="827705" cy="523220"/>
          </a:xfrm>
          <a:prstGeom prst="rect">
            <a:avLst/>
          </a:prstGeom>
          <a:noFill/>
        </p:spPr>
        <p:txBody>
          <a:bodyPr wrap="square" anchor="ctr">
            <a:spAutoFit/>
          </a:bodyPr>
          <a:lstStyle>
            <a:defPPr marR="0" lvl="0" algn="l" rtl="0">
              <a:lnSpc>
                <a:spcPct val="100000"/>
              </a:lnSpc>
              <a:spcBef>
                <a:spcPts val="0"/>
              </a:spcBef>
              <a:spcAft>
                <a:spcPts val="0"/>
              </a:spcAft>
            </a:defPPr>
            <a:lvl1pPr marL="457200">
              <a:lnSpc>
                <a:spcPct val="200000"/>
              </a:lnSpc>
              <a:spcAft>
                <a:spcPts val="800"/>
              </a:spcAft>
              <a:defRPr sz="2800" b="1">
                <a:solidFill>
                  <a:schemeClr val="tx1">
                    <a:lumMod val="65000"/>
                    <a:lumOff val="35000"/>
                  </a:schemeClr>
                </a:solidFill>
                <a:latin typeface="+mj-lt"/>
                <a:cs typeface="Calibri" panose="020F0502020204030204" pitchFamily="34" charset="0"/>
              </a:defRPr>
            </a:lvl1pPr>
          </a:lstStyle>
          <a:p>
            <a:pPr marL="0">
              <a:lnSpc>
                <a:spcPct val="100000"/>
              </a:lnSpc>
            </a:pPr>
            <a:r>
              <a:rPr lang="en-US" dirty="0"/>
              <a:t>and</a:t>
            </a:r>
          </a:p>
        </p:txBody>
      </p:sp>
      <mc:AlternateContent xmlns:mc="http://schemas.openxmlformats.org/markup-compatibility/2006" xmlns:a14="http://schemas.microsoft.com/office/drawing/2010/main">
        <mc:Choice Requires="a14">
          <p:sp>
            <p:nvSpPr>
              <p:cNvPr id="15" name="pms">
                <a:extLst>
                  <a:ext uri="{FF2B5EF4-FFF2-40B4-BE49-F238E27FC236}">
                    <a16:creationId xmlns:a16="http://schemas.microsoft.com/office/drawing/2014/main" id="{DA39C595-7BD7-42C5-A1B5-28A02A289FB0}"/>
                  </a:ext>
                </a:extLst>
              </p:cNvPr>
              <p:cNvSpPr/>
              <p:nvPr/>
            </p:nvSpPr>
            <p:spPr>
              <a:xfrm>
                <a:off x="6427286" y="4318915"/>
                <a:ext cx="1645920" cy="731520"/>
              </a:xfrm>
              <a:prstGeom prst="roundRect">
                <a:avLst/>
              </a:prstGeom>
              <a:solidFill>
                <a:srgbClr val="74C27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latin typeface="+mj-lt"/>
                  </a:rPr>
                  <a:t> </a:t>
                </a:r>
                <a14:m>
                  <m:oMath xmlns:m="http://schemas.openxmlformats.org/officeDocument/2006/math">
                    <m:acc>
                      <m:accPr>
                        <m:chr m:val="̂"/>
                        <m:ctrlPr>
                          <a:rPr lang="en-US" sz="3200" i="1">
                            <a:solidFill>
                              <a:schemeClr val="bg1"/>
                            </a:solidFill>
                            <a:latin typeface="Cambria Math" panose="02040503050406030204" pitchFamily="18" charset="0"/>
                          </a:rPr>
                        </m:ctrlPr>
                      </m:accPr>
                      <m:e>
                        <m:r>
                          <m:rPr>
                            <m:sty m:val="p"/>
                          </m:rPr>
                          <a:rPr lang="en-US" sz="3200" b="0" i="0" smtClean="0">
                            <a:solidFill>
                              <a:schemeClr val="bg1"/>
                            </a:solidFill>
                            <a:latin typeface="Cambria Math" panose="02040503050406030204" pitchFamily="18" charset="0"/>
                          </a:rPr>
                          <m:t>pMs</m:t>
                        </m:r>
                      </m:e>
                    </m:acc>
                  </m:oMath>
                </a14:m>
                <a:endParaRPr lang="en-US" sz="3200" dirty="0">
                  <a:solidFill>
                    <a:schemeClr val="bg1"/>
                  </a:solidFill>
                  <a:latin typeface="+mj-lt"/>
                </a:endParaRPr>
              </a:p>
            </p:txBody>
          </p:sp>
        </mc:Choice>
        <mc:Fallback xmlns="">
          <p:sp>
            <p:nvSpPr>
              <p:cNvPr id="15" name="pms">
                <a:extLst>
                  <a:ext uri="{FF2B5EF4-FFF2-40B4-BE49-F238E27FC236}">
                    <a16:creationId xmlns:a16="http://schemas.microsoft.com/office/drawing/2014/main" id="{DA39C595-7BD7-42C5-A1B5-28A02A289FB0}"/>
                  </a:ext>
                </a:extLst>
              </p:cNvPr>
              <p:cNvSpPr>
                <a:spLocks noRot="1" noChangeAspect="1" noMove="1" noResize="1" noEditPoints="1" noAdjustHandles="1" noChangeArrowheads="1" noChangeShapeType="1" noTextEdit="1"/>
              </p:cNvSpPr>
              <p:nvPr/>
            </p:nvSpPr>
            <p:spPr>
              <a:xfrm>
                <a:off x="6427286" y="4318915"/>
                <a:ext cx="1645920" cy="731520"/>
              </a:xfrm>
              <a:prstGeom prst="roundRect">
                <a:avLst/>
              </a:prstGeom>
              <a:blipFill>
                <a:blip r:embed="rId6"/>
                <a:stretch>
                  <a:fillRect/>
                </a:stretch>
              </a:blipFill>
              <a:ln w="12700">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6" name="pmx">
                <a:extLst>
                  <a:ext uri="{FF2B5EF4-FFF2-40B4-BE49-F238E27FC236}">
                    <a16:creationId xmlns:a16="http://schemas.microsoft.com/office/drawing/2014/main" id="{2692B290-FE10-4C3B-A769-7FAC93D14861}"/>
                  </a:ext>
                </a:extLst>
              </p:cNvPr>
              <p:cNvSpPr/>
              <p:nvPr/>
            </p:nvSpPr>
            <p:spPr>
              <a:xfrm>
                <a:off x="9791809" y="4318915"/>
                <a:ext cx="1645920" cy="731520"/>
              </a:xfrm>
              <a:prstGeom prst="roundRect">
                <a:avLst/>
              </a:prstGeom>
              <a:solidFill>
                <a:srgbClr val="74C27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latin typeface="+mj-lt"/>
                  </a:rPr>
                  <a:t> </a:t>
                </a:r>
                <a14:m>
                  <m:oMath xmlns:m="http://schemas.openxmlformats.org/officeDocument/2006/math">
                    <m:acc>
                      <m:accPr>
                        <m:chr m:val="̂"/>
                        <m:ctrlPr>
                          <a:rPr lang="en-US" sz="3200" i="1">
                            <a:solidFill>
                              <a:schemeClr val="bg1"/>
                            </a:solidFill>
                            <a:latin typeface="Cambria Math" panose="02040503050406030204" pitchFamily="18" charset="0"/>
                          </a:rPr>
                        </m:ctrlPr>
                      </m:accPr>
                      <m:e>
                        <m:r>
                          <m:rPr>
                            <m:sty m:val="p"/>
                          </m:rPr>
                          <a:rPr lang="en-US" sz="3200" b="0" i="0" smtClean="0">
                            <a:solidFill>
                              <a:schemeClr val="bg1"/>
                            </a:solidFill>
                            <a:latin typeface="Cambria Math" panose="02040503050406030204" pitchFamily="18" charset="0"/>
                          </a:rPr>
                          <m:t>p</m:t>
                        </m:r>
                        <m:r>
                          <a:rPr lang="en-US" sz="3200" b="0" i="1" smtClean="0">
                            <a:solidFill>
                              <a:schemeClr val="bg1"/>
                            </a:solidFill>
                            <a:latin typeface="Cambria Math" panose="02040503050406030204" pitchFamily="18" charset="0"/>
                          </a:rPr>
                          <m:t>𝑀𝑥</m:t>
                        </m:r>
                      </m:e>
                    </m:acc>
                  </m:oMath>
                </a14:m>
                <a:endParaRPr lang="en-US" sz="3200" dirty="0">
                  <a:solidFill>
                    <a:schemeClr val="bg1"/>
                  </a:solidFill>
                  <a:latin typeface="+mj-lt"/>
                </a:endParaRPr>
              </a:p>
            </p:txBody>
          </p:sp>
        </mc:Choice>
        <mc:Fallback xmlns="">
          <p:sp>
            <p:nvSpPr>
              <p:cNvPr id="16" name="pmx">
                <a:extLst>
                  <a:ext uri="{FF2B5EF4-FFF2-40B4-BE49-F238E27FC236}">
                    <a16:creationId xmlns:a16="http://schemas.microsoft.com/office/drawing/2014/main" id="{2692B290-FE10-4C3B-A769-7FAC93D14861}"/>
                  </a:ext>
                </a:extLst>
              </p:cNvPr>
              <p:cNvSpPr>
                <a:spLocks noRot="1" noChangeAspect="1" noMove="1" noResize="1" noEditPoints="1" noAdjustHandles="1" noChangeArrowheads="1" noChangeShapeType="1" noTextEdit="1"/>
              </p:cNvSpPr>
              <p:nvPr/>
            </p:nvSpPr>
            <p:spPr>
              <a:xfrm>
                <a:off x="9791809" y="4318915"/>
                <a:ext cx="1645920" cy="731520"/>
              </a:xfrm>
              <a:prstGeom prst="roundRect">
                <a:avLst/>
              </a:prstGeom>
              <a:blipFill>
                <a:blip r:embed="rId7"/>
                <a:stretch>
                  <a:fillRect/>
                </a:stretch>
              </a:blipFill>
              <a:ln w="12700">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7" name="pmr">
                <a:extLst>
                  <a:ext uri="{FF2B5EF4-FFF2-40B4-BE49-F238E27FC236}">
                    <a16:creationId xmlns:a16="http://schemas.microsoft.com/office/drawing/2014/main" id="{49EDD093-F0B0-4BDB-84E9-0929C01B5942}"/>
                  </a:ext>
                </a:extLst>
              </p:cNvPr>
              <p:cNvSpPr/>
              <p:nvPr/>
            </p:nvSpPr>
            <p:spPr>
              <a:xfrm>
                <a:off x="9791809" y="5467019"/>
                <a:ext cx="1645920" cy="731520"/>
              </a:xfrm>
              <a:prstGeom prst="roundRect">
                <a:avLst/>
              </a:prstGeom>
              <a:solidFill>
                <a:srgbClr val="74C27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latin typeface="+mj-lt"/>
                  </a:rPr>
                  <a:t> </a:t>
                </a:r>
                <a14:m>
                  <m:oMath xmlns:m="http://schemas.openxmlformats.org/officeDocument/2006/math">
                    <m:acc>
                      <m:accPr>
                        <m:chr m:val="̂"/>
                        <m:ctrlPr>
                          <a:rPr lang="en-US" sz="3200" i="1">
                            <a:solidFill>
                              <a:schemeClr val="bg1"/>
                            </a:solidFill>
                            <a:latin typeface="Cambria Math" panose="02040503050406030204" pitchFamily="18" charset="0"/>
                          </a:rPr>
                        </m:ctrlPr>
                      </m:accPr>
                      <m:e>
                        <m:r>
                          <m:rPr>
                            <m:sty m:val="p"/>
                          </m:rPr>
                          <a:rPr lang="en-US" sz="3200" b="0" i="0" smtClean="0">
                            <a:solidFill>
                              <a:schemeClr val="bg1"/>
                            </a:solidFill>
                            <a:latin typeface="Cambria Math" panose="02040503050406030204" pitchFamily="18" charset="0"/>
                          </a:rPr>
                          <m:t>p</m:t>
                        </m:r>
                        <m:r>
                          <a:rPr lang="en-US" sz="3200" b="0" i="1" smtClean="0">
                            <a:solidFill>
                              <a:schemeClr val="bg1"/>
                            </a:solidFill>
                            <a:latin typeface="Cambria Math" panose="02040503050406030204" pitchFamily="18" charset="0"/>
                          </a:rPr>
                          <m:t>𝑀𝑟</m:t>
                        </m:r>
                      </m:e>
                    </m:acc>
                  </m:oMath>
                </a14:m>
                <a:endParaRPr lang="en-US" sz="3200" dirty="0">
                  <a:solidFill>
                    <a:schemeClr val="bg1"/>
                  </a:solidFill>
                  <a:latin typeface="+mj-lt"/>
                </a:endParaRPr>
              </a:p>
            </p:txBody>
          </p:sp>
        </mc:Choice>
        <mc:Fallback xmlns="">
          <p:sp>
            <p:nvSpPr>
              <p:cNvPr id="17" name="pmr">
                <a:extLst>
                  <a:ext uri="{FF2B5EF4-FFF2-40B4-BE49-F238E27FC236}">
                    <a16:creationId xmlns:a16="http://schemas.microsoft.com/office/drawing/2014/main" id="{49EDD093-F0B0-4BDB-84E9-0929C01B5942}"/>
                  </a:ext>
                </a:extLst>
              </p:cNvPr>
              <p:cNvSpPr>
                <a:spLocks noRot="1" noChangeAspect="1" noMove="1" noResize="1" noEditPoints="1" noAdjustHandles="1" noChangeArrowheads="1" noChangeShapeType="1" noTextEdit="1"/>
              </p:cNvSpPr>
              <p:nvPr/>
            </p:nvSpPr>
            <p:spPr>
              <a:xfrm>
                <a:off x="9791809" y="5467019"/>
                <a:ext cx="1645920" cy="731520"/>
              </a:xfrm>
              <a:prstGeom prst="roundRect">
                <a:avLst/>
              </a:prstGeom>
              <a:blipFill>
                <a:blip r:embed="rId8"/>
                <a:stretch>
                  <a:fillRect/>
                </a:stretch>
              </a:blipFill>
              <a:ln w="12700">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8" name="pmy">
                <a:extLst>
                  <a:ext uri="{FF2B5EF4-FFF2-40B4-BE49-F238E27FC236}">
                    <a16:creationId xmlns:a16="http://schemas.microsoft.com/office/drawing/2014/main" id="{97B3D155-6D0B-4DD7-B9E3-AA1905557B77}"/>
                  </a:ext>
                </a:extLst>
              </p:cNvPr>
              <p:cNvSpPr/>
              <p:nvPr/>
            </p:nvSpPr>
            <p:spPr>
              <a:xfrm>
                <a:off x="6427286" y="5467019"/>
                <a:ext cx="1645920" cy="731520"/>
              </a:xfrm>
              <a:prstGeom prst="roundRect">
                <a:avLst/>
              </a:prstGeom>
              <a:solidFill>
                <a:srgbClr val="74C27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latin typeface="+mj-lt"/>
                  </a:rPr>
                  <a:t> </a:t>
                </a:r>
                <a14:m>
                  <m:oMath xmlns:m="http://schemas.openxmlformats.org/officeDocument/2006/math">
                    <m:acc>
                      <m:accPr>
                        <m:chr m:val="̂"/>
                        <m:ctrlPr>
                          <a:rPr lang="en-US" sz="3200" i="1">
                            <a:solidFill>
                              <a:schemeClr val="bg1"/>
                            </a:solidFill>
                            <a:latin typeface="Cambria Math" panose="02040503050406030204" pitchFamily="18" charset="0"/>
                          </a:rPr>
                        </m:ctrlPr>
                      </m:accPr>
                      <m:e>
                        <m:r>
                          <m:rPr>
                            <m:sty m:val="p"/>
                          </m:rPr>
                          <a:rPr lang="en-US" sz="3200" b="0" i="0" smtClean="0">
                            <a:solidFill>
                              <a:schemeClr val="bg1"/>
                            </a:solidFill>
                            <a:latin typeface="Cambria Math" panose="02040503050406030204" pitchFamily="18" charset="0"/>
                          </a:rPr>
                          <m:t>pMy</m:t>
                        </m:r>
                      </m:e>
                    </m:acc>
                  </m:oMath>
                </a14:m>
                <a:endParaRPr lang="en-US" sz="3200" dirty="0">
                  <a:solidFill>
                    <a:schemeClr val="bg1"/>
                  </a:solidFill>
                  <a:latin typeface="+mj-lt"/>
                </a:endParaRPr>
              </a:p>
            </p:txBody>
          </p:sp>
        </mc:Choice>
        <mc:Fallback xmlns="">
          <p:sp>
            <p:nvSpPr>
              <p:cNvPr id="18" name="pmy">
                <a:extLst>
                  <a:ext uri="{FF2B5EF4-FFF2-40B4-BE49-F238E27FC236}">
                    <a16:creationId xmlns:a16="http://schemas.microsoft.com/office/drawing/2014/main" id="{97B3D155-6D0B-4DD7-B9E3-AA1905557B77}"/>
                  </a:ext>
                </a:extLst>
              </p:cNvPr>
              <p:cNvSpPr>
                <a:spLocks noRot="1" noChangeAspect="1" noMove="1" noResize="1" noEditPoints="1" noAdjustHandles="1" noChangeArrowheads="1" noChangeShapeType="1" noTextEdit="1"/>
              </p:cNvSpPr>
              <p:nvPr/>
            </p:nvSpPr>
            <p:spPr>
              <a:xfrm>
                <a:off x="6427286" y="5467019"/>
                <a:ext cx="1645920" cy="731520"/>
              </a:xfrm>
              <a:prstGeom prst="roundRect">
                <a:avLst/>
              </a:prstGeom>
              <a:blipFill>
                <a:blip r:embed="rId9"/>
                <a:stretch>
                  <a:fillRect/>
                </a:stretch>
              </a:blipFill>
              <a:ln w="12700">
                <a:noFill/>
              </a:ln>
            </p:spPr>
            <p:txBody>
              <a:bodyPr/>
              <a:lstStyle/>
              <a:p>
                <a:r>
                  <a:rPr lang="en-US">
                    <a:noFill/>
                  </a:rPr>
                  <a:t> </a:t>
                </a:r>
              </a:p>
            </p:txBody>
          </p:sp>
        </mc:Fallback>
      </mc:AlternateContent>
      <p:sp>
        <p:nvSpPr>
          <p:cNvPr id="2" name="pms">
            <a:extLst>
              <a:ext uri="{FF2B5EF4-FFF2-40B4-BE49-F238E27FC236}">
                <a16:creationId xmlns:a16="http://schemas.microsoft.com/office/drawing/2014/main" id="{CDDB94A0-4E6C-4342-9CDB-64E54BF11E8F}"/>
              </a:ext>
            </a:extLst>
          </p:cNvPr>
          <p:cNvSpPr/>
          <p:nvPr/>
        </p:nvSpPr>
        <p:spPr>
          <a:xfrm>
            <a:off x="3156344" y="2939741"/>
            <a:ext cx="800100" cy="523240"/>
          </a:xfrm>
          <a:custGeom>
            <a:avLst/>
            <a:gdLst>
              <a:gd name="connsiteX0" fmla="*/ 0 w 685800"/>
              <a:gd name="connsiteY0" fmla="*/ 0 h 635000"/>
              <a:gd name="connsiteX1" fmla="*/ 254000 w 685800"/>
              <a:gd name="connsiteY1" fmla="*/ 635000 h 635000"/>
              <a:gd name="connsiteX2" fmla="*/ 685800 w 685800"/>
              <a:gd name="connsiteY2" fmla="*/ 190500 h 635000"/>
              <a:gd name="connsiteX3" fmla="*/ 25400 w 685800"/>
              <a:gd name="connsiteY3" fmla="*/ 50800 h 635000"/>
              <a:gd name="connsiteX4" fmla="*/ 38100 w 685800"/>
              <a:gd name="connsiteY4" fmla="*/ 63500 h 635000"/>
              <a:gd name="connsiteX5" fmla="*/ 38100 w 685800"/>
              <a:gd name="connsiteY5" fmla="*/ 63500 h 635000"/>
              <a:gd name="connsiteX0" fmla="*/ 114300 w 800100"/>
              <a:gd name="connsiteY0" fmla="*/ 0 h 635000"/>
              <a:gd name="connsiteX1" fmla="*/ 368300 w 800100"/>
              <a:gd name="connsiteY1" fmla="*/ 635000 h 635000"/>
              <a:gd name="connsiteX2" fmla="*/ 800100 w 800100"/>
              <a:gd name="connsiteY2" fmla="*/ 190500 h 635000"/>
              <a:gd name="connsiteX3" fmla="*/ 139700 w 800100"/>
              <a:gd name="connsiteY3" fmla="*/ 50800 h 635000"/>
              <a:gd name="connsiteX4" fmla="*/ 152400 w 800100"/>
              <a:gd name="connsiteY4" fmla="*/ 63500 h 635000"/>
              <a:gd name="connsiteX5" fmla="*/ 0 w 800100"/>
              <a:gd name="connsiteY5" fmla="*/ 109220 h 635000"/>
              <a:gd name="connsiteX0" fmla="*/ 30480 w 800100"/>
              <a:gd name="connsiteY0" fmla="*/ 63500 h 584200"/>
              <a:gd name="connsiteX1" fmla="*/ 368300 w 800100"/>
              <a:gd name="connsiteY1" fmla="*/ 584200 h 584200"/>
              <a:gd name="connsiteX2" fmla="*/ 800100 w 800100"/>
              <a:gd name="connsiteY2" fmla="*/ 139700 h 584200"/>
              <a:gd name="connsiteX3" fmla="*/ 139700 w 800100"/>
              <a:gd name="connsiteY3" fmla="*/ 0 h 584200"/>
              <a:gd name="connsiteX4" fmla="*/ 152400 w 800100"/>
              <a:gd name="connsiteY4" fmla="*/ 12700 h 584200"/>
              <a:gd name="connsiteX5" fmla="*/ 0 w 800100"/>
              <a:gd name="connsiteY5" fmla="*/ 58420 h 584200"/>
              <a:gd name="connsiteX0" fmla="*/ 30480 w 800100"/>
              <a:gd name="connsiteY0" fmla="*/ 63500 h 568960"/>
              <a:gd name="connsiteX1" fmla="*/ 444500 w 800100"/>
              <a:gd name="connsiteY1" fmla="*/ 568960 h 568960"/>
              <a:gd name="connsiteX2" fmla="*/ 800100 w 800100"/>
              <a:gd name="connsiteY2" fmla="*/ 139700 h 568960"/>
              <a:gd name="connsiteX3" fmla="*/ 139700 w 800100"/>
              <a:gd name="connsiteY3" fmla="*/ 0 h 568960"/>
              <a:gd name="connsiteX4" fmla="*/ 152400 w 800100"/>
              <a:gd name="connsiteY4" fmla="*/ 12700 h 568960"/>
              <a:gd name="connsiteX5" fmla="*/ 0 w 800100"/>
              <a:gd name="connsiteY5" fmla="*/ 58420 h 568960"/>
              <a:gd name="connsiteX0" fmla="*/ 30480 w 800100"/>
              <a:gd name="connsiteY0" fmla="*/ 63500 h 568960"/>
              <a:gd name="connsiteX1" fmla="*/ 444500 w 800100"/>
              <a:gd name="connsiteY1" fmla="*/ 568960 h 568960"/>
              <a:gd name="connsiteX2" fmla="*/ 800100 w 800100"/>
              <a:gd name="connsiteY2" fmla="*/ 139700 h 568960"/>
              <a:gd name="connsiteX3" fmla="*/ 139700 w 800100"/>
              <a:gd name="connsiteY3" fmla="*/ 0 h 568960"/>
              <a:gd name="connsiteX4" fmla="*/ 15240 w 800100"/>
              <a:gd name="connsiteY4" fmla="*/ 58420 h 568960"/>
              <a:gd name="connsiteX5" fmla="*/ 0 w 800100"/>
              <a:gd name="connsiteY5" fmla="*/ 58420 h 568960"/>
              <a:gd name="connsiteX0" fmla="*/ 30480 w 800100"/>
              <a:gd name="connsiteY0" fmla="*/ 17780 h 523240"/>
              <a:gd name="connsiteX1" fmla="*/ 444500 w 800100"/>
              <a:gd name="connsiteY1" fmla="*/ 523240 h 523240"/>
              <a:gd name="connsiteX2" fmla="*/ 800100 w 800100"/>
              <a:gd name="connsiteY2" fmla="*/ 93980 h 523240"/>
              <a:gd name="connsiteX3" fmla="*/ 25400 w 800100"/>
              <a:gd name="connsiteY3" fmla="*/ 0 h 523240"/>
              <a:gd name="connsiteX4" fmla="*/ 15240 w 800100"/>
              <a:gd name="connsiteY4" fmla="*/ 12700 h 523240"/>
              <a:gd name="connsiteX5" fmla="*/ 0 w 800100"/>
              <a:gd name="connsiteY5" fmla="*/ 12700 h 523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00100" h="523240">
                <a:moveTo>
                  <a:pt x="30480" y="17780"/>
                </a:moveTo>
                <a:lnTo>
                  <a:pt x="444500" y="523240"/>
                </a:lnTo>
                <a:lnTo>
                  <a:pt x="800100" y="93980"/>
                </a:lnTo>
                <a:lnTo>
                  <a:pt x="25400" y="0"/>
                </a:lnTo>
                <a:lnTo>
                  <a:pt x="15240" y="12700"/>
                </a:lnTo>
                <a:lnTo>
                  <a:pt x="0" y="12700"/>
                </a:lnTo>
              </a:path>
            </a:pathLst>
          </a:custGeom>
          <a:solidFill>
            <a:srgbClr val="ECC5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pmx">
            <a:extLst>
              <a:ext uri="{FF2B5EF4-FFF2-40B4-BE49-F238E27FC236}">
                <a16:creationId xmlns:a16="http://schemas.microsoft.com/office/drawing/2014/main" id="{0EF570F8-9F20-4122-BAE4-2DFBB083777E}"/>
              </a:ext>
            </a:extLst>
          </p:cNvPr>
          <p:cNvSpPr/>
          <p:nvPr/>
        </p:nvSpPr>
        <p:spPr>
          <a:xfrm>
            <a:off x="2577236" y="2976491"/>
            <a:ext cx="985520" cy="487680"/>
          </a:xfrm>
          <a:custGeom>
            <a:avLst/>
            <a:gdLst>
              <a:gd name="connsiteX0" fmla="*/ 0 w 825500"/>
              <a:gd name="connsiteY0" fmla="*/ 520700 h 571500"/>
              <a:gd name="connsiteX1" fmla="*/ 825500 w 825500"/>
              <a:gd name="connsiteY1" fmla="*/ 571500 h 571500"/>
              <a:gd name="connsiteX2" fmla="*/ 571500 w 825500"/>
              <a:gd name="connsiteY2" fmla="*/ 0 h 571500"/>
              <a:gd name="connsiteX3" fmla="*/ 0 w 825500"/>
              <a:gd name="connsiteY3" fmla="*/ 520700 h 571500"/>
              <a:gd name="connsiteX0" fmla="*/ 0 w 1016000"/>
              <a:gd name="connsiteY0" fmla="*/ 520700 h 594360"/>
              <a:gd name="connsiteX1" fmla="*/ 1016000 w 1016000"/>
              <a:gd name="connsiteY1" fmla="*/ 594360 h 594360"/>
              <a:gd name="connsiteX2" fmla="*/ 571500 w 1016000"/>
              <a:gd name="connsiteY2" fmla="*/ 0 h 594360"/>
              <a:gd name="connsiteX3" fmla="*/ 0 w 1016000"/>
              <a:gd name="connsiteY3" fmla="*/ 520700 h 594360"/>
              <a:gd name="connsiteX0" fmla="*/ 0 w 1016000"/>
              <a:gd name="connsiteY0" fmla="*/ 414020 h 487680"/>
              <a:gd name="connsiteX1" fmla="*/ 1016000 w 1016000"/>
              <a:gd name="connsiteY1" fmla="*/ 487680 h 487680"/>
              <a:gd name="connsiteX2" fmla="*/ 601980 w 1016000"/>
              <a:gd name="connsiteY2" fmla="*/ 0 h 487680"/>
              <a:gd name="connsiteX3" fmla="*/ 0 w 1016000"/>
              <a:gd name="connsiteY3" fmla="*/ 414020 h 487680"/>
              <a:gd name="connsiteX0" fmla="*/ 0 w 985520"/>
              <a:gd name="connsiteY0" fmla="*/ 429260 h 487680"/>
              <a:gd name="connsiteX1" fmla="*/ 985520 w 985520"/>
              <a:gd name="connsiteY1" fmla="*/ 487680 h 487680"/>
              <a:gd name="connsiteX2" fmla="*/ 571500 w 985520"/>
              <a:gd name="connsiteY2" fmla="*/ 0 h 487680"/>
              <a:gd name="connsiteX3" fmla="*/ 0 w 985520"/>
              <a:gd name="connsiteY3" fmla="*/ 429260 h 487680"/>
            </a:gdLst>
            <a:ahLst/>
            <a:cxnLst>
              <a:cxn ang="0">
                <a:pos x="connsiteX0" y="connsiteY0"/>
              </a:cxn>
              <a:cxn ang="0">
                <a:pos x="connsiteX1" y="connsiteY1"/>
              </a:cxn>
              <a:cxn ang="0">
                <a:pos x="connsiteX2" y="connsiteY2"/>
              </a:cxn>
              <a:cxn ang="0">
                <a:pos x="connsiteX3" y="connsiteY3"/>
              </a:cxn>
            </a:cxnLst>
            <a:rect l="l" t="t" r="r" b="b"/>
            <a:pathLst>
              <a:path w="985520" h="487680">
                <a:moveTo>
                  <a:pt x="0" y="429260"/>
                </a:moveTo>
                <a:lnTo>
                  <a:pt x="985520" y="487680"/>
                </a:lnTo>
                <a:lnTo>
                  <a:pt x="571500" y="0"/>
                </a:lnTo>
                <a:lnTo>
                  <a:pt x="0" y="429260"/>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mr">
            <a:extLst>
              <a:ext uri="{FF2B5EF4-FFF2-40B4-BE49-F238E27FC236}">
                <a16:creationId xmlns:a16="http://schemas.microsoft.com/office/drawing/2014/main" id="{8439561A-C667-4F79-8A7E-2F5016F832FB}"/>
              </a:ext>
            </a:extLst>
          </p:cNvPr>
          <p:cNvSpPr/>
          <p:nvPr/>
        </p:nvSpPr>
        <p:spPr>
          <a:xfrm>
            <a:off x="3066743" y="2988949"/>
            <a:ext cx="523240" cy="1165860"/>
          </a:xfrm>
          <a:custGeom>
            <a:avLst/>
            <a:gdLst>
              <a:gd name="connsiteX0" fmla="*/ 0 w 469900"/>
              <a:gd name="connsiteY0" fmla="*/ 1028700 h 1028700"/>
              <a:gd name="connsiteX1" fmla="*/ 469900 w 469900"/>
              <a:gd name="connsiteY1" fmla="*/ 584200 h 1028700"/>
              <a:gd name="connsiteX2" fmla="*/ 241300 w 469900"/>
              <a:gd name="connsiteY2" fmla="*/ 0 h 1028700"/>
              <a:gd name="connsiteX3" fmla="*/ 0 w 469900"/>
              <a:gd name="connsiteY3" fmla="*/ 1028700 h 1028700"/>
              <a:gd name="connsiteX0" fmla="*/ 0 w 553720"/>
              <a:gd name="connsiteY0" fmla="*/ 1028700 h 1028700"/>
              <a:gd name="connsiteX1" fmla="*/ 553720 w 553720"/>
              <a:gd name="connsiteY1" fmla="*/ 508000 h 1028700"/>
              <a:gd name="connsiteX2" fmla="*/ 241300 w 553720"/>
              <a:gd name="connsiteY2" fmla="*/ 0 h 1028700"/>
              <a:gd name="connsiteX3" fmla="*/ 0 w 553720"/>
              <a:gd name="connsiteY3" fmla="*/ 1028700 h 1028700"/>
              <a:gd name="connsiteX0" fmla="*/ 0 w 553720"/>
              <a:gd name="connsiteY0" fmla="*/ 1028700 h 1028700"/>
              <a:gd name="connsiteX1" fmla="*/ 553720 w 553720"/>
              <a:gd name="connsiteY1" fmla="*/ 508000 h 1028700"/>
              <a:gd name="connsiteX2" fmla="*/ 127000 w 553720"/>
              <a:gd name="connsiteY2" fmla="*/ 0 h 1028700"/>
              <a:gd name="connsiteX3" fmla="*/ 0 w 553720"/>
              <a:gd name="connsiteY3" fmla="*/ 1028700 h 1028700"/>
              <a:gd name="connsiteX0" fmla="*/ 0 w 523240"/>
              <a:gd name="connsiteY0" fmla="*/ 1165860 h 1165860"/>
              <a:gd name="connsiteX1" fmla="*/ 523240 w 523240"/>
              <a:gd name="connsiteY1" fmla="*/ 508000 h 1165860"/>
              <a:gd name="connsiteX2" fmla="*/ 96520 w 523240"/>
              <a:gd name="connsiteY2" fmla="*/ 0 h 1165860"/>
              <a:gd name="connsiteX3" fmla="*/ 0 w 523240"/>
              <a:gd name="connsiteY3" fmla="*/ 1165860 h 1165860"/>
            </a:gdLst>
            <a:ahLst/>
            <a:cxnLst>
              <a:cxn ang="0">
                <a:pos x="connsiteX0" y="connsiteY0"/>
              </a:cxn>
              <a:cxn ang="0">
                <a:pos x="connsiteX1" y="connsiteY1"/>
              </a:cxn>
              <a:cxn ang="0">
                <a:pos x="connsiteX2" y="connsiteY2"/>
              </a:cxn>
              <a:cxn ang="0">
                <a:pos x="connsiteX3" y="connsiteY3"/>
              </a:cxn>
            </a:cxnLst>
            <a:rect l="l" t="t" r="r" b="b"/>
            <a:pathLst>
              <a:path w="523240" h="1165860">
                <a:moveTo>
                  <a:pt x="0" y="1165860"/>
                </a:moveTo>
                <a:lnTo>
                  <a:pt x="523240" y="508000"/>
                </a:lnTo>
                <a:lnTo>
                  <a:pt x="96520" y="0"/>
                </a:lnTo>
                <a:lnTo>
                  <a:pt x="0" y="1165860"/>
                </a:lnTo>
                <a:close/>
              </a:path>
            </a:pathLst>
          </a:cu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pmy">
            <a:extLst>
              <a:ext uri="{FF2B5EF4-FFF2-40B4-BE49-F238E27FC236}">
                <a16:creationId xmlns:a16="http://schemas.microsoft.com/office/drawing/2014/main" id="{EEB3B3CB-38F2-479A-8BDA-43B328B2B27F}"/>
              </a:ext>
            </a:extLst>
          </p:cNvPr>
          <p:cNvSpPr/>
          <p:nvPr/>
        </p:nvSpPr>
        <p:spPr>
          <a:xfrm>
            <a:off x="3159878" y="2956090"/>
            <a:ext cx="1188720" cy="571500"/>
          </a:xfrm>
          <a:custGeom>
            <a:avLst/>
            <a:gdLst>
              <a:gd name="connsiteX0" fmla="*/ 1028700 w 1028700"/>
              <a:gd name="connsiteY0" fmla="*/ 647700 h 647700"/>
              <a:gd name="connsiteX1" fmla="*/ 266700 w 1028700"/>
              <a:gd name="connsiteY1" fmla="*/ 609600 h 647700"/>
              <a:gd name="connsiteX2" fmla="*/ 0 w 1028700"/>
              <a:gd name="connsiteY2" fmla="*/ 0 h 647700"/>
              <a:gd name="connsiteX3" fmla="*/ 1028700 w 1028700"/>
              <a:gd name="connsiteY3" fmla="*/ 647700 h 647700"/>
              <a:gd name="connsiteX0" fmla="*/ 1066800 w 1066800"/>
              <a:gd name="connsiteY0" fmla="*/ 685800 h 685800"/>
              <a:gd name="connsiteX1" fmla="*/ 266700 w 1066800"/>
              <a:gd name="connsiteY1" fmla="*/ 609600 h 685800"/>
              <a:gd name="connsiteX2" fmla="*/ 0 w 1066800"/>
              <a:gd name="connsiteY2" fmla="*/ 0 h 685800"/>
              <a:gd name="connsiteX3" fmla="*/ 1066800 w 1066800"/>
              <a:gd name="connsiteY3" fmla="*/ 685800 h 685800"/>
              <a:gd name="connsiteX0" fmla="*/ 1173480 w 1173480"/>
              <a:gd name="connsiteY0" fmla="*/ 579120 h 579120"/>
              <a:gd name="connsiteX1" fmla="*/ 373380 w 1173480"/>
              <a:gd name="connsiteY1" fmla="*/ 502920 h 579120"/>
              <a:gd name="connsiteX2" fmla="*/ 0 w 1173480"/>
              <a:gd name="connsiteY2" fmla="*/ 0 h 579120"/>
              <a:gd name="connsiteX3" fmla="*/ 1173480 w 1173480"/>
              <a:gd name="connsiteY3" fmla="*/ 579120 h 579120"/>
              <a:gd name="connsiteX0" fmla="*/ 1173480 w 1173480"/>
              <a:gd name="connsiteY0" fmla="*/ 579120 h 579120"/>
              <a:gd name="connsiteX1" fmla="*/ 403860 w 1173480"/>
              <a:gd name="connsiteY1" fmla="*/ 518160 h 579120"/>
              <a:gd name="connsiteX2" fmla="*/ 0 w 1173480"/>
              <a:gd name="connsiteY2" fmla="*/ 0 h 579120"/>
              <a:gd name="connsiteX3" fmla="*/ 1173480 w 1173480"/>
              <a:gd name="connsiteY3" fmla="*/ 579120 h 579120"/>
              <a:gd name="connsiteX0" fmla="*/ 1173480 w 1173480"/>
              <a:gd name="connsiteY0" fmla="*/ 579120 h 579120"/>
              <a:gd name="connsiteX1" fmla="*/ 434340 w 1173480"/>
              <a:gd name="connsiteY1" fmla="*/ 518160 h 579120"/>
              <a:gd name="connsiteX2" fmla="*/ 0 w 1173480"/>
              <a:gd name="connsiteY2" fmla="*/ 0 h 579120"/>
              <a:gd name="connsiteX3" fmla="*/ 1173480 w 1173480"/>
              <a:gd name="connsiteY3" fmla="*/ 579120 h 579120"/>
              <a:gd name="connsiteX0" fmla="*/ 1188720 w 1188720"/>
              <a:gd name="connsiteY0" fmla="*/ 571500 h 571500"/>
              <a:gd name="connsiteX1" fmla="*/ 449580 w 1188720"/>
              <a:gd name="connsiteY1" fmla="*/ 510540 h 571500"/>
              <a:gd name="connsiteX2" fmla="*/ 0 w 1188720"/>
              <a:gd name="connsiteY2" fmla="*/ 0 h 571500"/>
              <a:gd name="connsiteX3" fmla="*/ 1188720 w 1188720"/>
              <a:gd name="connsiteY3" fmla="*/ 571500 h 571500"/>
            </a:gdLst>
            <a:ahLst/>
            <a:cxnLst>
              <a:cxn ang="0">
                <a:pos x="connsiteX0" y="connsiteY0"/>
              </a:cxn>
              <a:cxn ang="0">
                <a:pos x="connsiteX1" y="connsiteY1"/>
              </a:cxn>
              <a:cxn ang="0">
                <a:pos x="connsiteX2" y="connsiteY2"/>
              </a:cxn>
              <a:cxn ang="0">
                <a:pos x="connsiteX3" y="connsiteY3"/>
              </a:cxn>
            </a:cxnLst>
            <a:rect l="l" t="t" r="r" b="b"/>
            <a:pathLst>
              <a:path w="1188720" h="571500">
                <a:moveTo>
                  <a:pt x="1188720" y="571500"/>
                </a:moveTo>
                <a:lnTo>
                  <a:pt x="449580" y="510540"/>
                </a:lnTo>
                <a:lnTo>
                  <a:pt x="0" y="0"/>
                </a:lnTo>
                <a:lnTo>
                  <a:pt x="1188720" y="571500"/>
                </a:lnTo>
                <a:close/>
              </a:path>
            </a:pathLst>
          </a:custGeom>
          <a:solidFill>
            <a:srgbClr val="FF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a:extLst>
              <a:ext uri="{FF2B5EF4-FFF2-40B4-BE49-F238E27FC236}">
                <a16:creationId xmlns:a16="http://schemas.microsoft.com/office/drawing/2014/main" id="{9B88C338-F64C-4AEE-B764-345735DB9B4A}"/>
              </a:ext>
            </a:extLst>
          </p:cNvPr>
          <p:cNvSpPr txBox="1"/>
          <p:nvPr/>
        </p:nvSpPr>
        <p:spPr>
          <a:xfrm>
            <a:off x="555880" y="2271086"/>
            <a:ext cx="304892" cy="369332"/>
          </a:xfrm>
          <a:prstGeom prst="rect">
            <a:avLst/>
          </a:prstGeom>
          <a:noFill/>
        </p:spPr>
        <p:txBody>
          <a:bodyPr wrap="none" rtlCol="0">
            <a:spAutoFit/>
          </a:bodyPr>
          <a:lstStyle/>
          <a:p>
            <a:r>
              <a:rPr lang="en-US" sz="1800" dirty="0">
                <a:solidFill>
                  <a:schemeClr val="tx1">
                    <a:lumMod val="50000"/>
                    <a:lumOff val="50000"/>
                  </a:schemeClr>
                </a:solidFill>
                <a:latin typeface="+mn-lt"/>
              </a:rPr>
              <a:t>u</a:t>
            </a:r>
          </a:p>
        </p:txBody>
      </p:sp>
      <p:sp>
        <p:nvSpPr>
          <p:cNvPr id="22" name="TextBox 21">
            <a:extLst>
              <a:ext uri="{FF2B5EF4-FFF2-40B4-BE49-F238E27FC236}">
                <a16:creationId xmlns:a16="http://schemas.microsoft.com/office/drawing/2014/main" id="{987A8125-1621-498A-B877-D01A72043003}"/>
              </a:ext>
            </a:extLst>
          </p:cNvPr>
          <p:cNvSpPr txBox="1"/>
          <p:nvPr/>
        </p:nvSpPr>
        <p:spPr>
          <a:xfrm>
            <a:off x="523897" y="3265872"/>
            <a:ext cx="320922" cy="369332"/>
          </a:xfrm>
          <a:prstGeom prst="rect">
            <a:avLst/>
          </a:prstGeom>
          <a:noFill/>
        </p:spPr>
        <p:txBody>
          <a:bodyPr wrap="none" rtlCol="0">
            <a:spAutoFit/>
          </a:bodyPr>
          <a:lstStyle/>
          <a:p>
            <a:r>
              <a:rPr lang="en-US" sz="1800" dirty="0">
                <a:solidFill>
                  <a:schemeClr val="tx1">
                    <a:lumMod val="50000"/>
                    <a:lumOff val="50000"/>
                  </a:schemeClr>
                </a:solidFill>
                <a:latin typeface="+mn-lt"/>
              </a:rPr>
              <a:t>x</a:t>
            </a:r>
          </a:p>
        </p:txBody>
      </p:sp>
      <p:sp>
        <p:nvSpPr>
          <p:cNvPr id="23" name="TextBox 22">
            <a:extLst>
              <a:ext uri="{FF2B5EF4-FFF2-40B4-BE49-F238E27FC236}">
                <a16:creationId xmlns:a16="http://schemas.microsoft.com/office/drawing/2014/main" id="{B841AB2C-71C7-4447-8CEE-16588DDF18B8}"/>
              </a:ext>
            </a:extLst>
          </p:cNvPr>
          <p:cNvSpPr txBox="1"/>
          <p:nvPr/>
        </p:nvSpPr>
        <p:spPr>
          <a:xfrm>
            <a:off x="1649312" y="5526751"/>
            <a:ext cx="295274" cy="369332"/>
          </a:xfrm>
          <a:prstGeom prst="rect">
            <a:avLst/>
          </a:prstGeom>
          <a:noFill/>
        </p:spPr>
        <p:txBody>
          <a:bodyPr wrap="none" rtlCol="0">
            <a:spAutoFit/>
          </a:bodyPr>
          <a:lstStyle/>
          <a:p>
            <a:r>
              <a:rPr lang="en-US" sz="1800" dirty="0">
                <a:solidFill>
                  <a:schemeClr val="tx1">
                    <a:lumMod val="50000"/>
                    <a:lumOff val="50000"/>
                  </a:schemeClr>
                </a:solidFill>
                <a:latin typeface="+mn-lt"/>
              </a:rPr>
              <a:t>r</a:t>
            </a:r>
          </a:p>
        </p:txBody>
      </p:sp>
      <p:sp>
        <p:nvSpPr>
          <p:cNvPr id="24" name="TextBox 23">
            <a:extLst>
              <a:ext uri="{FF2B5EF4-FFF2-40B4-BE49-F238E27FC236}">
                <a16:creationId xmlns:a16="http://schemas.microsoft.com/office/drawing/2014/main" id="{7AD06FA4-0F9A-4F10-A69D-B14071CD612D}"/>
              </a:ext>
            </a:extLst>
          </p:cNvPr>
          <p:cNvSpPr txBox="1"/>
          <p:nvPr/>
        </p:nvSpPr>
        <p:spPr>
          <a:xfrm>
            <a:off x="4261884" y="5563440"/>
            <a:ext cx="296876" cy="369332"/>
          </a:xfrm>
          <a:prstGeom prst="rect">
            <a:avLst/>
          </a:prstGeom>
          <a:noFill/>
        </p:spPr>
        <p:txBody>
          <a:bodyPr wrap="none" rtlCol="0">
            <a:spAutoFit/>
          </a:bodyPr>
          <a:lstStyle/>
          <a:p>
            <a:r>
              <a:rPr lang="en-US" sz="1800" dirty="0">
                <a:solidFill>
                  <a:schemeClr val="tx1">
                    <a:lumMod val="50000"/>
                    <a:lumOff val="50000"/>
                  </a:schemeClr>
                </a:solidFill>
                <a:latin typeface="+mn-lt"/>
              </a:rPr>
              <a:t>v</a:t>
            </a:r>
          </a:p>
        </p:txBody>
      </p:sp>
      <p:sp>
        <p:nvSpPr>
          <p:cNvPr id="25" name="TextBox 24">
            <a:extLst>
              <a:ext uri="{FF2B5EF4-FFF2-40B4-BE49-F238E27FC236}">
                <a16:creationId xmlns:a16="http://schemas.microsoft.com/office/drawing/2014/main" id="{E0C40E94-5508-4A20-BB7E-1F5881486F89}"/>
              </a:ext>
            </a:extLst>
          </p:cNvPr>
          <p:cNvSpPr txBox="1"/>
          <p:nvPr/>
        </p:nvSpPr>
        <p:spPr>
          <a:xfrm>
            <a:off x="5435886" y="4136574"/>
            <a:ext cx="304892" cy="369332"/>
          </a:xfrm>
          <a:prstGeom prst="rect">
            <a:avLst/>
          </a:prstGeom>
          <a:noFill/>
        </p:spPr>
        <p:txBody>
          <a:bodyPr wrap="none" rtlCol="0">
            <a:spAutoFit/>
          </a:bodyPr>
          <a:lstStyle/>
          <a:p>
            <a:r>
              <a:rPr lang="en-US" sz="1800" dirty="0">
                <a:solidFill>
                  <a:schemeClr val="tx1">
                    <a:lumMod val="50000"/>
                    <a:lumOff val="50000"/>
                  </a:schemeClr>
                </a:solidFill>
                <a:latin typeface="+mn-lt"/>
              </a:rPr>
              <a:t>n</a:t>
            </a:r>
          </a:p>
        </p:txBody>
      </p:sp>
      <p:sp>
        <p:nvSpPr>
          <p:cNvPr id="26" name="TextBox 25">
            <a:extLst>
              <a:ext uri="{FF2B5EF4-FFF2-40B4-BE49-F238E27FC236}">
                <a16:creationId xmlns:a16="http://schemas.microsoft.com/office/drawing/2014/main" id="{35C6B5BB-8E3A-4563-A144-C9156E1438BE}"/>
              </a:ext>
            </a:extLst>
          </p:cNvPr>
          <p:cNvSpPr txBox="1"/>
          <p:nvPr/>
        </p:nvSpPr>
        <p:spPr>
          <a:xfrm>
            <a:off x="4609594" y="1809421"/>
            <a:ext cx="296876" cy="369332"/>
          </a:xfrm>
          <a:prstGeom prst="rect">
            <a:avLst/>
          </a:prstGeom>
          <a:noFill/>
        </p:spPr>
        <p:txBody>
          <a:bodyPr wrap="none" rtlCol="0">
            <a:spAutoFit/>
          </a:bodyPr>
          <a:lstStyle/>
          <a:p>
            <a:r>
              <a:rPr lang="en-US" sz="1800" dirty="0">
                <a:solidFill>
                  <a:schemeClr val="tx1">
                    <a:lumMod val="50000"/>
                    <a:lumOff val="50000"/>
                  </a:schemeClr>
                </a:solidFill>
                <a:latin typeface="+mn-lt"/>
              </a:rPr>
              <a:t>s</a:t>
            </a:r>
          </a:p>
        </p:txBody>
      </p:sp>
      <p:sp>
        <p:nvSpPr>
          <p:cNvPr id="27" name="TextBox 26">
            <a:extLst>
              <a:ext uri="{FF2B5EF4-FFF2-40B4-BE49-F238E27FC236}">
                <a16:creationId xmlns:a16="http://schemas.microsoft.com/office/drawing/2014/main" id="{85AA9408-3D2D-4F9F-9679-AC8F0E47F201}"/>
              </a:ext>
            </a:extLst>
          </p:cNvPr>
          <p:cNvSpPr txBox="1"/>
          <p:nvPr/>
        </p:nvSpPr>
        <p:spPr>
          <a:xfrm>
            <a:off x="2490144" y="2161958"/>
            <a:ext cx="308098" cy="369332"/>
          </a:xfrm>
          <a:prstGeom prst="rect">
            <a:avLst/>
          </a:prstGeom>
          <a:noFill/>
        </p:spPr>
        <p:txBody>
          <a:bodyPr wrap="none" rtlCol="0">
            <a:spAutoFit/>
          </a:bodyPr>
          <a:lstStyle/>
          <a:p>
            <a:r>
              <a:rPr lang="en-US" sz="1800" dirty="0">
                <a:solidFill>
                  <a:schemeClr val="tx1">
                    <a:lumMod val="50000"/>
                    <a:lumOff val="50000"/>
                  </a:schemeClr>
                </a:solidFill>
                <a:latin typeface="+mn-lt"/>
              </a:rPr>
              <a:t>p</a:t>
            </a:r>
          </a:p>
        </p:txBody>
      </p:sp>
      <p:sp>
        <p:nvSpPr>
          <p:cNvPr id="28" name="TextBox 27">
            <a:extLst>
              <a:ext uri="{FF2B5EF4-FFF2-40B4-BE49-F238E27FC236}">
                <a16:creationId xmlns:a16="http://schemas.microsoft.com/office/drawing/2014/main" id="{CEBE7021-F60A-4F94-BC26-D732213C4A03}"/>
              </a:ext>
            </a:extLst>
          </p:cNvPr>
          <p:cNvSpPr txBox="1"/>
          <p:nvPr/>
        </p:nvSpPr>
        <p:spPr>
          <a:xfrm>
            <a:off x="1388055" y="3352802"/>
            <a:ext cx="352982" cy="369332"/>
          </a:xfrm>
          <a:prstGeom prst="rect">
            <a:avLst/>
          </a:prstGeom>
          <a:noFill/>
        </p:spPr>
        <p:txBody>
          <a:bodyPr wrap="none" rtlCol="0">
            <a:spAutoFit/>
          </a:bodyPr>
          <a:lstStyle/>
          <a:p>
            <a:r>
              <a:rPr lang="en-US" sz="1800" dirty="0">
                <a:solidFill>
                  <a:schemeClr val="tx1">
                    <a:lumMod val="50000"/>
                    <a:lumOff val="50000"/>
                  </a:schemeClr>
                </a:solidFill>
                <a:latin typeface="+mn-lt"/>
              </a:rPr>
              <a:t>A</a:t>
            </a:r>
          </a:p>
        </p:txBody>
      </p:sp>
      <p:sp>
        <p:nvSpPr>
          <p:cNvPr id="29" name="TextBox 28">
            <a:extLst>
              <a:ext uri="{FF2B5EF4-FFF2-40B4-BE49-F238E27FC236}">
                <a16:creationId xmlns:a16="http://schemas.microsoft.com/office/drawing/2014/main" id="{2976EA34-3C0D-4BFA-B1AF-DD55FA87A82D}"/>
              </a:ext>
            </a:extLst>
          </p:cNvPr>
          <p:cNvSpPr txBox="1"/>
          <p:nvPr/>
        </p:nvSpPr>
        <p:spPr>
          <a:xfrm>
            <a:off x="2006828" y="3850872"/>
            <a:ext cx="330540" cy="369332"/>
          </a:xfrm>
          <a:prstGeom prst="rect">
            <a:avLst/>
          </a:prstGeom>
          <a:noFill/>
        </p:spPr>
        <p:txBody>
          <a:bodyPr wrap="none" rtlCol="0">
            <a:spAutoFit/>
          </a:bodyPr>
          <a:lstStyle/>
          <a:p>
            <a:r>
              <a:rPr lang="en-US" sz="1800" dirty="0">
                <a:solidFill>
                  <a:schemeClr val="tx1">
                    <a:lumMod val="50000"/>
                    <a:lumOff val="50000"/>
                  </a:schemeClr>
                </a:solidFill>
                <a:latin typeface="+mn-lt"/>
              </a:rPr>
              <a:t>B</a:t>
            </a:r>
          </a:p>
        </p:txBody>
      </p:sp>
      <p:sp>
        <p:nvSpPr>
          <p:cNvPr id="30" name="TextBox 29">
            <a:extLst>
              <a:ext uri="{FF2B5EF4-FFF2-40B4-BE49-F238E27FC236}">
                <a16:creationId xmlns:a16="http://schemas.microsoft.com/office/drawing/2014/main" id="{36DB4EF9-48CC-4556-BD65-040A64BE936C}"/>
              </a:ext>
            </a:extLst>
          </p:cNvPr>
          <p:cNvSpPr txBox="1"/>
          <p:nvPr/>
        </p:nvSpPr>
        <p:spPr>
          <a:xfrm>
            <a:off x="2441741" y="3053143"/>
            <a:ext cx="324128" cy="369332"/>
          </a:xfrm>
          <a:prstGeom prst="rect">
            <a:avLst/>
          </a:prstGeom>
          <a:noFill/>
        </p:spPr>
        <p:txBody>
          <a:bodyPr wrap="none" rtlCol="0">
            <a:spAutoFit/>
          </a:bodyPr>
          <a:lstStyle/>
          <a:p>
            <a:r>
              <a:rPr lang="en-US" sz="1800" dirty="0">
                <a:solidFill>
                  <a:schemeClr val="tx1">
                    <a:lumMod val="50000"/>
                    <a:lumOff val="50000"/>
                  </a:schemeClr>
                </a:solidFill>
                <a:latin typeface="+mn-lt"/>
              </a:rPr>
              <a:t>C</a:t>
            </a:r>
          </a:p>
        </p:txBody>
      </p:sp>
      <p:sp>
        <p:nvSpPr>
          <p:cNvPr id="31" name="TextBox 30">
            <a:extLst>
              <a:ext uri="{FF2B5EF4-FFF2-40B4-BE49-F238E27FC236}">
                <a16:creationId xmlns:a16="http://schemas.microsoft.com/office/drawing/2014/main" id="{51AF556B-C4AB-41E8-AE4E-86683120E049}"/>
              </a:ext>
            </a:extLst>
          </p:cNvPr>
          <p:cNvSpPr txBox="1"/>
          <p:nvPr/>
        </p:nvSpPr>
        <p:spPr>
          <a:xfrm>
            <a:off x="3448365" y="3449171"/>
            <a:ext cx="388248" cy="369332"/>
          </a:xfrm>
          <a:prstGeom prst="rect">
            <a:avLst/>
          </a:prstGeom>
          <a:noFill/>
        </p:spPr>
        <p:txBody>
          <a:bodyPr wrap="none" rtlCol="0">
            <a:spAutoFit/>
          </a:bodyPr>
          <a:lstStyle/>
          <a:p>
            <a:r>
              <a:rPr lang="en-US" sz="1800" dirty="0">
                <a:solidFill>
                  <a:schemeClr val="tx1">
                    <a:lumMod val="50000"/>
                    <a:lumOff val="50000"/>
                  </a:schemeClr>
                </a:solidFill>
                <a:latin typeface="+mn-lt"/>
              </a:rPr>
              <a:t>M</a:t>
            </a:r>
          </a:p>
        </p:txBody>
      </p:sp>
      <p:sp>
        <p:nvSpPr>
          <p:cNvPr id="32" name="TextBox 31">
            <a:extLst>
              <a:ext uri="{FF2B5EF4-FFF2-40B4-BE49-F238E27FC236}">
                <a16:creationId xmlns:a16="http://schemas.microsoft.com/office/drawing/2014/main" id="{B39804FD-1601-4AE5-8FD1-739CFE71A338}"/>
              </a:ext>
            </a:extLst>
          </p:cNvPr>
          <p:cNvSpPr txBox="1"/>
          <p:nvPr/>
        </p:nvSpPr>
        <p:spPr>
          <a:xfrm>
            <a:off x="2765869" y="4367407"/>
            <a:ext cx="351378" cy="369332"/>
          </a:xfrm>
          <a:prstGeom prst="rect">
            <a:avLst/>
          </a:prstGeom>
          <a:noFill/>
        </p:spPr>
        <p:txBody>
          <a:bodyPr wrap="none" rtlCol="0">
            <a:spAutoFit/>
          </a:bodyPr>
          <a:lstStyle/>
          <a:p>
            <a:r>
              <a:rPr lang="en-US" sz="1800" dirty="0">
                <a:solidFill>
                  <a:schemeClr val="tx1">
                    <a:lumMod val="50000"/>
                    <a:lumOff val="50000"/>
                  </a:schemeClr>
                </a:solidFill>
                <a:latin typeface="+mn-lt"/>
              </a:rPr>
              <a:t>D</a:t>
            </a:r>
          </a:p>
        </p:txBody>
      </p:sp>
      <p:sp>
        <p:nvSpPr>
          <p:cNvPr id="33" name="TextBox 32">
            <a:extLst>
              <a:ext uri="{FF2B5EF4-FFF2-40B4-BE49-F238E27FC236}">
                <a16:creationId xmlns:a16="http://schemas.microsoft.com/office/drawing/2014/main" id="{BB4AE006-0080-4108-9C62-D541E0CD49F4}"/>
              </a:ext>
            </a:extLst>
          </p:cNvPr>
          <p:cNvSpPr txBox="1"/>
          <p:nvPr/>
        </p:nvSpPr>
        <p:spPr>
          <a:xfrm>
            <a:off x="4589818" y="3583634"/>
            <a:ext cx="341760" cy="369332"/>
          </a:xfrm>
          <a:prstGeom prst="rect">
            <a:avLst/>
          </a:prstGeom>
          <a:noFill/>
        </p:spPr>
        <p:txBody>
          <a:bodyPr wrap="none" rtlCol="0">
            <a:spAutoFit/>
          </a:bodyPr>
          <a:lstStyle/>
          <a:p>
            <a:r>
              <a:rPr lang="en-US" sz="1800" dirty="0">
                <a:solidFill>
                  <a:schemeClr val="tx1">
                    <a:lumMod val="50000"/>
                    <a:lumOff val="50000"/>
                  </a:schemeClr>
                </a:solidFill>
                <a:latin typeface="+mn-lt"/>
              </a:rPr>
              <a:t>T</a:t>
            </a:r>
          </a:p>
        </p:txBody>
      </p:sp>
      <p:sp>
        <p:nvSpPr>
          <p:cNvPr id="34" name="TextBox 33">
            <a:extLst>
              <a:ext uri="{FF2B5EF4-FFF2-40B4-BE49-F238E27FC236}">
                <a16:creationId xmlns:a16="http://schemas.microsoft.com/office/drawing/2014/main" id="{7AEBF979-20B5-4867-A8D0-CCBFE01BDF4A}"/>
              </a:ext>
            </a:extLst>
          </p:cNvPr>
          <p:cNvSpPr txBox="1"/>
          <p:nvPr/>
        </p:nvSpPr>
        <p:spPr>
          <a:xfrm>
            <a:off x="6007538" y="3666206"/>
            <a:ext cx="330540" cy="369332"/>
          </a:xfrm>
          <a:prstGeom prst="rect">
            <a:avLst/>
          </a:prstGeom>
          <a:noFill/>
        </p:spPr>
        <p:txBody>
          <a:bodyPr wrap="none" rtlCol="0">
            <a:spAutoFit/>
          </a:bodyPr>
          <a:lstStyle/>
          <a:p>
            <a:r>
              <a:rPr lang="en-US" sz="1800" dirty="0">
                <a:solidFill>
                  <a:schemeClr val="tx1">
                    <a:lumMod val="50000"/>
                    <a:lumOff val="50000"/>
                  </a:schemeClr>
                </a:solidFill>
                <a:latin typeface="+mn-lt"/>
              </a:rPr>
              <a:t>Y</a:t>
            </a:r>
          </a:p>
        </p:txBody>
      </p:sp>
      <p:cxnSp>
        <p:nvCxnSpPr>
          <p:cNvPr id="19" name="Straight Connector 18">
            <a:extLst>
              <a:ext uri="{FF2B5EF4-FFF2-40B4-BE49-F238E27FC236}">
                <a16:creationId xmlns:a16="http://schemas.microsoft.com/office/drawing/2014/main" id="{4EB39349-CF9F-4F63-B8CC-E2AA42712B2B}"/>
              </a:ext>
            </a:extLst>
          </p:cNvPr>
          <p:cNvCxnSpPr>
            <a:cxnSpLocks/>
          </p:cNvCxnSpPr>
          <p:nvPr/>
        </p:nvCxnSpPr>
        <p:spPr>
          <a:xfrm flipH="1" flipV="1">
            <a:off x="2798243" y="2550476"/>
            <a:ext cx="803825" cy="931064"/>
          </a:xfrm>
          <a:prstGeom prst="line">
            <a:avLst/>
          </a:prstGeom>
          <a:ln w="12700">
            <a:solidFill>
              <a:srgbClr val="74C274"/>
            </a:solidFill>
          </a:ln>
          <a:effectLst>
            <a:glow rad="63500">
              <a:schemeClr val="accent5">
                <a:satMod val="175000"/>
                <a:alpha val="40000"/>
              </a:schemeClr>
            </a:glow>
          </a:effectLst>
        </p:spPr>
        <p:style>
          <a:lnRef idx="1">
            <a:schemeClr val="accent1"/>
          </a:lnRef>
          <a:fillRef idx="0">
            <a:schemeClr val="accent1"/>
          </a:fillRef>
          <a:effectRef idx="0">
            <a:schemeClr val="accent1"/>
          </a:effectRef>
          <a:fontRef idx="minor">
            <a:schemeClr val="tx1"/>
          </a:fontRef>
        </p:style>
      </p:cxnSp>
      <p:sp>
        <p:nvSpPr>
          <p:cNvPr id="36" name="TextBox 35">
            <a:extLst>
              <a:ext uri="{FF2B5EF4-FFF2-40B4-BE49-F238E27FC236}">
                <a16:creationId xmlns:a16="http://schemas.microsoft.com/office/drawing/2014/main" id="{EEB89B91-C19D-47EB-A1A0-FAD2748B2335}"/>
              </a:ext>
            </a:extLst>
          </p:cNvPr>
          <p:cNvSpPr txBox="1"/>
          <p:nvPr/>
        </p:nvSpPr>
        <p:spPr>
          <a:xfrm>
            <a:off x="8532061" y="4917109"/>
            <a:ext cx="921675" cy="646331"/>
          </a:xfrm>
          <a:prstGeom prst="rect">
            <a:avLst/>
          </a:prstGeom>
          <a:noFill/>
        </p:spPr>
        <p:txBody>
          <a:bodyPr wrap="square" rtlCol="0">
            <a:spAutoFit/>
          </a:bodyPr>
          <a:lstStyle/>
          <a:p>
            <a:r>
              <a:rPr lang="en-GB" sz="3600" dirty="0">
                <a:solidFill>
                  <a:schemeClr val="tx1">
                    <a:lumMod val="65000"/>
                    <a:lumOff val="35000"/>
                  </a:schemeClr>
                </a:solidFill>
                <a:latin typeface="+mj-lt"/>
              </a:rPr>
              <a:t>or</a:t>
            </a:r>
            <a:endParaRPr lang="en-US" sz="3600" dirty="0">
              <a:solidFill>
                <a:schemeClr val="tx1">
                  <a:lumMod val="65000"/>
                  <a:lumOff val="35000"/>
                </a:schemeClr>
              </a:solidFill>
              <a:latin typeface="+mj-lt"/>
            </a:endParaRPr>
          </a:p>
        </p:txBody>
      </p:sp>
      <p:sp>
        <p:nvSpPr>
          <p:cNvPr id="45" name="TextBox 44">
            <a:extLst>
              <a:ext uri="{FF2B5EF4-FFF2-40B4-BE49-F238E27FC236}">
                <a16:creationId xmlns:a16="http://schemas.microsoft.com/office/drawing/2014/main" id="{3B2D1DE1-E3B2-41AE-BB08-884A88FF6D3C}"/>
              </a:ext>
            </a:extLst>
          </p:cNvPr>
          <p:cNvSpPr txBox="1"/>
          <p:nvPr/>
        </p:nvSpPr>
        <p:spPr>
          <a:xfrm>
            <a:off x="8455506" y="5571169"/>
            <a:ext cx="827705" cy="523220"/>
          </a:xfrm>
          <a:prstGeom prst="rect">
            <a:avLst/>
          </a:prstGeom>
          <a:noFill/>
        </p:spPr>
        <p:txBody>
          <a:bodyPr wrap="square" anchor="ctr">
            <a:spAutoFit/>
          </a:bodyPr>
          <a:lstStyle>
            <a:defPPr marR="0" lvl="0" algn="l" rtl="0">
              <a:lnSpc>
                <a:spcPct val="100000"/>
              </a:lnSpc>
              <a:spcBef>
                <a:spcPts val="0"/>
              </a:spcBef>
              <a:spcAft>
                <a:spcPts val="0"/>
              </a:spcAft>
            </a:defPPr>
            <a:lvl1pPr marL="457200">
              <a:lnSpc>
                <a:spcPct val="200000"/>
              </a:lnSpc>
              <a:spcAft>
                <a:spcPts val="800"/>
              </a:spcAft>
              <a:defRPr sz="2800" b="1">
                <a:solidFill>
                  <a:schemeClr val="tx1">
                    <a:lumMod val="65000"/>
                    <a:lumOff val="35000"/>
                  </a:schemeClr>
                </a:solidFill>
                <a:latin typeface="+mj-lt"/>
                <a:cs typeface="Calibri" panose="020F0502020204030204" pitchFamily="34" charset="0"/>
              </a:defRPr>
            </a:lvl1pPr>
          </a:lstStyle>
          <a:p>
            <a:pPr marL="0">
              <a:lnSpc>
                <a:spcPct val="100000"/>
              </a:lnSpc>
            </a:pPr>
            <a:r>
              <a:rPr lang="en-US" dirty="0"/>
              <a:t>and</a:t>
            </a:r>
          </a:p>
        </p:txBody>
      </p:sp>
      <p:sp>
        <p:nvSpPr>
          <p:cNvPr id="35" name="Oval 34">
            <a:extLst>
              <a:ext uri="{FF2B5EF4-FFF2-40B4-BE49-F238E27FC236}">
                <a16:creationId xmlns:a16="http://schemas.microsoft.com/office/drawing/2014/main" id="{86EFABB9-CA1B-4A87-89A4-64AE32AE459F}"/>
              </a:ext>
            </a:extLst>
          </p:cNvPr>
          <p:cNvSpPr/>
          <p:nvPr/>
        </p:nvSpPr>
        <p:spPr>
          <a:xfrm>
            <a:off x="2512988" y="3403452"/>
            <a:ext cx="48061" cy="45719"/>
          </a:xfrm>
          <a:prstGeom prst="ellipse">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8" name="Oval 37">
            <a:extLst>
              <a:ext uri="{FF2B5EF4-FFF2-40B4-BE49-F238E27FC236}">
                <a16:creationId xmlns:a16="http://schemas.microsoft.com/office/drawing/2014/main" id="{52CC0C89-F6DC-46D1-B281-C484D469B178}"/>
              </a:ext>
            </a:extLst>
          </p:cNvPr>
          <p:cNvSpPr/>
          <p:nvPr/>
        </p:nvSpPr>
        <p:spPr>
          <a:xfrm>
            <a:off x="2241305" y="3848389"/>
            <a:ext cx="48061" cy="45719"/>
          </a:xfrm>
          <a:prstGeom prst="ellipse">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9" name="Oval 38">
            <a:extLst>
              <a:ext uri="{FF2B5EF4-FFF2-40B4-BE49-F238E27FC236}">
                <a16:creationId xmlns:a16="http://schemas.microsoft.com/office/drawing/2014/main" id="{85213DC1-82BB-4C59-AD48-1EB3017BA79C}"/>
              </a:ext>
            </a:extLst>
          </p:cNvPr>
          <p:cNvSpPr/>
          <p:nvPr/>
        </p:nvSpPr>
        <p:spPr>
          <a:xfrm>
            <a:off x="2848314" y="4349820"/>
            <a:ext cx="48061" cy="45719"/>
          </a:xfrm>
          <a:prstGeom prst="ellipse">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0" name="Oval 39">
            <a:extLst>
              <a:ext uri="{FF2B5EF4-FFF2-40B4-BE49-F238E27FC236}">
                <a16:creationId xmlns:a16="http://schemas.microsoft.com/office/drawing/2014/main" id="{EF7FC062-DBFA-412B-A4C5-8C5518F75E0C}"/>
              </a:ext>
            </a:extLst>
          </p:cNvPr>
          <p:cNvSpPr/>
          <p:nvPr/>
        </p:nvSpPr>
        <p:spPr>
          <a:xfrm>
            <a:off x="4752720" y="3514608"/>
            <a:ext cx="48061" cy="45719"/>
          </a:xfrm>
          <a:prstGeom prst="ellipse">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1" name="Oval 40">
            <a:extLst>
              <a:ext uri="{FF2B5EF4-FFF2-40B4-BE49-F238E27FC236}">
                <a16:creationId xmlns:a16="http://schemas.microsoft.com/office/drawing/2014/main" id="{D37A3E0C-C3FE-467A-8C6F-00896CEBCFEB}"/>
              </a:ext>
            </a:extLst>
          </p:cNvPr>
          <p:cNvSpPr/>
          <p:nvPr/>
        </p:nvSpPr>
        <p:spPr>
          <a:xfrm>
            <a:off x="1570667" y="3334831"/>
            <a:ext cx="48061" cy="45719"/>
          </a:xfrm>
          <a:prstGeom prst="ellipse">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Google Shape;222;p10">
            <a:extLst>
              <a:ext uri="{FF2B5EF4-FFF2-40B4-BE49-F238E27FC236}">
                <a16:creationId xmlns:a16="http://schemas.microsoft.com/office/drawing/2014/main" id="{C0BFFB5B-2563-B7F9-012F-A5C3E3A37DFE}"/>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r>
              <a:rPr lang="en-GB">
                <a:sym typeface="Comic Sans MS"/>
              </a:rPr>
              <a:t>Complete.</a:t>
            </a:r>
            <a:endParaRPr lang="en-GB" dirty="0">
              <a:sym typeface="Comic Sans MS"/>
            </a:endParaRPr>
          </a:p>
        </p:txBody>
      </p:sp>
    </p:spTree>
    <p:custDataLst>
      <p:tags r:id="rId1"/>
    </p:custDataLst>
    <p:extLst>
      <p:ext uri="{BB962C8B-B14F-4D97-AF65-F5344CB8AC3E}">
        <p14:creationId xmlns:p14="http://schemas.microsoft.com/office/powerpoint/2010/main" val="22597688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500"/>
                                        <p:tgtEl>
                                          <p:spTgt spid="3"/>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6"/>
                                        </p:tgtEl>
                                        <p:attrNameLst>
                                          <p:attrName>style.visibility</p:attrName>
                                        </p:attrNameLst>
                                      </p:cBhvr>
                                      <p:to>
                                        <p:strVal val="visible"/>
                                      </p:to>
                                    </p:set>
                                    <p:animEffect transition="in" filter="fade">
                                      <p:cBhvr>
                                        <p:cTn id="32" dur="500"/>
                                        <p:tgtEl>
                                          <p:spTgt spid="36"/>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500"/>
                                        <p:tgtEl>
                                          <p:spTgt spid="18"/>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fade">
                                      <p:cBhvr>
                                        <p:cTn id="42" dur="500"/>
                                        <p:tgtEl>
                                          <p:spTgt spid="5"/>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45"/>
                                        </p:tgtEl>
                                        <p:attrNameLst>
                                          <p:attrName>style.visibility</p:attrName>
                                        </p:attrNameLst>
                                      </p:cBhvr>
                                      <p:to>
                                        <p:strVal val="visible"/>
                                      </p:to>
                                    </p:set>
                                    <p:animEffect transition="in" filter="fade">
                                      <p:cBhvr>
                                        <p:cTn id="47" dur="500"/>
                                        <p:tgtEl>
                                          <p:spTgt spid="45"/>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fade">
                                      <p:cBhvr>
                                        <p:cTn id="52" dur="500"/>
                                        <p:tgtEl>
                                          <p:spTgt spid="17"/>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4"/>
                                        </p:tgtEl>
                                        <p:attrNameLst>
                                          <p:attrName>style.visibility</p:attrName>
                                        </p:attrNameLst>
                                      </p:cBhvr>
                                      <p:to>
                                        <p:strVal val="visible"/>
                                      </p:to>
                                    </p:set>
                                    <p:animEffect transition="in" filter="fade">
                                      <p:cBhvr>
                                        <p:cTn id="5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animBg="1"/>
      <p:bldP spid="16" grpId="0" animBg="1"/>
      <p:bldP spid="17" grpId="0" animBg="1"/>
      <p:bldP spid="18" grpId="0" animBg="1"/>
      <p:bldP spid="2" grpId="0" animBg="1"/>
      <p:bldP spid="3" grpId="0" animBg="1"/>
      <p:bldP spid="4" grpId="0" animBg="1"/>
      <p:bldP spid="5" grpId="0" animBg="1"/>
      <p:bldP spid="36" grpId="0"/>
      <p:bldP spid="45"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14" y="0"/>
            <a:ext cx="12181172" cy="6858000"/>
          </a:xfrm>
          <a:prstGeom prst="rect">
            <a:avLst/>
          </a:prstGeom>
        </p:spPr>
      </p:pic>
    </p:spTree>
    <p:custDataLst>
      <p:tags r:id="rId1"/>
    </p:custDataLst>
    <p:extLst>
      <p:ext uri="{BB962C8B-B14F-4D97-AF65-F5344CB8AC3E}">
        <p14:creationId xmlns:p14="http://schemas.microsoft.com/office/powerpoint/2010/main" val="11223905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9A34472-AB64-B490-AF09-CDE46892A84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253865" y="893822"/>
            <a:ext cx="5717519" cy="3211693"/>
          </a:xfrm>
          <a:prstGeom prst="rect">
            <a:avLst/>
          </a:prstGeom>
        </p:spPr>
      </p:pic>
      <p:sp>
        <p:nvSpPr>
          <p:cNvPr id="4" name="Google Shape;97;gb06ce43697_0_0">
            <a:extLst>
              <a:ext uri="{FF2B5EF4-FFF2-40B4-BE49-F238E27FC236}">
                <a16:creationId xmlns:a16="http://schemas.microsoft.com/office/drawing/2014/main" id="{35EEC872-F538-9118-215A-3E23DE11A785}"/>
              </a:ext>
            </a:extLst>
          </p:cNvPr>
          <p:cNvSpPr txBox="1">
            <a:spLocks/>
          </p:cNvSpPr>
          <p:nvPr/>
        </p:nvSpPr>
        <p:spPr>
          <a:xfrm>
            <a:off x="1024499" y="4334115"/>
            <a:ext cx="10143000" cy="1830975"/>
          </a:xfrm>
          <a:prstGeom prst="rect">
            <a:avLst/>
          </a:prstGeom>
          <a:solidFill>
            <a:srgbClr val="DAF3F6"/>
          </a:solidFill>
          <a:ln>
            <a:noFill/>
          </a:ln>
          <a:effectLst/>
          <a:scene3d>
            <a:camera prst="orthographicFront">
              <a:rot lat="0" lon="0" rev="0"/>
            </a:camera>
            <a:lightRig rig="contrasting" dir="t">
              <a:rot lat="0" lon="0" rev="7800000"/>
            </a:lightRig>
          </a:scene3d>
          <a:sp3d>
            <a:bevelT w="139700" h="139700"/>
          </a:sp3d>
        </p:spPr>
        <p:txBody>
          <a:bodyPr spcFirstLastPara="1" wrap="square" lIns="45700" tIns="45700" rIns="45700"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100000"/>
              </a:lnSpc>
              <a:spcBef>
                <a:spcPts val="1200"/>
              </a:spcBef>
              <a:spcAft>
                <a:spcPts val="1200"/>
              </a:spcAft>
              <a:buClr>
                <a:srgbClr val="000000"/>
              </a:buClr>
              <a:buSzTx/>
              <a:buFont typeface="Arial"/>
              <a:buNone/>
              <a:tabLst/>
              <a:defRPr/>
            </a:pPr>
            <a:r>
              <a:rPr kumimoji="0" lang="en-US" sz="5400" b="0" i="0" u="none" strike="noStrike" kern="0" cap="none" spc="0" normalizeH="0" baseline="0" noProof="0" dirty="0">
                <a:ln>
                  <a:noFill/>
                </a:ln>
                <a:solidFill>
                  <a:srgbClr val="0F6FC6">
                    <a:lumMod val="50000"/>
                  </a:srgbClr>
                </a:solidFill>
                <a:effectLst/>
                <a:uLnTx/>
                <a:uFillTx/>
                <a:latin typeface="Comic Sans MS" panose="030F0702030302020204" pitchFamily="66" charset="0"/>
                <a:cs typeface="Arial"/>
                <a:sym typeface="Arial"/>
              </a:rPr>
              <a:t>Math review</a:t>
            </a:r>
          </a:p>
        </p:txBody>
      </p:sp>
    </p:spTree>
    <p:custDataLst>
      <p:tags r:id="rId1"/>
    </p:custDataLst>
    <p:extLst>
      <p:ext uri="{BB962C8B-B14F-4D97-AF65-F5344CB8AC3E}">
        <p14:creationId xmlns:p14="http://schemas.microsoft.com/office/powerpoint/2010/main" val="9597189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22;p10">
            <a:extLst>
              <a:ext uri="{FF2B5EF4-FFF2-40B4-BE49-F238E27FC236}">
                <a16:creationId xmlns:a16="http://schemas.microsoft.com/office/drawing/2014/main" id="{EAFE406F-6A07-4199-B8EC-00309B311A8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r>
              <a:rPr lang="en-US" dirty="0">
                <a:sym typeface="Comic Sans MS"/>
              </a:rPr>
              <a:t>Choose the correct answer. </a:t>
            </a:r>
            <a:endParaRPr lang="en-GB" dirty="0">
              <a:sym typeface="Comic Sans MS"/>
            </a:endParaRPr>
          </a:p>
        </p:txBody>
      </p:sp>
      <p:sp>
        <p:nvSpPr>
          <p:cNvPr id="6" name="TextBox 5">
            <a:extLst>
              <a:ext uri="{FF2B5EF4-FFF2-40B4-BE49-F238E27FC236}">
                <a16:creationId xmlns:a16="http://schemas.microsoft.com/office/drawing/2014/main" id="{934D3A4C-6BC5-434B-BD98-37B665C8FBBC}"/>
              </a:ext>
            </a:extLst>
          </p:cNvPr>
          <p:cNvSpPr txBox="1"/>
          <p:nvPr/>
        </p:nvSpPr>
        <p:spPr>
          <a:xfrm>
            <a:off x="1121" y="1589754"/>
            <a:ext cx="10577200" cy="528222"/>
          </a:xfrm>
          <a:prstGeom prst="rect">
            <a:avLst/>
          </a:prstGeom>
          <a:noFill/>
        </p:spPr>
        <p:txBody>
          <a:bodyPr wrap="square">
            <a:spAutoFit/>
          </a:bodyPr>
          <a:lstStyle/>
          <a:p>
            <a:pPr marL="514350" marR="0">
              <a:lnSpc>
                <a:spcPct val="107000"/>
              </a:lnSpc>
              <a:spcBef>
                <a:spcPts val="0"/>
              </a:spcBef>
              <a:spcAft>
                <a:spcPts val="800"/>
              </a:spcAft>
            </a:pPr>
            <a:r>
              <a:rPr lang="en-US" sz="2800" dirty="0">
                <a:solidFill>
                  <a:schemeClr val="tx1">
                    <a:lumMod val="65000"/>
                    <a:lumOff val="35000"/>
                  </a:schemeClr>
                </a:solidFill>
                <a:latin typeface="+mn-lt"/>
                <a:cs typeface="Calibri" panose="020F0502020204030204" pitchFamily="34" charset="0"/>
              </a:rPr>
              <a:t>What is the name of the following angle?</a:t>
            </a:r>
          </a:p>
        </p:txBody>
      </p:sp>
      <mc:AlternateContent xmlns:mc="http://schemas.openxmlformats.org/markup-compatibility/2006" xmlns:a14="http://schemas.microsoft.com/office/drawing/2010/main">
        <mc:Choice Requires="a14">
          <p:sp>
            <p:nvSpPr>
              <p:cNvPr id="23" name="Rectangle: Rounded Corners 11">
                <a:extLst>
                  <a:ext uri="{FF2B5EF4-FFF2-40B4-BE49-F238E27FC236}">
                    <a16:creationId xmlns:a16="http://schemas.microsoft.com/office/drawing/2014/main" id="{1DD156EC-6A63-4021-8974-DF3DE3F6D960}"/>
                  </a:ext>
                </a:extLst>
              </p:cNvPr>
              <p:cNvSpPr/>
              <p:nvPr/>
            </p:nvSpPr>
            <p:spPr>
              <a:xfrm>
                <a:off x="8211338" y="2805742"/>
                <a:ext cx="1879720" cy="607536"/>
              </a:xfrm>
              <a:prstGeom prst="round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
                    </m:oMathParaPr>
                    <m:oMath xmlns:m="http://schemas.openxmlformats.org/officeDocument/2006/math">
                      <m:acc>
                        <m:accPr>
                          <m:chr m:val="̂"/>
                          <m:ctrlPr>
                            <a:rPr lang="en-US" sz="3600" i="1" dirty="0" smtClean="0">
                              <a:solidFill>
                                <a:srgbClr val="595959"/>
                              </a:solidFill>
                              <a:latin typeface="Cambria Math" panose="02040503050406030204" pitchFamily="18" charset="0"/>
                            </a:rPr>
                          </m:ctrlPr>
                        </m:accPr>
                        <m:e>
                          <m:r>
                            <a:rPr lang="en-US" sz="3600" i="1" dirty="0">
                              <a:solidFill>
                                <a:srgbClr val="595959"/>
                              </a:solidFill>
                              <a:latin typeface="Cambria Math" panose="02040503050406030204" pitchFamily="18" charset="0"/>
                            </a:rPr>
                            <m:t>𝑀𝐿𝐾</m:t>
                          </m:r>
                        </m:e>
                      </m:acc>
                    </m:oMath>
                  </m:oMathPara>
                </a14:m>
                <a:endParaRPr lang="en-US" sz="3600" b="1" dirty="0">
                  <a:solidFill>
                    <a:srgbClr val="595959"/>
                  </a:solidFill>
                  <a:latin typeface="+mj-lt"/>
                </a:endParaRPr>
              </a:p>
            </p:txBody>
          </p:sp>
        </mc:Choice>
        <mc:Fallback xmlns="">
          <p:sp>
            <p:nvSpPr>
              <p:cNvPr id="23" name="Rectangle: Rounded Corners 11">
                <a:extLst>
                  <a:ext uri="{FF2B5EF4-FFF2-40B4-BE49-F238E27FC236}">
                    <a16:creationId xmlns:a16="http://schemas.microsoft.com/office/drawing/2014/main" id="{1DD156EC-6A63-4021-8974-DF3DE3F6D960}"/>
                  </a:ext>
                </a:extLst>
              </p:cNvPr>
              <p:cNvSpPr>
                <a:spLocks noRot="1" noChangeAspect="1" noMove="1" noResize="1" noEditPoints="1" noAdjustHandles="1" noChangeArrowheads="1" noChangeShapeType="1" noTextEdit="1"/>
              </p:cNvSpPr>
              <p:nvPr/>
            </p:nvSpPr>
            <p:spPr>
              <a:xfrm>
                <a:off x="8211338" y="2805742"/>
                <a:ext cx="1879720" cy="607536"/>
              </a:xfrm>
              <a:prstGeom prst="roundRect">
                <a:avLst/>
              </a:prstGeom>
              <a:blipFill>
                <a:blip r:embed="rId4"/>
                <a:stretch>
                  <a:fillRect/>
                </a:stretch>
              </a:blipFill>
              <a:ln w="12700">
                <a:solidFill>
                  <a:schemeClr val="tx1">
                    <a:lumMod val="65000"/>
                    <a:lumOff val="35000"/>
                  </a:schemeClr>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4" name="Rectangle: Rounded Corners 20">
                <a:extLst>
                  <a:ext uri="{FF2B5EF4-FFF2-40B4-BE49-F238E27FC236}">
                    <a16:creationId xmlns:a16="http://schemas.microsoft.com/office/drawing/2014/main" id="{F552966E-1009-4B35-BDB8-6CFD1A039762}"/>
                  </a:ext>
                </a:extLst>
              </p:cNvPr>
              <p:cNvSpPr/>
              <p:nvPr/>
            </p:nvSpPr>
            <p:spPr>
              <a:xfrm>
                <a:off x="8211338" y="5110236"/>
                <a:ext cx="1879720" cy="607536"/>
              </a:xfrm>
              <a:prstGeom prst="round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acc>
                        <m:accPr>
                          <m:chr m:val="̂"/>
                          <m:ctrlPr>
                            <a:rPr lang="en-US" sz="3600" i="1" dirty="0" smtClean="0">
                              <a:solidFill>
                                <a:srgbClr val="595959"/>
                              </a:solidFill>
                              <a:latin typeface="Cambria Math" panose="02040503050406030204" pitchFamily="18" charset="0"/>
                            </a:rPr>
                          </m:ctrlPr>
                        </m:accPr>
                        <m:e>
                          <m:r>
                            <a:rPr lang="en-US" sz="3600" i="1" dirty="0">
                              <a:solidFill>
                                <a:srgbClr val="595959"/>
                              </a:solidFill>
                              <a:latin typeface="Cambria Math" panose="02040503050406030204" pitchFamily="18" charset="0"/>
                            </a:rPr>
                            <m:t>𝐾𝑀</m:t>
                          </m:r>
                          <m:r>
                            <a:rPr lang="en-US" sz="3600" b="0" i="1" dirty="0" smtClean="0">
                              <a:solidFill>
                                <a:srgbClr val="595959"/>
                              </a:solidFill>
                              <a:latin typeface="Cambria Math" panose="02040503050406030204" pitchFamily="18" charset="0"/>
                            </a:rPr>
                            <m:t>𝐿</m:t>
                          </m:r>
                        </m:e>
                      </m:acc>
                    </m:oMath>
                  </m:oMathPara>
                </a14:m>
                <a:endParaRPr lang="en-US" sz="3600" dirty="0">
                  <a:solidFill>
                    <a:srgbClr val="595959"/>
                  </a:solidFill>
                  <a:latin typeface="+mj-lt"/>
                </a:endParaRPr>
              </a:p>
            </p:txBody>
          </p:sp>
        </mc:Choice>
        <mc:Fallback xmlns="">
          <p:sp>
            <p:nvSpPr>
              <p:cNvPr id="24" name="Rectangle: Rounded Corners 20">
                <a:extLst>
                  <a:ext uri="{FF2B5EF4-FFF2-40B4-BE49-F238E27FC236}">
                    <a16:creationId xmlns:a16="http://schemas.microsoft.com/office/drawing/2014/main" id="{F552966E-1009-4B35-BDB8-6CFD1A039762}"/>
                  </a:ext>
                </a:extLst>
              </p:cNvPr>
              <p:cNvSpPr>
                <a:spLocks noRot="1" noChangeAspect="1" noMove="1" noResize="1" noEditPoints="1" noAdjustHandles="1" noChangeArrowheads="1" noChangeShapeType="1" noTextEdit="1"/>
              </p:cNvSpPr>
              <p:nvPr/>
            </p:nvSpPr>
            <p:spPr>
              <a:xfrm>
                <a:off x="8211338" y="5110236"/>
                <a:ext cx="1879720" cy="607536"/>
              </a:xfrm>
              <a:prstGeom prst="roundRect">
                <a:avLst/>
              </a:prstGeom>
              <a:blipFill>
                <a:blip r:embed="rId5"/>
                <a:stretch>
                  <a:fillRect/>
                </a:stretch>
              </a:blipFill>
              <a:ln w="12700">
                <a:solidFill>
                  <a:schemeClr val="tx1">
                    <a:lumMod val="65000"/>
                    <a:lumOff val="35000"/>
                  </a:schemeClr>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5" name="Rectangle: Rounded Corners 21">
                <a:extLst>
                  <a:ext uri="{FF2B5EF4-FFF2-40B4-BE49-F238E27FC236}">
                    <a16:creationId xmlns:a16="http://schemas.microsoft.com/office/drawing/2014/main" id="{163FBD7A-104C-4B75-89B8-4B1588B3D3D6}"/>
                  </a:ext>
                </a:extLst>
              </p:cNvPr>
              <p:cNvSpPr/>
              <p:nvPr/>
            </p:nvSpPr>
            <p:spPr>
              <a:xfrm>
                <a:off x="8211338" y="3957989"/>
                <a:ext cx="1879720" cy="607536"/>
              </a:xfrm>
              <a:prstGeom prst="round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acc>
                        <m:accPr>
                          <m:chr m:val="̂"/>
                          <m:ctrlPr>
                            <a:rPr lang="en-US" sz="3600" i="1" dirty="0" smtClean="0">
                              <a:solidFill>
                                <a:srgbClr val="595959"/>
                              </a:solidFill>
                              <a:latin typeface="Cambria Math" panose="02040503050406030204" pitchFamily="18" charset="0"/>
                            </a:rPr>
                          </m:ctrlPr>
                        </m:accPr>
                        <m:e>
                          <m:r>
                            <a:rPr lang="en-US" sz="3600" i="1" dirty="0">
                              <a:solidFill>
                                <a:srgbClr val="595959"/>
                              </a:solidFill>
                              <a:latin typeface="Cambria Math" panose="02040503050406030204" pitchFamily="18" charset="0"/>
                            </a:rPr>
                            <m:t>𝑀𝐾𝐿</m:t>
                          </m:r>
                        </m:e>
                      </m:acc>
                    </m:oMath>
                  </m:oMathPara>
                </a14:m>
                <a:endParaRPr lang="en-US" sz="3600" dirty="0">
                  <a:solidFill>
                    <a:srgbClr val="595959"/>
                  </a:solidFill>
                  <a:latin typeface="+mj-lt"/>
                </a:endParaRPr>
              </a:p>
            </p:txBody>
          </p:sp>
        </mc:Choice>
        <mc:Fallback xmlns="">
          <p:sp>
            <p:nvSpPr>
              <p:cNvPr id="25" name="Rectangle: Rounded Corners 21">
                <a:extLst>
                  <a:ext uri="{FF2B5EF4-FFF2-40B4-BE49-F238E27FC236}">
                    <a16:creationId xmlns:a16="http://schemas.microsoft.com/office/drawing/2014/main" id="{163FBD7A-104C-4B75-89B8-4B1588B3D3D6}"/>
                  </a:ext>
                </a:extLst>
              </p:cNvPr>
              <p:cNvSpPr>
                <a:spLocks noRot="1" noChangeAspect="1" noMove="1" noResize="1" noEditPoints="1" noAdjustHandles="1" noChangeArrowheads="1" noChangeShapeType="1" noTextEdit="1"/>
              </p:cNvSpPr>
              <p:nvPr/>
            </p:nvSpPr>
            <p:spPr>
              <a:xfrm>
                <a:off x="8211338" y="3957989"/>
                <a:ext cx="1879720" cy="607536"/>
              </a:xfrm>
              <a:prstGeom prst="roundRect">
                <a:avLst/>
              </a:prstGeom>
              <a:blipFill>
                <a:blip r:embed="rId6"/>
                <a:stretch>
                  <a:fillRect/>
                </a:stretch>
              </a:blipFill>
              <a:ln w="12700">
                <a:solidFill>
                  <a:schemeClr val="tx1">
                    <a:lumMod val="65000"/>
                    <a:lumOff val="35000"/>
                  </a:schemeClr>
                </a:solidFill>
              </a:ln>
            </p:spPr>
            <p:txBody>
              <a:bodyPr/>
              <a:lstStyle/>
              <a:p>
                <a:r>
                  <a:rPr lang="en-US">
                    <a:noFill/>
                  </a:rPr>
                  <a:t> </a:t>
                </a:r>
              </a:p>
            </p:txBody>
          </p:sp>
        </mc:Fallback>
      </mc:AlternateContent>
      <p:graphicFrame>
        <p:nvGraphicFramePr>
          <p:cNvPr id="3" name="Object 2">
            <a:extLst>
              <a:ext uri="{FF2B5EF4-FFF2-40B4-BE49-F238E27FC236}">
                <a16:creationId xmlns:a16="http://schemas.microsoft.com/office/drawing/2014/main" id="{86660925-FC63-4364-A0E1-B5644C421696}"/>
              </a:ext>
            </a:extLst>
          </p:cNvPr>
          <p:cNvGraphicFramePr>
            <a:graphicFrameLocks noChangeAspect="1"/>
          </p:cNvGraphicFramePr>
          <p:nvPr>
            <p:extLst>
              <p:ext uri="{D42A27DB-BD31-4B8C-83A1-F6EECF244321}">
                <p14:modId xmlns:p14="http://schemas.microsoft.com/office/powerpoint/2010/main" val="3408934345"/>
              </p:ext>
            </p:extLst>
          </p:nvPr>
        </p:nvGraphicFramePr>
        <p:xfrm>
          <a:off x="98425" y="98425"/>
          <a:ext cx="322263" cy="439738"/>
        </p:xfrm>
        <a:graphic>
          <a:graphicData uri="http://schemas.openxmlformats.org/presentationml/2006/ole">
            <mc:AlternateContent xmlns:mc="http://schemas.openxmlformats.org/markup-compatibility/2006">
              <mc:Choice xmlns:v="urn:schemas-microsoft-com:vml" Requires="v">
                <p:oleObj name="Packager Shell Object" showAsIcon="1" r:id="rId7" imgW="322560" imgH="439560" progId="Package">
                  <p:embed/>
                </p:oleObj>
              </mc:Choice>
              <mc:Fallback>
                <p:oleObj name="Packager Shell Object" showAsIcon="1" r:id="rId7" imgW="322560" imgH="439560" progId="Package">
                  <p:embed/>
                  <p:pic>
                    <p:nvPicPr>
                      <p:cNvPr id="3" name="Object 2">
                        <a:extLst>
                          <a:ext uri="{FF2B5EF4-FFF2-40B4-BE49-F238E27FC236}">
                            <a16:creationId xmlns:a16="http://schemas.microsoft.com/office/drawing/2014/main" id="{86660925-FC63-4364-A0E1-B5644C421696}"/>
                          </a:ext>
                        </a:extLst>
                      </p:cNvPr>
                      <p:cNvPicPr/>
                      <p:nvPr/>
                    </p:nvPicPr>
                    <p:blipFill>
                      <a:blip r:embed="rId8"/>
                      <a:stretch>
                        <a:fillRect/>
                      </a:stretch>
                    </p:blipFill>
                    <p:spPr>
                      <a:xfrm>
                        <a:off x="98425" y="98425"/>
                        <a:ext cx="322263" cy="439738"/>
                      </a:xfrm>
                      <a:prstGeom prst="rect">
                        <a:avLst/>
                      </a:prstGeom>
                    </p:spPr>
                  </p:pic>
                </p:oleObj>
              </mc:Fallback>
            </mc:AlternateContent>
          </a:graphicData>
        </a:graphic>
      </p:graphicFrame>
      <p:sp>
        <p:nvSpPr>
          <p:cNvPr id="12" name="TextBox 11">
            <a:extLst>
              <a:ext uri="{FF2B5EF4-FFF2-40B4-BE49-F238E27FC236}">
                <a16:creationId xmlns:a16="http://schemas.microsoft.com/office/drawing/2014/main" id="{36DA44FA-A8A0-42F9-A411-5BCB1B5AE8E8}"/>
              </a:ext>
            </a:extLst>
          </p:cNvPr>
          <p:cNvSpPr txBox="1"/>
          <p:nvPr/>
        </p:nvSpPr>
        <p:spPr>
          <a:xfrm>
            <a:off x="3723564" y="2507738"/>
            <a:ext cx="514197" cy="461665"/>
          </a:xfrm>
          <a:prstGeom prst="rect">
            <a:avLst/>
          </a:prstGeom>
          <a:noFill/>
        </p:spPr>
        <p:txBody>
          <a:bodyPr wrap="square" rtlCol="0">
            <a:spAutoFit/>
          </a:bodyPr>
          <a:lstStyle/>
          <a:p>
            <a:r>
              <a:rPr lang="en-US" sz="2400" dirty="0">
                <a:solidFill>
                  <a:schemeClr val="tx1">
                    <a:lumMod val="65000"/>
                    <a:lumOff val="35000"/>
                  </a:schemeClr>
                </a:solidFill>
                <a:latin typeface="+mn-lt"/>
              </a:rPr>
              <a:t>M</a:t>
            </a:r>
          </a:p>
        </p:txBody>
      </p:sp>
      <p:sp>
        <p:nvSpPr>
          <p:cNvPr id="18" name="TextBox 17">
            <a:extLst>
              <a:ext uri="{FF2B5EF4-FFF2-40B4-BE49-F238E27FC236}">
                <a16:creationId xmlns:a16="http://schemas.microsoft.com/office/drawing/2014/main" id="{F14A1149-A903-4DC9-AFE4-94BE46F42158}"/>
              </a:ext>
            </a:extLst>
          </p:cNvPr>
          <p:cNvSpPr txBox="1"/>
          <p:nvPr/>
        </p:nvSpPr>
        <p:spPr>
          <a:xfrm>
            <a:off x="4428169" y="5617488"/>
            <a:ext cx="418643" cy="461665"/>
          </a:xfrm>
          <a:prstGeom prst="rect">
            <a:avLst/>
          </a:prstGeom>
          <a:noFill/>
        </p:spPr>
        <p:txBody>
          <a:bodyPr wrap="square" rtlCol="0">
            <a:spAutoFit/>
          </a:bodyPr>
          <a:lstStyle/>
          <a:p>
            <a:r>
              <a:rPr lang="en-US" sz="2400" dirty="0">
                <a:solidFill>
                  <a:schemeClr val="tx1">
                    <a:lumMod val="65000"/>
                    <a:lumOff val="35000"/>
                  </a:schemeClr>
                </a:solidFill>
                <a:latin typeface="+mn-lt"/>
              </a:rPr>
              <a:t>K</a:t>
            </a:r>
          </a:p>
        </p:txBody>
      </p:sp>
      <p:sp>
        <p:nvSpPr>
          <p:cNvPr id="19" name="TextBox 18">
            <a:extLst>
              <a:ext uri="{FF2B5EF4-FFF2-40B4-BE49-F238E27FC236}">
                <a16:creationId xmlns:a16="http://schemas.microsoft.com/office/drawing/2014/main" id="{719D6516-2E3A-4F77-9208-234E1FABAC45}"/>
              </a:ext>
            </a:extLst>
          </p:cNvPr>
          <p:cNvSpPr txBox="1"/>
          <p:nvPr/>
        </p:nvSpPr>
        <p:spPr>
          <a:xfrm>
            <a:off x="1435502" y="4819745"/>
            <a:ext cx="398810" cy="461665"/>
          </a:xfrm>
          <a:prstGeom prst="rect">
            <a:avLst/>
          </a:prstGeom>
          <a:noFill/>
        </p:spPr>
        <p:txBody>
          <a:bodyPr wrap="square" rtlCol="0">
            <a:spAutoFit/>
          </a:bodyPr>
          <a:lstStyle/>
          <a:p>
            <a:r>
              <a:rPr lang="en-US" sz="2400" dirty="0">
                <a:solidFill>
                  <a:schemeClr val="tx1">
                    <a:lumMod val="65000"/>
                    <a:lumOff val="35000"/>
                  </a:schemeClr>
                </a:solidFill>
                <a:latin typeface="+mn-lt"/>
              </a:rPr>
              <a:t>L</a:t>
            </a:r>
          </a:p>
        </p:txBody>
      </p:sp>
      <p:sp>
        <p:nvSpPr>
          <p:cNvPr id="9" name="Freeform: Shape 8">
            <a:extLst>
              <a:ext uri="{FF2B5EF4-FFF2-40B4-BE49-F238E27FC236}">
                <a16:creationId xmlns:a16="http://schemas.microsoft.com/office/drawing/2014/main" id="{F25D9A17-A2A4-4FCF-8D28-A6759DE1658A}"/>
              </a:ext>
            </a:extLst>
          </p:cNvPr>
          <p:cNvSpPr/>
          <p:nvPr/>
        </p:nvSpPr>
        <p:spPr>
          <a:xfrm>
            <a:off x="1906268" y="4695643"/>
            <a:ext cx="392530" cy="347528"/>
          </a:xfrm>
          <a:custGeom>
            <a:avLst/>
            <a:gdLst>
              <a:gd name="connsiteX0" fmla="*/ 339689 w 349001"/>
              <a:gd name="connsiteY0" fmla="*/ 308990 h 308989"/>
              <a:gd name="connsiteX1" fmla="*/ 263424 w 349001"/>
              <a:gd name="connsiteY1" fmla="*/ 0 h 308989"/>
              <a:gd name="connsiteX2" fmla="*/ 0 w 349001"/>
              <a:gd name="connsiteY2" fmla="*/ 228935 h 308989"/>
            </a:gdLst>
            <a:ahLst/>
            <a:cxnLst>
              <a:cxn ang="0">
                <a:pos x="connsiteX0" y="connsiteY0"/>
              </a:cxn>
              <a:cxn ang="0">
                <a:pos x="connsiteX1" y="connsiteY1"/>
              </a:cxn>
              <a:cxn ang="0">
                <a:pos x="connsiteX2" y="connsiteY2"/>
              </a:cxn>
            </a:cxnLst>
            <a:rect l="l" t="t" r="r" b="b"/>
            <a:pathLst>
              <a:path w="349001" h="308989">
                <a:moveTo>
                  <a:pt x="339689" y="308990"/>
                </a:moveTo>
                <a:cubicBezTo>
                  <a:pt x="365445" y="199723"/>
                  <a:pt x="337062" y="84732"/>
                  <a:pt x="263424" y="0"/>
                </a:cubicBezTo>
                <a:lnTo>
                  <a:pt x="0" y="228935"/>
                </a:lnTo>
                <a:close/>
              </a:path>
            </a:pathLst>
          </a:custGeom>
          <a:solidFill>
            <a:srgbClr val="0000FF">
              <a:alpha val="10000"/>
            </a:srgbClr>
          </a:solidFill>
          <a:ln w="4616"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D8AF03C6-C9A4-47B3-8399-D1823C7AE0CF}"/>
              </a:ext>
            </a:extLst>
          </p:cNvPr>
          <p:cNvSpPr/>
          <p:nvPr/>
        </p:nvSpPr>
        <p:spPr>
          <a:xfrm>
            <a:off x="1906268" y="4695643"/>
            <a:ext cx="392530" cy="347528"/>
          </a:xfrm>
          <a:custGeom>
            <a:avLst/>
            <a:gdLst>
              <a:gd name="connsiteX0" fmla="*/ 339689 w 349001"/>
              <a:gd name="connsiteY0" fmla="*/ 308990 h 308989"/>
              <a:gd name="connsiteX1" fmla="*/ 263424 w 349001"/>
              <a:gd name="connsiteY1" fmla="*/ 0 h 308989"/>
              <a:gd name="connsiteX2" fmla="*/ 0 w 349001"/>
              <a:gd name="connsiteY2" fmla="*/ 228935 h 308989"/>
            </a:gdLst>
            <a:ahLst/>
            <a:cxnLst>
              <a:cxn ang="0">
                <a:pos x="connsiteX0" y="connsiteY0"/>
              </a:cxn>
              <a:cxn ang="0">
                <a:pos x="connsiteX1" y="connsiteY1"/>
              </a:cxn>
              <a:cxn ang="0">
                <a:pos x="connsiteX2" y="connsiteY2"/>
              </a:cxn>
            </a:cxnLst>
            <a:rect l="l" t="t" r="r" b="b"/>
            <a:pathLst>
              <a:path w="349001" h="308989">
                <a:moveTo>
                  <a:pt x="339689" y="308990"/>
                </a:moveTo>
                <a:cubicBezTo>
                  <a:pt x="365445" y="199723"/>
                  <a:pt x="337062" y="84732"/>
                  <a:pt x="263424" y="0"/>
                </a:cubicBezTo>
                <a:lnTo>
                  <a:pt x="0" y="228935"/>
                </a:lnTo>
                <a:close/>
              </a:path>
            </a:pathLst>
          </a:custGeom>
          <a:noFill/>
          <a:ln w="9233" cap="rnd">
            <a:solidFill>
              <a:srgbClr val="0000FF">
                <a:alpha val="60000"/>
              </a:srgbClr>
            </a:solidFill>
            <a:prstDash val="solid"/>
            <a:round/>
          </a:ln>
        </p:spPr>
        <p:txBody>
          <a:bodyPr rtlCol="0" anchor="ctr"/>
          <a:lstStyle/>
          <a:p>
            <a:endParaRPr lang="en-US"/>
          </a:p>
        </p:txBody>
      </p:sp>
      <p:sp>
        <p:nvSpPr>
          <p:cNvPr id="13" name="Freeform: Shape 12">
            <a:extLst>
              <a:ext uri="{FF2B5EF4-FFF2-40B4-BE49-F238E27FC236}">
                <a16:creationId xmlns:a16="http://schemas.microsoft.com/office/drawing/2014/main" id="{B43B3142-3120-4166-8208-03E7E5F54FBF}"/>
              </a:ext>
            </a:extLst>
          </p:cNvPr>
          <p:cNvSpPr/>
          <p:nvPr/>
        </p:nvSpPr>
        <p:spPr>
          <a:xfrm>
            <a:off x="1906268" y="2803957"/>
            <a:ext cx="2472920" cy="2149174"/>
          </a:xfrm>
          <a:custGeom>
            <a:avLst/>
            <a:gdLst>
              <a:gd name="connsiteX0" fmla="*/ 0 w 2198688"/>
              <a:gd name="connsiteY0" fmla="*/ 1910844 h 1910844"/>
              <a:gd name="connsiteX1" fmla="*/ 2198689 w 2198688"/>
              <a:gd name="connsiteY1" fmla="*/ 0 h 1910844"/>
            </a:gdLst>
            <a:ahLst/>
            <a:cxnLst>
              <a:cxn ang="0">
                <a:pos x="connsiteX0" y="connsiteY0"/>
              </a:cxn>
              <a:cxn ang="0">
                <a:pos x="connsiteX1" y="connsiteY1"/>
              </a:cxn>
            </a:cxnLst>
            <a:rect l="l" t="t" r="r" b="b"/>
            <a:pathLst>
              <a:path w="2198688" h="1910844">
                <a:moveTo>
                  <a:pt x="0" y="1910844"/>
                </a:moveTo>
                <a:lnTo>
                  <a:pt x="2198689" y="0"/>
                </a:lnTo>
              </a:path>
            </a:pathLst>
          </a:custGeom>
          <a:noFill/>
          <a:ln w="19050" cap="rnd">
            <a:solidFill>
              <a:srgbClr val="616161">
                <a:alpha val="80000"/>
              </a:srgbClr>
            </a:solidFill>
            <a:prstDash val="solid"/>
            <a:round/>
          </a:ln>
        </p:spPr>
        <p:txBody>
          <a:bodyPr rtlCol="0" anchor="ctr"/>
          <a:lstStyle/>
          <a:p>
            <a:endParaRPr lang="en-US"/>
          </a:p>
        </p:txBody>
      </p:sp>
      <p:sp>
        <p:nvSpPr>
          <p:cNvPr id="14" name="Freeform: Shape 13">
            <a:extLst>
              <a:ext uri="{FF2B5EF4-FFF2-40B4-BE49-F238E27FC236}">
                <a16:creationId xmlns:a16="http://schemas.microsoft.com/office/drawing/2014/main" id="{4FD51102-7A3F-4F92-8C50-4003D1A43455}"/>
              </a:ext>
            </a:extLst>
          </p:cNvPr>
          <p:cNvSpPr/>
          <p:nvPr/>
        </p:nvSpPr>
        <p:spPr>
          <a:xfrm>
            <a:off x="1906268" y="4953132"/>
            <a:ext cx="3081336" cy="726205"/>
          </a:xfrm>
          <a:custGeom>
            <a:avLst/>
            <a:gdLst>
              <a:gd name="connsiteX0" fmla="*/ 0 w 2739635"/>
              <a:gd name="connsiteY0" fmla="*/ 0 h 645673"/>
              <a:gd name="connsiteX1" fmla="*/ 2739636 w 2739635"/>
              <a:gd name="connsiteY1" fmla="*/ 645673 h 645673"/>
            </a:gdLst>
            <a:ahLst/>
            <a:cxnLst>
              <a:cxn ang="0">
                <a:pos x="connsiteX0" y="connsiteY0"/>
              </a:cxn>
              <a:cxn ang="0">
                <a:pos x="connsiteX1" y="connsiteY1"/>
              </a:cxn>
            </a:cxnLst>
            <a:rect l="l" t="t" r="r" b="b"/>
            <a:pathLst>
              <a:path w="2739635" h="645673">
                <a:moveTo>
                  <a:pt x="0" y="0"/>
                </a:moveTo>
                <a:lnTo>
                  <a:pt x="2739636" y="645673"/>
                </a:lnTo>
              </a:path>
            </a:pathLst>
          </a:custGeom>
          <a:noFill/>
          <a:ln w="19050" cap="rnd">
            <a:solidFill>
              <a:srgbClr val="616161">
                <a:alpha val="80000"/>
              </a:srgbClr>
            </a:solidFill>
            <a:prstDash val="solid"/>
            <a:round/>
          </a:ln>
        </p:spPr>
        <p:txBody>
          <a:bodyPr rtlCol="0" anchor="ctr"/>
          <a:lstStyle/>
          <a:p>
            <a:endParaRPr lang="en-US"/>
          </a:p>
        </p:txBody>
      </p:sp>
      <p:sp>
        <p:nvSpPr>
          <p:cNvPr id="16" name="Freeform: Shape 15">
            <a:extLst>
              <a:ext uri="{FF2B5EF4-FFF2-40B4-BE49-F238E27FC236}">
                <a16:creationId xmlns:a16="http://schemas.microsoft.com/office/drawing/2014/main" id="{5955E95C-709B-4E47-AEE7-BFF033EA0E02}"/>
              </a:ext>
            </a:extLst>
          </p:cNvPr>
          <p:cNvSpPr/>
          <p:nvPr/>
        </p:nvSpPr>
        <p:spPr>
          <a:xfrm>
            <a:off x="1857202" y="4904064"/>
            <a:ext cx="98131" cy="98136"/>
          </a:xfrm>
          <a:custGeom>
            <a:avLst/>
            <a:gdLst>
              <a:gd name="connsiteX0" fmla="*/ 87250 w 87249"/>
              <a:gd name="connsiteY0" fmla="*/ 43627 h 87253"/>
              <a:gd name="connsiteX1" fmla="*/ 43625 w 87249"/>
              <a:gd name="connsiteY1" fmla="*/ 87253 h 87253"/>
              <a:gd name="connsiteX2" fmla="*/ 0 w 87249"/>
              <a:gd name="connsiteY2" fmla="*/ 43627 h 87253"/>
              <a:gd name="connsiteX3" fmla="*/ 43625 w 87249"/>
              <a:gd name="connsiteY3" fmla="*/ 0 h 87253"/>
              <a:gd name="connsiteX4" fmla="*/ 87250 w 87249"/>
              <a:gd name="connsiteY4" fmla="*/ 43627 h 872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249" h="87253">
                <a:moveTo>
                  <a:pt x="87250" y="43627"/>
                </a:moveTo>
                <a:cubicBezTo>
                  <a:pt x="87250" y="67717"/>
                  <a:pt x="67714" y="87253"/>
                  <a:pt x="43625" y="87253"/>
                </a:cubicBezTo>
                <a:cubicBezTo>
                  <a:pt x="19535" y="87253"/>
                  <a:pt x="0" y="67717"/>
                  <a:pt x="0" y="43627"/>
                </a:cubicBezTo>
                <a:cubicBezTo>
                  <a:pt x="0" y="19536"/>
                  <a:pt x="19535" y="0"/>
                  <a:pt x="43625" y="0"/>
                </a:cubicBezTo>
                <a:cubicBezTo>
                  <a:pt x="67714" y="0"/>
                  <a:pt x="87250" y="19536"/>
                  <a:pt x="87250" y="43627"/>
                </a:cubicBezTo>
                <a:close/>
              </a:path>
            </a:pathLst>
          </a:custGeom>
          <a:solidFill>
            <a:srgbClr val="808080"/>
          </a:solidFill>
          <a:ln w="4616" cap="flat">
            <a:noFill/>
            <a:prstDash val="solid"/>
            <a:miter/>
          </a:ln>
        </p:spPr>
        <p:txBody>
          <a:bodyPr rtlCol="0" anchor="ctr"/>
          <a:lstStyle/>
          <a:p>
            <a:endParaRPr lang="en-US"/>
          </a:p>
        </p:txBody>
      </p:sp>
      <p:sp>
        <p:nvSpPr>
          <p:cNvPr id="20" name="Oval 19">
            <a:extLst>
              <a:ext uri="{FF2B5EF4-FFF2-40B4-BE49-F238E27FC236}">
                <a16:creationId xmlns:a16="http://schemas.microsoft.com/office/drawing/2014/main" id="{9669F530-8B4F-4602-97EA-F4FF8359B1A9}"/>
              </a:ext>
            </a:extLst>
          </p:cNvPr>
          <p:cNvSpPr/>
          <p:nvPr/>
        </p:nvSpPr>
        <p:spPr>
          <a:xfrm>
            <a:off x="4164424" y="2969404"/>
            <a:ext cx="48061" cy="45719"/>
          </a:xfrm>
          <a:prstGeom prst="ellipse">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1" name="Oval 20">
            <a:extLst>
              <a:ext uri="{FF2B5EF4-FFF2-40B4-BE49-F238E27FC236}">
                <a16:creationId xmlns:a16="http://schemas.microsoft.com/office/drawing/2014/main" id="{DB2C4434-0A7B-4A3F-ABE3-CACB00E1C5DC}"/>
              </a:ext>
            </a:extLst>
          </p:cNvPr>
          <p:cNvSpPr/>
          <p:nvPr/>
        </p:nvSpPr>
        <p:spPr>
          <a:xfrm>
            <a:off x="4628448" y="5594629"/>
            <a:ext cx="48061" cy="45719"/>
          </a:xfrm>
          <a:prstGeom prst="ellipse">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 name="TextBox 3">
            <a:extLst>
              <a:ext uri="{FF2B5EF4-FFF2-40B4-BE49-F238E27FC236}">
                <a16:creationId xmlns:a16="http://schemas.microsoft.com/office/drawing/2014/main" id="{BA894E0E-CDA4-9902-37B8-BEE0D75CEAD8}"/>
              </a:ext>
            </a:extLst>
          </p:cNvPr>
          <p:cNvSpPr txBox="1"/>
          <p:nvPr/>
        </p:nvSpPr>
        <p:spPr>
          <a:xfrm>
            <a:off x="9529482" y="136956"/>
            <a:ext cx="2662518" cy="307777"/>
          </a:xfrm>
          <a:prstGeom prst="rect">
            <a:avLst/>
          </a:prstGeom>
          <a:solidFill>
            <a:srgbClr val="DAF3F6"/>
          </a:solidFill>
          <a:ln>
            <a:noFill/>
          </a:ln>
          <a:effectLst/>
          <a:scene3d>
            <a:camera prst="orthographicFront">
              <a:rot lat="0" lon="0" rev="0"/>
            </a:camera>
            <a:lightRig rig="contrasting" dir="t">
              <a:rot lat="0" lon="0" rev="7800000"/>
            </a:lightRig>
          </a:scene3d>
          <a:sp3d>
            <a:bevelT w="139700" h="139700"/>
          </a:sp3d>
        </p:spPr>
        <p:txBody>
          <a:bodyPr wrap="square" lIns="91440" tIns="45720" rIns="91440" bIns="45720" anchor="t">
            <a:spAutoFit/>
          </a:bodyPr>
          <a:lstStyle/>
          <a:p>
            <a:pPr algn="ctr"/>
            <a:r>
              <a:rPr lang="en-GB" dirty="0">
                <a:solidFill>
                  <a:schemeClr val="tx1">
                    <a:lumMod val="50000"/>
                    <a:lumOff val="50000"/>
                  </a:schemeClr>
                </a:solidFill>
                <a:latin typeface="+mj-lt"/>
              </a:rPr>
              <a:t>Check your knowledge</a:t>
            </a:r>
            <a:endParaRPr lang="en-US" dirty="0"/>
          </a:p>
        </p:txBody>
      </p:sp>
    </p:spTree>
    <p:custDataLst>
      <p:tags r:id="rId1"/>
    </p:custDataLst>
    <p:extLst>
      <p:ext uri="{BB962C8B-B14F-4D97-AF65-F5344CB8AC3E}">
        <p14:creationId xmlns:p14="http://schemas.microsoft.com/office/powerpoint/2010/main" val="13291013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2" fill="hold" nodeType="clickEffect">
                                  <p:stCondLst>
                                    <p:cond delay="0"/>
                                  </p:stCondLst>
                                  <p:childTnLst>
                                    <p:animClr clrSpc="rgb" dir="cw">
                                      <p:cBhvr>
                                        <p:cTn id="6" dur="500" fill="hold"/>
                                        <p:tgtEl>
                                          <p:spTgt spid="23"/>
                                        </p:tgtEl>
                                        <p:attrNameLst>
                                          <p:attrName>fillcolor</p:attrName>
                                        </p:attrNameLst>
                                      </p:cBhvr>
                                      <p:to>
                                        <a:srgbClr val="74C274"/>
                                      </p:to>
                                    </p:animClr>
                                    <p:set>
                                      <p:cBhvr>
                                        <p:cTn id="7" dur="500" fill="hold"/>
                                        <p:tgtEl>
                                          <p:spTgt spid="23"/>
                                        </p:tgtEl>
                                        <p:attrNameLst>
                                          <p:attrName>fill.type</p:attrName>
                                        </p:attrNameLst>
                                      </p:cBhvr>
                                      <p:to>
                                        <p:strVal val="solid"/>
                                      </p:to>
                                    </p:set>
                                    <p:set>
                                      <p:cBhvr>
                                        <p:cTn id="8" dur="500" fill="hold"/>
                                        <p:tgtEl>
                                          <p:spTgt spid="23"/>
                                        </p:tgtEl>
                                        <p:attrNameLst>
                                          <p:attrName>fill.on</p:attrName>
                                        </p:attrNameLst>
                                      </p:cBhvr>
                                      <p:to>
                                        <p:strVal val="true"/>
                                      </p:to>
                                    </p:set>
                                  </p:childTnLst>
                                </p:cTn>
                              </p:par>
                              <p:par>
                                <p:cTn id="9" presetID="3" presetClass="emph" presetSubtype="2" fill="hold" grpId="0" nodeType="withEffect">
                                  <p:stCondLst>
                                    <p:cond delay="0"/>
                                  </p:stCondLst>
                                  <p:childTnLst>
                                    <p:animClr clrSpc="rgb" dir="cw">
                                      <p:cBhvr override="childStyle">
                                        <p:cTn id="10" dur="500" fill="hold"/>
                                        <p:tgtEl>
                                          <p:spTgt spid="23"/>
                                        </p:tgtEl>
                                        <p:attrNameLst>
                                          <p:attrName>style.color</p:attrName>
                                        </p:attrNameLst>
                                      </p:cBhvr>
                                      <p:to>
                                        <a:srgbClr val="FFFFFF"/>
                                      </p:to>
                                    </p:animClr>
                                  </p:childTnLst>
                                </p:cTn>
                              </p:par>
                              <p:par>
                                <p:cTn id="11" presetID="7" presetClass="emph" presetSubtype="2" fill="hold" nodeType="withEffect">
                                  <p:stCondLst>
                                    <p:cond delay="0"/>
                                  </p:stCondLst>
                                  <p:childTnLst>
                                    <p:animClr clrSpc="rgb" dir="cw">
                                      <p:cBhvr>
                                        <p:cTn id="12" dur="500" fill="hold"/>
                                        <p:tgtEl>
                                          <p:spTgt spid="23"/>
                                        </p:tgtEl>
                                        <p:attrNameLst>
                                          <p:attrName>stroke.color</p:attrName>
                                        </p:attrNameLst>
                                      </p:cBhvr>
                                      <p:to>
                                        <a:srgbClr val="FFFFFF"/>
                                      </p:to>
                                    </p:animClr>
                                    <p:set>
                                      <p:cBhvr>
                                        <p:cTn id="13" dur="500" fill="hold"/>
                                        <p:tgtEl>
                                          <p:spTgt spid="23"/>
                                        </p:tgtEl>
                                        <p:attrNameLst>
                                          <p:attrName>stroke.on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3" name="Rectangle: Rounded Corners 11">
                <a:extLst>
                  <a:ext uri="{FF2B5EF4-FFF2-40B4-BE49-F238E27FC236}">
                    <a16:creationId xmlns:a16="http://schemas.microsoft.com/office/drawing/2014/main" id="{EFD56D5F-18E4-44E5-A1A3-F2F58812E04F}"/>
                  </a:ext>
                </a:extLst>
              </p:cNvPr>
              <p:cNvSpPr/>
              <p:nvPr/>
            </p:nvSpPr>
            <p:spPr>
              <a:xfrm>
                <a:off x="8211337" y="2827513"/>
                <a:ext cx="1885163" cy="584735"/>
              </a:xfrm>
              <a:prstGeom prst="round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r>
                        <a:rPr lang="en-US" sz="3600" b="0" i="1" dirty="0" smtClean="0">
                          <a:solidFill>
                            <a:srgbClr val="595959"/>
                          </a:solidFill>
                          <a:latin typeface="Cambria Math" panose="02040503050406030204" pitchFamily="18" charset="0"/>
                        </a:rPr>
                        <m:t>𝑆</m:t>
                      </m:r>
                    </m:oMath>
                  </m:oMathPara>
                </a14:m>
                <a:endParaRPr lang="en-US" sz="3600" b="1" dirty="0">
                  <a:solidFill>
                    <a:srgbClr val="595959"/>
                  </a:solidFill>
                  <a:latin typeface="+mj-lt"/>
                </a:endParaRPr>
              </a:p>
            </p:txBody>
          </p:sp>
        </mc:Choice>
        <mc:Fallback xmlns="">
          <p:sp>
            <p:nvSpPr>
              <p:cNvPr id="23" name="Rectangle: Rounded Corners 11">
                <a:extLst>
                  <a:ext uri="{FF2B5EF4-FFF2-40B4-BE49-F238E27FC236}">
                    <a16:creationId xmlns:a16="http://schemas.microsoft.com/office/drawing/2014/main" id="{EFD56D5F-18E4-44E5-A1A3-F2F58812E04F}"/>
                  </a:ext>
                </a:extLst>
              </p:cNvPr>
              <p:cNvSpPr>
                <a:spLocks noRot="1" noChangeAspect="1" noMove="1" noResize="1" noEditPoints="1" noAdjustHandles="1" noChangeArrowheads="1" noChangeShapeType="1" noTextEdit="1"/>
              </p:cNvSpPr>
              <p:nvPr/>
            </p:nvSpPr>
            <p:spPr>
              <a:xfrm>
                <a:off x="8211337" y="2827513"/>
                <a:ext cx="1885163" cy="584735"/>
              </a:xfrm>
              <a:prstGeom prst="roundRect">
                <a:avLst/>
              </a:prstGeom>
              <a:blipFill>
                <a:blip r:embed="rId4"/>
                <a:stretch>
                  <a:fillRect/>
                </a:stretch>
              </a:blipFill>
              <a:ln w="12700">
                <a:solidFill>
                  <a:schemeClr val="tx1">
                    <a:lumMod val="65000"/>
                    <a:lumOff val="35000"/>
                  </a:schemeClr>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4" name="Rectangle: Rounded Corners 20">
                <a:extLst>
                  <a:ext uri="{FF2B5EF4-FFF2-40B4-BE49-F238E27FC236}">
                    <a16:creationId xmlns:a16="http://schemas.microsoft.com/office/drawing/2014/main" id="{BAD4B35D-BDBD-4BFA-B3A6-3C17D5DACE0F}"/>
                  </a:ext>
                </a:extLst>
              </p:cNvPr>
              <p:cNvSpPr/>
              <p:nvPr/>
            </p:nvSpPr>
            <p:spPr>
              <a:xfrm>
                <a:off x="8211337" y="5132007"/>
                <a:ext cx="1885163" cy="584735"/>
              </a:xfrm>
              <a:prstGeom prst="round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r>
                        <a:rPr lang="en-US" sz="3600" b="0" i="1" dirty="0" smtClean="0">
                          <a:solidFill>
                            <a:srgbClr val="595959"/>
                          </a:solidFill>
                          <a:latin typeface="Cambria Math" panose="02040503050406030204" pitchFamily="18" charset="0"/>
                        </a:rPr>
                        <m:t>𝑅</m:t>
                      </m:r>
                    </m:oMath>
                  </m:oMathPara>
                </a14:m>
                <a:endParaRPr lang="en-US" sz="3600" dirty="0">
                  <a:solidFill>
                    <a:srgbClr val="595959"/>
                  </a:solidFill>
                  <a:latin typeface="+mj-lt"/>
                </a:endParaRPr>
              </a:p>
            </p:txBody>
          </p:sp>
        </mc:Choice>
        <mc:Fallback xmlns="">
          <p:sp>
            <p:nvSpPr>
              <p:cNvPr id="24" name="Rectangle: Rounded Corners 20">
                <a:extLst>
                  <a:ext uri="{FF2B5EF4-FFF2-40B4-BE49-F238E27FC236}">
                    <a16:creationId xmlns:a16="http://schemas.microsoft.com/office/drawing/2014/main" id="{BAD4B35D-BDBD-4BFA-B3A6-3C17D5DACE0F}"/>
                  </a:ext>
                </a:extLst>
              </p:cNvPr>
              <p:cNvSpPr>
                <a:spLocks noRot="1" noChangeAspect="1" noMove="1" noResize="1" noEditPoints="1" noAdjustHandles="1" noChangeArrowheads="1" noChangeShapeType="1" noTextEdit="1"/>
              </p:cNvSpPr>
              <p:nvPr/>
            </p:nvSpPr>
            <p:spPr>
              <a:xfrm>
                <a:off x="8211337" y="5132007"/>
                <a:ext cx="1885163" cy="584735"/>
              </a:xfrm>
              <a:prstGeom prst="roundRect">
                <a:avLst/>
              </a:prstGeom>
              <a:blipFill>
                <a:blip r:embed="rId5"/>
                <a:stretch>
                  <a:fillRect/>
                </a:stretch>
              </a:blipFill>
              <a:ln w="12700">
                <a:solidFill>
                  <a:schemeClr val="tx1">
                    <a:lumMod val="65000"/>
                    <a:lumOff val="35000"/>
                  </a:schemeClr>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5" name="Rectangle: Rounded Corners 21">
                <a:extLst>
                  <a:ext uri="{FF2B5EF4-FFF2-40B4-BE49-F238E27FC236}">
                    <a16:creationId xmlns:a16="http://schemas.microsoft.com/office/drawing/2014/main" id="{95132061-18DD-4CE4-91AB-84F9753C0F59}"/>
                  </a:ext>
                </a:extLst>
              </p:cNvPr>
              <p:cNvSpPr/>
              <p:nvPr/>
            </p:nvSpPr>
            <p:spPr>
              <a:xfrm>
                <a:off x="8211337" y="3979760"/>
                <a:ext cx="1885163" cy="584735"/>
              </a:xfrm>
              <a:prstGeom prst="round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r>
                        <a:rPr lang="en-US" sz="3600" b="0" i="1" dirty="0" smtClean="0">
                          <a:solidFill>
                            <a:srgbClr val="595959"/>
                          </a:solidFill>
                          <a:latin typeface="Cambria Math" panose="02040503050406030204" pitchFamily="18" charset="0"/>
                        </a:rPr>
                        <m:t>𝑇</m:t>
                      </m:r>
                    </m:oMath>
                  </m:oMathPara>
                </a14:m>
                <a:endParaRPr lang="en-US" sz="3600" dirty="0">
                  <a:solidFill>
                    <a:srgbClr val="595959"/>
                  </a:solidFill>
                  <a:latin typeface="+mj-lt"/>
                </a:endParaRPr>
              </a:p>
            </p:txBody>
          </p:sp>
        </mc:Choice>
        <mc:Fallback xmlns="">
          <p:sp>
            <p:nvSpPr>
              <p:cNvPr id="25" name="Rectangle: Rounded Corners 21">
                <a:extLst>
                  <a:ext uri="{FF2B5EF4-FFF2-40B4-BE49-F238E27FC236}">
                    <a16:creationId xmlns:a16="http://schemas.microsoft.com/office/drawing/2014/main" id="{95132061-18DD-4CE4-91AB-84F9753C0F59}"/>
                  </a:ext>
                </a:extLst>
              </p:cNvPr>
              <p:cNvSpPr>
                <a:spLocks noRot="1" noChangeAspect="1" noMove="1" noResize="1" noEditPoints="1" noAdjustHandles="1" noChangeArrowheads="1" noChangeShapeType="1" noTextEdit="1"/>
              </p:cNvSpPr>
              <p:nvPr/>
            </p:nvSpPr>
            <p:spPr>
              <a:xfrm>
                <a:off x="8211337" y="3979760"/>
                <a:ext cx="1885163" cy="584735"/>
              </a:xfrm>
              <a:prstGeom prst="roundRect">
                <a:avLst/>
              </a:prstGeom>
              <a:blipFill>
                <a:blip r:embed="rId6"/>
                <a:stretch>
                  <a:fillRect/>
                </a:stretch>
              </a:blipFill>
              <a:ln w="12700">
                <a:solidFill>
                  <a:schemeClr val="tx1">
                    <a:lumMod val="65000"/>
                    <a:lumOff val="35000"/>
                  </a:schemeClr>
                </a:solidFill>
              </a:ln>
            </p:spPr>
            <p:txBody>
              <a:bodyPr/>
              <a:lstStyle/>
              <a:p>
                <a:r>
                  <a:rPr lang="en-US">
                    <a:noFill/>
                  </a:rPr>
                  <a:t> </a:t>
                </a:r>
              </a:p>
            </p:txBody>
          </p:sp>
        </mc:Fallback>
      </mc:AlternateContent>
      <p:sp>
        <p:nvSpPr>
          <p:cNvPr id="9" name="TextBox 8">
            <a:extLst>
              <a:ext uri="{FF2B5EF4-FFF2-40B4-BE49-F238E27FC236}">
                <a16:creationId xmlns:a16="http://schemas.microsoft.com/office/drawing/2014/main" id="{CAE039FE-0D67-4280-A93C-7EED2B5EA0ED}"/>
              </a:ext>
            </a:extLst>
          </p:cNvPr>
          <p:cNvSpPr txBox="1"/>
          <p:nvPr/>
        </p:nvSpPr>
        <p:spPr>
          <a:xfrm>
            <a:off x="4312310" y="2550694"/>
            <a:ext cx="397866" cy="461665"/>
          </a:xfrm>
          <a:prstGeom prst="rect">
            <a:avLst/>
          </a:prstGeom>
          <a:noFill/>
        </p:spPr>
        <p:txBody>
          <a:bodyPr wrap="none" rtlCol="0">
            <a:spAutoFit/>
          </a:bodyPr>
          <a:lstStyle/>
          <a:p>
            <a:r>
              <a:rPr lang="en-US" sz="2400" dirty="0">
                <a:solidFill>
                  <a:schemeClr val="tx1">
                    <a:lumMod val="65000"/>
                    <a:lumOff val="35000"/>
                  </a:schemeClr>
                </a:solidFill>
                <a:latin typeface="+mn-lt"/>
              </a:rPr>
              <a:t>S</a:t>
            </a:r>
          </a:p>
        </p:txBody>
      </p:sp>
      <p:sp>
        <p:nvSpPr>
          <p:cNvPr id="10" name="TextBox 9">
            <a:extLst>
              <a:ext uri="{FF2B5EF4-FFF2-40B4-BE49-F238E27FC236}">
                <a16:creationId xmlns:a16="http://schemas.microsoft.com/office/drawing/2014/main" id="{D916F741-643D-47CB-A11A-2B549BF55750}"/>
              </a:ext>
            </a:extLst>
          </p:cNvPr>
          <p:cNvSpPr txBox="1"/>
          <p:nvPr/>
        </p:nvSpPr>
        <p:spPr>
          <a:xfrm>
            <a:off x="4922302" y="5360800"/>
            <a:ext cx="378630" cy="461665"/>
          </a:xfrm>
          <a:prstGeom prst="rect">
            <a:avLst/>
          </a:prstGeom>
          <a:noFill/>
        </p:spPr>
        <p:txBody>
          <a:bodyPr wrap="none" rtlCol="0">
            <a:spAutoFit/>
          </a:bodyPr>
          <a:lstStyle/>
          <a:p>
            <a:r>
              <a:rPr lang="en-US" sz="2400" dirty="0">
                <a:solidFill>
                  <a:schemeClr val="tx1">
                    <a:lumMod val="65000"/>
                    <a:lumOff val="35000"/>
                  </a:schemeClr>
                </a:solidFill>
                <a:latin typeface="+mn-lt"/>
              </a:rPr>
              <a:t>R</a:t>
            </a:r>
          </a:p>
        </p:txBody>
      </p:sp>
      <p:sp>
        <p:nvSpPr>
          <p:cNvPr id="11" name="TextBox 10">
            <a:extLst>
              <a:ext uri="{FF2B5EF4-FFF2-40B4-BE49-F238E27FC236}">
                <a16:creationId xmlns:a16="http://schemas.microsoft.com/office/drawing/2014/main" id="{36054129-80FC-4508-84F3-267FC5FB071B}"/>
              </a:ext>
            </a:extLst>
          </p:cNvPr>
          <p:cNvSpPr txBox="1"/>
          <p:nvPr/>
        </p:nvSpPr>
        <p:spPr>
          <a:xfrm>
            <a:off x="1595535" y="4648570"/>
            <a:ext cx="394660" cy="461665"/>
          </a:xfrm>
          <a:prstGeom prst="rect">
            <a:avLst/>
          </a:prstGeom>
          <a:noFill/>
        </p:spPr>
        <p:txBody>
          <a:bodyPr wrap="none" rtlCol="0">
            <a:spAutoFit/>
          </a:bodyPr>
          <a:lstStyle/>
          <a:p>
            <a:r>
              <a:rPr lang="en-US" sz="2400" dirty="0">
                <a:solidFill>
                  <a:schemeClr val="tx1">
                    <a:lumMod val="65000"/>
                    <a:lumOff val="35000"/>
                  </a:schemeClr>
                </a:solidFill>
                <a:latin typeface="+mn-lt"/>
              </a:rPr>
              <a:t>T</a:t>
            </a:r>
          </a:p>
        </p:txBody>
      </p:sp>
      <p:sp>
        <p:nvSpPr>
          <p:cNvPr id="13" name="TextBox 12">
            <a:extLst>
              <a:ext uri="{FF2B5EF4-FFF2-40B4-BE49-F238E27FC236}">
                <a16:creationId xmlns:a16="http://schemas.microsoft.com/office/drawing/2014/main" id="{9872D281-1F59-4037-A038-A10603FBC164}"/>
              </a:ext>
            </a:extLst>
          </p:cNvPr>
          <p:cNvSpPr txBox="1"/>
          <p:nvPr/>
        </p:nvSpPr>
        <p:spPr>
          <a:xfrm>
            <a:off x="1121" y="1589754"/>
            <a:ext cx="10577200" cy="528222"/>
          </a:xfrm>
          <a:prstGeom prst="rect">
            <a:avLst/>
          </a:prstGeom>
          <a:noFill/>
        </p:spPr>
        <p:txBody>
          <a:bodyPr wrap="square">
            <a:spAutoFit/>
          </a:bodyPr>
          <a:lstStyle/>
          <a:p>
            <a:pPr marL="514350" marR="0">
              <a:lnSpc>
                <a:spcPct val="107000"/>
              </a:lnSpc>
              <a:spcBef>
                <a:spcPts val="0"/>
              </a:spcBef>
              <a:spcAft>
                <a:spcPts val="800"/>
              </a:spcAft>
            </a:pPr>
            <a:r>
              <a:rPr lang="en-US" sz="2800" dirty="0">
                <a:solidFill>
                  <a:schemeClr val="tx1">
                    <a:lumMod val="65000"/>
                    <a:lumOff val="35000"/>
                  </a:schemeClr>
                </a:solidFill>
                <a:latin typeface="+mn-lt"/>
                <a:cs typeface="Calibri" panose="020F0502020204030204" pitchFamily="34" charset="0"/>
              </a:rPr>
              <a:t>What is the vertex of the following angle?</a:t>
            </a:r>
          </a:p>
        </p:txBody>
      </p:sp>
      <p:sp>
        <p:nvSpPr>
          <p:cNvPr id="19" name="Freeform: Shape 18">
            <a:extLst>
              <a:ext uri="{FF2B5EF4-FFF2-40B4-BE49-F238E27FC236}">
                <a16:creationId xmlns:a16="http://schemas.microsoft.com/office/drawing/2014/main" id="{08D6AD2F-FCD9-43B9-8B0A-A730C87F6EF3}"/>
              </a:ext>
            </a:extLst>
          </p:cNvPr>
          <p:cNvSpPr/>
          <p:nvPr/>
        </p:nvSpPr>
        <p:spPr>
          <a:xfrm>
            <a:off x="2095500" y="4633336"/>
            <a:ext cx="349001" cy="308989"/>
          </a:xfrm>
          <a:custGeom>
            <a:avLst/>
            <a:gdLst>
              <a:gd name="connsiteX0" fmla="*/ 339689 w 349001"/>
              <a:gd name="connsiteY0" fmla="*/ 308990 h 308989"/>
              <a:gd name="connsiteX1" fmla="*/ 263424 w 349001"/>
              <a:gd name="connsiteY1" fmla="*/ 0 h 308989"/>
              <a:gd name="connsiteX2" fmla="*/ 0 w 349001"/>
              <a:gd name="connsiteY2" fmla="*/ 228935 h 308989"/>
            </a:gdLst>
            <a:ahLst/>
            <a:cxnLst>
              <a:cxn ang="0">
                <a:pos x="connsiteX0" y="connsiteY0"/>
              </a:cxn>
              <a:cxn ang="0">
                <a:pos x="connsiteX1" y="connsiteY1"/>
              </a:cxn>
              <a:cxn ang="0">
                <a:pos x="connsiteX2" y="connsiteY2"/>
              </a:cxn>
            </a:cxnLst>
            <a:rect l="l" t="t" r="r" b="b"/>
            <a:pathLst>
              <a:path w="349001" h="308989">
                <a:moveTo>
                  <a:pt x="339689" y="308990"/>
                </a:moveTo>
                <a:cubicBezTo>
                  <a:pt x="365445" y="199723"/>
                  <a:pt x="337062" y="84732"/>
                  <a:pt x="263424" y="0"/>
                </a:cubicBezTo>
                <a:lnTo>
                  <a:pt x="0" y="228935"/>
                </a:lnTo>
                <a:close/>
              </a:path>
            </a:pathLst>
          </a:custGeom>
          <a:solidFill>
            <a:srgbClr val="0000FF">
              <a:alpha val="10000"/>
            </a:srgbClr>
          </a:solidFill>
          <a:ln w="4099"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2622C25F-DE4D-4458-A840-CC32B0F8F2A6}"/>
              </a:ext>
            </a:extLst>
          </p:cNvPr>
          <p:cNvSpPr/>
          <p:nvPr/>
        </p:nvSpPr>
        <p:spPr>
          <a:xfrm>
            <a:off x="2095500" y="4633336"/>
            <a:ext cx="349001" cy="308989"/>
          </a:xfrm>
          <a:custGeom>
            <a:avLst/>
            <a:gdLst>
              <a:gd name="connsiteX0" fmla="*/ 339689 w 349001"/>
              <a:gd name="connsiteY0" fmla="*/ 308990 h 308989"/>
              <a:gd name="connsiteX1" fmla="*/ 263424 w 349001"/>
              <a:gd name="connsiteY1" fmla="*/ 0 h 308989"/>
              <a:gd name="connsiteX2" fmla="*/ 0 w 349001"/>
              <a:gd name="connsiteY2" fmla="*/ 228935 h 308989"/>
            </a:gdLst>
            <a:ahLst/>
            <a:cxnLst>
              <a:cxn ang="0">
                <a:pos x="connsiteX0" y="connsiteY0"/>
              </a:cxn>
              <a:cxn ang="0">
                <a:pos x="connsiteX1" y="connsiteY1"/>
              </a:cxn>
              <a:cxn ang="0">
                <a:pos x="connsiteX2" y="connsiteY2"/>
              </a:cxn>
            </a:cxnLst>
            <a:rect l="l" t="t" r="r" b="b"/>
            <a:pathLst>
              <a:path w="349001" h="308989">
                <a:moveTo>
                  <a:pt x="339689" y="308990"/>
                </a:moveTo>
                <a:cubicBezTo>
                  <a:pt x="365445" y="199723"/>
                  <a:pt x="337062" y="84732"/>
                  <a:pt x="263424" y="0"/>
                </a:cubicBezTo>
                <a:lnTo>
                  <a:pt x="0" y="228935"/>
                </a:lnTo>
                <a:close/>
              </a:path>
            </a:pathLst>
          </a:custGeom>
          <a:noFill/>
          <a:ln w="8198" cap="rnd">
            <a:solidFill>
              <a:srgbClr val="0000FF">
                <a:alpha val="60000"/>
              </a:srgbClr>
            </a:solidFill>
            <a:prstDash val="solid"/>
            <a:round/>
          </a:ln>
        </p:spPr>
        <p:txBody>
          <a:bodyPr rtlCol="0" anchor="ctr"/>
          <a:lstStyle/>
          <a:p>
            <a:endParaRPr lang="en-US"/>
          </a:p>
        </p:txBody>
      </p:sp>
      <p:sp>
        <p:nvSpPr>
          <p:cNvPr id="21" name="Freeform: Shape 20">
            <a:extLst>
              <a:ext uri="{FF2B5EF4-FFF2-40B4-BE49-F238E27FC236}">
                <a16:creationId xmlns:a16="http://schemas.microsoft.com/office/drawing/2014/main" id="{3985BA74-C58E-4A85-924F-47EF2DCD0D13}"/>
              </a:ext>
            </a:extLst>
          </p:cNvPr>
          <p:cNvSpPr/>
          <p:nvPr/>
        </p:nvSpPr>
        <p:spPr>
          <a:xfrm>
            <a:off x="2095500" y="2951426"/>
            <a:ext cx="2198688" cy="1910844"/>
          </a:xfrm>
          <a:custGeom>
            <a:avLst/>
            <a:gdLst>
              <a:gd name="connsiteX0" fmla="*/ 0 w 2198688"/>
              <a:gd name="connsiteY0" fmla="*/ 1910844 h 1910844"/>
              <a:gd name="connsiteX1" fmla="*/ 2198689 w 2198688"/>
              <a:gd name="connsiteY1" fmla="*/ 0 h 1910844"/>
            </a:gdLst>
            <a:ahLst/>
            <a:cxnLst>
              <a:cxn ang="0">
                <a:pos x="connsiteX0" y="connsiteY0"/>
              </a:cxn>
              <a:cxn ang="0">
                <a:pos x="connsiteX1" y="connsiteY1"/>
              </a:cxn>
            </a:cxnLst>
            <a:rect l="l" t="t" r="r" b="b"/>
            <a:pathLst>
              <a:path w="2198688" h="1910844">
                <a:moveTo>
                  <a:pt x="0" y="1910844"/>
                </a:moveTo>
                <a:lnTo>
                  <a:pt x="2198689" y="0"/>
                </a:lnTo>
              </a:path>
            </a:pathLst>
          </a:custGeom>
          <a:noFill/>
          <a:ln w="19050" cap="rnd">
            <a:solidFill>
              <a:srgbClr val="616161">
                <a:alpha val="80000"/>
              </a:srgbClr>
            </a:solidFill>
            <a:prstDash val="solid"/>
            <a:round/>
          </a:ln>
        </p:spPr>
        <p:txBody>
          <a:bodyPr rtlCol="0" anchor="ctr"/>
          <a:lstStyle/>
          <a:p>
            <a:endParaRPr lang="en-US"/>
          </a:p>
        </p:txBody>
      </p:sp>
      <p:sp>
        <p:nvSpPr>
          <p:cNvPr id="22" name="Freeform: Shape 21">
            <a:extLst>
              <a:ext uri="{FF2B5EF4-FFF2-40B4-BE49-F238E27FC236}">
                <a16:creationId xmlns:a16="http://schemas.microsoft.com/office/drawing/2014/main" id="{0E5BC02E-FCE1-4643-89CE-A67FD0A59CEC}"/>
              </a:ext>
            </a:extLst>
          </p:cNvPr>
          <p:cNvSpPr/>
          <p:nvPr/>
        </p:nvSpPr>
        <p:spPr>
          <a:xfrm>
            <a:off x="2095500" y="4862271"/>
            <a:ext cx="2739635" cy="645673"/>
          </a:xfrm>
          <a:custGeom>
            <a:avLst/>
            <a:gdLst>
              <a:gd name="connsiteX0" fmla="*/ 0 w 2739635"/>
              <a:gd name="connsiteY0" fmla="*/ 0 h 645673"/>
              <a:gd name="connsiteX1" fmla="*/ 2739636 w 2739635"/>
              <a:gd name="connsiteY1" fmla="*/ 645673 h 645673"/>
            </a:gdLst>
            <a:ahLst/>
            <a:cxnLst>
              <a:cxn ang="0">
                <a:pos x="connsiteX0" y="connsiteY0"/>
              </a:cxn>
              <a:cxn ang="0">
                <a:pos x="connsiteX1" y="connsiteY1"/>
              </a:cxn>
            </a:cxnLst>
            <a:rect l="l" t="t" r="r" b="b"/>
            <a:pathLst>
              <a:path w="2739635" h="645673">
                <a:moveTo>
                  <a:pt x="0" y="0"/>
                </a:moveTo>
                <a:lnTo>
                  <a:pt x="2739636" y="645673"/>
                </a:lnTo>
              </a:path>
            </a:pathLst>
          </a:custGeom>
          <a:noFill/>
          <a:ln w="19050" cap="rnd">
            <a:solidFill>
              <a:srgbClr val="616161">
                <a:alpha val="80000"/>
              </a:srgbClr>
            </a:solidFill>
            <a:prstDash val="solid"/>
            <a:round/>
          </a:ln>
        </p:spPr>
        <p:txBody>
          <a:bodyPr rtlCol="0" anchor="ctr"/>
          <a:lstStyle/>
          <a:p>
            <a:endParaRPr lang="en-US"/>
          </a:p>
        </p:txBody>
      </p:sp>
      <p:sp>
        <p:nvSpPr>
          <p:cNvPr id="27" name="Freeform: Shape 26">
            <a:extLst>
              <a:ext uri="{FF2B5EF4-FFF2-40B4-BE49-F238E27FC236}">
                <a16:creationId xmlns:a16="http://schemas.microsoft.com/office/drawing/2014/main" id="{97DF5C42-C92E-410F-86B3-C6A1346DAD08}"/>
              </a:ext>
            </a:extLst>
          </p:cNvPr>
          <p:cNvSpPr/>
          <p:nvPr/>
        </p:nvSpPr>
        <p:spPr>
          <a:xfrm>
            <a:off x="2051875" y="4818644"/>
            <a:ext cx="87249" cy="87253"/>
          </a:xfrm>
          <a:custGeom>
            <a:avLst/>
            <a:gdLst>
              <a:gd name="connsiteX0" fmla="*/ 87250 w 87249"/>
              <a:gd name="connsiteY0" fmla="*/ 43627 h 87253"/>
              <a:gd name="connsiteX1" fmla="*/ 43625 w 87249"/>
              <a:gd name="connsiteY1" fmla="*/ 87253 h 87253"/>
              <a:gd name="connsiteX2" fmla="*/ 0 w 87249"/>
              <a:gd name="connsiteY2" fmla="*/ 43627 h 87253"/>
              <a:gd name="connsiteX3" fmla="*/ 43625 w 87249"/>
              <a:gd name="connsiteY3" fmla="*/ 0 h 87253"/>
              <a:gd name="connsiteX4" fmla="*/ 87250 w 87249"/>
              <a:gd name="connsiteY4" fmla="*/ 43627 h 872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249" h="87253">
                <a:moveTo>
                  <a:pt x="87250" y="43627"/>
                </a:moveTo>
                <a:cubicBezTo>
                  <a:pt x="87250" y="67717"/>
                  <a:pt x="67714" y="87253"/>
                  <a:pt x="43625" y="87253"/>
                </a:cubicBezTo>
                <a:cubicBezTo>
                  <a:pt x="19535" y="87253"/>
                  <a:pt x="0" y="67717"/>
                  <a:pt x="0" y="43627"/>
                </a:cubicBezTo>
                <a:cubicBezTo>
                  <a:pt x="0" y="19536"/>
                  <a:pt x="19535" y="0"/>
                  <a:pt x="43625" y="0"/>
                </a:cubicBezTo>
                <a:cubicBezTo>
                  <a:pt x="67714" y="0"/>
                  <a:pt x="87250" y="19536"/>
                  <a:pt x="87250" y="43627"/>
                </a:cubicBezTo>
                <a:close/>
              </a:path>
            </a:pathLst>
          </a:custGeom>
          <a:solidFill>
            <a:srgbClr val="808080"/>
          </a:solidFill>
          <a:ln w="4099" cap="flat">
            <a:noFill/>
            <a:prstDash val="solid"/>
            <a:miter/>
          </a:ln>
        </p:spPr>
        <p:txBody>
          <a:bodyPr rtlCol="0" anchor="ctr"/>
          <a:lstStyle/>
          <a:p>
            <a:endParaRPr lang="en-US"/>
          </a:p>
        </p:txBody>
      </p:sp>
      <p:sp>
        <p:nvSpPr>
          <p:cNvPr id="15" name="Oval 14">
            <a:extLst>
              <a:ext uri="{FF2B5EF4-FFF2-40B4-BE49-F238E27FC236}">
                <a16:creationId xmlns:a16="http://schemas.microsoft.com/office/drawing/2014/main" id="{7A5DB8CC-5106-4972-8F7B-C52DDCF04149}"/>
              </a:ext>
            </a:extLst>
          </p:cNvPr>
          <p:cNvSpPr/>
          <p:nvPr/>
        </p:nvSpPr>
        <p:spPr>
          <a:xfrm>
            <a:off x="4164424" y="3023996"/>
            <a:ext cx="48061" cy="45719"/>
          </a:xfrm>
          <a:prstGeom prst="ellipse">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6" name="Oval 15">
            <a:extLst>
              <a:ext uri="{FF2B5EF4-FFF2-40B4-BE49-F238E27FC236}">
                <a16:creationId xmlns:a16="http://schemas.microsoft.com/office/drawing/2014/main" id="{0031BA9E-C62A-49CD-8A32-ED9CAF6D88DD}"/>
              </a:ext>
            </a:extLst>
          </p:cNvPr>
          <p:cNvSpPr/>
          <p:nvPr/>
        </p:nvSpPr>
        <p:spPr>
          <a:xfrm>
            <a:off x="4662115" y="5462225"/>
            <a:ext cx="48061" cy="45719"/>
          </a:xfrm>
          <a:prstGeom prst="ellipse">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Google Shape;222;p10">
            <a:extLst>
              <a:ext uri="{FF2B5EF4-FFF2-40B4-BE49-F238E27FC236}">
                <a16:creationId xmlns:a16="http://schemas.microsoft.com/office/drawing/2014/main" id="{1A07686C-73F3-7394-8E38-25C020A18C1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r>
              <a:rPr lang="en-US" dirty="0">
                <a:sym typeface="Comic Sans MS"/>
              </a:rPr>
              <a:t>Choose the correct answer. </a:t>
            </a:r>
            <a:endParaRPr lang="en-GB" dirty="0">
              <a:sym typeface="Comic Sans MS"/>
            </a:endParaRPr>
          </a:p>
        </p:txBody>
      </p:sp>
    </p:spTree>
    <p:custDataLst>
      <p:tags r:id="rId1"/>
    </p:custDataLst>
    <p:extLst>
      <p:ext uri="{BB962C8B-B14F-4D97-AF65-F5344CB8AC3E}">
        <p14:creationId xmlns:p14="http://schemas.microsoft.com/office/powerpoint/2010/main" val="4673277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2" fill="hold" nodeType="clickEffect">
                                  <p:stCondLst>
                                    <p:cond delay="0"/>
                                  </p:stCondLst>
                                  <p:childTnLst>
                                    <p:animClr clrSpc="rgb" dir="cw">
                                      <p:cBhvr>
                                        <p:cTn id="6" dur="500" fill="hold"/>
                                        <p:tgtEl>
                                          <p:spTgt spid="25"/>
                                        </p:tgtEl>
                                        <p:attrNameLst>
                                          <p:attrName>fillcolor</p:attrName>
                                        </p:attrNameLst>
                                      </p:cBhvr>
                                      <p:to>
                                        <a:srgbClr val="74C274"/>
                                      </p:to>
                                    </p:animClr>
                                    <p:set>
                                      <p:cBhvr>
                                        <p:cTn id="7" dur="500" fill="hold"/>
                                        <p:tgtEl>
                                          <p:spTgt spid="25"/>
                                        </p:tgtEl>
                                        <p:attrNameLst>
                                          <p:attrName>fill.type</p:attrName>
                                        </p:attrNameLst>
                                      </p:cBhvr>
                                      <p:to>
                                        <p:strVal val="solid"/>
                                      </p:to>
                                    </p:set>
                                    <p:set>
                                      <p:cBhvr>
                                        <p:cTn id="8" dur="500" fill="hold"/>
                                        <p:tgtEl>
                                          <p:spTgt spid="25"/>
                                        </p:tgtEl>
                                        <p:attrNameLst>
                                          <p:attrName>fill.on</p:attrName>
                                        </p:attrNameLst>
                                      </p:cBhvr>
                                      <p:to>
                                        <p:strVal val="true"/>
                                      </p:to>
                                    </p:set>
                                  </p:childTnLst>
                                </p:cTn>
                              </p:par>
                              <p:par>
                                <p:cTn id="9" presetID="3" presetClass="emph" presetSubtype="2" fill="hold" grpId="0" nodeType="withEffect">
                                  <p:stCondLst>
                                    <p:cond delay="0"/>
                                  </p:stCondLst>
                                  <p:childTnLst>
                                    <p:animClr clrSpc="rgb" dir="cw">
                                      <p:cBhvr override="childStyle">
                                        <p:cTn id="10" dur="500" fill="hold"/>
                                        <p:tgtEl>
                                          <p:spTgt spid="25"/>
                                        </p:tgtEl>
                                        <p:attrNameLst>
                                          <p:attrName>style.color</p:attrName>
                                        </p:attrNameLst>
                                      </p:cBhvr>
                                      <p:to>
                                        <a:srgbClr val="FFFFFF"/>
                                      </p:to>
                                    </p:animClr>
                                  </p:childTnLst>
                                </p:cTn>
                              </p:par>
                              <p:par>
                                <p:cTn id="11" presetID="7" presetClass="emph" presetSubtype="2" fill="hold" nodeType="withEffect">
                                  <p:stCondLst>
                                    <p:cond delay="0"/>
                                  </p:stCondLst>
                                  <p:childTnLst>
                                    <p:animClr clrSpc="rgb" dir="cw">
                                      <p:cBhvr>
                                        <p:cTn id="12" dur="500" fill="hold"/>
                                        <p:tgtEl>
                                          <p:spTgt spid="25"/>
                                        </p:tgtEl>
                                        <p:attrNameLst>
                                          <p:attrName>stroke.color</p:attrName>
                                        </p:attrNameLst>
                                      </p:cBhvr>
                                      <p:to>
                                        <a:srgbClr val="FFFFFF"/>
                                      </p:to>
                                    </p:animClr>
                                    <p:set>
                                      <p:cBhvr>
                                        <p:cTn id="13" dur="500" fill="hold"/>
                                        <p:tgtEl>
                                          <p:spTgt spid="25"/>
                                        </p:tgtEl>
                                        <p:attrNameLst>
                                          <p:attrName>stroke.on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28559DFC-7024-4593-A7F1-FC910E4167EA}"/>
              </a:ext>
            </a:extLst>
          </p:cNvPr>
          <p:cNvSpPr txBox="1"/>
          <p:nvPr/>
        </p:nvSpPr>
        <p:spPr>
          <a:xfrm>
            <a:off x="2859741" y="3275112"/>
            <a:ext cx="6221506" cy="307777"/>
          </a:xfrm>
          <a:prstGeom prst="rect">
            <a:avLst/>
          </a:prstGeom>
          <a:noFill/>
        </p:spPr>
        <p:txBody>
          <a:bodyPr wrap="square">
            <a:spAutoFit/>
          </a:bodyPr>
          <a:lstStyle/>
          <a:p>
            <a:r>
              <a:rPr lang="en-GB" b="0" i="0">
                <a:solidFill>
                  <a:srgbClr val="000000"/>
                </a:solidFill>
                <a:effectLst/>
                <a:latin typeface="Times New Roman" panose="02020603050405020304" pitchFamily="18" charset="0"/>
              </a:rPr>
              <a:t> </a:t>
            </a:r>
            <a:endParaRPr lang="en-GB"/>
          </a:p>
        </p:txBody>
      </p:sp>
      <p:sp>
        <p:nvSpPr>
          <p:cNvPr id="14" name="TextBox 13">
            <a:extLst>
              <a:ext uri="{FF2B5EF4-FFF2-40B4-BE49-F238E27FC236}">
                <a16:creationId xmlns:a16="http://schemas.microsoft.com/office/drawing/2014/main" id="{AE8015DA-272C-49CF-AEA3-2F78CD7B8239}"/>
              </a:ext>
            </a:extLst>
          </p:cNvPr>
          <p:cNvSpPr txBox="1"/>
          <p:nvPr/>
        </p:nvSpPr>
        <p:spPr>
          <a:xfrm>
            <a:off x="6696634" y="3275112"/>
            <a:ext cx="2447365" cy="307777"/>
          </a:xfrm>
          <a:prstGeom prst="rect">
            <a:avLst/>
          </a:prstGeom>
          <a:noFill/>
        </p:spPr>
        <p:txBody>
          <a:bodyPr wrap="square">
            <a:spAutoFit/>
          </a:bodyPr>
          <a:lstStyle/>
          <a:p>
            <a:r>
              <a:rPr lang="en-GB"/>
              <a:t> </a:t>
            </a:r>
          </a:p>
        </p:txBody>
      </p:sp>
      <p:sp>
        <p:nvSpPr>
          <p:cNvPr id="23" name="Rectangle: Rounded Corners 11">
            <a:extLst>
              <a:ext uri="{FF2B5EF4-FFF2-40B4-BE49-F238E27FC236}">
                <a16:creationId xmlns:a16="http://schemas.microsoft.com/office/drawing/2014/main" id="{A6939B89-3CD5-4946-B213-2C1F236C4712}"/>
              </a:ext>
            </a:extLst>
          </p:cNvPr>
          <p:cNvSpPr/>
          <p:nvPr/>
        </p:nvSpPr>
        <p:spPr>
          <a:xfrm>
            <a:off x="8211337" y="2805741"/>
            <a:ext cx="1885163" cy="615651"/>
          </a:xfrm>
          <a:prstGeom prst="round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rgbClr val="595959"/>
                </a:solidFill>
                <a:latin typeface="+mj-lt"/>
              </a:rPr>
              <a:t>Acute</a:t>
            </a:r>
          </a:p>
        </p:txBody>
      </p:sp>
      <p:sp>
        <p:nvSpPr>
          <p:cNvPr id="30" name="Rectangle: Rounded Corners 20">
            <a:extLst>
              <a:ext uri="{FF2B5EF4-FFF2-40B4-BE49-F238E27FC236}">
                <a16:creationId xmlns:a16="http://schemas.microsoft.com/office/drawing/2014/main" id="{E89A75A7-53B7-489B-991F-1AE57A96177E}"/>
              </a:ext>
            </a:extLst>
          </p:cNvPr>
          <p:cNvSpPr/>
          <p:nvPr/>
        </p:nvSpPr>
        <p:spPr>
          <a:xfrm>
            <a:off x="8211337" y="5110235"/>
            <a:ext cx="1885163" cy="615651"/>
          </a:xfrm>
          <a:prstGeom prst="round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rgbClr val="595959"/>
                </a:solidFill>
                <a:latin typeface="+mj-lt"/>
              </a:rPr>
              <a:t>Obtuse</a:t>
            </a:r>
          </a:p>
        </p:txBody>
      </p:sp>
      <p:sp>
        <p:nvSpPr>
          <p:cNvPr id="31" name="Rectangle: Rounded Corners 21">
            <a:extLst>
              <a:ext uri="{FF2B5EF4-FFF2-40B4-BE49-F238E27FC236}">
                <a16:creationId xmlns:a16="http://schemas.microsoft.com/office/drawing/2014/main" id="{359BC617-867D-4BE7-88F1-E262B9AFBFA2}"/>
              </a:ext>
            </a:extLst>
          </p:cNvPr>
          <p:cNvSpPr/>
          <p:nvPr/>
        </p:nvSpPr>
        <p:spPr>
          <a:xfrm>
            <a:off x="8211337" y="3957988"/>
            <a:ext cx="1885163" cy="615651"/>
          </a:xfrm>
          <a:prstGeom prst="round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rgbClr val="595959"/>
                </a:solidFill>
                <a:latin typeface="+mj-lt"/>
              </a:rPr>
              <a:t>Right</a:t>
            </a:r>
          </a:p>
        </p:txBody>
      </p:sp>
      <p:pic>
        <p:nvPicPr>
          <p:cNvPr id="10" name="Graphic 9">
            <a:extLst>
              <a:ext uri="{FF2B5EF4-FFF2-40B4-BE49-F238E27FC236}">
                <a16:creationId xmlns:a16="http://schemas.microsoft.com/office/drawing/2014/main" id="{3663ADF7-3158-418B-9668-923F87F993F4}"/>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l="3385" t="18695" r="66349" b="31600"/>
          <a:stretch/>
        </p:blipFill>
        <p:spPr>
          <a:xfrm>
            <a:off x="1111088" y="2543141"/>
            <a:ext cx="3013043" cy="3408818"/>
          </a:xfrm>
          <a:prstGeom prst="rect">
            <a:avLst/>
          </a:prstGeom>
        </p:spPr>
      </p:pic>
      <p:sp>
        <p:nvSpPr>
          <p:cNvPr id="11" name="TextBox 10">
            <a:extLst>
              <a:ext uri="{FF2B5EF4-FFF2-40B4-BE49-F238E27FC236}">
                <a16:creationId xmlns:a16="http://schemas.microsoft.com/office/drawing/2014/main" id="{E6036EFC-ED99-48D5-903C-53572DDF6633}"/>
              </a:ext>
            </a:extLst>
          </p:cNvPr>
          <p:cNvSpPr txBox="1"/>
          <p:nvPr/>
        </p:nvSpPr>
        <p:spPr>
          <a:xfrm>
            <a:off x="4096285" y="2655124"/>
            <a:ext cx="365806" cy="461665"/>
          </a:xfrm>
          <a:prstGeom prst="rect">
            <a:avLst/>
          </a:prstGeom>
          <a:noFill/>
        </p:spPr>
        <p:txBody>
          <a:bodyPr wrap="none" rtlCol="0">
            <a:spAutoFit/>
          </a:bodyPr>
          <a:lstStyle/>
          <a:p>
            <a:r>
              <a:rPr lang="en-US" sz="2400" dirty="0">
                <a:solidFill>
                  <a:schemeClr val="tx1">
                    <a:lumMod val="65000"/>
                    <a:lumOff val="35000"/>
                  </a:schemeClr>
                </a:solidFill>
                <a:latin typeface="+mn-lt"/>
              </a:rPr>
              <a:t>x</a:t>
            </a:r>
          </a:p>
        </p:txBody>
      </p:sp>
      <p:sp>
        <p:nvSpPr>
          <p:cNvPr id="12" name="TextBox 11">
            <a:extLst>
              <a:ext uri="{FF2B5EF4-FFF2-40B4-BE49-F238E27FC236}">
                <a16:creationId xmlns:a16="http://schemas.microsoft.com/office/drawing/2014/main" id="{63F6E2C3-D885-4606-B702-E085FFA3DF1C}"/>
              </a:ext>
            </a:extLst>
          </p:cNvPr>
          <p:cNvSpPr txBox="1"/>
          <p:nvPr/>
        </p:nvSpPr>
        <p:spPr>
          <a:xfrm>
            <a:off x="4106705" y="5110235"/>
            <a:ext cx="344966" cy="461665"/>
          </a:xfrm>
          <a:prstGeom prst="rect">
            <a:avLst/>
          </a:prstGeom>
          <a:noFill/>
        </p:spPr>
        <p:txBody>
          <a:bodyPr wrap="none" rtlCol="0">
            <a:spAutoFit/>
          </a:bodyPr>
          <a:lstStyle/>
          <a:p>
            <a:r>
              <a:rPr lang="en-US" sz="2400" dirty="0">
                <a:solidFill>
                  <a:schemeClr val="tx1">
                    <a:lumMod val="65000"/>
                    <a:lumOff val="35000"/>
                  </a:schemeClr>
                </a:solidFill>
                <a:latin typeface="+mn-lt"/>
              </a:rPr>
              <a:t>y</a:t>
            </a:r>
          </a:p>
        </p:txBody>
      </p:sp>
      <p:sp>
        <p:nvSpPr>
          <p:cNvPr id="13" name="TextBox 12">
            <a:extLst>
              <a:ext uri="{FF2B5EF4-FFF2-40B4-BE49-F238E27FC236}">
                <a16:creationId xmlns:a16="http://schemas.microsoft.com/office/drawing/2014/main" id="{BAFEB214-19BD-46E7-A8E5-22B714177256}"/>
              </a:ext>
            </a:extLst>
          </p:cNvPr>
          <p:cNvSpPr txBox="1"/>
          <p:nvPr/>
        </p:nvSpPr>
        <p:spPr>
          <a:xfrm>
            <a:off x="1595535" y="4648570"/>
            <a:ext cx="409086" cy="461665"/>
          </a:xfrm>
          <a:prstGeom prst="rect">
            <a:avLst/>
          </a:prstGeom>
          <a:noFill/>
        </p:spPr>
        <p:txBody>
          <a:bodyPr wrap="none" rtlCol="0">
            <a:spAutoFit/>
          </a:bodyPr>
          <a:lstStyle/>
          <a:p>
            <a:r>
              <a:rPr lang="en-US" sz="2400" dirty="0">
                <a:solidFill>
                  <a:schemeClr val="tx1">
                    <a:lumMod val="65000"/>
                    <a:lumOff val="35000"/>
                  </a:schemeClr>
                </a:solidFill>
                <a:latin typeface="+mn-lt"/>
              </a:rPr>
              <a:t>A</a:t>
            </a:r>
          </a:p>
        </p:txBody>
      </p:sp>
      <mc:AlternateContent xmlns:mc="http://schemas.openxmlformats.org/markup-compatibility/2006" xmlns:a14="http://schemas.microsoft.com/office/drawing/2010/main">
        <mc:Choice Requires="a14">
          <p:sp>
            <p:nvSpPr>
              <p:cNvPr id="16" name="TextBox 15">
                <a:extLst>
                  <a:ext uri="{FF2B5EF4-FFF2-40B4-BE49-F238E27FC236}">
                    <a16:creationId xmlns:a16="http://schemas.microsoft.com/office/drawing/2014/main" id="{94AC367D-6739-4F37-BFFC-745130EE9574}"/>
                  </a:ext>
                </a:extLst>
              </p:cNvPr>
              <p:cNvSpPr txBox="1"/>
              <p:nvPr/>
            </p:nvSpPr>
            <p:spPr>
              <a:xfrm>
                <a:off x="1121" y="1567452"/>
                <a:ext cx="10577200" cy="537455"/>
              </a:xfrm>
              <a:prstGeom prst="rect">
                <a:avLst/>
              </a:prstGeom>
              <a:noFill/>
            </p:spPr>
            <p:txBody>
              <a:bodyPr wrap="square">
                <a:spAutoFit/>
              </a:bodyPr>
              <a:lstStyle/>
              <a:p>
                <a:pPr marL="514350" marR="0">
                  <a:lnSpc>
                    <a:spcPct val="107000"/>
                  </a:lnSpc>
                  <a:spcBef>
                    <a:spcPts val="0"/>
                  </a:spcBef>
                  <a:spcAft>
                    <a:spcPts val="800"/>
                  </a:spcAft>
                </a:pPr>
                <a:r>
                  <a:rPr lang="en-US" sz="2800" dirty="0">
                    <a:solidFill>
                      <a:schemeClr val="tx1">
                        <a:lumMod val="65000"/>
                        <a:lumOff val="35000"/>
                      </a:schemeClr>
                    </a:solidFill>
                    <a:latin typeface="+mn-lt"/>
                    <a:cs typeface="Calibri" panose="020F0502020204030204" pitchFamily="34" charset="0"/>
                  </a:rPr>
                  <a:t>What kind of angle is angle </a:t>
                </a:r>
                <a14:m>
                  <m:oMath xmlns:m="http://schemas.openxmlformats.org/officeDocument/2006/math">
                    <m:acc>
                      <m:accPr>
                        <m:chr m:val="̂"/>
                        <m:ctrlPr>
                          <a:rPr lang="en-US" sz="2800" i="1" dirty="0">
                            <a:solidFill>
                              <a:schemeClr val="tx1">
                                <a:lumMod val="65000"/>
                                <a:lumOff val="35000"/>
                              </a:schemeClr>
                            </a:solidFill>
                            <a:latin typeface="Cambria Math" panose="02040503050406030204" pitchFamily="18" charset="0"/>
                            <a:cs typeface="Calibri" panose="020F0502020204030204" pitchFamily="34" charset="0"/>
                          </a:rPr>
                        </m:ctrlPr>
                      </m:accPr>
                      <m:e>
                        <m:r>
                          <m:rPr>
                            <m:sty m:val="p"/>
                          </m:rPr>
                          <a:rPr lang="en-US" sz="2800" b="0" i="1" dirty="0">
                            <a:solidFill>
                              <a:schemeClr val="tx1">
                                <a:lumMod val="65000"/>
                                <a:lumOff val="35000"/>
                              </a:schemeClr>
                            </a:solidFill>
                            <a:latin typeface="Cambria Math" panose="02040503050406030204" pitchFamily="18" charset="0"/>
                            <a:cs typeface="Calibri" panose="020F0502020204030204" pitchFamily="34" charset="0"/>
                          </a:rPr>
                          <m:t>xAy</m:t>
                        </m:r>
                      </m:e>
                    </m:acc>
                  </m:oMath>
                </a14:m>
                <a:r>
                  <a:rPr lang="en-US" sz="2800" dirty="0">
                    <a:solidFill>
                      <a:schemeClr val="tx1">
                        <a:lumMod val="65000"/>
                        <a:lumOff val="35000"/>
                      </a:schemeClr>
                    </a:solidFill>
                    <a:latin typeface="+mn-lt"/>
                    <a:cs typeface="Calibri" panose="020F0502020204030204" pitchFamily="34" charset="0"/>
                  </a:rPr>
                  <a:t>?</a:t>
                </a:r>
              </a:p>
            </p:txBody>
          </p:sp>
        </mc:Choice>
        <mc:Fallback xmlns="">
          <p:sp>
            <p:nvSpPr>
              <p:cNvPr id="16" name="TextBox 15">
                <a:extLst>
                  <a:ext uri="{FF2B5EF4-FFF2-40B4-BE49-F238E27FC236}">
                    <a16:creationId xmlns:a16="http://schemas.microsoft.com/office/drawing/2014/main" id="{94AC367D-6739-4F37-BFFC-745130EE9574}"/>
                  </a:ext>
                </a:extLst>
              </p:cNvPr>
              <p:cNvSpPr txBox="1">
                <a:spLocks noRot="1" noChangeAspect="1" noMove="1" noResize="1" noEditPoints="1" noAdjustHandles="1" noChangeArrowheads="1" noChangeShapeType="1" noTextEdit="1"/>
              </p:cNvSpPr>
              <p:nvPr/>
            </p:nvSpPr>
            <p:spPr>
              <a:xfrm>
                <a:off x="1121" y="1567452"/>
                <a:ext cx="10577200" cy="537455"/>
              </a:xfrm>
              <a:prstGeom prst="rect">
                <a:avLst/>
              </a:prstGeom>
              <a:blipFill>
                <a:blip r:embed="rId6"/>
                <a:stretch>
                  <a:fillRect t="-7955" b="-31818"/>
                </a:stretch>
              </a:blipFill>
            </p:spPr>
            <p:txBody>
              <a:bodyPr/>
              <a:lstStyle/>
              <a:p>
                <a:r>
                  <a:rPr lang="en-US">
                    <a:noFill/>
                  </a:rPr>
                  <a:t> </a:t>
                </a:r>
              </a:p>
            </p:txBody>
          </p:sp>
        </mc:Fallback>
      </mc:AlternateContent>
      <p:sp>
        <p:nvSpPr>
          <p:cNvPr id="2" name="Google Shape;222;p10">
            <a:extLst>
              <a:ext uri="{FF2B5EF4-FFF2-40B4-BE49-F238E27FC236}">
                <a16:creationId xmlns:a16="http://schemas.microsoft.com/office/drawing/2014/main" id="{524536C0-FC33-710F-E762-1DB2EE44A213}"/>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r>
              <a:rPr lang="en-US" dirty="0">
                <a:sym typeface="Comic Sans MS"/>
              </a:rPr>
              <a:t>Choose the correct answer. </a:t>
            </a:r>
            <a:endParaRPr lang="en-GB" dirty="0">
              <a:sym typeface="Comic Sans MS"/>
            </a:endParaRPr>
          </a:p>
        </p:txBody>
      </p:sp>
    </p:spTree>
    <p:custDataLst>
      <p:tags r:id="rId1"/>
    </p:custDataLst>
    <p:extLst>
      <p:ext uri="{BB962C8B-B14F-4D97-AF65-F5344CB8AC3E}">
        <p14:creationId xmlns:p14="http://schemas.microsoft.com/office/powerpoint/2010/main" val="33357428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2" fill="hold" nodeType="clickEffect">
                                  <p:stCondLst>
                                    <p:cond delay="0"/>
                                  </p:stCondLst>
                                  <p:childTnLst>
                                    <p:animClr clrSpc="rgb" dir="cw">
                                      <p:cBhvr>
                                        <p:cTn id="6" dur="500" fill="hold"/>
                                        <p:tgtEl>
                                          <p:spTgt spid="23"/>
                                        </p:tgtEl>
                                        <p:attrNameLst>
                                          <p:attrName>fillcolor</p:attrName>
                                        </p:attrNameLst>
                                      </p:cBhvr>
                                      <p:to>
                                        <a:srgbClr val="74C274"/>
                                      </p:to>
                                    </p:animClr>
                                    <p:set>
                                      <p:cBhvr>
                                        <p:cTn id="7" dur="500" fill="hold"/>
                                        <p:tgtEl>
                                          <p:spTgt spid="23"/>
                                        </p:tgtEl>
                                        <p:attrNameLst>
                                          <p:attrName>fill.type</p:attrName>
                                        </p:attrNameLst>
                                      </p:cBhvr>
                                      <p:to>
                                        <p:strVal val="solid"/>
                                      </p:to>
                                    </p:set>
                                    <p:set>
                                      <p:cBhvr>
                                        <p:cTn id="8" dur="500" fill="hold"/>
                                        <p:tgtEl>
                                          <p:spTgt spid="23"/>
                                        </p:tgtEl>
                                        <p:attrNameLst>
                                          <p:attrName>fill.on</p:attrName>
                                        </p:attrNameLst>
                                      </p:cBhvr>
                                      <p:to>
                                        <p:strVal val="true"/>
                                      </p:to>
                                    </p:set>
                                  </p:childTnLst>
                                </p:cTn>
                              </p:par>
                              <p:par>
                                <p:cTn id="9" presetID="3" presetClass="emph" presetSubtype="2" fill="hold" grpId="0" nodeType="withEffect">
                                  <p:stCondLst>
                                    <p:cond delay="0"/>
                                  </p:stCondLst>
                                  <p:childTnLst>
                                    <p:animClr clrSpc="rgb" dir="cw">
                                      <p:cBhvr override="childStyle">
                                        <p:cTn id="10" dur="500" fill="hold"/>
                                        <p:tgtEl>
                                          <p:spTgt spid="23"/>
                                        </p:tgtEl>
                                        <p:attrNameLst>
                                          <p:attrName>style.color</p:attrName>
                                        </p:attrNameLst>
                                      </p:cBhvr>
                                      <p:to>
                                        <a:srgbClr val="FFFFFF"/>
                                      </p:to>
                                    </p:animClr>
                                  </p:childTnLst>
                                </p:cTn>
                              </p:par>
                              <p:par>
                                <p:cTn id="11" presetID="7" presetClass="emph" presetSubtype="2" fill="hold" nodeType="withEffect">
                                  <p:stCondLst>
                                    <p:cond delay="0"/>
                                  </p:stCondLst>
                                  <p:childTnLst>
                                    <p:animClr clrSpc="rgb" dir="cw">
                                      <p:cBhvr>
                                        <p:cTn id="12" dur="500" fill="hold"/>
                                        <p:tgtEl>
                                          <p:spTgt spid="23"/>
                                        </p:tgtEl>
                                        <p:attrNameLst>
                                          <p:attrName>stroke.color</p:attrName>
                                        </p:attrNameLst>
                                      </p:cBhvr>
                                      <p:to>
                                        <a:srgbClr val="FFFFFF"/>
                                      </p:to>
                                    </p:animClr>
                                    <p:set>
                                      <p:cBhvr>
                                        <p:cTn id="13" dur="500" fill="hold"/>
                                        <p:tgtEl>
                                          <p:spTgt spid="23"/>
                                        </p:tgtEl>
                                        <p:attrNameLst>
                                          <p:attrName>stroke.on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YZFND0yU"/>
  <p:tag name="ARTICULATE_DESIGN_ID_INTEGRAL" val="2glpRE75"/>
  <p:tag name="ARTICULATE_SLIDE_COUNT" val="57"/>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Integral">
  <a:themeElements>
    <a:clrScheme name="Blue">
      <a:dk1>
        <a:sysClr val="windowText" lastClr="000000"/>
      </a:dk1>
      <a:lt1>
        <a:sysClr val="window" lastClr="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Comic Sans MS">
      <a:majorFont>
        <a:latin typeface="Comic Sans MS"/>
        <a:ea typeface=""/>
        <a:cs typeface=""/>
      </a:majorFont>
      <a:minorFont>
        <a:latin typeface="Comic Sans MS"/>
        <a:ea typeface=""/>
        <a:cs typeface="Comi"/>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F5E2E8F8499C854F9A11F18483A7E19F" ma:contentTypeVersion="5" ma:contentTypeDescription="Create a new document." ma:contentTypeScope="" ma:versionID="e890c0f1d7babceb9e9280754058cb88">
  <xsd:schema xmlns:xsd="http://www.w3.org/2001/XMLSchema" xmlns:xs="http://www.w3.org/2001/XMLSchema" xmlns:p="http://schemas.microsoft.com/office/2006/metadata/properties" xmlns:ns2="44acde19-412e-4d58-ab54-075aabd90b17" xmlns:ns3="50fccd82-5d9a-42c4-9d81-eb87a769252e" targetNamespace="http://schemas.microsoft.com/office/2006/metadata/properties" ma:root="true" ma:fieldsID="865860430d6b107a9b163cdaeb084241" ns2:_="" ns3:_="">
    <xsd:import namespace="44acde19-412e-4d58-ab54-075aabd90b17"/>
    <xsd:import namespace="50fccd82-5d9a-42c4-9d81-eb87a769252e"/>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4acde19-412e-4d58-ab54-075aabd90b1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0fccd82-5d9a-42c4-9d81-eb87a769252e"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52C9AE0-2863-482C-91B6-D8A991EB5B04}">
  <ds:schemaRefs>
    <ds:schemaRef ds:uri="http://schemas.microsoft.com/office/2006/documentManagement/types"/>
    <ds:schemaRef ds:uri="http://purl.org/dc/dcmitype/"/>
    <ds:schemaRef ds:uri="20540652-c8d4-4907-a72c-8ae251fa5497"/>
    <ds:schemaRef ds:uri="http://schemas.microsoft.com/office/2006/metadata/properties"/>
    <ds:schemaRef ds:uri="d23d726e-30b8-4020-9bcc-ea20acae9033"/>
    <ds:schemaRef ds:uri="http://purl.org/dc/elements/1.1/"/>
    <ds:schemaRef ds:uri="http://schemas.openxmlformats.org/package/2006/metadata/core-properties"/>
    <ds:schemaRef ds:uri="http://schemas.microsoft.com/office/infopath/2007/PartnerControls"/>
    <ds:schemaRef ds:uri="http://www.w3.org/XML/1998/namespace"/>
    <ds:schemaRef ds:uri="http://purl.org/dc/terms/"/>
  </ds:schemaRefs>
</ds:datastoreItem>
</file>

<file path=customXml/itemProps2.xml><?xml version="1.0" encoding="utf-8"?>
<ds:datastoreItem xmlns:ds="http://schemas.openxmlformats.org/officeDocument/2006/customXml" ds:itemID="{EF8EDB57-09A0-4C29-BC94-3E9320684E5B}">
  <ds:schemaRefs>
    <ds:schemaRef ds:uri="http://schemas.microsoft.com/sharepoint/v3/contenttype/forms"/>
  </ds:schemaRefs>
</ds:datastoreItem>
</file>

<file path=customXml/itemProps3.xml><?xml version="1.0" encoding="utf-8"?>
<ds:datastoreItem xmlns:ds="http://schemas.openxmlformats.org/officeDocument/2006/customXml" ds:itemID="{D8071445-01ED-4943-9F92-27E4CD12D12A}"/>
</file>

<file path=docProps/app.xml><?xml version="1.0" encoding="utf-8"?>
<Properties xmlns="http://schemas.openxmlformats.org/officeDocument/2006/extended-properties" xmlns:vt="http://schemas.openxmlformats.org/officeDocument/2006/docPropsVTypes">
  <TotalTime>9520</TotalTime>
  <Words>4341</Words>
  <Application>Microsoft Office PowerPoint</Application>
  <PresentationFormat>Widescreen</PresentationFormat>
  <Paragraphs>933</Paragraphs>
  <Slides>57</Slides>
  <Notes>56</Notes>
  <HiddenSlides>0</HiddenSlides>
  <MMClips>1</MMClips>
  <ScaleCrop>false</ScaleCrop>
  <HeadingPairs>
    <vt:vector size="8" baseType="variant">
      <vt:variant>
        <vt:lpstr>Fonts Used</vt:lpstr>
      </vt:variant>
      <vt:variant>
        <vt:i4>12</vt:i4>
      </vt:variant>
      <vt:variant>
        <vt:lpstr>Theme</vt:lpstr>
      </vt:variant>
      <vt:variant>
        <vt:i4>2</vt:i4>
      </vt:variant>
      <vt:variant>
        <vt:lpstr>Embedded OLE Servers</vt:lpstr>
      </vt:variant>
      <vt:variant>
        <vt:i4>1</vt:i4>
      </vt:variant>
      <vt:variant>
        <vt:lpstr>Slide Titles</vt:lpstr>
      </vt:variant>
      <vt:variant>
        <vt:i4>57</vt:i4>
      </vt:variant>
    </vt:vector>
  </HeadingPairs>
  <TitlesOfParts>
    <vt:vector size="72" baseType="lpstr">
      <vt:lpstr>arial</vt:lpstr>
      <vt:lpstr>arial</vt:lpstr>
      <vt:lpstr>Calibri</vt:lpstr>
      <vt:lpstr>Calibri Light</vt:lpstr>
      <vt:lpstr>Cambria Math</vt:lpstr>
      <vt:lpstr>Comic Sans MS</vt:lpstr>
      <vt:lpstr>Neo Sans</vt:lpstr>
      <vt:lpstr>Noto Sans Symbols</vt:lpstr>
      <vt:lpstr>Symbol</vt:lpstr>
      <vt:lpstr>Times New Roman</vt:lpstr>
      <vt:lpstr>Twentieth Century</vt:lpstr>
      <vt:lpstr>Wingdings</vt:lpstr>
      <vt:lpstr>Integral</vt:lpstr>
      <vt:lpstr>Office Theme</vt:lpstr>
      <vt:lpstr>Packager Shell Object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Dyana Majdalani</dc:creator>
  <cp:lastModifiedBy>Theresia Tabchi</cp:lastModifiedBy>
  <cp:revision>403</cp:revision>
  <dcterms:created xsi:type="dcterms:W3CDTF">2020-11-03T06:34:51Z</dcterms:created>
  <dcterms:modified xsi:type="dcterms:W3CDTF">2023-10-20T05:59:39Z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2E4F087A-4617-40CF-AC35-23543E2ED431</vt:lpwstr>
  </property>
  <property fmtid="{D5CDD505-2E9C-101B-9397-08002B2CF9AE}" pid="3" name="ArticulatePath">
    <vt:lpwstr>U1 - EB2 - Semaine 1- Dec 14, 2020</vt:lpwstr>
  </property>
  <property fmtid="{D5CDD505-2E9C-101B-9397-08002B2CF9AE}" pid="4" name="ContentTypeId">
    <vt:lpwstr>0x010100F5E2E8F8499C854F9A11F18483A7E19F</vt:lpwstr>
  </property>
</Properties>
</file>